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286" r:id="rId5"/>
    <p:sldId id="257" r:id="rId6"/>
    <p:sldId id="259" r:id="rId8"/>
    <p:sldId id="260" r:id="rId9"/>
    <p:sldId id="261" r:id="rId10"/>
    <p:sldId id="262" r:id="rId11"/>
    <p:sldId id="263" r:id="rId12"/>
    <p:sldId id="264" r:id="rId13"/>
    <p:sldId id="258" r:id="rId14"/>
    <p:sldId id="265" r:id="rId15"/>
    <p:sldId id="266" r:id="rId16"/>
    <p:sldId id="267" r:id="rId17"/>
    <p:sldId id="269" r:id="rId18"/>
    <p:sldId id="277" r:id="rId19"/>
    <p:sldId id="270" r:id="rId20"/>
    <p:sldId id="271" r:id="rId21"/>
    <p:sldId id="272" r:id="rId22"/>
    <p:sldId id="274" r:id="rId23"/>
    <p:sldId id="273" r:id="rId24"/>
    <p:sldId id="275" r:id="rId25"/>
    <p:sldId id="276" r:id="rId26"/>
    <p:sldId id="27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7" name="熊仪_aYju7RJj" initials="熊" lastIdx="0" clrIdx="0"/>
  <p:cmAuthor id="8" name="yifei" initials="y" lastIdx="1" clrIdx="7"/>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1" Type="http://schemas.openxmlformats.org/officeDocument/2006/relationships/tags" Target="../tags/tag79.xml"/><Relationship Id="rId80" Type="http://schemas.openxmlformats.org/officeDocument/2006/relationships/tags" Target="../tags/tag78.xml"/><Relationship Id="rId8" Type="http://schemas.openxmlformats.org/officeDocument/2006/relationships/tags" Target="../tags/tag7.xml"/><Relationship Id="rId79" Type="http://schemas.openxmlformats.org/officeDocument/2006/relationships/tags" Target="../tags/tag77.xml"/><Relationship Id="rId78" Type="http://schemas.openxmlformats.org/officeDocument/2006/relationships/tags" Target="../tags/tag76.xml"/><Relationship Id="rId77" Type="http://schemas.openxmlformats.org/officeDocument/2006/relationships/tags" Target="../tags/tag75.xml"/><Relationship Id="rId76" Type="http://schemas.openxmlformats.org/officeDocument/2006/relationships/tags" Target="../tags/tag74.xml"/><Relationship Id="rId75" Type="http://schemas.openxmlformats.org/officeDocument/2006/relationships/tags" Target="../tags/tag73.xml"/><Relationship Id="rId74" Type="http://schemas.openxmlformats.org/officeDocument/2006/relationships/tags" Target="../tags/tag72.xml"/><Relationship Id="rId73" Type="http://schemas.openxmlformats.org/officeDocument/2006/relationships/tags" Target="../tags/tag71.xml"/><Relationship Id="rId72" Type="http://schemas.openxmlformats.org/officeDocument/2006/relationships/tags" Target="../tags/tag70.xml"/><Relationship Id="rId71" Type="http://schemas.openxmlformats.org/officeDocument/2006/relationships/tags" Target="../tags/tag69.xml"/><Relationship Id="rId70" Type="http://schemas.openxmlformats.org/officeDocument/2006/relationships/tags" Target="../tags/tag68.xml"/><Relationship Id="rId7" Type="http://schemas.openxmlformats.org/officeDocument/2006/relationships/tags" Target="../tags/tag6.xml"/><Relationship Id="rId69" Type="http://schemas.openxmlformats.org/officeDocument/2006/relationships/image" Target="../media/image1.png"/><Relationship Id="rId68" Type="http://schemas.openxmlformats.org/officeDocument/2006/relationships/tags" Target="../tags/tag67.xml"/><Relationship Id="rId67" Type="http://schemas.openxmlformats.org/officeDocument/2006/relationships/tags" Target="../tags/tag66.xml"/><Relationship Id="rId66" Type="http://schemas.openxmlformats.org/officeDocument/2006/relationships/tags" Target="../tags/tag65.xml"/><Relationship Id="rId65" Type="http://schemas.openxmlformats.org/officeDocument/2006/relationships/tags" Target="../tags/tag64.xml"/><Relationship Id="rId64" Type="http://schemas.openxmlformats.org/officeDocument/2006/relationships/tags" Target="../tags/tag63.xml"/><Relationship Id="rId63" Type="http://schemas.openxmlformats.org/officeDocument/2006/relationships/tags" Target="../tags/tag62.xml"/><Relationship Id="rId62" Type="http://schemas.openxmlformats.org/officeDocument/2006/relationships/tags" Target="../tags/tag61.xml"/><Relationship Id="rId61" Type="http://schemas.openxmlformats.org/officeDocument/2006/relationships/tags" Target="../tags/tag60.xml"/><Relationship Id="rId60" Type="http://schemas.openxmlformats.org/officeDocument/2006/relationships/tags" Target="../tags/tag59.xml"/><Relationship Id="rId6" Type="http://schemas.openxmlformats.org/officeDocument/2006/relationships/tags" Target="../tags/tag5.xml"/><Relationship Id="rId59" Type="http://schemas.openxmlformats.org/officeDocument/2006/relationships/tags" Target="../tags/tag58.xml"/><Relationship Id="rId58" Type="http://schemas.openxmlformats.org/officeDocument/2006/relationships/tags" Target="../tags/tag57.xml"/><Relationship Id="rId57" Type="http://schemas.openxmlformats.org/officeDocument/2006/relationships/tags" Target="../tags/tag56.xml"/><Relationship Id="rId56" Type="http://schemas.openxmlformats.org/officeDocument/2006/relationships/tags" Target="../tags/tag55.xml"/><Relationship Id="rId55" Type="http://schemas.openxmlformats.org/officeDocument/2006/relationships/tags" Target="../tags/tag54.xml"/><Relationship Id="rId54" Type="http://schemas.openxmlformats.org/officeDocument/2006/relationships/tags" Target="../tags/tag53.xml"/><Relationship Id="rId53" Type="http://schemas.openxmlformats.org/officeDocument/2006/relationships/tags" Target="../tags/tag52.xml"/><Relationship Id="rId52" Type="http://schemas.openxmlformats.org/officeDocument/2006/relationships/tags" Target="../tags/tag51.xml"/><Relationship Id="rId51" Type="http://schemas.openxmlformats.org/officeDocument/2006/relationships/tags" Target="../tags/tag50.xml"/><Relationship Id="rId50" Type="http://schemas.openxmlformats.org/officeDocument/2006/relationships/tags" Target="../tags/tag49.xml"/><Relationship Id="rId5" Type="http://schemas.openxmlformats.org/officeDocument/2006/relationships/tags" Target="../tags/tag4.xml"/><Relationship Id="rId49" Type="http://schemas.openxmlformats.org/officeDocument/2006/relationships/tags" Target="../tags/tag48.xml"/><Relationship Id="rId48" Type="http://schemas.openxmlformats.org/officeDocument/2006/relationships/tags" Target="../tags/tag47.xml"/><Relationship Id="rId47" Type="http://schemas.openxmlformats.org/officeDocument/2006/relationships/tags" Target="../tags/tag46.xml"/><Relationship Id="rId46" Type="http://schemas.openxmlformats.org/officeDocument/2006/relationships/tags" Target="../tags/tag45.xml"/><Relationship Id="rId45" Type="http://schemas.openxmlformats.org/officeDocument/2006/relationships/tags" Target="../tags/tag44.xml"/><Relationship Id="rId44" Type="http://schemas.openxmlformats.org/officeDocument/2006/relationships/tags" Target="../tags/tag43.xml"/><Relationship Id="rId43" Type="http://schemas.openxmlformats.org/officeDocument/2006/relationships/tags" Target="../tags/tag42.xml"/><Relationship Id="rId42" Type="http://schemas.openxmlformats.org/officeDocument/2006/relationships/tags" Target="../tags/tag41.xml"/><Relationship Id="rId41" Type="http://schemas.openxmlformats.org/officeDocument/2006/relationships/tags" Target="../tags/tag40.xml"/><Relationship Id="rId40" Type="http://schemas.openxmlformats.org/officeDocument/2006/relationships/tags" Target="../tags/tag39.xml"/><Relationship Id="rId4" Type="http://schemas.openxmlformats.org/officeDocument/2006/relationships/tags" Target="../tags/tag3.xml"/><Relationship Id="rId39" Type="http://schemas.openxmlformats.org/officeDocument/2006/relationships/tags" Target="../tags/tag38.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8" Type="http://schemas.openxmlformats.org/officeDocument/2006/relationships/tags" Target="../tags/tag266.xml"/><Relationship Id="rId67" Type="http://schemas.openxmlformats.org/officeDocument/2006/relationships/tags" Target="../tags/tag265.xml"/><Relationship Id="rId66" Type="http://schemas.openxmlformats.org/officeDocument/2006/relationships/tags" Target="../tags/tag264.xml"/><Relationship Id="rId65" Type="http://schemas.openxmlformats.org/officeDocument/2006/relationships/tags" Target="../tags/tag263.xml"/><Relationship Id="rId64" Type="http://schemas.openxmlformats.org/officeDocument/2006/relationships/tags" Target="../tags/tag262.xml"/><Relationship Id="rId63" Type="http://schemas.openxmlformats.org/officeDocument/2006/relationships/tags" Target="../tags/tag261.xml"/><Relationship Id="rId62" Type="http://schemas.openxmlformats.org/officeDocument/2006/relationships/tags" Target="../tags/tag260.xml"/><Relationship Id="rId61" Type="http://schemas.openxmlformats.org/officeDocument/2006/relationships/tags" Target="../tags/tag259.xml"/><Relationship Id="rId60" Type="http://schemas.openxmlformats.org/officeDocument/2006/relationships/tags" Target="../tags/tag258.xml"/><Relationship Id="rId6" Type="http://schemas.openxmlformats.org/officeDocument/2006/relationships/tags" Target="../tags/tag204.xml"/><Relationship Id="rId59" Type="http://schemas.openxmlformats.org/officeDocument/2006/relationships/tags" Target="../tags/tag257.xml"/><Relationship Id="rId58" Type="http://schemas.openxmlformats.org/officeDocument/2006/relationships/tags" Target="../tags/tag256.xml"/><Relationship Id="rId57" Type="http://schemas.openxmlformats.org/officeDocument/2006/relationships/tags" Target="../tags/tag255.xml"/><Relationship Id="rId56" Type="http://schemas.openxmlformats.org/officeDocument/2006/relationships/tags" Target="../tags/tag254.xml"/><Relationship Id="rId55" Type="http://schemas.openxmlformats.org/officeDocument/2006/relationships/tags" Target="../tags/tag253.xml"/><Relationship Id="rId54" Type="http://schemas.openxmlformats.org/officeDocument/2006/relationships/tags" Target="../tags/tag252.xml"/><Relationship Id="rId53" Type="http://schemas.openxmlformats.org/officeDocument/2006/relationships/tags" Target="../tags/tag251.xml"/><Relationship Id="rId52" Type="http://schemas.openxmlformats.org/officeDocument/2006/relationships/tags" Target="../tags/tag250.xml"/><Relationship Id="rId51" Type="http://schemas.openxmlformats.org/officeDocument/2006/relationships/tags" Target="../tags/tag249.xml"/><Relationship Id="rId50" Type="http://schemas.openxmlformats.org/officeDocument/2006/relationships/tags" Target="../tags/tag248.xml"/><Relationship Id="rId5" Type="http://schemas.openxmlformats.org/officeDocument/2006/relationships/tags" Target="../tags/tag203.xml"/><Relationship Id="rId49" Type="http://schemas.openxmlformats.org/officeDocument/2006/relationships/tags" Target="../tags/tag247.xml"/><Relationship Id="rId48" Type="http://schemas.openxmlformats.org/officeDocument/2006/relationships/tags" Target="../tags/tag246.xml"/><Relationship Id="rId47" Type="http://schemas.openxmlformats.org/officeDocument/2006/relationships/tags" Target="../tags/tag245.xml"/><Relationship Id="rId46" Type="http://schemas.openxmlformats.org/officeDocument/2006/relationships/tags" Target="../tags/tag244.xml"/><Relationship Id="rId45" Type="http://schemas.openxmlformats.org/officeDocument/2006/relationships/tags" Target="../tags/tag243.xml"/><Relationship Id="rId44" Type="http://schemas.openxmlformats.org/officeDocument/2006/relationships/tags" Target="../tags/tag242.xml"/><Relationship Id="rId43" Type="http://schemas.openxmlformats.org/officeDocument/2006/relationships/tags" Target="../tags/tag241.xml"/><Relationship Id="rId42" Type="http://schemas.openxmlformats.org/officeDocument/2006/relationships/tags" Target="../tags/tag240.xml"/><Relationship Id="rId41" Type="http://schemas.openxmlformats.org/officeDocument/2006/relationships/tags" Target="../tags/tag239.xml"/><Relationship Id="rId40" Type="http://schemas.openxmlformats.org/officeDocument/2006/relationships/tags" Target="../tags/tag238.xml"/><Relationship Id="rId4" Type="http://schemas.openxmlformats.org/officeDocument/2006/relationships/tags" Target="../tags/tag202.xml"/><Relationship Id="rId39" Type="http://schemas.openxmlformats.org/officeDocument/2006/relationships/tags" Target="../tags/tag237.xml"/><Relationship Id="rId38" Type="http://schemas.openxmlformats.org/officeDocument/2006/relationships/tags" Target="../tags/tag236.xml"/><Relationship Id="rId37" Type="http://schemas.openxmlformats.org/officeDocument/2006/relationships/tags" Target="../tags/tag235.xml"/><Relationship Id="rId36" Type="http://schemas.openxmlformats.org/officeDocument/2006/relationships/tags" Target="../tags/tag234.xml"/><Relationship Id="rId35" Type="http://schemas.openxmlformats.org/officeDocument/2006/relationships/tags" Target="../tags/tag233.xml"/><Relationship Id="rId34" Type="http://schemas.openxmlformats.org/officeDocument/2006/relationships/tags" Target="../tags/tag232.xml"/><Relationship Id="rId33" Type="http://schemas.openxmlformats.org/officeDocument/2006/relationships/tags" Target="../tags/tag231.xml"/><Relationship Id="rId32" Type="http://schemas.openxmlformats.org/officeDocument/2006/relationships/tags" Target="../tags/tag230.xml"/><Relationship Id="rId31" Type="http://schemas.openxmlformats.org/officeDocument/2006/relationships/tags" Target="../tags/tag229.xml"/><Relationship Id="rId30" Type="http://schemas.openxmlformats.org/officeDocument/2006/relationships/tags" Target="../tags/tag228.xml"/><Relationship Id="rId3" Type="http://schemas.openxmlformats.org/officeDocument/2006/relationships/tags" Target="../tags/tag201.xml"/><Relationship Id="rId29" Type="http://schemas.openxmlformats.org/officeDocument/2006/relationships/tags" Target="../tags/tag227.xml"/><Relationship Id="rId28" Type="http://schemas.openxmlformats.org/officeDocument/2006/relationships/tags" Target="../tags/tag226.xml"/><Relationship Id="rId27" Type="http://schemas.openxmlformats.org/officeDocument/2006/relationships/tags" Target="../tags/tag225.xml"/><Relationship Id="rId26" Type="http://schemas.openxmlformats.org/officeDocument/2006/relationships/tags" Target="../tags/tag224.xml"/><Relationship Id="rId25" Type="http://schemas.openxmlformats.org/officeDocument/2006/relationships/tags" Target="../tags/tag223.xml"/><Relationship Id="rId24" Type="http://schemas.openxmlformats.org/officeDocument/2006/relationships/tags" Target="../tags/tag222.xml"/><Relationship Id="rId23" Type="http://schemas.openxmlformats.org/officeDocument/2006/relationships/tags" Target="../tags/tag221.xml"/><Relationship Id="rId22" Type="http://schemas.openxmlformats.org/officeDocument/2006/relationships/tags" Target="../tags/tag220.xml"/><Relationship Id="rId21" Type="http://schemas.openxmlformats.org/officeDocument/2006/relationships/tags" Target="../tags/tag219.xml"/><Relationship Id="rId20" Type="http://schemas.openxmlformats.org/officeDocument/2006/relationships/tags" Target="../tags/tag218.xml"/><Relationship Id="rId2" Type="http://schemas.openxmlformats.org/officeDocument/2006/relationships/tags" Target="../tags/tag200.xml"/><Relationship Id="rId19" Type="http://schemas.openxmlformats.org/officeDocument/2006/relationships/tags" Target="../tags/tag217.xml"/><Relationship Id="rId18" Type="http://schemas.openxmlformats.org/officeDocument/2006/relationships/tags" Target="../tags/tag216.xml"/><Relationship Id="rId17" Type="http://schemas.openxmlformats.org/officeDocument/2006/relationships/tags" Target="../tags/tag215.xml"/><Relationship Id="rId16" Type="http://schemas.openxmlformats.org/officeDocument/2006/relationships/tags" Target="../tags/tag214.xml"/><Relationship Id="rId15" Type="http://schemas.openxmlformats.org/officeDocument/2006/relationships/tags" Target="../tags/tag213.xml"/><Relationship Id="rId14" Type="http://schemas.openxmlformats.org/officeDocument/2006/relationships/tags" Target="../tags/tag212.xml"/><Relationship Id="rId13" Type="http://schemas.openxmlformats.org/officeDocument/2006/relationships/tags" Target="../tags/tag211.xml"/><Relationship Id="rId12" Type="http://schemas.openxmlformats.org/officeDocument/2006/relationships/tags" Target="../tags/tag210.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9" Type="http://schemas.openxmlformats.org/officeDocument/2006/relationships/tags" Target="../tags/tag381.xml"/><Relationship Id="rId98" Type="http://schemas.openxmlformats.org/officeDocument/2006/relationships/tags" Target="../tags/tag380.xml"/><Relationship Id="rId97" Type="http://schemas.openxmlformats.org/officeDocument/2006/relationships/tags" Target="../tags/tag379.xml"/><Relationship Id="rId96" Type="http://schemas.openxmlformats.org/officeDocument/2006/relationships/tags" Target="../tags/tag378.xml"/><Relationship Id="rId95" Type="http://schemas.openxmlformats.org/officeDocument/2006/relationships/tags" Target="../tags/tag377.xml"/><Relationship Id="rId94" Type="http://schemas.openxmlformats.org/officeDocument/2006/relationships/tags" Target="../tags/tag376.xml"/><Relationship Id="rId93" Type="http://schemas.openxmlformats.org/officeDocument/2006/relationships/tags" Target="../tags/tag375.xml"/><Relationship Id="rId92" Type="http://schemas.openxmlformats.org/officeDocument/2006/relationships/tags" Target="../tags/tag374.xml"/><Relationship Id="rId91" Type="http://schemas.openxmlformats.org/officeDocument/2006/relationships/tags" Target="../tags/tag373.xml"/><Relationship Id="rId90" Type="http://schemas.openxmlformats.org/officeDocument/2006/relationships/tags" Target="../tags/tag372.xml"/><Relationship Id="rId9" Type="http://schemas.openxmlformats.org/officeDocument/2006/relationships/tags" Target="../tags/tag291.xml"/><Relationship Id="rId89" Type="http://schemas.openxmlformats.org/officeDocument/2006/relationships/tags" Target="../tags/tag371.xml"/><Relationship Id="rId88" Type="http://schemas.openxmlformats.org/officeDocument/2006/relationships/tags" Target="../tags/tag370.xml"/><Relationship Id="rId87" Type="http://schemas.openxmlformats.org/officeDocument/2006/relationships/tags" Target="../tags/tag369.xml"/><Relationship Id="rId86" Type="http://schemas.openxmlformats.org/officeDocument/2006/relationships/tags" Target="../tags/tag368.xml"/><Relationship Id="rId85" Type="http://schemas.openxmlformats.org/officeDocument/2006/relationships/tags" Target="../tags/tag367.xml"/><Relationship Id="rId84" Type="http://schemas.openxmlformats.org/officeDocument/2006/relationships/tags" Target="../tags/tag366.xml"/><Relationship Id="rId83" Type="http://schemas.openxmlformats.org/officeDocument/2006/relationships/tags" Target="../tags/tag365.xml"/><Relationship Id="rId82" Type="http://schemas.openxmlformats.org/officeDocument/2006/relationships/tags" Target="../tags/tag364.xml"/><Relationship Id="rId81" Type="http://schemas.openxmlformats.org/officeDocument/2006/relationships/tags" Target="../tags/tag363.xml"/><Relationship Id="rId80" Type="http://schemas.openxmlformats.org/officeDocument/2006/relationships/tags" Target="../tags/tag362.xml"/><Relationship Id="rId8" Type="http://schemas.openxmlformats.org/officeDocument/2006/relationships/tags" Target="../tags/tag290.xml"/><Relationship Id="rId79" Type="http://schemas.openxmlformats.org/officeDocument/2006/relationships/tags" Target="../tags/tag361.xml"/><Relationship Id="rId78" Type="http://schemas.openxmlformats.org/officeDocument/2006/relationships/tags" Target="../tags/tag360.xml"/><Relationship Id="rId77" Type="http://schemas.openxmlformats.org/officeDocument/2006/relationships/tags" Target="../tags/tag359.xml"/><Relationship Id="rId76" Type="http://schemas.openxmlformats.org/officeDocument/2006/relationships/tags" Target="../tags/tag358.xml"/><Relationship Id="rId75" Type="http://schemas.openxmlformats.org/officeDocument/2006/relationships/tags" Target="../tags/tag357.xml"/><Relationship Id="rId74" Type="http://schemas.openxmlformats.org/officeDocument/2006/relationships/tags" Target="../tags/tag356.xml"/><Relationship Id="rId73" Type="http://schemas.openxmlformats.org/officeDocument/2006/relationships/tags" Target="../tags/tag355.xml"/><Relationship Id="rId72" Type="http://schemas.openxmlformats.org/officeDocument/2006/relationships/tags" Target="../tags/tag354.xml"/><Relationship Id="rId71" Type="http://schemas.openxmlformats.org/officeDocument/2006/relationships/tags" Target="../tags/tag353.xml"/><Relationship Id="rId70" Type="http://schemas.openxmlformats.org/officeDocument/2006/relationships/tags" Target="../tags/tag352.xml"/><Relationship Id="rId7" Type="http://schemas.openxmlformats.org/officeDocument/2006/relationships/tags" Target="../tags/tag289.xml"/><Relationship Id="rId69" Type="http://schemas.openxmlformats.org/officeDocument/2006/relationships/tags" Target="../tags/tag351.xml"/><Relationship Id="rId68" Type="http://schemas.openxmlformats.org/officeDocument/2006/relationships/tags" Target="../tags/tag350.xml"/><Relationship Id="rId67" Type="http://schemas.openxmlformats.org/officeDocument/2006/relationships/tags" Target="../tags/tag349.xml"/><Relationship Id="rId66" Type="http://schemas.openxmlformats.org/officeDocument/2006/relationships/tags" Target="../tags/tag348.xml"/><Relationship Id="rId65" Type="http://schemas.openxmlformats.org/officeDocument/2006/relationships/tags" Target="../tags/tag347.xml"/><Relationship Id="rId64" Type="http://schemas.openxmlformats.org/officeDocument/2006/relationships/tags" Target="../tags/tag346.xml"/><Relationship Id="rId63" Type="http://schemas.openxmlformats.org/officeDocument/2006/relationships/tags" Target="../tags/tag345.xml"/><Relationship Id="rId62" Type="http://schemas.openxmlformats.org/officeDocument/2006/relationships/tags" Target="../tags/tag344.xml"/><Relationship Id="rId61" Type="http://schemas.openxmlformats.org/officeDocument/2006/relationships/tags" Target="../tags/tag343.xml"/><Relationship Id="rId60" Type="http://schemas.openxmlformats.org/officeDocument/2006/relationships/tags" Target="../tags/tag342.xml"/><Relationship Id="rId6" Type="http://schemas.openxmlformats.org/officeDocument/2006/relationships/tags" Target="../tags/tag288.xml"/><Relationship Id="rId59" Type="http://schemas.openxmlformats.org/officeDocument/2006/relationships/tags" Target="../tags/tag341.xml"/><Relationship Id="rId58" Type="http://schemas.openxmlformats.org/officeDocument/2006/relationships/tags" Target="../tags/tag340.xml"/><Relationship Id="rId57" Type="http://schemas.openxmlformats.org/officeDocument/2006/relationships/tags" Target="../tags/tag339.xml"/><Relationship Id="rId56" Type="http://schemas.openxmlformats.org/officeDocument/2006/relationships/tags" Target="../tags/tag338.xml"/><Relationship Id="rId55" Type="http://schemas.openxmlformats.org/officeDocument/2006/relationships/tags" Target="../tags/tag337.xml"/><Relationship Id="rId54" Type="http://schemas.openxmlformats.org/officeDocument/2006/relationships/tags" Target="../tags/tag336.xml"/><Relationship Id="rId53" Type="http://schemas.openxmlformats.org/officeDocument/2006/relationships/tags" Target="../tags/tag335.xml"/><Relationship Id="rId52" Type="http://schemas.openxmlformats.org/officeDocument/2006/relationships/tags" Target="../tags/tag334.xml"/><Relationship Id="rId51" Type="http://schemas.openxmlformats.org/officeDocument/2006/relationships/tags" Target="../tags/tag333.xml"/><Relationship Id="rId50" Type="http://schemas.openxmlformats.org/officeDocument/2006/relationships/tags" Target="../tags/tag332.xml"/><Relationship Id="rId5" Type="http://schemas.openxmlformats.org/officeDocument/2006/relationships/tags" Target="../tags/tag287.xml"/><Relationship Id="rId49" Type="http://schemas.openxmlformats.org/officeDocument/2006/relationships/tags" Target="../tags/tag331.xml"/><Relationship Id="rId48" Type="http://schemas.openxmlformats.org/officeDocument/2006/relationships/tags" Target="../tags/tag330.xml"/><Relationship Id="rId47" Type="http://schemas.openxmlformats.org/officeDocument/2006/relationships/tags" Target="../tags/tag329.xml"/><Relationship Id="rId46" Type="http://schemas.openxmlformats.org/officeDocument/2006/relationships/tags" Target="../tags/tag328.xml"/><Relationship Id="rId45" Type="http://schemas.openxmlformats.org/officeDocument/2006/relationships/tags" Target="../tags/tag327.xml"/><Relationship Id="rId44" Type="http://schemas.openxmlformats.org/officeDocument/2006/relationships/tags" Target="../tags/tag326.xml"/><Relationship Id="rId43" Type="http://schemas.openxmlformats.org/officeDocument/2006/relationships/tags" Target="../tags/tag325.xml"/><Relationship Id="rId42" Type="http://schemas.openxmlformats.org/officeDocument/2006/relationships/tags" Target="../tags/tag324.xml"/><Relationship Id="rId41" Type="http://schemas.openxmlformats.org/officeDocument/2006/relationships/tags" Target="../tags/tag323.xml"/><Relationship Id="rId40" Type="http://schemas.openxmlformats.org/officeDocument/2006/relationships/tags" Target="../tags/tag322.xml"/><Relationship Id="rId4" Type="http://schemas.openxmlformats.org/officeDocument/2006/relationships/tags" Target="../tags/tag286.xml"/><Relationship Id="rId39" Type="http://schemas.openxmlformats.org/officeDocument/2006/relationships/tags" Target="../tags/tag321.xml"/><Relationship Id="rId38" Type="http://schemas.openxmlformats.org/officeDocument/2006/relationships/tags" Target="../tags/tag320.xml"/><Relationship Id="rId37" Type="http://schemas.openxmlformats.org/officeDocument/2006/relationships/tags" Target="../tags/tag319.xml"/><Relationship Id="rId36" Type="http://schemas.openxmlformats.org/officeDocument/2006/relationships/tags" Target="../tags/tag318.xml"/><Relationship Id="rId35" Type="http://schemas.openxmlformats.org/officeDocument/2006/relationships/tags" Target="../tags/tag317.xml"/><Relationship Id="rId34" Type="http://schemas.openxmlformats.org/officeDocument/2006/relationships/tags" Target="../tags/tag316.xml"/><Relationship Id="rId33" Type="http://schemas.openxmlformats.org/officeDocument/2006/relationships/tags" Target="../tags/tag315.xml"/><Relationship Id="rId32" Type="http://schemas.openxmlformats.org/officeDocument/2006/relationships/tags" Target="../tags/tag314.xml"/><Relationship Id="rId31" Type="http://schemas.openxmlformats.org/officeDocument/2006/relationships/tags" Target="../tags/tag313.xml"/><Relationship Id="rId30" Type="http://schemas.openxmlformats.org/officeDocument/2006/relationships/tags" Target="../tags/tag312.xml"/><Relationship Id="rId3" Type="http://schemas.openxmlformats.org/officeDocument/2006/relationships/tags" Target="../tags/tag285.xml"/><Relationship Id="rId29" Type="http://schemas.openxmlformats.org/officeDocument/2006/relationships/tags" Target="../tags/tag311.xml"/><Relationship Id="rId28" Type="http://schemas.openxmlformats.org/officeDocument/2006/relationships/tags" Target="../tags/tag310.xml"/><Relationship Id="rId27" Type="http://schemas.openxmlformats.org/officeDocument/2006/relationships/tags" Target="../tags/tag309.xml"/><Relationship Id="rId26" Type="http://schemas.openxmlformats.org/officeDocument/2006/relationships/tags" Target="../tags/tag308.xml"/><Relationship Id="rId25" Type="http://schemas.openxmlformats.org/officeDocument/2006/relationships/tags" Target="../tags/tag307.xml"/><Relationship Id="rId24" Type="http://schemas.openxmlformats.org/officeDocument/2006/relationships/tags" Target="../tags/tag306.xml"/><Relationship Id="rId23" Type="http://schemas.openxmlformats.org/officeDocument/2006/relationships/tags" Target="../tags/tag305.xml"/><Relationship Id="rId22" Type="http://schemas.openxmlformats.org/officeDocument/2006/relationships/tags" Target="../tags/tag304.xml"/><Relationship Id="rId21" Type="http://schemas.openxmlformats.org/officeDocument/2006/relationships/tags" Target="../tags/tag303.xml"/><Relationship Id="rId20" Type="http://schemas.openxmlformats.org/officeDocument/2006/relationships/tags" Target="../tags/tag302.xml"/><Relationship Id="rId2" Type="http://schemas.openxmlformats.org/officeDocument/2006/relationships/tags" Target="../tags/tag284.xml"/><Relationship Id="rId19" Type="http://schemas.openxmlformats.org/officeDocument/2006/relationships/tags" Target="../tags/tag301.xml"/><Relationship Id="rId18" Type="http://schemas.openxmlformats.org/officeDocument/2006/relationships/tags" Target="../tags/tag300.xml"/><Relationship Id="rId17" Type="http://schemas.openxmlformats.org/officeDocument/2006/relationships/tags" Target="../tags/tag299.xml"/><Relationship Id="rId16" Type="http://schemas.openxmlformats.org/officeDocument/2006/relationships/tags" Target="../tags/tag298.xml"/><Relationship Id="rId15" Type="http://schemas.openxmlformats.org/officeDocument/2006/relationships/tags" Target="../tags/tag297.xml"/><Relationship Id="rId147" Type="http://schemas.openxmlformats.org/officeDocument/2006/relationships/tags" Target="../tags/tag428.xml"/><Relationship Id="rId146" Type="http://schemas.openxmlformats.org/officeDocument/2006/relationships/tags" Target="../tags/tag427.xml"/><Relationship Id="rId145" Type="http://schemas.openxmlformats.org/officeDocument/2006/relationships/tags" Target="../tags/tag426.xml"/><Relationship Id="rId144" Type="http://schemas.openxmlformats.org/officeDocument/2006/relationships/tags" Target="../tags/tag425.xml"/><Relationship Id="rId143" Type="http://schemas.openxmlformats.org/officeDocument/2006/relationships/tags" Target="../tags/tag424.xml"/><Relationship Id="rId142" Type="http://schemas.openxmlformats.org/officeDocument/2006/relationships/tags" Target="../tags/tag423.xml"/><Relationship Id="rId141" Type="http://schemas.openxmlformats.org/officeDocument/2006/relationships/image" Target="../media/image3.png"/><Relationship Id="rId140" Type="http://schemas.openxmlformats.org/officeDocument/2006/relationships/tags" Target="../tags/tag422.xml"/><Relationship Id="rId14" Type="http://schemas.openxmlformats.org/officeDocument/2006/relationships/tags" Target="../tags/tag296.xml"/><Relationship Id="rId139" Type="http://schemas.openxmlformats.org/officeDocument/2006/relationships/tags" Target="../tags/tag421.xml"/><Relationship Id="rId138" Type="http://schemas.openxmlformats.org/officeDocument/2006/relationships/tags" Target="../tags/tag420.xml"/><Relationship Id="rId137" Type="http://schemas.openxmlformats.org/officeDocument/2006/relationships/tags" Target="../tags/tag419.xml"/><Relationship Id="rId136" Type="http://schemas.openxmlformats.org/officeDocument/2006/relationships/tags" Target="../tags/tag418.xml"/><Relationship Id="rId135" Type="http://schemas.openxmlformats.org/officeDocument/2006/relationships/tags" Target="../tags/tag417.xml"/><Relationship Id="rId134" Type="http://schemas.openxmlformats.org/officeDocument/2006/relationships/tags" Target="../tags/tag416.xml"/><Relationship Id="rId133" Type="http://schemas.openxmlformats.org/officeDocument/2006/relationships/tags" Target="../tags/tag415.xml"/><Relationship Id="rId132" Type="http://schemas.openxmlformats.org/officeDocument/2006/relationships/tags" Target="../tags/tag414.xml"/><Relationship Id="rId131" Type="http://schemas.openxmlformats.org/officeDocument/2006/relationships/tags" Target="../tags/tag413.xml"/><Relationship Id="rId130" Type="http://schemas.openxmlformats.org/officeDocument/2006/relationships/tags" Target="../tags/tag412.xml"/><Relationship Id="rId13" Type="http://schemas.openxmlformats.org/officeDocument/2006/relationships/tags" Target="../tags/tag295.xml"/><Relationship Id="rId129" Type="http://schemas.openxmlformats.org/officeDocument/2006/relationships/tags" Target="../tags/tag411.xml"/><Relationship Id="rId128" Type="http://schemas.openxmlformats.org/officeDocument/2006/relationships/tags" Target="../tags/tag410.xml"/><Relationship Id="rId127" Type="http://schemas.openxmlformats.org/officeDocument/2006/relationships/tags" Target="../tags/tag409.xml"/><Relationship Id="rId126" Type="http://schemas.openxmlformats.org/officeDocument/2006/relationships/tags" Target="../tags/tag408.xml"/><Relationship Id="rId125" Type="http://schemas.openxmlformats.org/officeDocument/2006/relationships/tags" Target="../tags/tag407.xml"/><Relationship Id="rId124" Type="http://schemas.openxmlformats.org/officeDocument/2006/relationships/tags" Target="../tags/tag406.xml"/><Relationship Id="rId123" Type="http://schemas.openxmlformats.org/officeDocument/2006/relationships/tags" Target="../tags/tag405.xml"/><Relationship Id="rId122" Type="http://schemas.openxmlformats.org/officeDocument/2006/relationships/tags" Target="../tags/tag404.xml"/><Relationship Id="rId121" Type="http://schemas.openxmlformats.org/officeDocument/2006/relationships/tags" Target="../tags/tag403.xml"/><Relationship Id="rId120" Type="http://schemas.openxmlformats.org/officeDocument/2006/relationships/tags" Target="../tags/tag402.xml"/><Relationship Id="rId12" Type="http://schemas.openxmlformats.org/officeDocument/2006/relationships/tags" Target="../tags/tag294.xml"/><Relationship Id="rId119" Type="http://schemas.openxmlformats.org/officeDocument/2006/relationships/tags" Target="../tags/tag401.xml"/><Relationship Id="rId118" Type="http://schemas.openxmlformats.org/officeDocument/2006/relationships/tags" Target="../tags/tag400.xml"/><Relationship Id="rId117" Type="http://schemas.openxmlformats.org/officeDocument/2006/relationships/tags" Target="../tags/tag399.xml"/><Relationship Id="rId116" Type="http://schemas.openxmlformats.org/officeDocument/2006/relationships/tags" Target="../tags/tag398.xml"/><Relationship Id="rId115" Type="http://schemas.openxmlformats.org/officeDocument/2006/relationships/tags" Target="../tags/tag397.xml"/><Relationship Id="rId114" Type="http://schemas.openxmlformats.org/officeDocument/2006/relationships/tags" Target="../tags/tag396.xml"/><Relationship Id="rId113" Type="http://schemas.openxmlformats.org/officeDocument/2006/relationships/tags" Target="../tags/tag395.xml"/><Relationship Id="rId112" Type="http://schemas.openxmlformats.org/officeDocument/2006/relationships/tags" Target="../tags/tag394.xml"/><Relationship Id="rId111" Type="http://schemas.openxmlformats.org/officeDocument/2006/relationships/tags" Target="../tags/tag393.xml"/><Relationship Id="rId110" Type="http://schemas.openxmlformats.org/officeDocument/2006/relationships/tags" Target="../tags/tag392.xml"/><Relationship Id="rId11" Type="http://schemas.openxmlformats.org/officeDocument/2006/relationships/tags" Target="../tags/tag293.xml"/><Relationship Id="rId109" Type="http://schemas.openxmlformats.org/officeDocument/2006/relationships/tags" Target="../tags/tag391.xml"/><Relationship Id="rId108" Type="http://schemas.openxmlformats.org/officeDocument/2006/relationships/tags" Target="../tags/tag390.xml"/><Relationship Id="rId107" Type="http://schemas.openxmlformats.org/officeDocument/2006/relationships/tags" Target="../tags/tag389.xml"/><Relationship Id="rId106" Type="http://schemas.openxmlformats.org/officeDocument/2006/relationships/tags" Target="../tags/tag388.xml"/><Relationship Id="rId105" Type="http://schemas.openxmlformats.org/officeDocument/2006/relationships/tags" Target="../tags/tag387.xml"/><Relationship Id="rId104" Type="http://schemas.openxmlformats.org/officeDocument/2006/relationships/tags" Target="../tags/tag386.xml"/><Relationship Id="rId103" Type="http://schemas.openxmlformats.org/officeDocument/2006/relationships/tags" Target="../tags/tag385.xml"/><Relationship Id="rId102" Type="http://schemas.openxmlformats.org/officeDocument/2006/relationships/tags" Target="../tags/tag384.xml"/><Relationship Id="rId101" Type="http://schemas.openxmlformats.org/officeDocument/2006/relationships/tags" Target="../tags/tag383.xml"/><Relationship Id="rId100" Type="http://schemas.openxmlformats.org/officeDocument/2006/relationships/tags" Target="../tags/tag382.xml"/><Relationship Id="rId10" Type="http://schemas.openxmlformats.org/officeDocument/2006/relationships/tags" Target="../tags/tag29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9" Type="http://schemas.openxmlformats.org/officeDocument/2006/relationships/tags" Target="../tags/tag537.xml"/><Relationship Id="rId98" Type="http://schemas.openxmlformats.org/officeDocument/2006/relationships/tags" Target="../tags/tag536.xml"/><Relationship Id="rId97" Type="http://schemas.openxmlformats.org/officeDocument/2006/relationships/tags" Target="../tags/tag535.xml"/><Relationship Id="rId96" Type="http://schemas.openxmlformats.org/officeDocument/2006/relationships/tags" Target="../tags/tag534.xml"/><Relationship Id="rId95" Type="http://schemas.openxmlformats.org/officeDocument/2006/relationships/tags" Target="../tags/tag533.xml"/><Relationship Id="rId94" Type="http://schemas.openxmlformats.org/officeDocument/2006/relationships/tags" Target="../tags/tag532.xml"/><Relationship Id="rId93" Type="http://schemas.openxmlformats.org/officeDocument/2006/relationships/tags" Target="../tags/tag531.xml"/><Relationship Id="rId92" Type="http://schemas.openxmlformats.org/officeDocument/2006/relationships/tags" Target="../tags/tag530.xml"/><Relationship Id="rId91" Type="http://schemas.openxmlformats.org/officeDocument/2006/relationships/tags" Target="../tags/tag529.xml"/><Relationship Id="rId90" Type="http://schemas.openxmlformats.org/officeDocument/2006/relationships/tags" Target="../tags/tag528.xml"/><Relationship Id="rId9" Type="http://schemas.openxmlformats.org/officeDocument/2006/relationships/tags" Target="../tags/tag447.xml"/><Relationship Id="rId89" Type="http://schemas.openxmlformats.org/officeDocument/2006/relationships/tags" Target="../tags/tag527.xml"/><Relationship Id="rId88" Type="http://schemas.openxmlformats.org/officeDocument/2006/relationships/tags" Target="../tags/tag526.xml"/><Relationship Id="rId87" Type="http://schemas.openxmlformats.org/officeDocument/2006/relationships/tags" Target="../tags/tag525.xml"/><Relationship Id="rId86" Type="http://schemas.openxmlformats.org/officeDocument/2006/relationships/tags" Target="../tags/tag524.xml"/><Relationship Id="rId85" Type="http://schemas.openxmlformats.org/officeDocument/2006/relationships/tags" Target="../tags/tag523.xml"/><Relationship Id="rId84" Type="http://schemas.openxmlformats.org/officeDocument/2006/relationships/tags" Target="../tags/tag522.xml"/><Relationship Id="rId83" Type="http://schemas.openxmlformats.org/officeDocument/2006/relationships/tags" Target="../tags/tag521.xml"/><Relationship Id="rId82" Type="http://schemas.openxmlformats.org/officeDocument/2006/relationships/tags" Target="../tags/tag520.xml"/><Relationship Id="rId81" Type="http://schemas.openxmlformats.org/officeDocument/2006/relationships/tags" Target="../tags/tag519.xml"/><Relationship Id="rId80" Type="http://schemas.openxmlformats.org/officeDocument/2006/relationships/tags" Target="../tags/tag518.xml"/><Relationship Id="rId8" Type="http://schemas.openxmlformats.org/officeDocument/2006/relationships/tags" Target="../tags/tag446.xml"/><Relationship Id="rId79" Type="http://schemas.openxmlformats.org/officeDocument/2006/relationships/tags" Target="../tags/tag517.xml"/><Relationship Id="rId78" Type="http://schemas.openxmlformats.org/officeDocument/2006/relationships/tags" Target="../tags/tag516.xml"/><Relationship Id="rId77" Type="http://schemas.openxmlformats.org/officeDocument/2006/relationships/tags" Target="../tags/tag515.xml"/><Relationship Id="rId76" Type="http://schemas.openxmlformats.org/officeDocument/2006/relationships/tags" Target="../tags/tag514.xml"/><Relationship Id="rId75" Type="http://schemas.openxmlformats.org/officeDocument/2006/relationships/tags" Target="../tags/tag513.xml"/><Relationship Id="rId74" Type="http://schemas.openxmlformats.org/officeDocument/2006/relationships/tags" Target="../tags/tag512.xml"/><Relationship Id="rId73" Type="http://schemas.openxmlformats.org/officeDocument/2006/relationships/tags" Target="../tags/tag511.xml"/><Relationship Id="rId72" Type="http://schemas.openxmlformats.org/officeDocument/2006/relationships/tags" Target="../tags/tag510.xml"/><Relationship Id="rId71" Type="http://schemas.openxmlformats.org/officeDocument/2006/relationships/tags" Target="../tags/tag509.xml"/><Relationship Id="rId70" Type="http://schemas.openxmlformats.org/officeDocument/2006/relationships/tags" Target="../tags/tag508.xml"/><Relationship Id="rId7" Type="http://schemas.openxmlformats.org/officeDocument/2006/relationships/tags" Target="../tags/tag445.xml"/><Relationship Id="rId69" Type="http://schemas.openxmlformats.org/officeDocument/2006/relationships/tags" Target="../tags/tag507.xml"/><Relationship Id="rId68" Type="http://schemas.openxmlformats.org/officeDocument/2006/relationships/tags" Target="../tags/tag506.xml"/><Relationship Id="rId67" Type="http://schemas.openxmlformats.org/officeDocument/2006/relationships/tags" Target="../tags/tag505.xml"/><Relationship Id="rId66" Type="http://schemas.openxmlformats.org/officeDocument/2006/relationships/tags" Target="../tags/tag504.xml"/><Relationship Id="rId65" Type="http://schemas.openxmlformats.org/officeDocument/2006/relationships/tags" Target="../tags/tag503.xml"/><Relationship Id="rId64" Type="http://schemas.openxmlformats.org/officeDocument/2006/relationships/tags" Target="../tags/tag502.xml"/><Relationship Id="rId63" Type="http://schemas.openxmlformats.org/officeDocument/2006/relationships/tags" Target="../tags/tag501.xml"/><Relationship Id="rId62" Type="http://schemas.openxmlformats.org/officeDocument/2006/relationships/tags" Target="../tags/tag500.xml"/><Relationship Id="rId61" Type="http://schemas.openxmlformats.org/officeDocument/2006/relationships/tags" Target="../tags/tag499.xml"/><Relationship Id="rId60" Type="http://schemas.openxmlformats.org/officeDocument/2006/relationships/tags" Target="../tags/tag498.xml"/><Relationship Id="rId6" Type="http://schemas.openxmlformats.org/officeDocument/2006/relationships/tags" Target="../tags/tag444.xml"/><Relationship Id="rId59" Type="http://schemas.openxmlformats.org/officeDocument/2006/relationships/tags" Target="../tags/tag497.xml"/><Relationship Id="rId58" Type="http://schemas.openxmlformats.org/officeDocument/2006/relationships/tags" Target="../tags/tag496.xml"/><Relationship Id="rId57" Type="http://schemas.openxmlformats.org/officeDocument/2006/relationships/tags" Target="../tags/tag495.xml"/><Relationship Id="rId56" Type="http://schemas.openxmlformats.org/officeDocument/2006/relationships/tags" Target="../tags/tag494.xml"/><Relationship Id="rId55" Type="http://schemas.openxmlformats.org/officeDocument/2006/relationships/tags" Target="../tags/tag493.xml"/><Relationship Id="rId54" Type="http://schemas.openxmlformats.org/officeDocument/2006/relationships/tags" Target="../tags/tag492.xml"/><Relationship Id="rId53" Type="http://schemas.openxmlformats.org/officeDocument/2006/relationships/tags" Target="../tags/tag491.xml"/><Relationship Id="rId52" Type="http://schemas.openxmlformats.org/officeDocument/2006/relationships/tags" Target="../tags/tag490.xml"/><Relationship Id="rId51" Type="http://schemas.openxmlformats.org/officeDocument/2006/relationships/tags" Target="../tags/tag489.xml"/><Relationship Id="rId50" Type="http://schemas.openxmlformats.org/officeDocument/2006/relationships/tags" Target="../tags/tag488.xml"/><Relationship Id="rId5" Type="http://schemas.openxmlformats.org/officeDocument/2006/relationships/tags" Target="../tags/tag443.xml"/><Relationship Id="rId49" Type="http://schemas.openxmlformats.org/officeDocument/2006/relationships/tags" Target="../tags/tag487.xml"/><Relationship Id="rId48" Type="http://schemas.openxmlformats.org/officeDocument/2006/relationships/tags" Target="../tags/tag486.xml"/><Relationship Id="rId47" Type="http://schemas.openxmlformats.org/officeDocument/2006/relationships/tags" Target="../tags/tag485.xml"/><Relationship Id="rId46" Type="http://schemas.openxmlformats.org/officeDocument/2006/relationships/tags" Target="../tags/tag484.xml"/><Relationship Id="rId45" Type="http://schemas.openxmlformats.org/officeDocument/2006/relationships/tags" Target="../tags/tag483.xml"/><Relationship Id="rId44" Type="http://schemas.openxmlformats.org/officeDocument/2006/relationships/tags" Target="../tags/tag482.xml"/><Relationship Id="rId43" Type="http://schemas.openxmlformats.org/officeDocument/2006/relationships/tags" Target="../tags/tag481.xml"/><Relationship Id="rId42" Type="http://schemas.openxmlformats.org/officeDocument/2006/relationships/tags" Target="../tags/tag480.xml"/><Relationship Id="rId41" Type="http://schemas.openxmlformats.org/officeDocument/2006/relationships/tags" Target="../tags/tag479.xml"/><Relationship Id="rId40" Type="http://schemas.openxmlformats.org/officeDocument/2006/relationships/tags" Target="../tags/tag478.xml"/><Relationship Id="rId4" Type="http://schemas.openxmlformats.org/officeDocument/2006/relationships/tags" Target="../tags/tag442.xml"/><Relationship Id="rId39" Type="http://schemas.openxmlformats.org/officeDocument/2006/relationships/tags" Target="../tags/tag477.xml"/><Relationship Id="rId38" Type="http://schemas.openxmlformats.org/officeDocument/2006/relationships/tags" Target="../tags/tag476.xml"/><Relationship Id="rId37" Type="http://schemas.openxmlformats.org/officeDocument/2006/relationships/tags" Target="../tags/tag475.xml"/><Relationship Id="rId36" Type="http://schemas.openxmlformats.org/officeDocument/2006/relationships/tags" Target="../tags/tag474.xml"/><Relationship Id="rId35" Type="http://schemas.openxmlformats.org/officeDocument/2006/relationships/tags" Target="../tags/tag473.xml"/><Relationship Id="rId34" Type="http://schemas.openxmlformats.org/officeDocument/2006/relationships/tags" Target="../tags/tag472.xml"/><Relationship Id="rId33" Type="http://schemas.openxmlformats.org/officeDocument/2006/relationships/tags" Target="../tags/tag471.xml"/><Relationship Id="rId32" Type="http://schemas.openxmlformats.org/officeDocument/2006/relationships/tags" Target="../tags/tag470.xml"/><Relationship Id="rId31" Type="http://schemas.openxmlformats.org/officeDocument/2006/relationships/tags" Target="../tags/tag469.xml"/><Relationship Id="rId30" Type="http://schemas.openxmlformats.org/officeDocument/2006/relationships/tags" Target="../tags/tag468.xml"/><Relationship Id="rId3" Type="http://schemas.openxmlformats.org/officeDocument/2006/relationships/tags" Target="../tags/tag441.xml"/><Relationship Id="rId29" Type="http://schemas.openxmlformats.org/officeDocument/2006/relationships/tags" Target="../tags/tag467.xml"/><Relationship Id="rId28" Type="http://schemas.openxmlformats.org/officeDocument/2006/relationships/tags" Target="../tags/tag466.xml"/><Relationship Id="rId27" Type="http://schemas.openxmlformats.org/officeDocument/2006/relationships/tags" Target="../tags/tag465.xml"/><Relationship Id="rId26" Type="http://schemas.openxmlformats.org/officeDocument/2006/relationships/tags" Target="../tags/tag464.xml"/><Relationship Id="rId25" Type="http://schemas.openxmlformats.org/officeDocument/2006/relationships/tags" Target="../tags/tag463.xml"/><Relationship Id="rId24" Type="http://schemas.openxmlformats.org/officeDocument/2006/relationships/tags" Target="../tags/tag462.xml"/><Relationship Id="rId23" Type="http://schemas.openxmlformats.org/officeDocument/2006/relationships/tags" Target="../tags/tag461.xml"/><Relationship Id="rId22" Type="http://schemas.openxmlformats.org/officeDocument/2006/relationships/tags" Target="../tags/tag460.xml"/><Relationship Id="rId21" Type="http://schemas.openxmlformats.org/officeDocument/2006/relationships/tags" Target="../tags/tag459.xml"/><Relationship Id="rId201" Type="http://schemas.openxmlformats.org/officeDocument/2006/relationships/image" Target="../media/image4.png"/><Relationship Id="rId200" Type="http://schemas.openxmlformats.org/officeDocument/2006/relationships/tags" Target="../tags/tag638.xml"/><Relationship Id="rId20" Type="http://schemas.openxmlformats.org/officeDocument/2006/relationships/tags" Target="../tags/tag458.xml"/><Relationship Id="rId2" Type="http://schemas.openxmlformats.org/officeDocument/2006/relationships/tags" Target="../tags/tag440.xml"/><Relationship Id="rId199" Type="http://schemas.openxmlformats.org/officeDocument/2006/relationships/tags" Target="../tags/tag637.xml"/><Relationship Id="rId198" Type="http://schemas.openxmlformats.org/officeDocument/2006/relationships/tags" Target="../tags/tag636.xml"/><Relationship Id="rId197" Type="http://schemas.openxmlformats.org/officeDocument/2006/relationships/tags" Target="../tags/tag635.xml"/><Relationship Id="rId196" Type="http://schemas.openxmlformats.org/officeDocument/2006/relationships/tags" Target="../tags/tag634.xml"/><Relationship Id="rId195" Type="http://schemas.openxmlformats.org/officeDocument/2006/relationships/tags" Target="../tags/tag633.xml"/><Relationship Id="rId194" Type="http://schemas.openxmlformats.org/officeDocument/2006/relationships/tags" Target="../tags/tag632.xml"/><Relationship Id="rId193" Type="http://schemas.openxmlformats.org/officeDocument/2006/relationships/tags" Target="../tags/tag631.xml"/><Relationship Id="rId192" Type="http://schemas.openxmlformats.org/officeDocument/2006/relationships/tags" Target="../tags/tag630.xml"/><Relationship Id="rId191" Type="http://schemas.openxmlformats.org/officeDocument/2006/relationships/tags" Target="../tags/tag629.xml"/><Relationship Id="rId190" Type="http://schemas.openxmlformats.org/officeDocument/2006/relationships/tags" Target="../tags/tag628.xml"/><Relationship Id="rId19" Type="http://schemas.openxmlformats.org/officeDocument/2006/relationships/tags" Target="../tags/tag457.xml"/><Relationship Id="rId189" Type="http://schemas.openxmlformats.org/officeDocument/2006/relationships/tags" Target="../tags/tag627.xml"/><Relationship Id="rId188" Type="http://schemas.openxmlformats.org/officeDocument/2006/relationships/tags" Target="../tags/tag626.xml"/><Relationship Id="rId187" Type="http://schemas.openxmlformats.org/officeDocument/2006/relationships/tags" Target="../tags/tag625.xml"/><Relationship Id="rId186" Type="http://schemas.openxmlformats.org/officeDocument/2006/relationships/tags" Target="../tags/tag624.xml"/><Relationship Id="rId185" Type="http://schemas.openxmlformats.org/officeDocument/2006/relationships/tags" Target="../tags/tag623.xml"/><Relationship Id="rId184" Type="http://schemas.openxmlformats.org/officeDocument/2006/relationships/tags" Target="../tags/tag622.xml"/><Relationship Id="rId183" Type="http://schemas.openxmlformats.org/officeDocument/2006/relationships/tags" Target="../tags/tag621.xml"/><Relationship Id="rId182" Type="http://schemas.openxmlformats.org/officeDocument/2006/relationships/tags" Target="../tags/tag620.xml"/><Relationship Id="rId181" Type="http://schemas.openxmlformats.org/officeDocument/2006/relationships/tags" Target="../tags/tag619.xml"/><Relationship Id="rId180" Type="http://schemas.openxmlformats.org/officeDocument/2006/relationships/tags" Target="../tags/tag618.xml"/><Relationship Id="rId18" Type="http://schemas.openxmlformats.org/officeDocument/2006/relationships/tags" Target="../tags/tag456.xml"/><Relationship Id="rId179" Type="http://schemas.openxmlformats.org/officeDocument/2006/relationships/tags" Target="../tags/tag617.xml"/><Relationship Id="rId178" Type="http://schemas.openxmlformats.org/officeDocument/2006/relationships/tags" Target="../tags/tag616.xml"/><Relationship Id="rId177" Type="http://schemas.openxmlformats.org/officeDocument/2006/relationships/tags" Target="../tags/tag615.xml"/><Relationship Id="rId176" Type="http://schemas.openxmlformats.org/officeDocument/2006/relationships/tags" Target="../tags/tag614.xml"/><Relationship Id="rId175" Type="http://schemas.openxmlformats.org/officeDocument/2006/relationships/tags" Target="../tags/tag613.xml"/><Relationship Id="rId174" Type="http://schemas.openxmlformats.org/officeDocument/2006/relationships/tags" Target="../tags/tag612.xml"/><Relationship Id="rId173" Type="http://schemas.openxmlformats.org/officeDocument/2006/relationships/tags" Target="../tags/tag611.xml"/><Relationship Id="rId172" Type="http://schemas.openxmlformats.org/officeDocument/2006/relationships/tags" Target="../tags/tag610.xml"/><Relationship Id="rId171" Type="http://schemas.openxmlformats.org/officeDocument/2006/relationships/tags" Target="../tags/tag609.xml"/><Relationship Id="rId170" Type="http://schemas.openxmlformats.org/officeDocument/2006/relationships/tags" Target="../tags/tag608.xml"/><Relationship Id="rId17" Type="http://schemas.openxmlformats.org/officeDocument/2006/relationships/tags" Target="../tags/tag455.xml"/><Relationship Id="rId169" Type="http://schemas.openxmlformats.org/officeDocument/2006/relationships/tags" Target="../tags/tag607.xml"/><Relationship Id="rId168" Type="http://schemas.openxmlformats.org/officeDocument/2006/relationships/tags" Target="../tags/tag606.xml"/><Relationship Id="rId167" Type="http://schemas.openxmlformats.org/officeDocument/2006/relationships/tags" Target="../tags/tag605.xml"/><Relationship Id="rId166" Type="http://schemas.openxmlformats.org/officeDocument/2006/relationships/tags" Target="../tags/tag604.xml"/><Relationship Id="rId165" Type="http://schemas.openxmlformats.org/officeDocument/2006/relationships/tags" Target="../tags/tag603.xml"/><Relationship Id="rId164" Type="http://schemas.openxmlformats.org/officeDocument/2006/relationships/tags" Target="../tags/tag602.xml"/><Relationship Id="rId163" Type="http://schemas.openxmlformats.org/officeDocument/2006/relationships/tags" Target="../tags/tag601.xml"/><Relationship Id="rId162" Type="http://schemas.openxmlformats.org/officeDocument/2006/relationships/tags" Target="../tags/tag600.xml"/><Relationship Id="rId161" Type="http://schemas.openxmlformats.org/officeDocument/2006/relationships/tags" Target="../tags/tag599.xml"/><Relationship Id="rId160" Type="http://schemas.openxmlformats.org/officeDocument/2006/relationships/tags" Target="../tags/tag598.xml"/><Relationship Id="rId16" Type="http://schemas.openxmlformats.org/officeDocument/2006/relationships/tags" Target="../tags/tag454.xml"/><Relationship Id="rId159" Type="http://schemas.openxmlformats.org/officeDocument/2006/relationships/tags" Target="../tags/tag597.xml"/><Relationship Id="rId158" Type="http://schemas.openxmlformats.org/officeDocument/2006/relationships/tags" Target="../tags/tag596.xml"/><Relationship Id="rId157" Type="http://schemas.openxmlformats.org/officeDocument/2006/relationships/tags" Target="../tags/tag595.xml"/><Relationship Id="rId156" Type="http://schemas.openxmlformats.org/officeDocument/2006/relationships/tags" Target="../tags/tag594.xml"/><Relationship Id="rId155" Type="http://schemas.openxmlformats.org/officeDocument/2006/relationships/tags" Target="../tags/tag593.xml"/><Relationship Id="rId154" Type="http://schemas.openxmlformats.org/officeDocument/2006/relationships/tags" Target="../tags/tag592.xml"/><Relationship Id="rId153" Type="http://schemas.openxmlformats.org/officeDocument/2006/relationships/tags" Target="../tags/tag591.xml"/><Relationship Id="rId152" Type="http://schemas.openxmlformats.org/officeDocument/2006/relationships/tags" Target="../tags/tag590.xml"/><Relationship Id="rId151" Type="http://schemas.openxmlformats.org/officeDocument/2006/relationships/tags" Target="../tags/tag589.xml"/><Relationship Id="rId150" Type="http://schemas.openxmlformats.org/officeDocument/2006/relationships/tags" Target="../tags/tag588.xml"/><Relationship Id="rId15" Type="http://schemas.openxmlformats.org/officeDocument/2006/relationships/tags" Target="../tags/tag453.xml"/><Relationship Id="rId149" Type="http://schemas.openxmlformats.org/officeDocument/2006/relationships/tags" Target="../tags/tag587.xml"/><Relationship Id="rId148" Type="http://schemas.openxmlformats.org/officeDocument/2006/relationships/tags" Target="../tags/tag586.xml"/><Relationship Id="rId147" Type="http://schemas.openxmlformats.org/officeDocument/2006/relationships/tags" Target="../tags/tag585.xml"/><Relationship Id="rId146" Type="http://schemas.openxmlformats.org/officeDocument/2006/relationships/tags" Target="../tags/tag584.xml"/><Relationship Id="rId145" Type="http://schemas.openxmlformats.org/officeDocument/2006/relationships/tags" Target="../tags/tag583.xml"/><Relationship Id="rId144" Type="http://schemas.openxmlformats.org/officeDocument/2006/relationships/tags" Target="../tags/tag582.xml"/><Relationship Id="rId143" Type="http://schemas.openxmlformats.org/officeDocument/2006/relationships/tags" Target="../tags/tag581.xml"/><Relationship Id="rId142" Type="http://schemas.openxmlformats.org/officeDocument/2006/relationships/tags" Target="../tags/tag580.xml"/><Relationship Id="rId141" Type="http://schemas.openxmlformats.org/officeDocument/2006/relationships/tags" Target="../tags/tag579.xml"/><Relationship Id="rId140" Type="http://schemas.openxmlformats.org/officeDocument/2006/relationships/tags" Target="../tags/tag578.xml"/><Relationship Id="rId14" Type="http://schemas.openxmlformats.org/officeDocument/2006/relationships/tags" Target="../tags/tag452.xml"/><Relationship Id="rId139" Type="http://schemas.openxmlformats.org/officeDocument/2006/relationships/tags" Target="../tags/tag577.xml"/><Relationship Id="rId138" Type="http://schemas.openxmlformats.org/officeDocument/2006/relationships/tags" Target="../tags/tag576.xml"/><Relationship Id="rId137" Type="http://schemas.openxmlformats.org/officeDocument/2006/relationships/tags" Target="../tags/tag575.xml"/><Relationship Id="rId136" Type="http://schemas.openxmlformats.org/officeDocument/2006/relationships/tags" Target="../tags/tag574.xml"/><Relationship Id="rId135" Type="http://schemas.openxmlformats.org/officeDocument/2006/relationships/tags" Target="../tags/tag573.xml"/><Relationship Id="rId134" Type="http://schemas.openxmlformats.org/officeDocument/2006/relationships/tags" Target="../tags/tag572.xml"/><Relationship Id="rId133" Type="http://schemas.openxmlformats.org/officeDocument/2006/relationships/tags" Target="../tags/tag571.xml"/><Relationship Id="rId132" Type="http://schemas.openxmlformats.org/officeDocument/2006/relationships/tags" Target="../tags/tag570.xml"/><Relationship Id="rId131" Type="http://schemas.openxmlformats.org/officeDocument/2006/relationships/tags" Target="../tags/tag569.xml"/><Relationship Id="rId130" Type="http://schemas.openxmlformats.org/officeDocument/2006/relationships/tags" Target="../tags/tag568.xml"/><Relationship Id="rId13" Type="http://schemas.openxmlformats.org/officeDocument/2006/relationships/tags" Target="../tags/tag451.xml"/><Relationship Id="rId129" Type="http://schemas.openxmlformats.org/officeDocument/2006/relationships/tags" Target="../tags/tag567.xml"/><Relationship Id="rId128" Type="http://schemas.openxmlformats.org/officeDocument/2006/relationships/tags" Target="../tags/tag566.xml"/><Relationship Id="rId127" Type="http://schemas.openxmlformats.org/officeDocument/2006/relationships/tags" Target="../tags/tag565.xml"/><Relationship Id="rId126" Type="http://schemas.openxmlformats.org/officeDocument/2006/relationships/tags" Target="../tags/tag564.xml"/><Relationship Id="rId125" Type="http://schemas.openxmlformats.org/officeDocument/2006/relationships/tags" Target="../tags/tag563.xml"/><Relationship Id="rId124" Type="http://schemas.openxmlformats.org/officeDocument/2006/relationships/tags" Target="../tags/tag562.xml"/><Relationship Id="rId123" Type="http://schemas.openxmlformats.org/officeDocument/2006/relationships/tags" Target="../tags/tag561.xml"/><Relationship Id="rId122" Type="http://schemas.openxmlformats.org/officeDocument/2006/relationships/tags" Target="../tags/tag560.xml"/><Relationship Id="rId121" Type="http://schemas.openxmlformats.org/officeDocument/2006/relationships/tags" Target="../tags/tag559.xml"/><Relationship Id="rId120" Type="http://schemas.openxmlformats.org/officeDocument/2006/relationships/tags" Target="../tags/tag558.xml"/><Relationship Id="rId12" Type="http://schemas.openxmlformats.org/officeDocument/2006/relationships/tags" Target="../tags/tag450.xml"/><Relationship Id="rId119" Type="http://schemas.openxmlformats.org/officeDocument/2006/relationships/tags" Target="../tags/tag557.xml"/><Relationship Id="rId118" Type="http://schemas.openxmlformats.org/officeDocument/2006/relationships/tags" Target="../tags/tag556.xml"/><Relationship Id="rId117" Type="http://schemas.openxmlformats.org/officeDocument/2006/relationships/tags" Target="../tags/tag555.xml"/><Relationship Id="rId116" Type="http://schemas.openxmlformats.org/officeDocument/2006/relationships/tags" Target="../tags/tag554.xml"/><Relationship Id="rId115" Type="http://schemas.openxmlformats.org/officeDocument/2006/relationships/tags" Target="../tags/tag553.xml"/><Relationship Id="rId114" Type="http://schemas.openxmlformats.org/officeDocument/2006/relationships/tags" Target="../tags/tag552.xml"/><Relationship Id="rId113" Type="http://schemas.openxmlformats.org/officeDocument/2006/relationships/tags" Target="../tags/tag551.xml"/><Relationship Id="rId112" Type="http://schemas.openxmlformats.org/officeDocument/2006/relationships/tags" Target="../tags/tag550.xml"/><Relationship Id="rId111" Type="http://schemas.openxmlformats.org/officeDocument/2006/relationships/tags" Target="../tags/tag549.xml"/><Relationship Id="rId110" Type="http://schemas.openxmlformats.org/officeDocument/2006/relationships/tags" Target="../tags/tag548.xml"/><Relationship Id="rId11" Type="http://schemas.openxmlformats.org/officeDocument/2006/relationships/tags" Target="../tags/tag449.xml"/><Relationship Id="rId109" Type="http://schemas.openxmlformats.org/officeDocument/2006/relationships/tags" Target="../tags/tag547.xml"/><Relationship Id="rId108" Type="http://schemas.openxmlformats.org/officeDocument/2006/relationships/tags" Target="../tags/tag546.xml"/><Relationship Id="rId107" Type="http://schemas.openxmlformats.org/officeDocument/2006/relationships/tags" Target="../tags/tag545.xml"/><Relationship Id="rId106" Type="http://schemas.openxmlformats.org/officeDocument/2006/relationships/tags" Target="../tags/tag544.xml"/><Relationship Id="rId105" Type="http://schemas.openxmlformats.org/officeDocument/2006/relationships/tags" Target="../tags/tag543.xml"/><Relationship Id="rId104" Type="http://schemas.openxmlformats.org/officeDocument/2006/relationships/tags" Target="../tags/tag542.xml"/><Relationship Id="rId103" Type="http://schemas.openxmlformats.org/officeDocument/2006/relationships/tags" Target="../tags/tag541.xml"/><Relationship Id="rId102" Type="http://schemas.openxmlformats.org/officeDocument/2006/relationships/tags" Target="../tags/tag540.xml"/><Relationship Id="rId101" Type="http://schemas.openxmlformats.org/officeDocument/2006/relationships/tags" Target="../tags/tag539.xml"/><Relationship Id="rId100" Type="http://schemas.openxmlformats.org/officeDocument/2006/relationships/tags" Target="../tags/tag538.xml"/><Relationship Id="rId10" Type="http://schemas.openxmlformats.org/officeDocument/2006/relationships/tags" Target="../tags/tag44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644.xml"/><Relationship Id="rId6" Type="http://schemas.openxmlformats.org/officeDocument/2006/relationships/tags" Target="../tags/tag643.xml"/><Relationship Id="rId5" Type="http://schemas.openxmlformats.org/officeDocument/2006/relationships/tags" Target="../tags/tag642.xml"/><Relationship Id="rId4" Type="http://schemas.openxmlformats.org/officeDocument/2006/relationships/tags" Target="../tags/tag641.xml"/><Relationship Id="rId3" Type="http://schemas.openxmlformats.org/officeDocument/2006/relationships/tags" Target="../tags/tag640.xml"/><Relationship Id="rId2" Type="http://schemas.openxmlformats.org/officeDocument/2006/relationships/tags" Target="../tags/tag6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52.xml"/><Relationship Id="rId8" Type="http://schemas.openxmlformats.org/officeDocument/2006/relationships/tags" Target="../tags/tag651.xml"/><Relationship Id="rId7" Type="http://schemas.openxmlformats.org/officeDocument/2006/relationships/tags" Target="../tags/tag650.xml"/><Relationship Id="rId6" Type="http://schemas.openxmlformats.org/officeDocument/2006/relationships/tags" Target="../tags/tag649.xml"/><Relationship Id="rId5" Type="http://schemas.openxmlformats.org/officeDocument/2006/relationships/tags" Target="../tags/tag648.xml"/><Relationship Id="rId4" Type="http://schemas.openxmlformats.org/officeDocument/2006/relationships/tags" Target="../tags/tag647.xml"/><Relationship Id="rId3" Type="http://schemas.openxmlformats.org/officeDocument/2006/relationships/tags" Target="../tags/tag646.xml"/><Relationship Id="rId2" Type="http://schemas.openxmlformats.org/officeDocument/2006/relationships/tags" Target="../tags/tag64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656.xml"/><Relationship Id="rId4" Type="http://schemas.openxmlformats.org/officeDocument/2006/relationships/tags" Target="../tags/tag655.xml"/><Relationship Id="rId3" Type="http://schemas.openxmlformats.org/officeDocument/2006/relationships/tags" Target="../tags/tag654.xml"/><Relationship Id="rId2" Type="http://schemas.openxmlformats.org/officeDocument/2006/relationships/tags" Target="../tags/tag65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659.xml"/><Relationship Id="rId3" Type="http://schemas.openxmlformats.org/officeDocument/2006/relationships/tags" Target="../tags/tag658.xml"/><Relationship Id="rId2" Type="http://schemas.openxmlformats.org/officeDocument/2006/relationships/tags" Target="../tags/tag6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663.xml"/><Relationship Id="rId4" Type="http://schemas.openxmlformats.org/officeDocument/2006/relationships/tags" Target="../tags/tag662.xml"/><Relationship Id="rId3" Type="http://schemas.openxmlformats.org/officeDocument/2006/relationships/tags" Target="../tags/tag661.xml"/><Relationship Id="rId2" Type="http://schemas.openxmlformats.org/officeDocument/2006/relationships/tags" Target="../tags/tag66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68.xml"/><Relationship Id="rId5" Type="http://schemas.openxmlformats.org/officeDocument/2006/relationships/tags" Target="../tags/tag667.xml"/><Relationship Id="rId4" Type="http://schemas.openxmlformats.org/officeDocument/2006/relationships/tags" Target="../tags/tag666.xml"/><Relationship Id="rId3" Type="http://schemas.openxmlformats.org/officeDocument/2006/relationships/tags" Target="../tags/tag665.xml"/><Relationship Id="rId2" Type="http://schemas.openxmlformats.org/officeDocument/2006/relationships/tags" Target="../tags/tag66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76.xml"/><Relationship Id="rId8" Type="http://schemas.openxmlformats.org/officeDocument/2006/relationships/tags" Target="../tags/tag675.xml"/><Relationship Id="rId7" Type="http://schemas.openxmlformats.org/officeDocument/2006/relationships/tags" Target="../tags/tag674.xml"/><Relationship Id="rId6" Type="http://schemas.openxmlformats.org/officeDocument/2006/relationships/tags" Target="../tags/tag673.xml"/><Relationship Id="rId5" Type="http://schemas.openxmlformats.org/officeDocument/2006/relationships/tags" Target="../tags/tag672.xml"/><Relationship Id="rId4" Type="http://schemas.openxmlformats.org/officeDocument/2006/relationships/tags" Target="../tags/tag671.xml"/><Relationship Id="rId3" Type="http://schemas.openxmlformats.org/officeDocument/2006/relationships/tags" Target="../tags/tag670.xml"/><Relationship Id="rId2" Type="http://schemas.openxmlformats.org/officeDocument/2006/relationships/tags" Target="../tags/tag669.xml"/><Relationship Id="rId12" Type="http://schemas.openxmlformats.org/officeDocument/2006/relationships/image" Target="../media/image5.png"/><Relationship Id="rId11" Type="http://schemas.openxmlformats.org/officeDocument/2006/relationships/tags" Target="../tags/tag678.xml"/><Relationship Id="rId10" Type="http://schemas.openxmlformats.org/officeDocument/2006/relationships/tags" Target="../tags/tag67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9" Type="http://schemas.openxmlformats.org/officeDocument/2006/relationships/tags" Target="../tags/tag784.xml"/><Relationship Id="rId98" Type="http://schemas.openxmlformats.org/officeDocument/2006/relationships/tags" Target="../tags/tag783.xml"/><Relationship Id="rId97" Type="http://schemas.openxmlformats.org/officeDocument/2006/relationships/tags" Target="../tags/tag782.xml"/><Relationship Id="rId96" Type="http://schemas.openxmlformats.org/officeDocument/2006/relationships/tags" Target="../tags/tag781.xml"/><Relationship Id="rId95" Type="http://schemas.openxmlformats.org/officeDocument/2006/relationships/tags" Target="../tags/tag780.xml"/><Relationship Id="rId94" Type="http://schemas.openxmlformats.org/officeDocument/2006/relationships/tags" Target="../tags/tag779.xml"/><Relationship Id="rId93" Type="http://schemas.openxmlformats.org/officeDocument/2006/relationships/tags" Target="../tags/tag778.xml"/><Relationship Id="rId92" Type="http://schemas.openxmlformats.org/officeDocument/2006/relationships/tags" Target="../tags/tag777.xml"/><Relationship Id="rId91" Type="http://schemas.openxmlformats.org/officeDocument/2006/relationships/tags" Target="../tags/tag776.xml"/><Relationship Id="rId90" Type="http://schemas.openxmlformats.org/officeDocument/2006/relationships/tags" Target="../tags/tag775.xml"/><Relationship Id="rId9" Type="http://schemas.openxmlformats.org/officeDocument/2006/relationships/tags" Target="../tags/tag694.xml"/><Relationship Id="rId89" Type="http://schemas.openxmlformats.org/officeDocument/2006/relationships/tags" Target="../tags/tag774.xml"/><Relationship Id="rId88" Type="http://schemas.openxmlformats.org/officeDocument/2006/relationships/tags" Target="../tags/tag773.xml"/><Relationship Id="rId87" Type="http://schemas.openxmlformats.org/officeDocument/2006/relationships/tags" Target="../tags/tag772.xml"/><Relationship Id="rId86" Type="http://schemas.openxmlformats.org/officeDocument/2006/relationships/tags" Target="../tags/tag771.xml"/><Relationship Id="rId85" Type="http://schemas.openxmlformats.org/officeDocument/2006/relationships/tags" Target="../tags/tag770.xml"/><Relationship Id="rId84" Type="http://schemas.openxmlformats.org/officeDocument/2006/relationships/tags" Target="../tags/tag769.xml"/><Relationship Id="rId83" Type="http://schemas.openxmlformats.org/officeDocument/2006/relationships/tags" Target="../tags/tag768.xml"/><Relationship Id="rId82" Type="http://schemas.openxmlformats.org/officeDocument/2006/relationships/tags" Target="../tags/tag767.xml"/><Relationship Id="rId81" Type="http://schemas.openxmlformats.org/officeDocument/2006/relationships/tags" Target="../tags/tag766.xml"/><Relationship Id="rId80" Type="http://schemas.openxmlformats.org/officeDocument/2006/relationships/tags" Target="../tags/tag765.xml"/><Relationship Id="rId8" Type="http://schemas.openxmlformats.org/officeDocument/2006/relationships/tags" Target="../tags/tag693.xml"/><Relationship Id="rId79" Type="http://schemas.openxmlformats.org/officeDocument/2006/relationships/tags" Target="../tags/tag764.xml"/><Relationship Id="rId78" Type="http://schemas.openxmlformats.org/officeDocument/2006/relationships/tags" Target="../tags/tag763.xml"/><Relationship Id="rId77" Type="http://schemas.openxmlformats.org/officeDocument/2006/relationships/tags" Target="../tags/tag762.xml"/><Relationship Id="rId76" Type="http://schemas.openxmlformats.org/officeDocument/2006/relationships/tags" Target="../tags/tag761.xml"/><Relationship Id="rId75" Type="http://schemas.openxmlformats.org/officeDocument/2006/relationships/tags" Target="../tags/tag760.xml"/><Relationship Id="rId74" Type="http://schemas.openxmlformats.org/officeDocument/2006/relationships/tags" Target="../tags/tag759.xml"/><Relationship Id="rId73" Type="http://schemas.openxmlformats.org/officeDocument/2006/relationships/tags" Target="../tags/tag758.xml"/><Relationship Id="rId72" Type="http://schemas.openxmlformats.org/officeDocument/2006/relationships/tags" Target="../tags/tag757.xml"/><Relationship Id="rId71" Type="http://schemas.openxmlformats.org/officeDocument/2006/relationships/tags" Target="../tags/tag756.xml"/><Relationship Id="rId70" Type="http://schemas.openxmlformats.org/officeDocument/2006/relationships/tags" Target="../tags/tag755.xml"/><Relationship Id="rId7" Type="http://schemas.openxmlformats.org/officeDocument/2006/relationships/tags" Target="../tags/tag692.xml"/><Relationship Id="rId69" Type="http://schemas.openxmlformats.org/officeDocument/2006/relationships/tags" Target="../tags/tag754.xml"/><Relationship Id="rId68" Type="http://schemas.openxmlformats.org/officeDocument/2006/relationships/tags" Target="../tags/tag753.xml"/><Relationship Id="rId67" Type="http://schemas.openxmlformats.org/officeDocument/2006/relationships/tags" Target="../tags/tag752.xml"/><Relationship Id="rId66" Type="http://schemas.openxmlformats.org/officeDocument/2006/relationships/tags" Target="../tags/tag751.xml"/><Relationship Id="rId65" Type="http://schemas.openxmlformats.org/officeDocument/2006/relationships/tags" Target="../tags/tag750.xml"/><Relationship Id="rId64" Type="http://schemas.openxmlformats.org/officeDocument/2006/relationships/tags" Target="../tags/tag749.xml"/><Relationship Id="rId63" Type="http://schemas.openxmlformats.org/officeDocument/2006/relationships/tags" Target="../tags/tag748.xml"/><Relationship Id="rId62" Type="http://schemas.openxmlformats.org/officeDocument/2006/relationships/tags" Target="../tags/tag747.xml"/><Relationship Id="rId61" Type="http://schemas.openxmlformats.org/officeDocument/2006/relationships/tags" Target="../tags/tag746.xml"/><Relationship Id="rId60" Type="http://schemas.openxmlformats.org/officeDocument/2006/relationships/tags" Target="../tags/tag745.xml"/><Relationship Id="rId6" Type="http://schemas.openxmlformats.org/officeDocument/2006/relationships/tags" Target="../tags/tag691.xml"/><Relationship Id="rId59" Type="http://schemas.openxmlformats.org/officeDocument/2006/relationships/tags" Target="../tags/tag744.xml"/><Relationship Id="rId58" Type="http://schemas.openxmlformats.org/officeDocument/2006/relationships/tags" Target="../tags/tag743.xml"/><Relationship Id="rId57" Type="http://schemas.openxmlformats.org/officeDocument/2006/relationships/tags" Target="../tags/tag742.xml"/><Relationship Id="rId56" Type="http://schemas.openxmlformats.org/officeDocument/2006/relationships/tags" Target="../tags/tag741.xml"/><Relationship Id="rId55" Type="http://schemas.openxmlformats.org/officeDocument/2006/relationships/tags" Target="../tags/tag740.xml"/><Relationship Id="rId54" Type="http://schemas.openxmlformats.org/officeDocument/2006/relationships/tags" Target="../tags/tag739.xml"/><Relationship Id="rId53" Type="http://schemas.openxmlformats.org/officeDocument/2006/relationships/tags" Target="../tags/tag738.xml"/><Relationship Id="rId52" Type="http://schemas.openxmlformats.org/officeDocument/2006/relationships/tags" Target="../tags/tag737.xml"/><Relationship Id="rId51" Type="http://schemas.openxmlformats.org/officeDocument/2006/relationships/tags" Target="../tags/tag736.xml"/><Relationship Id="rId50" Type="http://schemas.openxmlformats.org/officeDocument/2006/relationships/tags" Target="../tags/tag735.xml"/><Relationship Id="rId5" Type="http://schemas.openxmlformats.org/officeDocument/2006/relationships/tags" Target="../tags/tag690.xml"/><Relationship Id="rId49" Type="http://schemas.openxmlformats.org/officeDocument/2006/relationships/tags" Target="../tags/tag734.xml"/><Relationship Id="rId48" Type="http://schemas.openxmlformats.org/officeDocument/2006/relationships/tags" Target="../tags/tag733.xml"/><Relationship Id="rId47" Type="http://schemas.openxmlformats.org/officeDocument/2006/relationships/tags" Target="../tags/tag732.xml"/><Relationship Id="rId46" Type="http://schemas.openxmlformats.org/officeDocument/2006/relationships/tags" Target="../tags/tag731.xml"/><Relationship Id="rId45" Type="http://schemas.openxmlformats.org/officeDocument/2006/relationships/tags" Target="../tags/tag730.xml"/><Relationship Id="rId44" Type="http://schemas.openxmlformats.org/officeDocument/2006/relationships/tags" Target="../tags/tag729.xml"/><Relationship Id="rId43" Type="http://schemas.openxmlformats.org/officeDocument/2006/relationships/tags" Target="../tags/tag728.xml"/><Relationship Id="rId42" Type="http://schemas.openxmlformats.org/officeDocument/2006/relationships/tags" Target="../tags/tag727.xml"/><Relationship Id="rId41" Type="http://schemas.openxmlformats.org/officeDocument/2006/relationships/tags" Target="../tags/tag726.xml"/><Relationship Id="rId40" Type="http://schemas.openxmlformats.org/officeDocument/2006/relationships/tags" Target="../tags/tag725.xml"/><Relationship Id="rId4" Type="http://schemas.openxmlformats.org/officeDocument/2006/relationships/tags" Target="../tags/tag689.xml"/><Relationship Id="rId39" Type="http://schemas.openxmlformats.org/officeDocument/2006/relationships/tags" Target="../tags/tag724.xml"/><Relationship Id="rId38" Type="http://schemas.openxmlformats.org/officeDocument/2006/relationships/tags" Target="../tags/tag723.xml"/><Relationship Id="rId37" Type="http://schemas.openxmlformats.org/officeDocument/2006/relationships/tags" Target="../tags/tag722.xml"/><Relationship Id="rId36" Type="http://schemas.openxmlformats.org/officeDocument/2006/relationships/tags" Target="../tags/tag721.xml"/><Relationship Id="rId35" Type="http://schemas.openxmlformats.org/officeDocument/2006/relationships/tags" Target="../tags/tag720.xml"/><Relationship Id="rId34" Type="http://schemas.openxmlformats.org/officeDocument/2006/relationships/tags" Target="../tags/tag719.xml"/><Relationship Id="rId33" Type="http://schemas.openxmlformats.org/officeDocument/2006/relationships/tags" Target="../tags/tag718.xml"/><Relationship Id="rId32" Type="http://schemas.openxmlformats.org/officeDocument/2006/relationships/tags" Target="../tags/tag717.xml"/><Relationship Id="rId31" Type="http://schemas.openxmlformats.org/officeDocument/2006/relationships/tags" Target="../tags/tag716.xml"/><Relationship Id="rId30" Type="http://schemas.openxmlformats.org/officeDocument/2006/relationships/tags" Target="../tags/tag715.xml"/><Relationship Id="rId3" Type="http://schemas.openxmlformats.org/officeDocument/2006/relationships/tags" Target="../tags/tag688.xml"/><Relationship Id="rId29" Type="http://schemas.openxmlformats.org/officeDocument/2006/relationships/tags" Target="../tags/tag714.xml"/><Relationship Id="rId28" Type="http://schemas.openxmlformats.org/officeDocument/2006/relationships/tags" Target="../tags/tag713.xml"/><Relationship Id="rId27" Type="http://schemas.openxmlformats.org/officeDocument/2006/relationships/tags" Target="../tags/tag712.xml"/><Relationship Id="rId26" Type="http://schemas.openxmlformats.org/officeDocument/2006/relationships/tags" Target="../tags/tag711.xml"/><Relationship Id="rId25" Type="http://schemas.openxmlformats.org/officeDocument/2006/relationships/tags" Target="../tags/tag710.xml"/><Relationship Id="rId24" Type="http://schemas.openxmlformats.org/officeDocument/2006/relationships/tags" Target="../tags/tag709.xml"/><Relationship Id="rId23" Type="http://schemas.openxmlformats.org/officeDocument/2006/relationships/tags" Target="../tags/tag708.xml"/><Relationship Id="rId22" Type="http://schemas.openxmlformats.org/officeDocument/2006/relationships/tags" Target="../tags/tag707.xml"/><Relationship Id="rId21" Type="http://schemas.openxmlformats.org/officeDocument/2006/relationships/tags" Target="../tags/tag706.xml"/><Relationship Id="rId20" Type="http://schemas.openxmlformats.org/officeDocument/2006/relationships/tags" Target="../tags/tag705.xml"/><Relationship Id="rId2" Type="http://schemas.openxmlformats.org/officeDocument/2006/relationships/tags" Target="../tags/tag687.xml"/><Relationship Id="rId19" Type="http://schemas.openxmlformats.org/officeDocument/2006/relationships/tags" Target="../tags/tag704.xml"/><Relationship Id="rId18" Type="http://schemas.openxmlformats.org/officeDocument/2006/relationships/tags" Target="../tags/tag703.xml"/><Relationship Id="rId17" Type="http://schemas.openxmlformats.org/officeDocument/2006/relationships/tags" Target="../tags/tag702.xml"/><Relationship Id="rId16" Type="http://schemas.openxmlformats.org/officeDocument/2006/relationships/tags" Target="../tags/tag701.xml"/><Relationship Id="rId15" Type="http://schemas.openxmlformats.org/officeDocument/2006/relationships/tags" Target="../tags/tag700.xml"/><Relationship Id="rId143" Type="http://schemas.openxmlformats.org/officeDocument/2006/relationships/tags" Target="../tags/tag828.xml"/><Relationship Id="rId142" Type="http://schemas.openxmlformats.org/officeDocument/2006/relationships/tags" Target="../tags/tag827.xml"/><Relationship Id="rId141" Type="http://schemas.openxmlformats.org/officeDocument/2006/relationships/tags" Target="../tags/tag826.xml"/><Relationship Id="rId140" Type="http://schemas.openxmlformats.org/officeDocument/2006/relationships/tags" Target="../tags/tag825.xml"/><Relationship Id="rId14" Type="http://schemas.openxmlformats.org/officeDocument/2006/relationships/tags" Target="../tags/tag699.xml"/><Relationship Id="rId139" Type="http://schemas.openxmlformats.org/officeDocument/2006/relationships/tags" Target="../tags/tag824.xml"/><Relationship Id="rId138" Type="http://schemas.openxmlformats.org/officeDocument/2006/relationships/tags" Target="../tags/tag823.xml"/><Relationship Id="rId137" Type="http://schemas.openxmlformats.org/officeDocument/2006/relationships/tags" Target="../tags/tag822.xml"/><Relationship Id="rId136" Type="http://schemas.openxmlformats.org/officeDocument/2006/relationships/tags" Target="../tags/tag821.xml"/><Relationship Id="rId135" Type="http://schemas.openxmlformats.org/officeDocument/2006/relationships/tags" Target="../tags/tag820.xml"/><Relationship Id="rId134" Type="http://schemas.openxmlformats.org/officeDocument/2006/relationships/tags" Target="../tags/tag819.xml"/><Relationship Id="rId133" Type="http://schemas.openxmlformats.org/officeDocument/2006/relationships/tags" Target="../tags/tag818.xml"/><Relationship Id="rId132" Type="http://schemas.openxmlformats.org/officeDocument/2006/relationships/tags" Target="../tags/tag817.xml"/><Relationship Id="rId131" Type="http://schemas.openxmlformats.org/officeDocument/2006/relationships/tags" Target="../tags/tag816.xml"/><Relationship Id="rId130" Type="http://schemas.openxmlformats.org/officeDocument/2006/relationships/tags" Target="../tags/tag815.xml"/><Relationship Id="rId13" Type="http://schemas.openxmlformats.org/officeDocument/2006/relationships/tags" Target="../tags/tag698.xml"/><Relationship Id="rId129" Type="http://schemas.openxmlformats.org/officeDocument/2006/relationships/tags" Target="../tags/tag814.xml"/><Relationship Id="rId128" Type="http://schemas.openxmlformats.org/officeDocument/2006/relationships/tags" Target="../tags/tag813.xml"/><Relationship Id="rId127" Type="http://schemas.openxmlformats.org/officeDocument/2006/relationships/tags" Target="../tags/tag812.xml"/><Relationship Id="rId126" Type="http://schemas.openxmlformats.org/officeDocument/2006/relationships/tags" Target="../tags/tag811.xml"/><Relationship Id="rId125" Type="http://schemas.openxmlformats.org/officeDocument/2006/relationships/tags" Target="../tags/tag810.xml"/><Relationship Id="rId124" Type="http://schemas.openxmlformats.org/officeDocument/2006/relationships/tags" Target="../tags/tag809.xml"/><Relationship Id="rId123" Type="http://schemas.openxmlformats.org/officeDocument/2006/relationships/tags" Target="../tags/tag808.xml"/><Relationship Id="rId122" Type="http://schemas.openxmlformats.org/officeDocument/2006/relationships/tags" Target="../tags/tag807.xml"/><Relationship Id="rId121" Type="http://schemas.openxmlformats.org/officeDocument/2006/relationships/tags" Target="../tags/tag806.xml"/><Relationship Id="rId120" Type="http://schemas.openxmlformats.org/officeDocument/2006/relationships/tags" Target="../tags/tag805.xml"/><Relationship Id="rId12" Type="http://schemas.openxmlformats.org/officeDocument/2006/relationships/tags" Target="../tags/tag697.xml"/><Relationship Id="rId119" Type="http://schemas.openxmlformats.org/officeDocument/2006/relationships/tags" Target="../tags/tag804.xml"/><Relationship Id="rId118" Type="http://schemas.openxmlformats.org/officeDocument/2006/relationships/tags" Target="../tags/tag803.xml"/><Relationship Id="rId117" Type="http://schemas.openxmlformats.org/officeDocument/2006/relationships/tags" Target="../tags/tag802.xml"/><Relationship Id="rId116" Type="http://schemas.openxmlformats.org/officeDocument/2006/relationships/tags" Target="../tags/tag801.xml"/><Relationship Id="rId115" Type="http://schemas.openxmlformats.org/officeDocument/2006/relationships/tags" Target="../tags/tag800.xml"/><Relationship Id="rId114" Type="http://schemas.openxmlformats.org/officeDocument/2006/relationships/tags" Target="../tags/tag799.xml"/><Relationship Id="rId113" Type="http://schemas.openxmlformats.org/officeDocument/2006/relationships/tags" Target="../tags/tag798.xml"/><Relationship Id="rId112" Type="http://schemas.openxmlformats.org/officeDocument/2006/relationships/tags" Target="../tags/tag797.xml"/><Relationship Id="rId111" Type="http://schemas.openxmlformats.org/officeDocument/2006/relationships/tags" Target="../tags/tag796.xml"/><Relationship Id="rId110" Type="http://schemas.openxmlformats.org/officeDocument/2006/relationships/tags" Target="../tags/tag795.xml"/><Relationship Id="rId11" Type="http://schemas.openxmlformats.org/officeDocument/2006/relationships/tags" Target="../tags/tag696.xml"/><Relationship Id="rId109" Type="http://schemas.openxmlformats.org/officeDocument/2006/relationships/tags" Target="../tags/tag794.xml"/><Relationship Id="rId108" Type="http://schemas.openxmlformats.org/officeDocument/2006/relationships/tags" Target="../tags/tag793.xml"/><Relationship Id="rId107" Type="http://schemas.openxmlformats.org/officeDocument/2006/relationships/tags" Target="../tags/tag792.xml"/><Relationship Id="rId106" Type="http://schemas.openxmlformats.org/officeDocument/2006/relationships/tags" Target="../tags/tag791.xml"/><Relationship Id="rId105" Type="http://schemas.openxmlformats.org/officeDocument/2006/relationships/tags" Target="../tags/tag790.xml"/><Relationship Id="rId104" Type="http://schemas.openxmlformats.org/officeDocument/2006/relationships/tags" Target="../tags/tag789.xml"/><Relationship Id="rId103" Type="http://schemas.openxmlformats.org/officeDocument/2006/relationships/tags" Target="../tags/tag788.xml"/><Relationship Id="rId102" Type="http://schemas.openxmlformats.org/officeDocument/2006/relationships/tags" Target="../tags/tag787.xml"/><Relationship Id="rId101" Type="http://schemas.openxmlformats.org/officeDocument/2006/relationships/tags" Target="../tags/tag786.xml"/><Relationship Id="rId100" Type="http://schemas.openxmlformats.org/officeDocument/2006/relationships/tags" Target="../tags/tag785.xml"/><Relationship Id="rId10" Type="http://schemas.openxmlformats.org/officeDocument/2006/relationships/tags" Target="../tags/tag695.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833.xml"/><Relationship Id="rId5" Type="http://schemas.openxmlformats.org/officeDocument/2006/relationships/tags" Target="../tags/tag832.xml"/><Relationship Id="rId4" Type="http://schemas.openxmlformats.org/officeDocument/2006/relationships/tags" Target="../tags/tag831.xml"/><Relationship Id="rId3" Type="http://schemas.openxmlformats.org/officeDocument/2006/relationships/tags" Target="../tags/tag830.xml"/><Relationship Id="rId2" Type="http://schemas.openxmlformats.org/officeDocument/2006/relationships/tags" Target="../tags/tag82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39.xml"/><Relationship Id="rId8" Type="http://schemas.openxmlformats.org/officeDocument/2006/relationships/tags" Target="../tags/tag838.xml"/><Relationship Id="rId7" Type="http://schemas.openxmlformats.org/officeDocument/2006/relationships/image" Target="../media/image7.png"/><Relationship Id="rId6" Type="http://schemas.openxmlformats.org/officeDocument/2006/relationships/tags" Target="../tags/tag837.xml"/><Relationship Id="rId5" Type="http://schemas.openxmlformats.org/officeDocument/2006/relationships/tags" Target="../tags/tag836.xml"/><Relationship Id="rId4" Type="http://schemas.openxmlformats.org/officeDocument/2006/relationships/image" Target="../media/image6.png"/><Relationship Id="rId36" Type="http://schemas.openxmlformats.org/officeDocument/2006/relationships/tags" Target="../tags/tag866.xml"/><Relationship Id="rId35" Type="http://schemas.openxmlformats.org/officeDocument/2006/relationships/tags" Target="../tags/tag865.xml"/><Relationship Id="rId34" Type="http://schemas.openxmlformats.org/officeDocument/2006/relationships/tags" Target="../tags/tag864.xml"/><Relationship Id="rId33" Type="http://schemas.openxmlformats.org/officeDocument/2006/relationships/tags" Target="../tags/tag863.xml"/><Relationship Id="rId32" Type="http://schemas.openxmlformats.org/officeDocument/2006/relationships/tags" Target="../tags/tag862.xml"/><Relationship Id="rId31" Type="http://schemas.openxmlformats.org/officeDocument/2006/relationships/tags" Target="../tags/tag861.xml"/><Relationship Id="rId30" Type="http://schemas.openxmlformats.org/officeDocument/2006/relationships/tags" Target="../tags/tag860.xml"/><Relationship Id="rId3" Type="http://schemas.openxmlformats.org/officeDocument/2006/relationships/tags" Target="../tags/tag835.xml"/><Relationship Id="rId29" Type="http://schemas.openxmlformats.org/officeDocument/2006/relationships/tags" Target="../tags/tag859.xml"/><Relationship Id="rId28" Type="http://schemas.openxmlformats.org/officeDocument/2006/relationships/tags" Target="../tags/tag858.xml"/><Relationship Id="rId27" Type="http://schemas.openxmlformats.org/officeDocument/2006/relationships/tags" Target="../tags/tag857.xml"/><Relationship Id="rId26" Type="http://schemas.openxmlformats.org/officeDocument/2006/relationships/tags" Target="../tags/tag856.xml"/><Relationship Id="rId25" Type="http://schemas.openxmlformats.org/officeDocument/2006/relationships/tags" Target="../tags/tag855.xml"/><Relationship Id="rId24" Type="http://schemas.openxmlformats.org/officeDocument/2006/relationships/tags" Target="../tags/tag854.xml"/><Relationship Id="rId23" Type="http://schemas.openxmlformats.org/officeDocument/2006/relationships/tags" Target="../tags/tag853.xml"/><Relationship Id="rId22" Type="http://schemas.openxmlformats.org/officeDocument/2006/relationships/tags" Target="../tags/tag852.xml"/><Relationship Id="rId21" Type="http://schemas.openxmlformats.org/officeDocument/2006/relationships/tags" Target="../tags/tag851.xml"/><Relationship Id="rId20" Type="http://schemas.openxmlformats.org/officeDocument/2006/relationships/tags" Target="../tags/tag850.xml"/><Relationship Id="rId2" Type="http://schemas.openxmlformats.org/officeDocument/2006/relationships/tags" Target="../tags/tag834.xml"/><Relationship Id="rId19" Type="http://schemas.openxmlformats.org/officeDocument/2006/relationships/tags" Target="../tags/tag849.xml"/><Relationship Id="rId18" Type="http://schemas.openxmlformats.org/officeDocument/2006/relationships/tags" Target="../tags/tag848.xml"/><Relationship Id="rId17" Type="http://schemas.openxmlformats.org/officeDocument/2006/relationships/tags" Target="../tags/tag847.xml"/><Relationship Id="rId16" Type="http://schemas.openxmlformats.org/officeDocument/2006/relationships/tags" Target="../tags/tag846.xml"/><Relationship Id="rId15" Type="http://schemas.openxmlformats.org/officeDocument/2006/relationships/tags" Target="../tags/tag845.xml"/><Relationship Id="rId14" Type="http://schemas.openxmlformats.org/officeDocument/2006/relationships/tags" Target="../tags/tag844.xml"/><Relationship Id="rId13" Type="http://schemas.openxmlformats.org/officeDocument/2006/relationships/tags" Target="../tags/tag843.xml"/><Relationship Id="rId12" Type="http://schemas.openxmlformats.org/officeDocument/2006/relationships/tags" Target="../tags/tag842.xml"/><Relationship Id="rId11" Type="http://schemas.openxmlformats.org/officeDocument/2006/relationships/tags" Target="../tags/tag841.xml"/><Relationship Id="rId10" Type="http://schemas.openxmlformats.org/officeDocument/2006/relationships/tags" Target="../tags/tag840.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73.xml"/><Relationship Id="rId8" Type="http://schemas.openxmlformats.org/officeDocument/2006/relationships/tags" Target="../tags/tag872.xml"/><Relationship Id="rId7" Type="http://schemas.openxmlformats.org/officeDocument/2006/relationships/tags" Target="../tags/tag871.xml"/><Relationship Id="rId6" Type="http://schemas.openxmlformats.org/officeDocument/2006/relationships/tags" Target="../tags/tag870.xml"/><Relationship Id="rId5" Type="http://schemas.openxmlformats.org/officeDocument/2006/relationships/tags" Target="../tags/tag869.xml"/><Relationship Id="rId4" Type="http://schemas.openxmlformats.org/officeDocument/2006/relationships/image" Target="../media/image6.png"/><Relationship Id="rId32" Type="http://schemas.openxmlformats.org/officeDocument/2006/relationships/tags" Target="../tags/tag895.xml"/><Relationship Id="rId31" Type="http://schemas.openxmlformats.org/officeDocument/2006/relationships/tags" Target="../tags/tag894.xml"/><Relationship Id="rId30" Type="http://schemas.openxmlformats.org/officeDocument/2006/relationships/tags" Target="../tags/tag893.xml"/><Relationship Id="rId3" Type="http://schemas.openxmlformats.org/officeDocument/2006/relationships/tags" Target="../tags/tag868.xml"/><Relationship Id="rId29" Type="http://schemas.openxmlformats.org/officeDocument/2006/relationships/tags" Target="../tags/tag892.xml"/><Relationship Id="rId28" Type="http://schemas.openxmlformats.org/officeDocument/2006/relationships/tags" Target="../tags/tag891.xml"/><Relationship Id="rId27" Type="http://schemas.openxmlformats.org/officeDocument/2006/relationships/tags" Target="../tags/tag890.xml"/><Relationship Id="rId26" Type="http://schemas.openxmlformats.org/officeDocument/2006/relationships/tags" Target="../tags/tag889.xml"/><Relationship Id="rId25" Type="http://schemas.openxmlformats.org/officeDocument/2006/relationships/tags" Target="../tags/tag888.xml"/><Relationship Id="rId24" Type="http://schemas.openxmlformats.org/officeDocument/2006/relationships/tags" Target="../tags/tag887.xml"/><Relationship Id="rId23" Type="http://schemas.openxmlformats.org/officeDocument/2006/relationships/tags" Target="../tags/tag886.xml"/><Relationship Id="rId22" Type="http://schemas.openxmlformats.org/officeDocument/2006/relationships/image" Target="../media/image8.png"/><Relationship Id="rId21" Type="http://schemas.openxmlformats.org/officeDocument/2006/relationships/tags" Target="../tags/tag885.xml"/><Relationship Id="rId20" Type="http://schemas.openxmlformats.org/officeDocument/2006/relationships/tags" Target="../tags/tag884.xml"/><Relationship Id="rId2" Type="http://schemas.openxmlformats.org/officeDocument/2006/relationships/tags" Target="../tags/tag867.xml"/><Relationship Id="rId19" Type="http://schemas.openxmlformats.org/officeDocument/2006/relationships/tags" Target="../tags/tag883.xml"/><Relationship Id="rId18" Type="http://schemas.openxmlformats.org/officeDocument/2006/relationships/tags" Target="../tags/tag882.xml"/><Relationship Id="rId17" Type="http://schemas.openxmlformats.org/officeDocument/2006/relationships/tags" Target="../tags/tag881.xml"/><Relationship Id="rId16" Type="http://schemas.openxmlformats.org/officeDocument/2006/relationships/tags" Target="../tags/tag880.xml"/><Relationship Id="rId15" Type="http://schemas.openxmlformats.org/officeDocument/2006/relationships/tags" Target="../tags/tag879.xml"/><Relationship Id="rId14" Type="http://schemas.openxmlformats.org/officeDocument/2006/relationships/tags" Target="../tags/tag878.xml"/><Relationship Id="rId13" Type="http://schemas.openxmlformats.org/officeDocument/2006/relationships/tags" Target="../tags/tag877.xml"/><Relationship Id="rId12" Type="http://schemas.openxmlformats.org/officeDocument/2006/relationships/tags" Target="../tags/tag876.xml"/><Relationship Id="rId11" Type="http://schemas.openxmlformats.org/officeDocument/2006/relationships/tags" Target="../tags/tag875.xml"/><Relationship Id="rId10" Type="http://schemas.openxmlformats.org/officeDocument/2006/relationships/tags" Target="../tags/tag874.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901.xml"/><Relationship Id="rId6" Type="http://schemas.openxmlformats.org/officeDocument/2006/relationships/tags" Target="../tags/tag900.xml"/><Relationship Id="rId5" Type="http://schemas.openxmlformats.org/officeDocument/2006/relationships/tags" Target="../tags/tag899.xml"/><Relationship Id="rId4" Type="http://schemas.openxmlformats.org/officeDocument/2006/relationships/tags" Target="../tags/tag898.xml"/><Relationship Id="rId3" Type="http://schemas.openxmlformats.org/officeDocument/2006/relationships/tags" Target="../tags/tag897.xml"/><Relationship Id="rId2" Type="http://schemas.openxmlformats.org/officeDocument/2006/relationships/tags" Target="../tags/tag896.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909.xml"/><Relationship Id="rId8" Type="http://schemas.openxmlformats.org/officeDocument/2006/relationships/tags" Target="../tags/tag908.xml"/><Relationship Id="rId7" Type="http://schemas.openxmlformats.org/officeDocument/2006/relationships/tags" Target="../tags/tag907.xml"/><Relationship Id="rId6" Type="http://schemas.openxmlformats.org/officeDocument/2006/relationships/tags" Target="../tags/tag906.xml"/><Relationship Id="rId5" Type="http://schemas.openxmlformats.org/officeDocument/2006/relationships/tags" Target="../tags/tag905.xml"/><Relationship Id="rId4" Type="http://schemas.openxmlformats.org/officeDocument/2006/relationships/tags" Target="../tags/tag904.xml"/><Relationship Id="rId3" Type="http://schemas.openxmlformats.org/officeDocument/2006/relationships/tags" Target="../tags/tag903.xml"/><Relationship Id="rId2" Type="http://schemas.openxmlformats.org/officeDocument/2006/relationships/tags" Target="../tags/tag90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913.xml"/><Relationship Id="rId4" Type="http://schemas.openxmlformats.org/officeDocument/2006/relationships/tags" Target="../tags/tag912.xml"/><Relationship Id="rId3" Type="http://schemas.openxmlformats.org/officeDocument/2006/relationships/tags" Target="../tags/tag911.xml"/><Relationship Id="rId2" Type="http://schemas.openxmlformats.org/officeDocument/2006/relationships/tags" Target="../tags/tag91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916.xml"/><Relationship Id="rId3" Type="http://schemas.openxmlformats.org/officeDocument/2006/relationships/tags" Target="../tags/tag915.xml"/><Relationship Id="rId2" Type="http://schemas.openxmlformats.org/officeDocument/2006/relationships/tags" Target="../tags/tag91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920.xml"/><Relationship Id="rId4" Type="http://schemas.openxmlformats.org/officeDocument/2006/relationships/tags" Target="../tags/tag919.xml"/><Relationship Id="rId3" Type="http://schemas.openxmlformats.org/officeDocument/2006/relationships/tags" Target="../tags/tag918.xml"/><Relationship Id="rId2" Type="http://schemas.openxmlformats.org/officeDocument/2006/relationships/tags" Target="../tags/tag91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925.xml"/><Relationship Id="rId5" Type="http://schemas.openxmlformats.org/officeDocument/2006/relationships/tags" Target="../tags/tag924.xml"/><Relationship Id="rId4" Type="http://schemas.openxmlformats.org/officeDocument/2006/relationships/tags" Target="../tags/tag923.xml"/><Relationship Id="rId3" Type="http://schemas.openxmlformats.org/officeDocument/2006/relationships/tags" Target="../tags/tag922.xml"/><Relationship Id="rId2" Type="http://schemas.openxmlformats.org/officeDocument/2006/relationships/tags" Target="../tags/tag92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9" Type="http://schemas.openxmlformats.org/officeDocument/2006/relationships/tags" Target="../tags/tag1022.xml"/><Relationship Id="rId98" Type="http://schemas.openxmlformats.org/officeDocument/2006/relationships/tags" Target="../tags/tag1021.xml"/><Relationship Id="rId97" Type="http://schemas.openxmlformats.org/officeDocument/2006/relationships/tags" Target="../tags/tag1020.xml"/><Relationship Id="rId96" Type="http://schemas.openxmlformats.org/officeDocument/2006/relationships/tags" Target="../tags/tag1019.xml"/><Relationship Id="rId95" Type="http://schemas.openxmlformats.org/officeDocument/2006/relationships/tags" Target="../tags/tag1018.xml"/><Relationship Id="rId94" Type="http://schemas.openxmlformats.org/officeDocument/2006/relationships/tags" Target="../tags/tag1017.xml"/><Relationship Id="rId93" Type="http://schemas.openxmlformats.org/officeDocument/2006/relationships/tags" Target="../tags/tag1016.xml"/><Relationship Id="rId92" Type="http://schemas.openxmlformats.org/officeDocument/2006/relationships/tags" Target="../tags/tag1015.xml"/><Relationship Id="rId91" Type="http://schemas.openxmlformats.org/officeDocument/2006/relationships/tags" Target="../tags/tag1014.xml"/><Relationship Id="rId90" Type="http://schemas.openxmlformats.org/officeDocument/2006/relationships/tags" Target="../tags/tag1013.xml"/><Relationship Id="rId9" Type="http://schemas.openxmlformats.org/officeDocument/2006/relationships/tags" Target="../tags/tag932.xml"/><Relationship Id="rId89" Type="http://schemas.openxmlformats.org/officeDocument/2006/relationships/tags" Target="../tags/tag1012.xml"/><Relationship Id="rId88" Type="http://schemas.openxmlformats.org/officeDocument/2006/relationships/tags" Target="../tags/tag1011.xml"/><Relationship Id="rId87" Type="http://schemas.openxmlformats.org/officeDocument/2006/relationships/tags" Target="../tags/tag1010.xml"/><Relationship Id="rId86" Type="http://schemas.openxmlformats.org/officeDocument/2006/relationships/tags" Target="../tags/tag1009.xml"/><Relationship Id="rId85" Type="http://schemas.openxmlformats.org/officeDocument/2006/relationships/tags" Target="../tags/tag1008.xml"/><Relationship Id="rId84" Type="http://schemas.openxmlformats.org/officeDocument/2006/relationships/tags" Target="../tags/tag1007.xml"/><Relationship Id="rId83" Type="http://schemas.openxmlformats.org/officeDocument/2006/relationships/tags" Target="../tags/tag1006.xml"/><Relationship Id="rId82" Type="http://schemas.openxmlformats.org/officeDocument/2006/relationships/tags" Target="../tags/tag1005.xml"/><Relationship Id="rId81" Type="http://schemas.openxmlformats.org/officeDocument/2006/relationships/tags" Target="../tags/tag1004.xml"/><Relationship Id="rId80" Type="http://schemas.openxmlformats.org/officeDocument/2006/relationships/tags" Target="../tags/tag1003.xml"/><Relationship Id="rId8" Type="http://schemas.openxmlformats.org/officeDocument/2006/relationships/tags" Target="../tags/tag931.xml"/><Relationship Id="rId79" Type="http://schemas.openxmlformats.org/officeDocument/2006/relationships/tags" Target="../tags/tag1002.xml"/><Relationship Id="rId78" Type="http://schemas.openxmlformats.org/officeDocument/2006/relationships/tags" Target="../tags/tag1001.xml"/><Relationship Id="rId77" Type="http://schemas.openxmlformats.org/officeDocument/2006/relationships/tags" Target="../tags/tag1000.xml"/><Relationship Id="rId76" Type="http://schemas.openxmlformats.org/officeDocument/2006/relationships/tags" Target="../tags/tag999.xml"/><Relationship Id="rId75" Type="http://schemas.openxmlformats.org/officeDocument/2006/relationships/tags" Target="../tags/tag998.xml"/><Relationship Id="rId74" Type="http://schemas.openxmlformats.org/officeDocument/2006/relationships/tags" Target="../tags/tag997.xml"/><Relationship Id="rId73" Type="http://schemas.openxmlformats.org/officeDocument/2006/relationships/tags" Target="../tags/tag996.xml"/><Relationship Id="rId72" Type="http://schemas.openxmlformats.org/officeDocument/2006/relationships/tags" Target="../tags/tag995.xml"/><Relationship Id="rId71" Type="http://schemas.openxmlformats.org/officeDocument/2006/relationships/tags" Target="../tags/tag994.xml"/><Relationship Id="rId70" Type="http://schemas.openxmlformats.org/officeDocument/2006/relationships/tags" Target="../tags/tag993.xml"/><Relationship Id="rId7" Type="http://schemas.openxmlformats.org/officeDocument/2006/relationships/tags" Target="../tags/tag930.xml"/><Relationship Id="rId69" Type="http://schemas.openxmlformats.org/officeDocument/2006/relationships/tags" Target="../tags/tag992.xml"/><Relationship Id="rId68" Type="http://schemas.openxmlformats.org/officeDocument/2006/relationships/tags" Target="../tags/tag991.xml"/><Relationship Id="rId67" Type="http://schemas.openxmlformats.org/officeDocument/2006/relationships/tags" Target="../tags/tag990.xml"/><Relationship Id="rId66" Type="http://schemas.openxmlformats.org/officeDocument/2006/relationships/tags" Target="../tags/tag989.xml"/><Relationship Id="rId65" Type="http://schemas.openxmlformats.org/officeDocument/2006/relationships/tags" Target="../tags/tag988.xml"/><Relationship Id="rId64" Type="http://schemas.openxmlformats.org/officeDocument/2006/relationships/tags" Target="../tags/tag987.xml"/><Relationship Id="rId63" Type="http://schemas.openxmlformats.org/officeDocument/2006/relationships/tags" Target="../tags/tag986.xml"/><Relationship Id="rId62" Type="http://schemas.openxmlformats.org/officeDocument/2006/relationships/tags" Target="../tags/tag985.xml"/><Relationship Id="rId61" Type="http://schemas.openxmlformats.org/officeDocument/2006/relationships/tags" Target="../tags/tag984.xml"/><Relationship Id="rId60" Type="http://schemas.openxmlformats.org/officeDocument/2006/relationships/tags" Target="../tags/tag983.xml"/><Relationship Id="rId6" Type="http://schemas.openxmlformats.org/officeDocument/2006/relationships/tags" Target="../tags/tag929.xml"/><Relationship Id="rId59" Type="http://schemas.openxmlformats.org/officeDocument/2006/relationships/tags" Target="../tags/tag982.xml"/><Relationship Id="rId58" Type="http://schemas.openxmlformats.org/officeDocument/2006/relationships/tags" Target="../tags/tag981.xml"/><Relationship Id="rId57" Type="http://schemas.openxmlformats.org/officeDocument/2006/relationships/tags" Target="../tags/tag980.xml"/><Relationship Id="rId56" Type="http://schemas.openxmlformats.org/officeDocument/2006/relationships/tags" Target="../tags/tag979.xml"/><Relationship Id="rId55" Type="http://schemas.openxmlformats.org/officeDocument/2006/relationships/tags" Target="../tags/tag978.xml"/><Relationship Id="rId54" Type="http://schemas.openxmlformats.org/officeDocument/2006/relationships/tags" Target="../tags/tag977.xml"/><Relationship Id="rId53" Type="http://schemas.openxmlformats.org/officeDocument/2006/relationships/tags" Target="../tags/tag976.xml"/><Relationship Id="rId52" Type="http://schemas.openxmlformats.org/officeDocument/2006/relationships/tags" Target="../tags/tag975.xml"/><Relationship Id="rId51" Type="http://schemas.openxmlformats.org/officeDocument/2006/relationships/tags" Target="../tags/tag974.xml"/><Relationship Id="rId50" Type="http://schemas.openxmlformats.org/officeDocument/2006/relationships/tags" Target="../tags/tag973.xml"/><Relationship Id="rId5" Type="http://schemas.openxmlformats.org/officeDocument/2006/relationships/tags" Target="../tags/tag928.xml"/><Relationship Id="rId49" Type="http://schemas.openxmlformats.org/officeDocument/2006/relationships/tags" Target="../tags/tag972.xml"/><Relationship Id="rId48" Type="http://schemas.openxmlformats.org/officeDocument/2006/relationships/tags" Target="../tags/tag971.xml"/><Relationship Id="rId47" Type="http://schemas.openxmlformats.org/officeDocument/2006/relationships/tags" Target="../tags/tag970.xml"/><Relationship Id="rId46" Type="http://schemas.openxmlformats.org/officeDocument/2006/relationships/tags" Target="../tags/tag969.xml"/><Relationship Id="rId45" Type="http://schemas.openxmlformats.org/officeDocument/2006/relationships/tags" Target="../tags/tag968.xml"/><Relationship Id="rId44" Type="http://schemas.openxmlformats.org/officeDocument/2006/relationships/tags" Target="../tags/tag967.xml"/><Relationship Id="rId43" Type="http://schemas.openxmlformats.org/officeDocument/2006/relationships/tags" Target="../tags/tag966.xml"/><Relationship Id="rId42" Type="http://schemas.openxmlformats.org/officeDocument/2006/relationships/tags" Target="../tags/tag965.xml"/><Relationship Id="rId41" Type="http://schemas.openxmlformats.org/officeDocument/2006/relationships/tags" Target="../tags/tag964.xml"/><Relationship Id="rId40" Type="http://schemas.openxmlformats.org/officeDocument/2006/relationships/tags" Target="../tags/tag963.xml"/><Relationship Id="rId4" Type="http://schemas.openxmlformats.org/officeDocument/2006/relationships/image" Target="../media/image6.png"/><Relationship Id="rId39" Type="http://schemas.openxmlformats.org/officeDocument/2006/relationships/tags" Target="../tags/tag962.xml"/><Relationship Id="rId38" Type="http://schemas.openxmlformats.org/officeDocument/2006/relationships/tags" Target="../tags/tag961.xml"/><Relationship Id="rId37" Type="http://schemas.openxmlformats.org/officeDocument/2006/relationships/tags" Target="../tags/tag960.xml"/><Relationship Id="rId36" Type="http://schemas.openxmlformats.org/officeDocument/2006/relationships/tags" Target="../tags/tag959.xml"/><Relationship Id="rId35" Type="http://schemas.openxmlformats.org/officeDocument/2006/relationships/tags" Target="../tags/tag958.xml"/><Relationship Id="rId34" Type="http://schemas.openxmlformats.org/officeDocument/2006/relationships/tags" Target="../tags/tag957.xml"/><Relationship Id="rId33" Type="http://schemas.openxmlformats.org/officeDocument/2006/relationships/tags" Target="../tags/tag956.xml"/><Relationship Id="rId32" Type="http://schemas.openxmlformats.org/officeDocument/2006/relationships/tags" Target="../tags/tag955.xml"/><Relationship Id="rId31" Type="http://schemas.openxmlformats.org/officeDocument/2006/relationships/tags" Target="../tags/tag954.xml"/><Relationship Id="rId30" Type="http://schemas.openxmlformats.org/officeDocument/2006/relationships/tags" Target="../tags/tag953.xml"/><Relationship Id="rId3" Type="http://schemas.openxmlformats.org/officeDocument/2006/relationships/tags" Target="../tags/tag927.xml"/><Relationship Id="rId29" Type="http://schemas.openxmlformats.org/officeDocument/2006/relationships/tags" Target="../tags/tag952.xml"/><Relationship Id="rId28" Type="http://schemas.openxmlformats.org/officeDocument/2006/relationships/tags" Target="../tags/tag951.xml"/><Relationship Id="rId27" Type="http://schemas.openxmlformats.org/officeDocument/2006/relationships/tags" Target="../tags/tag950.xml"/><Relationship Id="rId26" Type="http://schemas.openxmlformats.org/officeDocument/2006/relationships/tags" Target="../tags/tag949.xml"/><Relationship Id="rId25" Type="http://schemas.openxmlformats.org/officeDocument/2006/relationships/tags" Target="../tags/tag948.xml"/><Relationship Id="rId24" Type="http://schemas.openxmlformats.org/officeDocument/2006/relationships/tags" Target="../tags/tag947.xml"/><Relationship Id="rId23" Type="http://schemas.openxmlformats.org/officeDocument/2006/relationships/tags" Target="../tags/tag946.xml"/><Relationship Id="rId22" Type="http://schemas.openxmlformats.org/officeDocument/2006/relationships/tags" Target="../tags/tag945.xml"/><Relationship Id="rId21" Type="http://schemas.openxmlformats.org/officeDocument/2006/relationships/tags" Target="../tags/tag944.xml"/><Relationship Id="rId20" Type="http://schemas.openxmlformats.org/officeDocument/2006/relationships/tags" Target="../tags/tag943.xml"/><Relationship Id="rId2" Type="http://schemas.openxmlformats.org/officeDocument/2006/relationships/tags" Target="../tags/tag926.xml"/><Relationship Id="rId19" Type="http://schemas.openxmlformats.org/officeDocument/2006/relationships/tags" Target="../tags/tag942.xml"/><Relationship Id="rId18" Type="http://schemas.openxmlformats.org/officeDocument/2006/relationships/tags" Target="../tags/tag941.xml"/><Relationship Id="rId174" Type="http://schemas.openxmlformats.org/officeDocument/2006/relationships/tags" Target="../tags/tag1097.xml"/><Relationship Id="rId173" Type="http://schemas.openxmlformats.org/officeDocument/2006/relationships/tags" Target="../tags/tag1096.xml"/><Relationship Id="rId172" Type="http://schemas.openxmlformats.org/officeDocument/2006/relationships/tags" Target="../tags/tag1095.xml"/><Relationship Id="rId171" Type="http://schemas.openxmlformats.org/officeDocument/2006/relationships/tags" Target="../tags/tag1094.xml"/><Relationship Id="rId170" Type="http://schemas.openxmlformats.org/officeDocument/2006/relationships/tags" Target="../tags/tag1093.xml"/><Relationship Id="rId17" Type="http://schemas.openxmlformats.org/officeDocument/2006/relationships/tags" Target="../tags/tag940.xml"/><Relationship Id="rId169" Type="http://schemas.openxmlformats.org/officeDocument/2006/relationships/tags" Target="../tags/tag1092.xml"/><Relationship Id="rId168" Type="http://schemas.openxmlformats.org/officeDocument/2006/relationships/tags" Target="../tags/tag1091.xml"/><Relationship Id="rId167" Type="http://schemas.openxmlformats.org/officeDocument/2006/relationships/tags" Target="../tags/tag1090.xml"/><Relationship Id="rId166" Type="http://schemas.openxmlformats.org/officeDocument/2006/relationships/tags" Target="../tags/tag1089.xml"/><Relationship Id="rId165" Type="http://schemas.openxmlformats.org/officeDocument/2006/relationships/tags" Target="../tags/tag1088.xml"/><Relationship Id="rId164" Type="http://schemas.openxmlformats.org/officeDocument/2006/relationships/tags" Target="../tags/tag1087.xml"/><Relationship Id="rId163" Type="http://schemas.openxmlformats.org/officeDocument/2006/relationships/tags" Target="../tags/tag1086.xml"/><Relationship Id="rId162" Type="http://schemas.openxmlformats.org/officeDocument/2006/relationships/tags" Target="../tags/tag1085.xml"/><Relationship Id="rId161" Type="http://schemas.openxmlformats.org/officeDocument/2006/relationships/tags" Target="../tags/tag1084.xml"/><Relationship Id="rId160" Type="http://schemas.openxmlformats.org/officeDocument/2006/relationships/tags" Target="../tags/tag1083.xml"/><Relationship Id="rId16" Type="http://schemas.openxmlformats.org/officeDocument/2006/relationships/tags" Target="../tags/tag939.xml"/><Relationship Id="rId159" Type="http://schemas.openxmlformats.org/officeDocument/2006/relationships/tags" Target="../tags/tag1082.xml"/><Relationship Id="rId158" Type="http://schemas.openxmlformats.org/officeDocument/2006/relationships/tags" Target="../tags/tag1081.xml"/><Relationship Id="rId157" Type="http://schemas.openxmlformats.org/officeDocument/2006/relationships/tags" Target="../tags/tag1080.xml"/><Relationship Id="rId156" Type="http://schemas.openxmlformats.org/officeDocument/2006/relationships/tags" Target="../tags/tag1079.xml"/><Relationship Id="rId155" Type="http://schemas.openxmlformats.org/officeDocument/2006/relationships/tags" Target="../tags/tag1078.xml"/><Relationship Id="rId154" Type="http://schemas.openxmlformats.org/officeDocument/2006/relationships/tags" Target="../tags/tag1077.xml"/><Relationship Id="rId153" Type="http://schemas.openxmlformats.org/officeDocument/2006/relationships/tags" Target="../tags/tag1076.xml"/><Relationship Id="rId152" Type="http://schemas.openxmlformats.org/officeDocument/2006/relationships/tags" Target="../tags/tag1075.xml"/><Relationship Id="rId151" Type="http://schemas.openxmlformats.org/officeDocument/2006/relationships/tags" Target="../tags/tag1074.xml"/><Relationship Id="rId150" Type="http://schemas.openxmlformats.org/officeDocument/2006/relationships/tags" Target="../tags/tag1073.xml"/><Relationship Id="rId15" Type="http://schemas.openxmlformats.org/officeDocument/2006/relationships/tags" Target="../tags/tag938.xml"/><Relationship Id="rId149" Type="http://schemas.openxmlformats.org/officeDocument/2006/relationships/tags" Target="../tags/tag1072.xml"/><Relationship Id="rId148" Type="http://schemas.openxmlformats.org/officeDocument/2006/relationships/tags" Target="../tags/tag1071.xml"/><Relationship Id="rId147" Type="http://schemas.openxmlformats.org/officeDocument/2006/relationships/tags" Target="../tags/tag1070.xml"/><Relationship Id="rId146" Type="http://schemas.openxmlformats.org/officeDocument/2006/relationships/tags" Target="../tags/tag1069.xml"/><Relationship Id="rId145" Type="http://schemas.openxmlformats.org/officeDocument/2006/relationships/tags" Target="../tags/tag1068.xml"/><Relationship Id="rId144" Type="http://schemas.openxmlformats.org/officeDocument/2006/relationships/tags" Target="../tags/tag1067.xml"/><Relationship Id="rId143" Type="http://schemas.openxmlformats.org/officeDocument/2006/relationships/tags" Target="../tags/tag1066.xml"/><Relationship Id="rId142" Type="http://schemas.openxmlformats.org/officeDocument/2006/relationships/tags" Target="../tags/tag1065.xml"/><Relationship Id="rId141" Type="http://schemas.openxmlformats.org/officeDocument/2006/relationships/tags" Target="../tags/tag1064.xml"/><Relationship Id="rId140" Type="http://schemas.openxmlformats.org/officeDocument/2006/relationships/tags" Target="../tags/tag1063.xml"/><Relationship Id="rId14" Type="http://schemas.openxmlformats.org/officeDocument/2006/relationships/tags" Target="../tags/tag937.xml"/><Relationship Id="rId139" Type="http://schemas.openxmlformats.org/officeDocument/2006/relationships/tags" Target="../tags/tag1062.xml"/><Relationship Id="rId138" Type="http://schemas.openxmlformats.org/officeDocument/2006/relationships/tags" Target="../tags/tag1061.xml"/><Relationship Id="rId137" Type="http://schemas.openxmlformats.org/officeDocument/2006/relationships/tags" Target="../tags/tag1060.xml"/><Relationship Id="rId136" Type="http://schemas.openxmlformats.org/officeDocument/2006/relationships/tags" Target="../tags/tag1059.xml"/><Relationship Id="rId135" Type="http://schemas.openxmlformats.org/officeDocument/2006/relationships/tags" Target="../tags/tag1058.xml"/><Relationship Id="rId134" Type="http://schemas.openxmlformats.org/officeDocument/2006/relationships/tags" Target="../tags/tag1057.xml"/><Relationship Id="rId133" Type="http://schemas.openxmlformats.org/officeDocument/2006/relationships/tags" Target="../tags/tag1056.xml"/><Relationship Id="rId132" Type="http://schemas.openxmlformats.org/officeDocument/2006/relationships/tags" Target="../tags/tag1055.xml"/><Relationship Id="rId131" Type="http://schemas.openxmlformats.org/officeDocument/2006/relationships/tags" Target="../tags/tag1054.xml"/><Relationship Id="rId130" Type="http://schemas.openxmlformats.org/officeDocument/2006/relationships/tags" Target="../tags/tag1053.xml"/><Relationship Id="rId13" Type="http://schemas.openxmlformats.org/officeDocument/2006/relationships/tags" Target="../tags/tag936.xml"/><Relationship Id="rId129" Type="http://schemas.openxmlformats.org/officeDocument/2006/relationships/tags" Target="../tags/tag1052.xml"/><Relationship Id="rId128" Type="http://schemas.openxmlformats.org/officeDocument/2006/relationships/tags" Target="../tags/tag1051.xml"/><Relationship Id="rId127" Type="http://schemas.openxmlformats.org/officeDocument/2006/relationships/tags" Target="../tags/tag1050.xml"/><Relationship Id="rId126" Type="http://schemas.openxmlformats.org/officeDocument/2006/relationships/tags" Target="../tags/tag1049.xml"/><Relationship Id="rId125" Type="http://schemas.openxmlformats.org/officeDocument/2006/relationships/tags" Target="../tags/tag1048.xml"/><Relationship Id="rId124" Type="http://schemas.openxmlformats.org/officeDocument/2006/relationships/tags" Target="../tags/tag1047.xml"/><Relationship Id="rId123" Type="http://schemas.openxmlformats.org/officeDocument/2006/relationships/tags" Target="../tags/tag1046.xml"/><Relationship Id="rId122" Type="http://schemas.openxmlformats.org/officeDocument/2006/relationships/tags" Target="../tags/tag1045.xml"/><Relationship Id="rId121" Type="http://schemas.openxmlformats.org/officeDocument/2006/relationships/tags" Target="../tags/tag1044.xml"/><Relationship Id="rId120" Type="http://schemas.openxmlformats.org/officeDocument/2006/relationships/tags" Target="../tags/tag1043.xml"/><Relationship Id="rId12" Type="http://schemas.openxmlformats.org/officeDocument/2006/relationships/tags" Target="../tags/tag935.xml"/><Relationship Id="rId119" Type="http://schemas.openxmlformats.org/officeDocument/2006/relationships/tags" Target="../tags/tag1042.xml"/><Relationship Id="rId118" Type="http://schemas.openxmlformats.org/officeDocument/2006/relationships/tags" Target="../tags/tag1041.xml"/><Relationship Id="rId117" Type="http://schemas.openxmlformats.org/officeDocument/2006/relationships/tags" Target="../tags/tag1040.xml"/><Relationship Id="rId116" Type="http://schemas.openxmlformats.org/officeDocument/2006/relationships/tags" Target="../tags/tag1039.xml"/><Relationship Id="rId115" Type="http://schemas.openxmlformats.org/officeDocument/2006/relationships/tags" Target="../tags/tag1038.xml"/><Relationship Id="rId114" Type="http://schemas.openxmlformats.org/officeDocument/2006/relationships/tags" Target="../tags/tag1037.xml"/><Relationship Id="rId113" Type="http://schemas.openxmlformats.org/officeDocument/2006/relationships/tags" Target="../tags/tag1036.xml"/><Relationship Id="rId112" Type="http://schemas.openxmlformats.org/officeDocument/2006/relationships/tags" Target="../tags/tag1035.xml"/><Relationship Id="rId111" Type="http://schemas.openxmlformats.org/officeDocument/2006/relationships/tags" Target="../tags/tag1034.xml"/><Relationship Id="rId110" Type="http://schemas.openxmlformats.org/officeDocument/2006/relationships/tags" Target="../tags/tag1033.xml"/><Relationship Id="rId11" Type="http://schemas.openxmlformats.org/officeDocument/2006/relationships/tags" Target="../tags/tag934.xml"/><Relationship Id="rId109" Type="http://schemas.openxmlformats.org/officeDocument/2006/relationships/tags" Target="../tags/tag1032.xml"/><Relationship Id="rId108" Type="http://schemas.openxmlformats.org/officeDocument/2006/relationships/tags" Target="../tags/tag1031.xml"/><Relationship Id="rId107" Type="http://schemas.openxmlformats.org/officeDocument/2006/relationships/tags" Target="../tags/tag1030.xml"/><Relationship Id="rId106" Type="http://schemas.openxmlformats.org/officeDocument/2006/relationships/tags" Target="../tags/tag1029.xml"/><Relationship Id="rId105" Type="http://schemas.openxmlformats.org/officeDocument/2006/relationships/tags" Target="../tags/tag1028.xml"/><Relationship Id="rId104" Type="http://schemas.openxmlformats.org/officeDocument/2006/relationships/tags" Target="../tags/tag1027.xml"/><Relationship Id="rId103" Type="http://schemas.openxmlformats.org/officeDocument/2006/relationships/tags" Target="../tags/tag1026.xml"/><Relationship Id="rId102" Type="http://schemas.openxmlformats.org/officeDocument/2006/relationships/tags" Target="../tags/tag1025.xml"/><Relationship Id="rId101" Type="http://schemas.openxmlformats.org/officeDocument/2006/relationships/tags" Target="../tags/tag1024.xml"/><Relationship Id="rId100" Type="http://schemas.openxmlformats.org/officeDocument/2006/relationships/tags" Target="../tags/tag1023.xml"/><Relationship Id="rId10" Type="http://schemas.openxmlformats.org/officeDocument/2006/relationships/tags" Target="../tags/tag93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6" Type="http://schemas.openxmlformats.org/officeDocument/2006/relationships/tags" Target="../tags/tag169.xml"/><Relationship Id="rId75" Type="http://schemas.openxmlformats.org/officeDocument/2006/relationships/tags" Target="../tags/tag168.xml"/><Relationship Id="rId74" Type="http://schemas.openxmlformats.org/officeDocument/2006/relationships/tags" Target="../tags/tag167.xml"/><Relationship Id="rId73" Type="http://schemas.openxmlformats.org/officeDocument/2006/relationships/tags" Target="../tags/tag166.xml"/><Relationship Id="rId72" Type="http://schemas.openxmlformats.org/officeDocument/2006/relationships/tags" Target="../tags/tag165.xml"/><Relationship Id="rId71" Type="http://schemas.openxmlformats.org/officeDocument/2006/relationships/tags" Target="../tags/tag164.xml"/><Relationship Id="rId70" Type="http://schemas.openxmlformats.org/officeDocument/2006/relationships/tags" Target="../tags/tag163.xml"/><Relationship Id="rId7" Type="http://schemas.openxmlformats.org/officeDocument/2006/relationships/tags" Target="../tags/tag100.xml"/><Relationship Id="rId69" Type="http://schemas.openxmlformats.org/officeDocument/2006/relationships/tags" Target="../tags/tag162.xml"/><Relationship Id="rId68" Type="http://schemas.openxmlformats.org/officeDocument/2006/relationships/tags" Target="../tags/tag161.xml"/><Relationship Id="rId67" Type="http://schemas.openxmlformats.org/officeDocument/2006/relationships/tags" Target="../tags/tag160.xml"/><Relationship Id="rId66" Type="http://schemas.openxmlformats.org/officeDocument/2006/relationships/tags" Target="../tags/tag159.xml"/><Relationship Id="rId65" Type="http://schemas.openxmlformats.org/officeDocument/2006/relationships/tags" Target="../tags/tag158.xml"/><Relationship Id="rId64" Type="http://schemas.openxmlformats.org/officeDocument/2006/relationships/tags" Target="../tags/tag157.xml"/><Relationship Id="rId63" Type="http://schemas.openxmlformats.org/officeDocument/2006/relationships/tags" Target="../tags/tag156.xml"/><Relationship Id="rId62" Type="http://schemas.openxmlformats.org/officeDocument/2006/relationships/tags" Target="../tags/tag155.xml"/><Relationship Id="rId61" Type="http://schemas.openxmlformats.org/officeDocument/2006/relationships/tags" Target="../tags/tag154.xml"/><Relationship Id="rId60" Type="http://schemas.openxmlformats.org/officeDocument/2006/relationships/tags" Target="../tags/tag153.xml"/><Relationship Id="rId6" Type="http://schemas.openxmlformats.org/officeDocument/2006/relationships/tags" Target="../tags/tag99.xml"/><Relationship Id="rId59" Type="http://schemas.openxmlformats.org/officeDocument/2006/relationships/tags" Target="../tags/tag152.xml"/><Relationship Id="rId58" Type="http://schemas.openxmlformats.org/officeDocument/2006/relationships/tags" Target="../tags/tag151.xml"/><Relationship Id="rId57" Type="http://schemas.openxmlformats.org/officeDocument/2006/relationships/tags" Target="../tags/tag150.xml"/><Relationship Id="rId56" Type="http://schemas.openxmlformats.org/officeDocument/2006/relationships/tags" Target="../tags/tag149.xml"/><Relationship Id="rId55" Type="http://schemas.openxmlformats.org/officeDocument/2006/relationships/tags" Target="../tags/tag148.xml"/><Relationship Id="rId54" Type="http://schemas.openxmlformats.org/officeDocument/2006/relationships/tags" Target="../tags/tag147.xml"/><Relationship Id="rId53" Type="http://schemas.openxmlformats.org/officeDocument/2006/relationships/tags" Target="../tags/tag146.xml"/><Relationship Id="rId52" Type="http://schemas.openxmlformats.org/officeDocument/2006/relationships/tags" Target="../tags/tag145.xml"/><Relationship Id="rId51" Type="http://schemas.openxmlformats.org/officeDocument/2006/relationships/tags" Target="../tags/tag144.xml"/><Relationship Id="rId50" Type="http://schemas.openxmlformats.org/officeDocument/2006/relationships/tags" Target="../tags/tag143.xml"/><Relationship Id="rId5" Type="http://schemas.openxmlformats.org/officeDocument/2006/relationships/tags" Target="../tags/tag98.xml"/><Relationship Id="rId49" Type="http://schemas.openxmlformats.org/officeDocument/2006/relationships/tags" Target="../tags/tag142.xml"/><Relationship Id="rId48" Type="http://schemas.openxmlformats.org/officeDocument/2006/relationships/tags" Target="../tags/tag141.xml"/><Relationship Id="rId47" Type="http://schemas.openxmlformats.org/officeDocument/2006/relationships/tags" Target="../tags/tag140.xml"/><Relationship Id="rId46" Type="http://schemas.openxmlformats.org/officeDocument/2006/relationships/tags" Target="../tags/tag139.xml"/><Relationship Id="rId45" Type="http://schemas.openxmlformats.org/officeDocument/2006/relationships/tags" Target="../tags/tag138.xml"/><Relationship Id="rId44" Type="http://schemas.openxmlformats.org/officeDocument/2006/relationships/tags" Target="../tags/tag137.xml"/><Relationship Id="rId43" Type="http://schemas.openxmlformats.org/officeDocument/2006/relationships/tags" Target="../tags/tag136.xml"/><Relationship Id="rId42" Type="http://schemas.openxmlformats.org/officeDocument/2006/relationships/tags" Target="../tags/tag135.xml"/><Relationship Id="rId41" Type="http://schemas.openxmlformats.org/officeDocument/2006/relationships/tags" Target="../tags/tag134.xml"/><Relationship Id="rId40" Type="http://schemas.openxmlformats.org/officeDocument/2006/relationships/tags" Target="../tags/tag133.xml"/><Relationship Id="rId4" Type="http://schemas.openxmlformats.org/officeDocument/2006/relationships/tags" Target="../tags/tag97.xml"/><Relationship Id="rId39" Type="http://schemas.openxmlformats.org/officeDocument/2006/relationships/tags" Target="../tags/tag132.xml"/><Relationship Id="rId38" Type="http://schemas.openxmlformats.org/officeDocument/2006/relationships/tags" Target="../tags/tag131.xml"/><Relationship Id="rId37" Type="http://schemas.openxmlformats.org/officeDocument/2006/relationships/tags" Target="../tags/tag130.xml"/><Relationship Id="rId36" Type="http://schemas.openxmlformats.org/officeDocument/2006/relationships/tags" Target="../tags/tag129.xml"/><Relationship Id="rId35" Type="http://schemas.openxmlformats.org/officeDocument/2006/relationships/tags" Target="../tags/tag128.xml"/><Relationship Id="rId34" Type="http://schemas.openxmlformats.org/officeDocument/2006/relationships/tags" Target="../tags/tag127.xml"/><Relationship Id="rId33" Type="http://schemas.openxmlformats.org/officeDocument/2006/relationships/tags" Target="../tags/tag126.xml"/><Relationship Id="rId32" Type="http://schemas.openxmlformats.org/officeDocument/2006/relationships/tags" Target="../tags/tag125.xml"/><Relationship Id="rId31" Type="http://schemas.openxmlformats.org/officeDocument/2006/relationships/tags" Target="../tags/tag124.xml"/><Relationship Id="rId30" Type="http://schemas.openxmlformats.org/officeDocument/2006/relationships/tags" Target="../tags/tag123.xml"/><Relationship Id="rId3" Type="http://schemas.openxmlformats.org/officeDocument/2006/relationships/tags" Target="../tags/tag96.xml"/><Relationship Id="rId29" Type="http://schemas.openxmlformats.org/officeDocument/2006/relationships/tags" Target="../tags/tag122.xml"/><Relationship Id="rId28" Type="http://schemas.openxmlformats.org/officeDocument/2006/relationships/tags" Target="../tags/tag121.xml"/><Relationship Id="rId27" Type="http://schemas.openxmlformats.org/officeDocument/2006/relationships/tags" Target="../tags/tag120.xml"/><Relationship Id="rId26" Type="http://schemas.openxmlformats.org/officeDocument/2006/relationships/tags" Target="../tags/tag119.xml"/><Relationship Id="rId25" Type="http://schemas.openxmlformats.org/officeDocument/2006/relationships/tags" Target="../tags/tag118.xml"/><Relationship Id="rId24" Type="http://schemas.openxmlformats.org/officeDocument/2006/relationships/tags" Target="../tags/tag117.xml"/><Relationship Id="rId23" Type="http://schemas.openxmlformats.org/officeDocument/2006/relationships/tags" Target="../tags/tag116.xml"/><Relationship Id="rId22" Type="http://schemas.openxmlformats.org/officeDocument/2006/relationships/tags" Target="../tags/tag115.xml"/><Relationship Id="rId21" Type="http://schemas.openxmlformats.org/officeDocument/2006/relationships/tags" Target="../tags/tag114.xml"/><Relationship Id="rId20" Type="http://schemas.openxmlformats.org/officeDocument/2006/relationships/tags" Target="../tags/tag113.xml"/><Relationship Id="rId2" Type="http://schemas.openxmlformats.org/officeDocument/2006/relationships/tags" Target="../tags/tag95.xml"/><Relationship Id="rId19" Type="http://schemas.openxmlformats.org/officeDocument/2006/relationships/tags" Target="../tags/tag112.xml"/><Relationship Id="rId18" Type="http://schemas.openxmlformats.org/officeDocument/2006/relationships/tags" Target="../tags/tag111.xml"/><Relationship Id="rId17" Type="http://schemas.openxmlformats.org/officeDocument/2006/relationships/tags" Target="../tags/tag110.xml"/><Relationship Id="rId16" Type="http://schemas.openxmlformats.org/officeDocument/2006/relationships/tags" Target="../tags/tag109.xml"/><Relationship Id="rId15" Type="http://schemas.openxmlformats.org/officeDocument/2006/relationships/tags" Target="../tags/tag108.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1" cy="6858000"/>
          </a:xfrm>
          <a:prstGeom prst="rect">
            <a:avLst/>
          </a:prstGeom>
          <a:gradFill flip="none" rotWithShape="1">
            <a:gsLst>
              <a:gs pos="22000">
                <a:schemeClr val="bg1">
                  <a:alpha val="0"/>
                </a:schemeClr>
              </a:gs>
              <a:gs pos="100000">
                <a:schemeClr val="accent1">
                  <a:alpha val="100000"/>
                </a:schemeClr>
              </a:gs>
              <a:gs pos="73000">
                <a:schemeClr val="accent1">
                  <a:alpha val="64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userDrawn="1">
            <p:custDataLst>
              <p:tags r:id="rId3"/>
            </p:custDataLst>
          </p:nvPr>
        </p:nvSpPr>
        <p:spPr>
          <a:xfrm>
            <a:off x="838198" y="4939657"/>
            <a:ext cx="5514776" cy="627396"/>
          </a:xfrm>
          <a:custGeom>
            <a:avLst/>
            <a:gdLst>
              <a:gd name="connsiteX0" fmla="*/ 313698 w 5514776"/>
              <a:gd name="connsiteY0" fmla="*/ 0 h 627396"/>
              <a:gd name="connsiteX1" fmla="*/ 5201078 w 5514776"/>
              <a:gd name="connsiteY1" fmla="*/ 1 h 627396"/>
              <a:gd name="connsiteX2" fmla="*/ 5514776 w 5514776"/>
              <a:gd name="connsiteY2" fmla="*/ 313699 h 627396"/>
              <a:gd name="connsiteX3" fmla="*/ 5514775 w 5514776"/>
              <a:gd name="connsiteY3" fmla="*/ 313698 h 627396"/>
              <a:gd name="connsiteX4" fmla="*/ 5201077 w 5514776"/>
              <a:gd name="connsiteY4" fmla="*/ 627396 h 627396"/>
              <a:gd name="connsiteX5" fmla="*/ 313698 w 5514776"/>
              <a:gd name="connsiteY5" fmla="*/ 627396 h 627396"/>
              <a:gd name="connsiteX6" fmla="*/ 0 w 5514776"/>
              <a:gd name="connsiteY6" fmla="*/ 313698 h 627396"/>
              <a:gd name="connsiteX7" fmla="*/ 313698 w 5514776"/>
              <a:gd name="connsiteY7" fmla="*/ 0 h 62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776" h="627396">
                <a:moveTo>
                  <a:pt x="313698" y="0"/>
                </a:moveTo>
                <a:cubicBezTo>
                  <a:pt x="1942825" y="0"/>
                  <a:pt x="3571951" y="1"/>
                  <a:pt x="5201078" y="1"/>
                </a:cubicBezTo>
                <a:cubicBezTo>
                  <a:pt x="5374329" y="1"/>
                  <a:pt x="5514776" y="140448"/>
                  <a:pt x="5514776" y="313699"/>
                </a:cubicBezTo>
                <a:lnTo>
                  <a:pt x="5514775" y="313698"/>
                </a:lnTo>
                <a:cubicBezTo>
                  <a:pt x="5514775" y="486949"/>
                  <a:pt x="5374328" y="627396"/>
                  <a:pt x="5201077" y="627396"/>
                </a:cubicBezTo>
                <a:lnTo>
                  <a:pt x="313698" y="627396"/>
                </a:lnTo>
                <a:cubicBezTo>
                  <a:pt x="140447" y="627396"/>
                  <a:pt x="0" y="486949"/>
                  <a:pt x="0" y="313698"/>
                </a:cubicBezTo>
                <a:cubicBezTo>
                  <a:pt x="0" y="140447"/>
                  <a:pt x="140447" y="0"/>
                  <a:pt x="313698" y="0"/>
                </a:cubicBezTo>
                <a:close/>
              </a:path>
            </a:pathLst>
          </a:custGeom>
          <a:gradFill>
            <a:gsLst>
              <a:gs pos="69000">
                <a:schemeClr val="accent1">
                  <a:alpha val="0"/>
                </a:schemeClr>
              </a:gs>
              <a:gs pos="0">
                <a:schemeClr val="accent1">
                  <a:alpha val="50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单圆角 8"/>
          <p:cNvSpPr/>
          <p:nvPr userDrawn="1">
            <p:custDataLst>
              <p:tags r:id="rId4"/>
            </p:custDataLst>
          </p:nvPr>
        </p:nvSpPr>
        <p:spPr>
          <a:xfrm flipH="1">
            <a:off x="7642906" y="0"/>
            <a:ext cx="4549094" cy="6858000"/>
          </a:xfrm>
          <a:prstGeom prst="round1Rect">
            <a:avLst>
              <a:gd name="adj" fmla="val 50000"/>
            </a:avLst>
          </a:prstGeom>
          <a:gradFill flip="none" rotWithShape="1">
            <a:gsLst>
              <a:gs pos="0">
                <a:schemeClr val="accent1">
                  <a:lumMod val="20000"/>
                  <a:lumOff val="80000"/>
                  <a:alpha val="70000"/>
                </a:schemeClr>
              </a:gs>
              <a:gs pos="61000">
                <a:schemeClr val="accent1">
                  <a:lumMod val="20000"/>
                  <a:lumOff val="80000"/>
                  <a:alpha val="0"/>
                </a:schemeClr>
              </a:gs>
            </a:gsLst>
            <a:lin ang="81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custDataLst>
              <p:tags r:id="rId5"/>
            </p:custDataLst>
          </p:nvPr>
        </p:nvSpPr>
        <p:spPr>
          <a:xfrm>
            <a:off x="7257095" y="2808083"/>
            <a:ext cx="126395" cy="381364"/>
          </a:xfrm>
          <a:custGeom>
            <a:avLst/>
            <a:gdLst>
              <a:gd name="connsiteX0" fmla="*/ 91919 w 91918"/>
              <a:gd name="connsiteY0" fmla="*/ 277339 h 277338"/>
              <a:gd name="connsiteX1" fmla="*/ 66487 w 91918"/>
              <a:gd name="connsiteY1" fmla="*/ 155835 h 277338"/>
              <a:gd name="connsiteX2" fmla="*/ 58087 w 91918"/>
              <a:gd name="connsiteY2" fmla="*/ 81298 h 277338"/>
              <a:gd name="connsiteX3" fmla="*/ 45944 w 91918"/>
              <a:gd name="connsiteY3" fmla="*/ 22493 h 277338"/>
              <a:gd name="connsiteX4" fmla="*/ 122 w 91918"/>
              <a:gd name="connsiteY4" fmla="*/ 28297 h 277338"/>
              <a:gd name="connsiteX5" fmla="*/ 4781 w 91918"/>
              <a:gd name="connsiteY5" fmla="*/ 87255 h 277338"/>
              <a:gd name="connsiteX6" fmla="*/ 11349 w 91918"/>
              <a:gd name="connsiteY6" fmla="*/ 158431 h 277338"/>
              <a:gd name="connsiteX7" fmla="*/ 22499 w 91918"/>
              <a:gd name="connsiteY7" fmla="*/ 254581 h 277338"/>
              <a:gd name="connsiteX8" fmla="*/ 91919 w 91918"/>
              <a:gd name="connsiteY8" fmla="*/ 277339 h 27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18" h="277338">
                <a:moveTo>
                  <a:pt x="91919" y="277339"/>
                </a:moveTo>
                <a:cubicBezTo>
                  <a:pt x="90086" y="277415"/>
                  <a:pt x="65800" y="171490"/>
                  <a:pt x="66487" y="155835"/>
                </a:cubicBezTo>
                <a:cubicBezTo>
                  <a:pt x="63433" y="126203"/>
                  <a:pt x="60454" y="100390"/>
                  <a:pt x="58087" y="81298"/>
                </a:cubicBezTo>
                <a:cubicBezTo>
                  <a:pt x="55414" y="60907"/>
                  <a:pt x="49915" y="36316"/>
                  <a:pt x="45944" y="22493"/>
                </a:cubicBezTo>
                <a:cubicBezTo>
                  <a:pt x="37085" y="-9811"/>
                  <a:pt x="-2474" y="-6833"/>
                  <a:pt x="122" y="28297"/>
                </a:cubicBezTo>
                <a:cubicBezTo>
                  <a:pt x="886" y="37614"/>
                  <a:pt x="3101" y="63885"/>
                  <a:pt x="4781" y="87255"/>
                </a:cubicBezTo>
                <a:cubicBezTo>
                  <a:pt x="6003" y="109631"/>
                  <a:pt x="9897" y="140637"/>
                  <a:pt x="11349" y="158431"/>
                </a:cubicBezTo>
                <a:cubicBezTo>
                  <a:pt x="12494" y="188979"/>
                  <a:pt x="21888" y="254581"/>
                  <a:pt x="22499" y="254581"/>
                </a:cubicBezTo>
                <a:cubicBezTo>
                  <a:pt x="36245" y="271764"/>
                  <a:pt x="91919" y="277339"/>
                  <a:pt x="91919" y="277339"/>
                </a:cubicBezTo>
                <a:close/>
              </a:path>
            </a:pathLst>
          </a:custGeom>
          <a:solidFill>
            <a:srgbClr val="FECFC2"/>
          </a:solidFill>
          <a:ln w="7635" cap="flat">
            <a:noFill/>
            <a:prstDash val="solid"/>
            <a:miter/>
          </a:ln>
        </p:spPr>
        <p:txBody>
          <a:bodyPr rtlCol="0" anchor="ctr"/>
          <a:lstStyle/>
          <a:p>
            <a:endParaRPr lang="zh-CN" altLang="en-US"/>
          </a:p>
        </p:txBody>
      </p:sp>
      <p:sp>
        <p:nvSpPr>
          <p:cNvPr id="21" name="任意多边形: 形状 20"/>
          <p:cNvSpPr/>
          <p:nvPr userDrawn="1">
            <p:custDataLst>
              <p:tags r:id="rId6"/>
            </p:custDataLst>
          </p:nvPr>
        </p:nvSpPr>
        <p:spPr>
          <a:xfrm>
            <a:off x="7087746" y="2830856"/>
            <a:ext cx="233260" cy="339570"/>
          </a:xfrm>
          <a:custGeom>
            <a:avLst/>
            <a:gdLst>
              <a:gd name="connsiteX0" fmla="*/ 169557 w 169633"/>
              <a:gd name="connsiteY0" fmla="*/ 241227 h 246944"/>
              <a:gd name="connsiteX1" fmla="*/ 106552 w 169633"/>
              <a:gd name="connsiteY1" fmla="*/ 134233 h 246944"/>
              <a:gd name="connsiteX2" fmla="*/ 74859 w 169633"/>
              <a:gd name="connsiteY2" fmla="*/ 66187 h 246944"/>
              <a:gd name="connsiteX3" fmla="*/ 44540 w 169633"/>
              <a:gd name="connsiteY3" fmla="*/ 14409 h 246944"/>
              <a:gd name="connsiteX4" fmla="*/ 2995 w 169633"/>
              <a:gd name="connsiteY4" fmla="*/ 34417 h 246944"/>
              <a:gd name="connsiteX5" fmla="*/ 26287 w 169633"/>
              <a:gd name="connsiteY5" fmla="*/ 88869 h 246944"/>
              <a:gd name="connsiteX6" fmla="*/ 55308 w 169633"/>
              <a:gd name="connsiteY6" fmla="*/ 154242 h 246944"/>
              <a:gd name="connsiteX7" fmla="*/ 96547 w 169633"/>
              <a:gd name="connsiteY7" fmla="*/ 241838 h 246944"/>
              <a:gd name="connsiteX8" fmla="*/ 169633 w 169633"/>
              <a:gd name="connsiteY8" fmla="*/ 241227 h 24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33" h="246944">
                <a:moveTo>
                  <a:pt x="169557" y="241227"/>
                </a:moveTo>
                <a:cubicBezTo>
                  <a:pt x="167800" y="241914"/>
                  <a:pt x="110981" y="149277"/>
                  <a:pt x="106552" y="134233"/>
                </a:cubicBezTo>
                <a:cubicBezTo>
                  <a:pt x="94256" y="107121"/>
                  <a:pt x="83183" y="83600"/>
                  <a:pt x="74859" y="66187"/>
                </a:cubicBezTo>
                <a:cubicBezTo>
                  <a:pt x="65770" y="47706"/>
                  <a:pt x="52711" y="26170"/>
                  <a:pt x="44540" y="14409"/>
                </a:cubicBezTo>
                <a:cubicBezTo>
                  <a:pt x="25829" y="-13314"/>
                  <a:pt x="-10676" y="2037"/>
                  <a:pt x="2995" y="34417"/>
                </a:cubicBezTo>
                <a:cubicBezTo>
                  <a:pt x="6737" y="43047"/>
                  <a:pt x="17199" y="67256"/>
                  <a:pt x="26287" y="88869"/>
                </a:cubicBezTo>
                <a:cubicBezTo>
                  <a:pt x="34612" y="109718"/>
                  <a:pt x="48129" y="137898"/>
                  <a:pt x="55308" y="154242"/>
                </a:cubicBezTo>
                <a:cubicBezTo>
                  <a:pt x="66152" y="182804"/>
                  <a:pt x="95937" y="241990"/>
                  <a:pt x="96547" y="241838"/>
                </a:cubicBezTo>
                <a:cubicBezTo>
                  <a:pt x="115105" y="253675"/>
                  <a:pt x="169633" y="241227"/>
                  <a:pt x="169633" y="241227"/>
                </a:cubicBezTo>
                <a:close/>
              </a:path>
            </a:pathLst>
          </a:custGeom>
          <a:solidFill>
            <a:srgbClr val="FECFC2"/>
          </a:solidFill>
          <a:ln w="7635" cap="flat">
            <a:noFill/>
            <a:prstDash val="solid"/>
            <a:miter/>
          </a:ln>
        </p:spPr>
        <p:txBody>
          <a:bodyPr rtlCol="0" anchor="ctr"/>
          <a:lstStyle/>
          <a:p>
            <a:endParaRPr lang="zh-CN" altLang="en-US"/>
          </a:p>
        </p:txBody>
      </p:sp>
      <p:sp>
        <p:nvSpPr>
          <p:cNvPr id="27" name="任意多边形: 形状 26"/>
          <p:cNvSpPr/>
          <p:nvPr userDrawn="1">
            <p:custDataLst>
              <p:tags r:id="rId7"/>
            </p:custDataLst>
          </p:nvPr>
        </p:nvSpPr>
        <p:spPr>
          <a:xfrm>
            <a:off x="7277636" y="3082123"/>
            <a:ext cx="105855" cy="107327"/>
          </a:xfrm>
          <a:custGeom>
            <a:avLst/>
            <a:gdLst>
              <a:gd name="connsiteX0" fmla="*/ 7561 w 76980"/>
              <a:gd name="connsiteY0" fmla="*/ 55292 h 78050"/>
              <a:gd name="connsiteX1" fmla="*/ 0 w 76980"/>
              <a:gd name="connsiteY1" fmla="*/ 0 h 78050"/>
              <a:gd name="connsiteX2" fmla="*/ 40705 w 76980"/>
              <a:gd name="connsiteY2" fmla="*/ 16725 h 78050"/>
              <a:gd name="connsiteX3" fmla="*/ 66594 w 76980"/>
              <a:gd name="connsiteY3" fmla="*/ 37803 h 78050"/>
              <a:gd name="connsiteX4" fmla="*/ 76981 w 76980"/>
              <a:gd name="connsiteY4" fmla="*/ 78050 h 78050"/>
              <a:gd name="connsiteX5" fmla="*/ 7561 w 76980"/>
              <a:gd name="connsiteY5" fmla="*/ 55292 h 7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80" h="78050">
                <a:moveTo>
                  <a:pt x="7561" y="55292"/>
                </a:moveTo>
                <a:cubicBezTo>
                  <a:pt x="7179" y="55292"/>
                  <a:pt x="3055" y="27646"/>
                  <a:pt x="0" y="0"/>
                </a:cubicBezTo>
                <a:cubicBezTo>
                  <a:pt x="13212" y="6644"/>
                  <a:pt x="27188" y="12754"/>
                  <a:pt x="40705" y="16725"/>
                </a:cubicBezTo>
                <a:cubicBezTo>
                  <a:pt x="52771" y="20238"/>
                  <a:pt x="60332" y="28104"/>
                  <a:pt x="66594" y="37803"/>
                </a:cubicBezTo>
                <a:cubicBezTo>
                  <a:pt x="71711" y="60027"/>
                  <a:pt x="76293" y="78126"/>
                  <a:pt x="76981" y="78050"/>
                </a:cubicBezTo>
                <a:cubicBezTo>
                  <a:pt x="76981" y="78050"/>
                  <a:pt x="21307" y="72475"/>
                  <a:pt x="7561" y="55292"/>
                </a:cubicBezTo>
                <a:close/>
              </a:path>
            </a:pathLst>
          </a:custGeom>
          <a:solidFill>
            <a:srgbClr val="FD8666">
              <a:alpha val="50000"/>
            </a:srgbClr>
          </a:solidFill>
          <a:ln w="7635" cap="flat">
            <a:noFill/>
            <a:prstDash val="solid"/>
            <a:miter/>
          </a:ln>
        </p:spPr>
        <p:txBody>
          <a:bodyPr rtlCol="0" anchor="ctr"/>
          <a:lstStyle/>
          <a:p>
            <a:endParaRPr lang="zh-CN" altLang="en-US"/>
          </a:p>
        </p:txBody>
      </p:sp>
      <p:sp>
        <p:nvSpPr>
          <p:cNvPr id="28" name="任意多边形: 形状 27"/>
          <p:cNvSpPr/>
          <p:nvPr userDrawn="1">
            <p:custDataLst>
              <p:tags r:id="rId8"/>
            </p:custDataLst>
          </p:nvPr>
        </p:nvSpPr>
        <p:spPr>
          <a:xfrm>
            <a:off x="7185123" y="3041698"/>
            <a:ext cx="135779" cy="127691"/>
          </a:xfrm>
          <a:custGeom>
            <a:avLst/>
            <a:gdLst>
              <a:gd name="connsiteX0" fmla="*/ 20693 w 98742"/>
              <a:gd name="connsiteY0" fmla="*/ 1676 h 92860"/>
              <a:gd name="connsiteX1" fmla="*/ 59412 w 98742"/>
              <a:gd name="connsiteY1" fmla="*/ 25350 h 92860"/>
              <a:gd name="connsiteX2" fmla="*/ 98743 w 98742"/>
              <a:gd name="connsiteY2" fmla="*/ 87897 h 92860"/>
              <a:gd name="connsiteX3" fmla="*/ 66820 w 98742"/>
              <a:gd name="connsiteY3" fmla="*/ 92861 h 92860"/>
              <a:gd name="connsiteX4" fmla="*/ 65369 w 98742"/>
              <a:gd name="connsiteY4" fmla="*/ 88432 h 92860"/>
              <a:gd name="connsiteX5" fmla="*/ 18249 w 98742"/>
              <a:gd name="connsiteY5" fmla="*/ 61473 h 92860"/>
              <a:gd name="connsiteX6" fmla="*/ 20769 w 98742"/>
              <a:gd name="connsiteY6" fmla="*/ 1676 h 9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42" h="92860">
                <a:moveTo>
                  <a:pt x="20693" y="1676"/>
                </a:moveTo>
                <a:cubicBezTo>
                  <a:pt x="30850" y="8778"/>
                  <a:pt x="44444" y="17331"/>
                  <a:pt x="59412" y="25350"/>
                </a:cubicBezTo>
                <a:cubicBezTo>
                  <a:pt x="76901" y="55134"/>
                  <a:pt x="97674" y="88279"/>
                  <a:pt x="98743" y="87897"/>
                </a:cubicBezTo>
                <a:cubicBezTo>
                  <a:pt x="98743" y="87897"/>
                  <a:pt x="83698" y="91257"/>
                  <a:pt x="66820" y="92861"/>
                </a:cubicBezTo>
                <a:lnTo>
                  <a:pt x="65369" y="88432"/>
                </a:lnTo>
                <a:cubicBezTo>
                  <a:pt x="65369" y="88432"/>
                  <a:pt x="42916" y="78733"/>
                  <a:pt x="18249" y="61473"/>
                </a:cubicBezTo>
                <a:cubicBezTo>
                  <a:pt x="-15506" y="37798"/>
                  <a:pt x="4961" y="-9474"/>
                  <a:pt x="20769" y="1676"/>
                </a:cubicBezTo>
                <a:close/>
              </a:path>
            </a:pathLst>
          </a:custGeom>
          <a:solidFill>
            <a:srgbClr val="FD8666">
              <a:alpha val="50000"/>
            </a:srgbClr>
          </a:solidFill>
          <a:ln w="7635" cap="flat">
            <a:noFill/>
            <a:prstDash val="solid"/>
            <a:miter/>
          </a:ln>
        </p:spPr>
        <p:txBody>
          <a:bodyPr rtlCol="0" anchor="ctr"/>
          <a:lstStyle/>
          <a:p>
            <a:endParaRPr lang="zh-CN" altLang="en-US"/>
          </a:p>
        </p:txBody>
      </p:sp>
      <p:sp>
        <p:nvSpPr>
          <p:cNvPr id="29" name="任意多边形: 形状 28"/>
          <p:cNvSpPr/>
          <p:nvPr userDrawn="1">
            <p:custDataLst>
              <p:tags r:id="rId9"/>
            </p:custDataLst>
          </p:nvPr>
        </p:nvSpPr>
        <p:spPr>
          <a:xfrm>
            <a:off x="7124915" y="3150994"/>
            <a:ext cx="330468" cy="359052"/>
          </a:xfrm>
          <a:custGeom>
            <a:avLst/>
            <a:gdLst>
              <a:gd name="connsiteX0" fmla="*/ 120227 w 240325"/>
              <a:gd name="connsiteY0" fmla="*/ 91 h 261112"/>
              <a:gd name="connsiteX1" fmla="*/ 1778 w 240325"/>
              <a:gd name="connsiteY1" fmla="*/ 57216 h 261112"/>
              <a:gd name="connsiteX2" fmla="*/ 105030 w 240325"/>
              <a:gd name="connsiteY2" fmla="*/ 249744 h 261112"/>
              <a:gd name="connsiteX3" fmla="*/ 217446 w 240325"/>
              <a:gd name="connsiteY3" fmla="*/ 215606 h 261112"/>
              <a:gd name="connsiteX4" fmla="*/ 237760 w 240325"/>
              <a:gd name="connsiteY4" fmla="*/ 151456 h 261112"/>
              <a:gd name="connsiteX5" fmla="*/ 180178 w 240325"/>
              <a:gd name="connsiteY5" fmla="*/ 12157 h 261112"/>
              <a:gd name="connsiteX6" fmla="*/ 120151 w 240325"/>
              <a:gd name="connsiteY6" fmla="*/ 167 h 26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25" h="261112">
                <a:moveTo>
                  <a:pt x="120227" y="91"/>
                </a:moveTo>
                <a:cubicBezTo>
                  <a:pt x="87236" y="2000"/>
                  <a:pt x="11324" y="42247"/>
                  <a:pt x="1778" y="57216"/>
                </a:cubicBezTo>
                <a:cubicBezTo>
                  <a:pt x="-7615" y="72108"/>
                  <a:pt x="19267" y="202394"/>
                  <a:pt x="105030" y="249744"/>
                </a:cubicBezTo>
                <a:cubicBezTo>
                  <a:pt x="165133" y="282812"/>
                  <a:pt x="204692" y="235157"/>
                  <a:pt x="217446" y="215606"/>
                </a:cubicBezTo>
                <a:cubicBezTo>
                  <a:pt x="231574" y="193994"/>
                  <a:pt x="223403" y="206518"/>
                  <a:pt x="237760" y="151456"/>
                </a:cubicBezTo>
                <a:cubicBezTo>
                  <a:pt x="254944" y="85320"/>
                  <a:pt x="180178" y="12157"/>
                  <a:pt x="180178" y="12157"/>
                </a:cubicBezTo>
                <a:cubicBezTo>
                  <a:pt x="180178" y="12157"/>
                  <a:pt x="153295" y="-1666"/>
                  <a:pt x="120151" y="167"/>
                </a:cubicBezTo>
                <a:close/>
              </a:path>
            </a:pathLst>
          </a:custGeom>
          <a:solidFill>
            <a:srgbClr val="FECFC2"/>
          </a:solidFill>
          <a:ln w="7635" cap="flat">
            <a:noFill/>
            <a:prstDash val="solid"/>
            <a:miter/>
          </a:ln>
        </p:spPr>
        <p:txBody>
          <a:bodyPr rtlCol="0" anchor="ctr"/>
          <a:lstStyle/>
          <a:p>
            <a:endParaRPr lang="zh-CN" altLang="en-US"/>
          </a:p>
        </p:txBody>
      </p:sp>
      <p:sp>
        <p:nvSpPr>
          <p:cNvPr id="30" name="任意多边形: 形状 29"/>
          <p:cNvSpPr/>
          <p:nvPr userDrawn="1">
            <p:custDataLst>
              <p:tags r:id="rId10"/>
            </p:custDataLst>
          </p:nvPr>
        </p:nvSpPr>
        <p:spPr>
          <a:xfrm>
            <a:off x="7128761" y="3159519"/>
            <a:ext cx="282140" cy="239352"/>
          </a:xfrm>
          <a:custGeom>
            <a:avLst/>
            <a:gdLst>
              <a:gd name="connsiteX0" fmla="*/ 1578 w 205179"/>
              <a:gd name="connsiteY0" fmla="*/ 64532 h 174062"/>
              <a:gd name="connsiteX1" fmla="*/ 132781 w 205179"/>
              <a:gd name="connsiteY1" fmla="*/ 0 h 174062"/>
              <a:gd name="connsiteX2" fmla="*/ 205179 w 205179"/>
              <a:gd name="connsiteY2" fmla="*/ 173818 h 174062"/>
              <a:gd name="connsiteX3" fmla="*/ 168598 w 205179"/>
              <a:gd name="connsiteY3" fmla="*/ 171297 h 174062"/>
              <a:gd name="connsiteX4" fmla="*/ 113918 w 205179"/>
              <a:gd name="connsiteY4" fmla="*/ 153809 h 174062"/>
              <a:gd name="connsiteX5" fmla="*/ 8680 w 205179"/>
              <a:gd name="connsiteY5" fmla="*/ 96455 h 174062"/>
              <a:gd name="connsiteX6" fmla="*/ 1578 w 205179"/>
              <a:gd name="connsiteY6" fmla="*/ 64532 h 17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179" h="174062">
                <a:moveTo>
                  <a:pt x="1578" y="64532"/>
                </a:moveTo>
                <a:cubicBezTo>
                  <a:pt x="10284" y="50786"/>
                  <a:pt x="93756" y="8172"/>
                  <a:pt x="132781" y="0"/>
                </a:cubicBezTo>
                <a:cubicBezTo>
                  <a:pt x="158747" y="55521"/>
                  <a:pt x="186545" y="114478"/>
                  <a:pt x="205179" y="173818"/>
                </a:cubicBezTo>
                <a:cubicBezTo>
                  <a:pt x="187461" y="175039"/>
                  <a:pt x="168598" y="171297"/>
                  <a:pt x="168598" y="171297"/>
                </a:cubicBezTo>
                <a:lnTo>
                  <a:pt x="113918" y="153809"/>
                </a:lnTo>
                <a:cubicBezTo>
                  <a:pt x="81919" y="99052"/>
                  <a:pt x="38770" y="141742"/>
                  <a:pt x="8680" y="96455"/>
                </a:cubicBezTo>
                <a:cubicBezTo>
                  <a:pt x="-1477" y="81334"/>
                  <a:pt x="-1019" y="68656"/>
                  <a:pt x="1578" y="64532"/>
                </a:cubicBezTo>
                <a:close/>
              </a:path>
            </a:pathLst>
          </a:custGeom>
          <a:solidFill>
            <a:srgbClr val="FD8666">
              <a:alpha val="50000"/>
            </a:srgbClr>
          </a:solidFill>
          <a:ln w="7635" cap="flat">
            <a:noFill/>
            <a:prstDash val="solid"/>
            <a:miter/>
          </a:ln>
        </p:spPr>
        <p:txBody>
          <a:bodyPr rtlCol="0" anchor="ctr"/>
          <a:lstStyle/>
          <a:p>
            <a:endParaRPr lang="zh-CN" altLang="en-US"/>
          </a:p>
        </p:txBody>
      </p:sp>
      <p:sp>
        <p:nvSpPr>
          <p:cNvPr id="31" name="任意多边形: 形状 30"/>
          <p:cNvSpPr/>
          <p:nvPr userDrawn="1">
            <p:custDataLst>
              <p:tags r:id="rId11"/>
            </p:custDataLst>
          </p:nvPr>
        </p:nvSpPr>
        <p:spPr>
          <a:xfrm>
            <a:off x="7097792" y="3149647"/>
            <a:ext cx="104169" cy="149209"/>
          </a:xfrm>
          <a:custGeom>
            <a:avLst/>
            <a:gdLst>
              <a:gd name="connsiteX0" fmla="*/ 118 w 75754"/>
              <a:gd name="connsiteY0" fmla="*/ 31007 h 108509"/>
              <a:gd name="connsiteX1" fmla="*/ 26313 w 75754"/>
              <a:gd name="connsiteY1" fmla="*/ 96532 h 108509"/>
              <a:gd name="connsiteX2" fmla="*/ 54417 w 75754"/>
              <a:gd name="connsiteY2" fmla="*/ 108446 h 108509"/>
              <a:gd name="connsiteX3" fmla="*/ 75724 w 75754"/>
              <a:gd name="connsiteY3" fmla="*/ 85153 h 108509"/>
              <a:gd name="connsiteX4" fmla="*/ 46093 w 75754"/>
              <a:gd name="connsiteY4" fmla="*/ 6034 h 108509"/>
              <a:gd name="connsiteX5" fmla="*/ 118 w 75754"/>
              <a:gd name="connsiteY5" fmla="*/ 31007 h 1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54" h="108509">
                <a:moveTo>
                  <a:pt x="118" y="31007"/>
                </a:moveTo>
                <a:cubicBezTo>
                  <a:pt x="2257" y="49183"/>
                  <a:pt x="13865" y="82480"/>
                  <a:pt x="26313" y="96532"/>
                </a:cubicBezTo>
                <a:cubicBezTo>
                  <a:pt x="32117" y="102947"/>
                  <a:pt x="46628" y="109210"/>
                  <a:pt x="54417" y="108446"/>
                </a:cubicBezTo>
                <a:cubicBezTo>
                  <a:pt x="62436" y="107606"/>
                  <a:pt x="76488" y="102565"/>
                  <a:pt x="75724" y="85153"/>
                </a:cubicBezTo>
                <a:cubicBezTo>
                  <a:pt x="74732" y="59111"/>
                  <a:pt x="63658" y="25967"/>
                  <a:pt x="46093" y="6034"/>
                </a:cubicBezTo>
                <a:cubicBezTo>
                  <a:pt x="31506" y="-10538"/>
                  <a:pt x="-2249" y="10082"/>
                  <a:pt x="118" y="31007"/>
                </a:cubicBezTo>
                <a:close/>
              </a:path>
            </a:pathLst>
          </a:custGeom>
          <a:solidFill>
            <a:srgbClr val="FECFC2"/>
          </a:solidFill>
          <a:ln w="7635" cap="flat">
            <a:noFill/>
            <a:prstDash val="solid"/>
            <a:miter/>
          </a:ln>
        </p:spPr>
        <p:txBody>
          <a:bodyPr rtlCol="0" anchor="ctr"/>
          <a:lstStyle/>
          <a:p>
            <a:endParaRPr lang="zh-CN" altLang="en-US"/>
          </a:p>
        </p:txBody>
      </p:sp>
      <p:sp>
        <p:nvSpPr>
          <p:cNvPr id="32" name="任意多边形: 形状 31"/>
          <p:cNvSpPr/>
          <p:nvPr userDrawn="1">
            <p:custDataLst>
              <p:tags r:id="rId12"/>
            </p:custDataLst>
          </p:nvPr>
        </p:nvSpPr>
        <p:spPr>
          <a:xfrm>
            <a:off x="7145527" y="3149962"/>
            <a:ext cx="56391" cy="118876"/>
          </a:xfrm>
          <a:custGeom>
            <a:avLst/>
            <a:gdLst>
              <a:gd name="connsiteX0" fmla="*/ 0 w 41010"/>
              <a:gd name="connsiteY0" fmla="*/ 0 h 86450"/>
              <a:gd name="connsiteX1" fmla="*/ 11379 w 41010"/>
              <a:gd name="connsiteY1" fmla="*/ 5804 h 86450"/>
              <a:gd name="connsiteX2" fmla="*/ 41010 w 41010"/>
              <a:gd name="connsiteY2" fmla="*/ 84923 h 86450"/>
              <a:gd name="connsiteX3" fmla="*/ 40858 w 41010"/>
              <a:gd name="connsiteY3" fmla="*/ 86451 h 86450"/>
              <a:gd name="connsiteX4" fmla="*/ 0 w 41010"/>
              <a:gd name="connsiteY4" fmla="*/ 76 h 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0" h="86450">
                <a:moveTo>
                  <a:pt x="0" y="0"/>
                </a:moveTo>
                <a:cubicBezTo>
                  <a:pt x="4277" y="535"/>
                  <a:pt x="8248" y="2291"/>
                  <a:pt x="11379" y="5804"/>
                </a:cubicBezTo>
                <a:cubicBezTo>
                  <a:pt x="28944" y="25737"/>
                  <a:pt x="40018" y="58881"/>
                  <a:pt x="41010" y="84923"/>
                </a:cubicBezTo>
                <a:cubicBezTo>
                  <a:pt x="41010" y="85458"/>
                  <a:pt x="40934" y="85840"/>
                  <a:pt x="40858" y="86451"/>
                </a:cubicBezTo>
                <a:cubicBezTo>
                  <a:pt x="20696" y="59721"/>
                  <a:pt x="8553" y="27569"/>
                  <a:pt x="0" y="76"/>
                </a:cubicBezTo>
                <a:close/>
              </a:path>
            </a:pathLst>
          </a:custGeom>
          <a:solidFill>
            <a:srgbClr val="FD8666">
              <a:alpha val="50000"/>
            </a:srgbClr>
          </a:solidFill>
          <a:ln w="7635" cap="flat">
            <a:noFill/>
            <a:prstDash val="solid"/>
            <a:miter/>
          </a:ln>
        </p:spPr>
        <p:txBody>
          <a:bodyPr rtlCol="0" anchor="ctr"/>
          <a:lstStyle/>
          <a:p>
            <a:endParaRPr lang="zh-CN" altLang="en-US"/>
          </a:p>
        </p:txBody>
      </p:sp>
      <p:sp>
        <p:nvSpPr>
          <p:cNvPr id="33" name="任意多边形: 形状 32"/>
          <p:cNvSpPr/>
          <p:nvPr userDrawn="1">
            <p:custDataLst>
              <p:tags r:id="rId13"/>
            </p:custDataLst>
          </p:nvPr>
        </p:nvSpPr>
        <p:spPr>
          <a:xfrm>
            <a:off x="7158304" y="3108136"/>
            <a:ext cx="113050" cy="162610"/>
          </a:xfrm>
          <a:custGeom>
            <a:avLst/>
            <a:gdLst>
              <a:gd name="connsiteX0" fmla="*/ 14765 w 82213"/>
              <a:gd name="connsiteY0" fmla="*/ 3841 h 118254"/>
              <a:gd name="connsiteX1" fmla="*/ 789 w 82213"/>
              <a:gd name="connsiteY1" fmla="*/ 36604 h 118254"/>
              <a:gd name="connsiteX2" fmla="*/ 46916 w 82213"/>
              <a:gd name="connsiteY2" fmla="*/ 113203 h 118254"/>
              <a:gd name="connsiteX3" fmla="*/ 72729 w 82213"/>
              <a:gd name="connsiteY3" fmla="*/ 116105 h 118254"/>
              <a:gd name="connsiteX4" fmla="*/ 81283 w 82213"/>
              <a:gd name="connsiteY4" fmla="*/ 85175 h 118254"/>
              <a:gd name="connsiteX5" fmla="*/ 45007 w 82213"/>
              <a:gd name="connsiteY5" fmla="*/ 6896 h 118254"/>
              <a:gd name="connsiteX6" fmla="*/ 14841 w 82213"/>
              <a:gd name="connsiteY6" fmla="*/ 3841 h 11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13" h="118254">
                <a:moveTo>
                  <a:pt x="14765" y="3841"/>
                </a:moveTo>
                <a:cubicBezTo>
                  <a:pt x="4531" y="10944"/>
                  <a:pt x="-2418" y="22857"/>
                  <a:pt x="789" y="36604"/>
                </a:cubicBezTo>
                <a:cubicBezTo>
                  <a:pt x="5906" y="58446"/>
                  <a:pt x="26679" y="102205"/>
                  <a:pt x="46916" y="113203"/>
                </a:cubicBezTo>
                <a:cubicBezTo>
                  <a:pt x="53790" y="116945"/>
                  <a:pt x="66314" y="120763"/>
                  <a:pt x="72729" y="116105"/>
                </a:cubicBezTo>
                <a:cubicBezTo>
                  <a:pt x="79450" y="111293"/>
                  <a:pt x="84338" y="97471"/>
                  <a:pt x="81283" y="85175"/>
                </a:cubicBezTo>
                <a:cubicBezTo>
                  <a:pt x="75937" y="63333"/>
                  <a:pt x="59976" y="25454"/>
                  <a:pt x="45007" y="6896"/>
                </a:cubicBezTo>
                <a:cubicBezTo>
                  <a:pt x="39432" y="23"/>
                  <a:pt x="24617" y="-2956"/>
                  <a:pt x="14841" y="3841"/>
                </a:cubicBezTo>
                <a:close/>
              </a:path>
            </a:pathLst>
          </a:custGeom>
          <a:solidFill>
            <a:srgbClr val="FECFC2"/>
          </a:solidFill>
          <a:ln w="7635" cap="flat">
            <a:noFill/>
            <a:prstDash val="solid"/>
            <a:miter/>
          </a:ln>
        </p:spPr>
        <p:txBody>
          <a:bodyPr rtlCol="0" anchor="ctr"/>
          <a:lstStyle/>
          <a:p>
            <a:endParaRPr lang="zh-CN" altLang="en-US"/>
          </a:p>
        </p:txBody>
      </p:sp>
      <p:sp>
        <p:nvSpPr>
          <p:cNvPr id="34" name="任意多边形: 形状 33"/>
          <p:cNvSpPr/>
          <p:nvPr userDrawn="1">
            <p:custDataLst>
              <p:tags r:id="rId14"/>
            </p:custDataLst>
          </p:nvPr>
        </p:nvSpPr>
        <p:spPr>
          <a:xfrm>
            <a:off x="7194858" y="3059134"/>
            <a:ext cx="260175" cy="377729"/>
          </a:xfrm>
          <a:custGeom>
            <a:avLst/>
            <a:gdLst>
              <a:gd name="connsiteX0" fmla="*/ 107929 w 189205"/>
              <a:gd name="connsiteY0" fmla="*/ 46121 h 274695"/>
              <a:gd name="connsiteX1" fmla="*/ 20791 w 189205"/>
              <a:gd name="connsiteY1" fmla="*/ 1673 h 274695"/>
              <a:gd name="connsiteX2" fmla="*/ 18271 w 189205"/>
              <a:gd name="connsiteY2" fmla="*/ 61471 h 274695"/>
              <a:gd name="connsiteX3" fmla="*/ 65315 w 189205"/>
              <a:gd name="connsiteY3" fmla="*/ 88429 h 274695"/>
              <a:gd name="connsiteX4" fmla="*/ 78527 w 189205"/>
              <a:gd name="connsiteY4" fmla="*/ 128447 h 274695"/>
              <a:gd name="connsiteX5" fmla="*/ 54317 w 189205"/>
              <a:gd name="connsiteY5" fmla="*/ 182746 h 274695"/>
              <a:gd name="connsiteX6" fmla="*/ 77534 w 189205"/>
              <a:gd name="connsiteY6" fmla="*/ 240482 h 274695"/>
              <a:gd name="connsiteX7" fmla="*/ 166275 w 189205"/>
              <a:gd name="connsiteY7" fmla="*/ 274695 h 274695"/>
              <a:gd name="connsiteX8" fmla="*/ 189110 w 189205"/>
              <a:gd name="connsiteY8" fmla="*/ 195958 h 274695"/>
              <a:gd name="connsiteX9" fmla="*/ 150238 w 189205"/>
              <a:gd name="connsiteY9" fmla="*/ 96830 h 274695"/>
              <a:gd name="connsiteX10" fmla="*/ 108005 w 189205"/>
              <a:gd name="connsiteY10" fmla="*/ 46197 h 27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205" h="274695">
                <a:moveTo>
                  <a:pt x="107929" y="46121"/>
                </a:moveTo>
                <a:cubicBezTo>
                  <a:pt x="76006" y="36574"/>
                  <a:pt x="41411" y="16107"/>
                  <a:pt x="20791" y="1673"/>
                </a:cubicBezTo>
                <a:cubicBezTo>
                  <a:pt x="4906" y="-9477"/>
                  <a:pt x="-15485" y="37873"/>
                  <a:pt x="18271" y="61471"/>
                </a:cubicBezTo>
                <a:cubicBezTo>
                  <a:pt x="42938" y="78807"/>
                  <a:pt x="65315" y="88429"/>
                  <a:pt x="65315" y="88429"/>
                </a:cubicBezTo>
                <a:lnTo>
                  <a:pt x="78527" y="128447"/>
                </a:lnTo>
                <a:cubicBezTo>
                  <a:pt x="78527" y="128447"/>
                  <a:pt x="62489" y="151664"/>
                  <a:pt x="54317" y="182746"/>
                </a:cubicBezTo>
                <a:cubicBezTo>
                  <a:pt x="48513" y="204588"/>
                  <a:pt x="77534" y="240482"/>
                  <a:pt x="77534" y="240482"/>
                </a:cubicBezTo>
                <a:lnTo>
                  <a:pt x="166275" y="274695"/>
                </a:lnTo>
                <a:cubicBezTo>
                  <a:pt x="166275" y="274695"/>
                  <a:pt x="187353" y="219098"/>
                  <a:pt x="189110" y="195958"/>
                </a:cubicBezTo>
                <a:cubicBezTo>
                  <a:pt x="190943" y="172742"/>
                  <a:pt x="166123" y="123941"/>
                  <a:pt x="150238" y="96830"/>
                </a:cubicBezTo>
                <a:cubicBezTo>
                  <a:pt x="138324" y="76516"/>
                  <a:pt x="131527" y="53070"/>
                  <a:pt x="108005" y="46197"/>
                </a:cubicBezTo>
                <a:close/>
              </a:path>
            </a:pathLst>
          </a:custGeom>
          <a:solidFill>
            <a:srgbClr val="FECFC2"/>
          </a:solidFill>
          <a:ln w="7635" cap="flat">
            <a:noFill/>
            <a:prstDash val="solid"/>
            <a:miter/>
          </a:ln>
        </p:spPr>
        <p:txBody>
          <a:bodyPr rtlCol="0" anchor="ctr"/>
          <a:lstStyle/>
          <a:p>
            <a:endParaRPr lang="zh-CN" altLang="en-US"/>
          </a:p>
        </p:txBody>
      </p:sp>
      <p:sp>
        <p:nvSpPr>
          <p:cNvPr id="35" name="任意多边形: 形状 34"/>
          <p:cNvSpPr/>
          <p:nvPr userDrawn="1">
            <p:custDataLst>
              <p:tags r:id="rId15"/>
            </p:custDataLst>
          </p:nvPr>
        </p:nvSpPr>
        <p:spPr>
          <a:xfrm>
            <a:off x="7157394" y="3333529"/>
            <a:ext cx="353166" cy="204674"/>
          </a:xfrm>
          <a:custGeom>
            <a:avLst/>
            <a:gdLst>
              <a:gd name="connsiteX0" fmla="*/ 231553 w 256831"/>
              <a:gd name="connsiteY0" fmla="*/ 0 h 148844"/>
              <a:gd name="connsiteX1" fmla="*/ 0 w 256831"/>
              <a:gd name="connsiteY1" fmla="*/ 65754 h 148844"/>
              <a:gd name="connsiteX2" fmla="*/ 25278 w 256831"/>
              <a:gd name="connsiteY2" fmla="*/ 148844 h 148844"/>
              <a:gd name="connsiteX3" fmla="*/ 256831 w 256831"/>
              <a:gd name="connsiteY3" fmla="*/ 74079 h 148844"/>
              <a:gd name="connsiteX4" fmla="*/ 231553 w 256831"/>
              <a:gd name="connsiteY4" fmla="*/ 0 h 14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31" h="148844">
                <a:moveTo>
                  <a:pt x="231553" y="0"/>
                </a:moveTo>
                <a:lnTo>
                  <a:pt x="0" y="65754"/>
                </a:lnTo>
                <a:lnTo>
                  <a:pt x="25278" y="148844"/>
                </a:lnTo>
                <a:lnTo>
                  <a:pt x="256831" y="74079"/>
                </a:lnTo>
                <a:lnTo>
                  <a:pt x="231553" y="0"/>
                </a:lnTo>
                <a:close/>
              </a:path>
            </a:pathLst>
          </a:custGeom>
          <a:solidFill>
            <a:srgbClr val="FFFFFF"/>
          </a:solidFill>
          <a:ln w="7635" cap="flat">
            <a:noFill/>
            <a:prstDash val="solid"/>
            <a:miter/>
          </a:ln>
        </p:spPr>
        <p:txBody>
          <a:bodyPr rtlCol="0" anchor="ctr"/>
          <a:lstStyle/>
          <a:p>
            <a:endParaRPr lang="zh-CN" altLang="en-US"/>
          </a:p>
        </p:txBody>
      </p:sp>
      <p:sp>
        <p:nvSpPr>
          <p:cNvPr id="36" name="任意多边形: 形状 35"/>
          <p:cNvSpPr/>
          <p:nvPr userDrawn="1">
            <p:custDataLst>
              <p:tags r:id="rId16"/>
            </p:custDataLst>
          </p:nvPr>
        </p:nvSpPr>
        <p:spPr>
          <a:xfrm>
            <a:off x="7124944" y="2780939"/>
            <a:ext cx="1604603" cy="2217946"/>
          </a:xfrm>
          <a:custGeom>
            <a:avLst/>
            <a:gdLst>
              <a:gd name="connsiteX0" fmla="*/ 923539 w 1166909"/>
              <a:gd name="connsiteY0" fmla="*/ 1531595 h 1612947"/>
              <a:gd name="connsiteX1" fmla="*/ 539323 w 1166909"/>
              <a:gd name="connsiteY1" fmla="*/ 1597807 h 1612947"/>
              <a:gd name="connsiteX2" fmla="*/ 0 w 1166909"/>
              <a:gd name="connsiteY2" fmla="*/ 515954 h 1612947"/>
              <a:gd name="connsiteX3" fmla="*/ 280430 w 1166909"/>
              <a:gd name="connsiteY3" fmla="*/ 426296 h 1612947"/>
              <a:gd name="connsiteX4" fmla="*/ 561088 w 1166909"/>
              <a:gd name="connsiteY4" fmla="*/ 766752 h 1612947"/>
              <a:gd name="connsiteX5" fmla="*/ 1053215 w 1166909"/>
              <a:gd name="connsiteY5" fmla="*/ 42080 h 1612947"/>
              <a:gd name="connsiteX6" fmla="*/ 1128057 w 1166909"/>
              <a:gd name="connsiteY6" fmla="*/ 0 h 1612947"/>
              <a:gd name="connsiteX7" fmla="*/ 1127904 w 1166909"/>
              <a:gd name="connsiteY7" fmla="*/ 61249 h 1612947"/>
              <a:gd name="connsiteX8" fmla="*/ 1132257 w 1166909"/>
              <a:gd name="connsiteY8" fmla="*/ 99815 h 1612947"/>
              <a:gd name="connsiteX9" fmla="*/ 923615 w 1166909"/>
              <a:gd name="connsiteY9" fmla="*/ 1531595 h 161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909" h="1612947">
                <a:moveTo>
                  <a:pt x="923539" y="1531595"/>
                </a:moveTo>
                <a:cubicBezTo>
                  <a:pt x="871455" y="1553436"/>
                  <a:pt x="635854" y="1649662"/>
                  <a:pt x="539323" y="1597807"/>
                </a:cubicBezTo>
                <a:cubicBezTo>
                  <a:pt x="243696" y="1438958"/>
                  <a:pt x="9470" y="630050"/>
                  <a:pt x="0" y="515954"/>
                </a:cubicBezTo>
                <a:lnTo>
                  <a:pt x="280430" y="426296"/>
                </a:lnTo>
                <a:lnTo>
                  <a:pt x="561088" y="766752"/>
                </a:lnTo>
                <a:cubicBezTo>
                  <a:pt x="784241" y="417361"/>
                  <a:pt x="993341" y="87520"/>
                  <a:pt x="1053215" y="42080"/>
                </a:cubicBezTo>
                <a:cubicBezTo>
                  <a:pt x="1078722" y="22758"/>
                  <a:pt x="1110645" y="6262"/>
                  <a:pt x="1128057" y="0"/>
                </a:cubicBezTo>
                <a:cubicBezTo>
                  <a:pt x="1128057" y="0"/>
                  <a:pt x="1123704" y="25584"/>
                  <a:pt x="1127904" y="61249"/>
                </a:cubicBezTo>
                <a:cubicBezTo>
                  <a:pt x="1129203" y="72551"/>
                  <a:pt x="1130730" y="85458"/>
                  <a:pt x="1132257" y="99815"/>
                </a:cubicBezTo>
                <a:cubicBezTo>
                  <a:pt x="1166547" y="411251"/>
                  <a:pt x="1247499" y="1395809"/>
                  <a:pt x="923615" y="1531595"/>
                </a:cubicBezTo>
                <a:close/>
              </a:path>
            </a:pathLst>
          </a:custGeom>
          <a:solidFill>
            <a:schemeClr val="accent6"/>
          </a:solidFill>
          <a:ln w="7635" cap="flat">
            <a:noFill/>
            <a:prstDash val="solid"/>
            <a:miter/>
          </a:ln>
        </p:spPr>
        <p:txBody>
          <a:bodyPr rtlCol="0" anchor="ctr"/>
          <a:lstStyle/>
          <a:p>
            <a:endParaRPr lang="zh-CN" altLang="en-US"/>
          </a:p>
        </p:txBody>
      </p:sp>
      <p:sp>
        <p:nvSpPr>
          <p:cNvPr id="37" name="任意多边形: 形状 36"/>
          <p:cNvSpPr/>
          <p:nvPr userDrawn="1">
            <p:custDataLst>
              <p:tags r:id="rId17"/>
            </p:custDataLst>
          </p:nvPr>
        </p:nvSpPr>
        <p:spPr>
          <a:xfrm>
            <a:off x="7866560" y="2810343"/>
            <a:ext cx="838336" cy="2194501"/>
          </a:xfrm>
          <a:custGeom>
            <a:avLst/>
            <a:gdLst>
              <a:gd name="connsiteX0" fmla="*/ 609659 w 609659"/>
              <a:gd name="connsiteY0" fmla="*/ 0 h 1595898"/>
              <a:gd name="connsiteX1" fmla="*/ 592858 w 609659"/>
              <a:gd name="connsiteY1" fmla="*/ 78432 h 1595898"/>
              <a:gd name="connsiteX2" fmla="*/ 290816 w 609659"/>
              <a:gd name="connsiteY2" fmla="*/ 1487682 h 1595898"/>
              <a:gd name="connsiteX3" fmla="*/ 322433 w 609659"/>
              <a:gd name="connsiteY3" fmla="*/ 1566267 h 1595898"/>
              <a:gd name="connsiteX4" fmla="*/ 0 w 609659"/>
              <a:gd name="connsiteY4" fmla="*/ 1576424 h 1595898"/>
              <a:gd name="connsiteX5" fmla="*/ 588505 w 609659"/>
              <a:gd name="connsiteY5" fmla="*/ 39865 h 1595898"/>
              <a:gd name="connsiteX6" fmla="*/ 609659 w 609659"/>
              <a:gd name="connsiteY6" fmla="*/ 0 h 159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59" h="1595898">
                <a:moveTo>
                  <a:pt x="609659" y="0"/>
                </a:moveTo>
                <a:lnTo>
                  <a:pt x="592858" y="78432"/>
                </a:lnTo>
                <a:lnTo>
                  <a:pt x="290816" y="1487682"/>
                </a:lnTo>
                <a:cubicBezTo>
                  <a:pt x="290816" y="1487682"/>
                  <a:pt x="366193" y="1540454"/>
                  <a:pt x="322433" y="1566267"/>
                </a:cubicBezTo>
                <a:cubicBezTo>
                  <a:pt x="229415" y="1559393"/>
                  <a:pt x="96531" y="1628279"/>
                  <a:pt x="0" y="1576424"/>
                </a:cubicBezTo>
                <a:cubicBezTo>
                  <a:pt x="94775" y="1253914"/>
                  <a:pt x="483955" y="237739"/>
                  <a:pt x="588505" y="39865"/>
                </a:cubicBezTo>
                <a:cubicBezTo>
                  <a:pt x="602099" y="14205"/>
                  <a:pt x="609659" y="0"/>
                  <a:pt x="609659" y="0"/>
                </a:cubicBezTo>
                <a:close/>
              </a:path>
            </a:pathLst>
          </a:custGeom>
          <a:solidFill>
            <a:schemeClr val="accent3">
              <a:lumMod val="75000"/>
            </a:schemeClr>
          </a:solidFill>
          <a:ln w="7635" cap="flat">
            <a:noFill/>
            <a:prstDash val="solid"/>
            <a:miter/>
          </a:ln>
        </p:spPr>
        <p:txBody>
          <a:bodyPr rtlCol="0" anchor="ctr"/>
          <a:lstStyle/>
          <a:p>
            <a:endParaRPr lang="zh-CN" altLang="en-US"/>
          </a:p>
        </p:txBody>
      </p:sp>
      <p:sp>
        <p:nvSpPr>
          <p:cNvPr id="38" name="任意多边形: 形状 37"/>
          <p:cNvSpPr/>
          <p:nvPr userDrawn="1">
            <p:custDataLst>
              <p:tags r:id="rId18"/>
            </p:custDataLst>
          </p:nvPr>
        </p:nvSpPr>
        <p:spPr>
          <a:xfrm>
            <a:off x="8793460" y="1411458"/>
            <a:ext cx="2133826" cy="2550081"/>
          </a:xfrm>
          <a:custGeom>
            <a:avLst/>
            <a:gdLst>
              <a:gd name="connsiteX0" fmla="*/ 60765 w 1551772"/>
              <a:gd name="connsiteY0" fmla="*/ 628431 h 1854484"/>
              <a:gd name="connsiteX1" fmla="*/ 238477 w 1551772"/>
              <a:gd name="connsiteY1" fmla="*/ 858304 h 1854484"/>
              <a:gd name="connsiteX2" fmla="*/ 439406 w 1551772"/>
              <a:gd name="connsiteY2" fmla="*/ 1460632 h 1854484"/>
              <a:gd name="connsiteX3" fmla="*/ 808501 w 1551772"/>
              <a:gd name="connsiteY3" fmla="*/ 1842862 h 1854484"/>
              <a:gd name="connsiteX4" fmla="*/ 1263817 w 1551772"/>
              <a:gd name="connsiteY4" fmla="*/ 1711812 h 1854484"/>
              <a:gd name="connsiteX5" fmla="*/ 1539741 w 1551772"/>
              <a:gd name="connsiteY5" fmla="*/ 1340502 h 1854484"/>
              <a:gd name="connsiteX6" fmla="*/ 1418771 w 1551772"/>
              <a:gd name="connsiteY6" fmla="*/ 840739 h 1854484"/>
              <a:gd name="connsiteX7" fmla="*/ 827822 w 1551772"/>
              <a:gd name="connsiteY7" fmla="*/ 378626 h 1854484"/>
              <a:gd name="connsiteX8" fmla="*/ 717544 w 1551772"/>
              <a:gd name="connsiteY8" fmla="*/ 193200 h 1854484"/>
              <a:gd name="connsiteX9" fmla="*/ 580308 w 1551772"/>
              <a:gd name="connsiteY9" fmla="*/ 56116 h 1854484"/>
              <a:gd name="connsiteX10" fmla="*/ 170585 w 1551772"/>
              <a:gd name="connsiteY10" fmla="*/ 61157 h 1854484"/>
              <a:gd name="connsiteX11" fmla="*/ 10972 w 1551772"/>
              <a:gd name="connsiteY11" fmla="*/ 507232 h 1854484"/>
              <a:gd name="connsiteX12" fmla="*/ 60841 w 1551772"/>
              <a:gd name="connsiteY12" fmla="*/ 628355 h 185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772" h="1854484">
                <a:moveTo>
                  <a:pt x="60765" y="628431"/>
                </a:moveTo>
                <a:cubicBezTo>
                  <a:pt x="125985" y="754594"/>
                  <a:pt x="205638" y="824701"/>
                  <a:pt x="238477" y="858304"/>
                </a:cubicBezTo>
                <a:cubicBezTo>
                  <a:pt x="394271" y="1017535"/>
                  <a:pt x="296595" y="1172336"/>
                  <a:pt x="439406" y="1460632"/>
                </a:cubicBezTo>
                <a:cubicBezTo>
                  <a:pt x="497141" y="1577172"/>
                  <a:pt x="602837" y="1790473"/>
                  <a:pt x="808501" y="1842862"/>
                </a:cubicBezTo>
                <a:cubicBezTo>
                  <a:pt x="1007520" y="1893572"/>
                  <a:pt x="1188669" y="1765118"/>
                  <a:pt x="1263817" y="1711812"/>
                </a:cubicBezTo>
                <a:cubicBezTo>
                  <a:pt x="1332091" y="1663393"/>
                  <a:pt x="1493919" y="1548686"/>
                  <a:pt x="1539741" y="1340502"/>
                </a:cubicBezTo>
                <a:cubicBezTo>
                  <a:pt x="1593963" y="1094286"/>
                  <a:pt x="1449090" y="884575"/>
                  <a:pt x="1418771" y="840739"/>
                </a:cubicBezTo>
                <a:cubicBezTo>
                  <a:pt x="1236324" y="576729"/>
                  <a:pt x="937260" y="611630"/>
                  <a:pt x="827822" y="378626"/>
                </a:cubicBezTo>
                <a:cubicBezTo>
                  <a:pt x="816291" y="354187"/>
                  <a:pt x="784292" y="278887"/>
                  <a:pt x="717544" y="193200"/>
                </a:cubicBezTo>
                <a:cubicBezTo>
                  <a:pt x="680887" y="146156"/>
                  <a:pt x="639342" y="92850"/>
                  <a:pt x="580308" y="56116"/>
                </a:cubicBezTo>
                <a:cubicBezTo>
                  <a:pt x="478507" y="-7270"/>
                  <a:pt x="309043" y="-31251"/>
                  <a:pt x="170585" y="61157"/>
                </a:cubicBezTo>
                <a:cubicBezTo>
                  <a:pt x="5779" y="171129"/>
                  <a:pt x="-19041" y="381757"/>
                  <a:pt x="10972" y="507232"/>
                </a:cubicBezTo>
                <a:cubicBezTo>
                  <a:pt x="21969" y="553207"/>
                  <a:pt x="40756" y="589482"/>
                  <a:pt x="60841" y="628355"/>
                </a:cubicBezTo>
                <a:close/>
              </a:path>
            </a:pathLst>
          </a:custGeom>
          <a:solidFill>
            <a:srgbClr val="3D2D2D"/>
          </a:solidFill>
          <a:ln w="7635" cap="flat">
            <a:noFill/>
            <a:prstDash val="solid"/>
            <a:miter/>
          </a:ln>
        </p:spPr>
        <p:txBody>
          <a:bodyPr rtlCol="0" anchor="ctr"/>
          <a:lstStyle/>
          <a:p>
            <a:endParaRPr lang="zh-CN" altLang="en-US"/>
          </a:p>
        </p:txBody>
      </p:sp>
      <p:sp>
        <p:nvSpPr>
          <p:cNvPr id="39" name="任意多边形: 形状 38"/>
          <p:cNvSpPr/>
          <p:nvPr userDrawn="1">
            <p:custDataLst>
              <p:tags r:id="rId19"/>
            </p:custDataLst>
          </p:nvPr>
        </p:nvSpPr>
        <p:spPr>
          <a:xfrm>
            <a:off x="9071979" y="2042788"/>
            <a:ext cx="443915" cy="740077"/>
          </a:xfrm>
          <a:custGeom>
            <a:avLst/>
            <a:gdLst>
              <a:gd name="connsiteX0" fmla="*/ 2022 w 322826"/>
              <a:gd name="connsiteY0" fmla="*/ 468834 h 538203"/>
              <a:gd name="connsiteX1" fmla="*/ 321476 w 322826"/>
              <a:gd name="connsiteY1" fmla="*/ 468834 h 538203"/>
              <a:gd name="connsiteX2" fmla="*/ 305821 w 322826"/>
              <a:gd name="connsiteY2" fmla="*/ 386813 h 538203"/>
              <a:gd name="connsiteX3" fmla="*/ 304446 w 322826"/>
              <a:gd name="connsiteY3" fmla="*/ 0 h 538203"/>
              <a:gd name="connsiteX4" fmla="*/ 16838 w 322826"/>
              <a:gd name="connsiteY4" fmla="*/ 993 h 538203"/>
              <a:gd name="connsiteX5" fmla="*/ 18212 w 322826"/>
              <a:gd name="connsiteY5" fmla="*/ 386736 h 538203"/>
              <a:gd name="connsiteX6" fmla="*/ 2022 w 322826"/>
              <a:gd name="connsiteY6" fmla="*/ 468757 h 53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26" h="538203">
                <a:moveTo>
                  <a:pt x="2022" y="468834"/>
                </a:moveTo>
                <a:cubicBezTo>
                  <a:pt x="60445" y="570482"/>
                  <a:pt x="286499" y="551695"/>
                  <a:pt x="321476" y="468834"/>
                </a:cubicBezTo>
                <a:cubicBezTo>
                  <a:pt x="328502" y="452261"/>
                  <a:pt x="305821" y="386813"/>
                  <a:pt x="305821" y="386813"/>
                </a:cubicBezTo>
                <a:lnTo>
                  <a:pt x="304446" y="0"/>
                </a:lnTo>
                <a:lnTo>
                  <a:pt x="16838" y="993"/>
                </a:lnTo>
                <a:lnTo>
                  <a:pt x="18212" y="386736"/>
                </a:lnTo>
                <a:cubicBezTo>
                  <a:pt x="18212" y="386736"/>
                  <a:pt x="-7219" y="452643"/>
                  <a:pt x="2022" y="468757"/>
                </a:cubicBezTo>
                <a:close/>
              </a:path>
            </a:pathLst>
          </a:custGeom>
          <a:solidFill>
            <a:srgbClr val="FEB6A3"/>
          </a:solidFill>
          <a:ln w="7635" cap="flat">
            <a:noFill/>
            <a:prstDash val="solid"/>
            <a:miter/>
          </a:ln>
        </p:spPr>
        <p:txBody>
          <a:bodyPr rtlCol="0" anchor="ctr"/>
          <a:lstStyle/>
          <a:p>
            <a:endParaRPr lang="zh-CN" altLang="en-US"/>
          </a:p>
        </p:txBody>
      </p:sp>
      <p:sp>
        <p:nvSpPr>
          <p:cNvPr id="40" name="任意多边形: 形状 39"/>
          <p:cNvSpPr/>
          <p:nvPr userDrawn="1">
            <p:custDataLst>
              <p:tags r:id="rId20"/>
            </p:custDataLst>
          </p:nvPr>
        </p:nvSpPr>
        <p:spPr>
          <a:xfrm>
            <a:off x="9071979" y="2042788"/>
            <a:ext cx="443915" cy="740077"/>
          </a:xfrm>
          <a:custGeom>
            <a:avLst/>
            <a:gdLst>
              <a:gd name="connsiteX0" fmla="*/ 2022 w 322826"/>
              <a:gd name="connsiteY0" fmla="*/ 468834 h 538203"/>
              <a:gd name="connsiteX1" fmla="*/ 321476 w 322826"/>
              <a:gd name="connsiteY1" fmla="*/ 468834 h 538203"/>
              <a:gd name="connsiteX2" fmla="*/ 305821 w 322826"/>
              <a:gd name="connsiteY2" fmla="*/ 386813 h 538203"/>
              <a:gd name="connsiteX3" fmla="*/ 304446 w 322826"/>
              <a:gd name="connsiteY3" fmla="*/ 0 h 538203"/>
              <a:gd name="connsiteX4" fmla="*/ 16838 w 322826"/>
              <a:gd name="connsiteY4" fmla="*/ 993 h 538203"/>
              <a:gd name="connsiteX5" fmla="*/ 18212 w 322826"/>
              <a:gd name="connsiteY5" fmla="*/ 386736 h 538203"/>
              <a:gd name="connsiteX6" fmla="*/ 2022 w 322826"/>
              <a:gd name="connsiteY6" fmla="*/ 468757 h 53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26" h="538203">
                <a:moveTo>
                  <a:pt x="2022" y="468834"/>
                </a:moveTo>
                <a:cubicBezTo>
                  <a:pt x="60445" y="570482"/>
                  <a:pt x="286499" y="551695"/>
                  <a:pt x="321476" y="468834"/>
                </a:cubicBezTo>
                <a:cubicBezTo>
                  <a:pt x="328502" y="452261"/>
                  <a:pt x="305821" y="386813"/>
                  <a:pt x="305821" y="386813"/>
                </a:cubicBezTo>
                <a:lnTo>
                  <a:pt x="304446" y="0"/>
                </a:lnTo>
                <a:lnTo>
                  <a:pt x="16838" y="993"/>
                </a:lnTo>
                <a:lnTo>
                  <a:pt x="18212" y="386736"/>
                </a:lnTo>
                <a:cubicBezTo>
                  <a:pt x="18212" y="386736"/>
                  <a:pt x="-7219" y="452643"/>
                  <a:pt x="2022" y="468757"/>
                </a:cubicBezTo>
                <a:close/>
              </a:path>
            </a:pathLst>
          </a:custGeom>
          <a:noFill/>
          <a:ln w="7635" cap="flat">
            <a:noFill/>
            <a:prstDash val="solid"/>
            <a:miter/>
          </a:ln>
        </p:spPr>
        <p:txBody>
          <a:bodyPr rtlCol="0" anchor="ctr"/>
          <a:lstStyle/>
          <a:p>
            <a:endParaRPr lang="zh-CN" altLang="en-US"/>
          </a:p>
        </p:txBody>
      </p:sp>
      <p:sp>
        <p:nvSpPr>
          <p:cNvPr id="41" name="任意多边形: 形状 40"/>
          <p:cNvSpPr/>
          <p:nvPr userDrawn="1">
            <p:custDataLst>
              <p:tags r:id="rId21"/>
            </p:custDataLst>
          </p:nvPr>
        </p:nvSpPr>
        <p:spPr>
          <a:xfrm>
            <a:off x="8917133" y="1529160"/>
            <a:ext cx="753798" cy="906806"/>
          </a:xfrm>
          <a:custGeom>
            <a:avLst/>
            <a:gdLst>
              <a:gd name="connsiteX0" fmla="*/ 0 w 548181"/>
              <a:gd name="connsiteY0" fmla="*/ 302806 h 659452"/>
              <a:gd name="connsiteX1" fmla="*/ 274091 w 548181"/>
              <a:gd name="connsiteY1" fmla="*/ 659453 h 659452"/>
              <a:gd name="connsiteX2" fmla="*/ 548182 w 548181"/>
              <a:gd name="connsiteY2" fmla="*/ 302806 h 659452"/>
              <a:gd name="connsiteX3" fmla="*/ 274091 w 548181"/>
              <a:gd name="connsiteY3" fmla="*/ 0 h 659452"/>
              <a:gd name="connsiteX4" fmla="*/ 0 w 548181"/>
              <a:gd name="connsiteY4" fmla="*/ 302806 h 659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81" h="659452">
                <a:moveTo>
                  <a:pt x="0" y="302806"/>
                </a:moveTo>
                <a:cubicBezTo>
                  <a:pt x="0" y="470056"/>
                  <a:pt x="90040" y="659453"/>
                  <a:pt x="274091" y="659453"/>
                </a:cubicBezTo>
                <a:cubicBezTo>
                  <a:pt x="458142" y="659453"/>
                  <a:pt x="548182" y="470056"/>
                  <a:pt x="548182" y="302806"/>
                </a:cubicBezTo>
                <a:cubicBezTo>
                  <a:pt x="548182" y="135556"/>
                  <a:pt x="436835" y="0"/>
                  <a:pt x="274091" y="0"/>
                </a:cubicBezTo>
                <a:cubicBezTo>
                  <a:pt x="111347" y="0"/>
                  <a:pt x="0" y="135556"/>
                  <a:pt x="0" y="302806"/>
                </a:cubicBezTo>
                <a:close/>
              </a:path>
            </a:pathLst>
          </a:custGeom>
          <a:solidFill>
            <a:srgbClr val="FECFC2"/>
          </a:solidFill>
          <a:ln w="7635" cap="flat">
            <a:noFill/>
            <a:prstDash val="solid"/>
            <a:miter/>
          </a:ln>
        </p:spPr>
        <p:txBody>
          <a:bodyPr rtlCol="0" anchor="ctr"/>
          <a:lstStyle/>
          <a:p>
            <a:endParaRPr lang="zh-CN" altLang="en-US"/>
          </a:p>
        </p:txBody>
      </p:sp>
      <p:sp>
        <p:nvSpPr>
          <p:cNvPr id="42" name="任意多边形: 形状 41"/>
          <p:cNvSpPr/>
          <p:nvPr userDrawn="1">
            <p:custDataLst>
              <p:tags r:id="rId22"/>
            </p:custDataLst>
          </p:nvPr>
        </p:nvSpPr>
        <p:spPr>
          <a:xfrm>
            <a:off x="8917133" y="1529160"/>
            <a:ext cx="753798" cy="906806"/>
          </a:xfrm>
          <a:custGeom>
            <a:avLst/>
            <a:gdLst>
              <a:gd name="connsiteX0" fmla="*/ 0 w 548181"/>
              <a:gd name="connsiteY0" fmla="*/ 302806 h 659452"/>
              <a:gd name="connsiteX1" fmla="*/ 274091 w 548181"/>
              <a:gd name="connsiteY1" fmla="*/ 659453 h 659452"/>
              <a:gd name="connsiteX2" fmla="*/ 548182 w 548181"/>
              <a:gd name="connsiteY2" fmla="*/ 302806 h 659452"/>
              <a:gd name="connsiteX3" fmla="*/ 274091 w 548181"/>
              <a:gd name="connsiteY3" fmla="*/ 0 h 659452"/>
              <a:gd name="connsiteX4" fmla="*/ 0 w 548181"/>
              <a:gd name="connsiteY4" fmla="*/ 302806 h 659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81" h="659452">
                <a:moveTo>
                  <a:pt x="0" y="302806"/>
                </a:moveTo>
                <a:cubicBezTo>
                  <a:pt x="0" y="470056"/>
                  <a:pt x="105237" y="659453"/>
                  <a:pt x="274091" y="659453"/>
                </a:cubicBezTo>
                <a:cubicBezTo>
                  <a:pt x="442944" y="659453"/>
                  <a:pt x="548182" y="470056"/>
                  <a:pt x="548182" y="302806"/>
                </a:cubicBezTo>
                <a:cubicBezTo>
                  <a:pt x="548182" y="135556"/>
                  <a:pt x="436835" y="0"/>
                  <a:pt x="274091" y="0"/>
                </a:cubicBezTo>
                <a:cubicBezTo>
                  <a:pt x="111347" y="0"/>
                  <a:pt x="0" y="135556"/>
                  <a:pt x="0" y="302806"/>
                </a:cubicBezTo>
                <a:close/>
              </a:path>
            </a:pathLst>
          </a:custGeom>
          <a:noFill/>
          <a:ln w="7635" cap="flat">
            <a:noFill/>
            <a:prstDash val="solid"/>
            <a:miter/>
          </a:ln>
        </p:spPr>
        <p:txBody>
          <a:bodyPr rtlCol="0" anchor="ctr"/>
          <a:lstStyle/>
          <a:p>
            <a:endParaRPr lang="zh-CN" altLang="en-US"/>
          </a:p>
        </p:txBody>
      </p:sp>
      <p:sp>
        <p:nvSpPr>
          <p:cNvPr id="43" name="任意多边形: 形状 42"/>
          <p:cNvSpPr/>
          <p:nvPr userDrawn="1">
            <p:custDataLst>
              <p:tags r:id="rId23"/>
            </p:custDataLst>
          </p:nvPr>
        </p:nvSpPr>
        <p:spPr>
          <a:xfrm>
            <a:off x="8852808" y="1459135"/>
            <a:ext cx="896317" cy="675050"/>
          </a:xfrm>
          <a:custGeom>
            <a:avLst/>
            <a:gdLst>
              <a:gd name="connsiteX0" fmla="*/ 540508 w 651825"/>
              <a:gd name="connsiteY0" fmla="*/ 394359 h 490914"/>
              <a:gd name="connsiteX1" fmla="*/ 473151 w 651825"/>
              <a:gd name="connsiteY1" fmla="*/ 343038 h 490914"/>
              <a:gd name="connsiteX2" fmla="*/ 398614 w 651825"/>
              <a:gd name="connsiteY2" fmla="*/ 178003 h 490914"/>
              <a:gd name="connsiteX3" fmla="*/ 116427 w 651825"/>
              <a:gd name="connsiteY3" fmla="*/ 383361 h 490914"/>
              <a:gd name="connsiteX4" fmla="*/ 110547 w 651825"/>
              <a:gd name="connsiteY4" fmla="*/ 481038 h 490914"/>
              <a:gd name="connsiteX5" fmla="*/ 87407 w 651825"/>
              <a:gd name="connsiteY5" fmla="*/ 432849 h 490914"/>
              <a:gd name="connsiteX6" fmla="*/ 4011 w 651825"/>
              <a:gd name="connsiteY6" fmla="*/ 389165 h 490914"/>
              <a:gd name="connsiteX7" fmla="*/ 300937 w 651825"/>
              <a:gd name="connsiteY7" fmla="*/ 62 h 490914"/>
              <a:gd name="connsiteX8" fmla="*/ 645975 w 651825"/>
              <a:gd name="connsiteY8" fmla="*/ 389165 h 490914"/>
              <a:gd name="connsiteX9" fmla="*/ 540432 w 651825"/>
              <a:gd name="connsiteY9" fmla="*/ 394282 h 49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825" h="490914">
                <a:moveTo>
                  <a:pt x="540508" y="394359"/>
                </a:moveTo>
                <a:cubicBezTo>
                  <a:pt x="541959" y="376412"/>
                  <a:pt x="517292" y="367400"/>
                  <a:pt x="473151" y="343038"/>
                </a:cubicBezTo>
                <a:cubicBezTo>
                  <a:pt x="408007" y="307068"/>
                  <a:pt x="399454" y="178614"/>
                  <a:pt x="398614" y="178003"/>
                </a:cubicBezTo>
                <a:cubicBezTo>
                  <a:pt x="389373" y="171130"/>
                  <a:pt x="319647" y="351744"/>
                  <a:pt x="116427" y="383361"/>
                </a:cubicBezTo>
                <a:cubicBezTo>
                  <a:pt x="87636" y="387867"/>
                  <a:pt x="136054" y="445221"/>
                  <a:pt x="110547" y="481038"/>
                </a:cubicBezTo>
                <a:cubicBezTo>
                  <a:pt x="89927" y="509982"/>
                  <a:pt x="88094" y="469659"/>
                  <a:pt x="87407" y="432849"/>
                </a:cubicBezTo>
                <a:cubicBezTo>
                  <a:pt x="87101" y="414902"/>
                  <a:pt x="37309" y="400086"/>
                  <a:pt x="4011" y="389165"/>
                </a:cubicBezTo>
                <a:cubicBezTo>
                  <a:pt x="4011" y="389165"/>
                  <a:pt x="-57466" y="-5666"/>
                  <a:pt x="300937" y="62"/>
                </a:cubicBezTo>
                <a:cubicBezTo>
                  <a:pt x="659340" y="5789"/>
                  <a:pt x="664686" y="226574"/>
                  <a:pt x="645975" y="389165"/>
                </a:cubicBezTo>
                <a:cubicBezTo>
                  <a:pt x="626959" y="441708"/>
                  <a:pt x="527526" y="552520"/>
                  <a:pt x="540432" y="394282"/>
                </a:cubicBezTo>
                <a:close/>
              </a:path>
            </a:pathLst>
          </a:custGeom>
          <a:solidFill>
            <a:srgbClr val="3D2D2D"/>
          </a:solidFill>
          <a:ln w="7635" cap="flat">
            <a:noFill/>
            <a:prstDash val="solid"/>
            <a:miter/>
          </a:ln>
        </p:spPr>
        <p:txBody>
          <a:bodyPr rtlCol="0" anchor="ctr"/>
          <a:lstStyle/>
          <a:p>
            <a:endParaRPr lang="zh-CN" altLang="en-US"/>
          </a:p>
        </p:txBody>
      </p:sp>
      <p:sp>
        <p:nvSpPr>
          <p:cNvPr id="44" name="任意多边形: 形状 43"/>
          <p:cNvSpPr/>
          <p:nvPr userDrawn="1">
            <p:custDataLst>
              <p:tags r:id="rId24"/>
            </p:custDataLst>
          </p:nvPr>
        </p:nvSpPr>
        <p:spPr>
          <a:xfrm>
            <a:off x="9244538" y="1991739"/>
            <a:ext cx="82050" cy="177710"/>
          </a:xfrm>
          <a:custGeom>
            <a:avLst/>
            <a:gdLst>
              <a:gd name="connsiteX0" fmla="*/ 44928 w 59669"/>
              <a:gd name="connsiteY0" fmla="*/ 313 h 129236"/>
              <a:gd name="connsiteX1" fmla="*/ 54398 w 59669"/>
              <a:gd name="connsiteY1" fmla="*/ 114486 h 129236"/>
              <a:gd name="connsiteX2" fmla="*/ 99 w 59669"/>
              <a:gd name="connsiteY2" fmla="*/ 103641 h 129236"/>
              <a:gd name="connsiteX3" fmla="*/ 28356 w 59669"/>
              <a:gd name="connsiteY3" fmla="*/ 64311 h 129236"/>
              <a:gd name="connsiteX4" fmla="*/ 44928 w 59669"/>
              <a:gd name="connsiteY4" fmla="*/ 237 h 129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9" h="129236">
                <a:moveTo>
                  <a:pt x="44928" y="313"/>
                </a:moveTo>
                <a:cubicBezTo>
                  <a:pt x="49969" y="13296"/>
                  <a:pt x="68680" y="86229"/>
                  <a:pt x="54398" y="114486"/>
                </a:cubicBezTo>
                <a:cubicBezTo>
                  <a:pt x="41797" y="139535"/>
                  <a:pt x="1856" y="130523"/>
                  <a:pt x="99" y="103641"/>
                </a:cubicBezTo>
                <a:cubicBezTo>
                  <a:pt x="-1657" y="76836"/>
                  <a:pt x="20337" y="72788"/>
                  <a:pt x="28356" y="64311"/>
                </a:cubicBezTo>
                <a:cubicBezTo>
                  <a:pt x="39277" y="52855"/>
                  <a:pt x="43172" y="-4116"/>
                  <a:pt x="44928" y="237"/>
                </a:cubicBezTo>
                <a:close/>
              </a:path>
            </a:pathLst>
          </a:custGeom>
          <a:gradFill>
            <a:gsLst>
              <a:gs pos="0">
                <a:srgbClr val="FD8666">
                  <a:alpha val="0"/>
                </a:srgbClr>
              </a:gs>
              <a:gs pos="100000">
                <a:srgbClr val="FD8666"/>
              </a:gs>
            </a:gsLst>
            <a:lin ang="5400000" scaled="1"/>
          </a:gradFill>
          <a:ln w="7635" cap="flat">
            <a:noFill/>
            <a:prstDash val="solid"/>
            <a:miter/>
          </a:ln>
        </p:spPr>
        <p:txBody>
          <a:bodyPr rtlCol="0" anchor="ctr"/>
          <a:lstStyle/>
          <a:p>
            <a:endParaRPr lang="zh-CN" altLang="en-US"/>
          </a:p>
        </p:txBody>
      </p:sp>
      <p:sp>
        <p:nvSpPr>
          <p:cNvPr id="45" name="任意多边形: 形状 44"/>
          <p:cNvSpPr/>
          <p:nvPr userDrawn="1">
            <p:custDataLst>
              <p:tags r:id="rId25"/>
            </p:custDataLst>
          </p:nvPr>
        </p:nvSpPr>
        <p:spPr>
          <a:xfrm>
            <a:off x="9094818" y="1986851"/>
            <a:ext cx="396851" cy="112750"/>
          </a:xfrm>
          <a:custGeom>
            <a:avLst/>
            <a:gdLst>
              <a:gd name="connsiteX0" fmla="*/ 0 w 288600"/>
              <a:gd name="connsiteY0" fmla="*/ 1654 h 81995"/>
              <a:gd name="connsiteX1" fmla="*/ 76 w 288600"/>
              <a:gd name="connsiteY1" fmla="*/ 1654 h 81995"/>
              <a:gd name="connsiteX2" fmla="*/ 23035 w 288600"/>
              <a:gd name="connsiteY2" fmla="*/ 2313 h 81995"/>
              <a:gd name="connsiteX3" fmla="*/ 29203 w 288600"/>
              <a:gd name="connsiteY3" fmla="*/ 10520 h 81995"/>
              <a:gd name="connsiteX4" fmla="*/ 37879 w 288600"/>
              <a:gd name="connsiteY4" fmla="*/ 3029 h 81995"/>
              <a:gd name="connsiteX5" fmla="*/ 56818 w 288600"/>
              <a:gd name="connsiteY5" fmla="*/ 42512 h 81995"/>
              <a:gd name="connsiteX6" fmla="*/ 37879 w 288600"/>
              <a:gd name="connsiteY6" fmla="*/ 81995 h 81995"/>
              <a:gd name="connsiteX7" fmla="*/ 18939 w 288600"/>
              <a:gd name="connsiteY7" fmla="*/ 42512 h 81995"/>
              <a:gd name="connsiteX8" fmla="*/ 24486 w 288600"/>
              <a:gd name="connsiteY8" fmla="*/ 14593 h 81995"/>
              <a:gd name="connsiteX9" fmla="*/ 26338 w 288600"/>
              <a:gd name="connsiteY9" fmla="*/ 12994 h 81995"/>
              <a:gd name="connsiteX10" fmla="*/ 19474 w 288600"/>
              <a:gd name="connsiteY10" fmla="*/ 7688 h 81995"/>
              <a:gd name="connsiteX11" fmla="*/ 153 w 288600"/>
              <a:gd name="connsiteY11" fmla="*/ 2418 h 81995"/>
              <a:gd name="connsiteX12" fmla="*/ 0 w 288600"/>
              <a:gd name="connsiteY12" fmla="*/ 1654 h 81995"/>
              <a:gd name="connsiteX13" fmla="*/ 288600 w 288600"/>
              <a:gd name="connsiteY13" fmla="*/ 1195 h 81995"/>
              <a:gd name="connsiteX14" fmla="*/ 288524 w 288600"/>
              <a:gd name="connsiteY14" fmla="*/ 1959 h 81995"/>
              <a:gd name="connsiteX15" fmla="*/ 269661 w 288600"/>
              <a:gd name="connsiteY15" fmla="*/ 8756 h 81995"/>
              <a:gd name="connsiteX16" fmla="*/ 264332 w 288600"/>
              <a:gd name="connsiteY16" fmla="*/ 13591 h 81995"/>
              <a:gd name="connsiteX17" fmla="*/ 264343 w 288600"/>
              <a:gd name="connsiteY17" fmla="*/ 13600 h 81995"/>
              <a:gd name="connsiteX18" fmla="*/ 269890 w 288600"/>
              <a:gd name="connsiteY18" fmla="*/ 41519 h 81995"/>
              <a:gd name="connsiteX19" fmla="*/ 250951 w 288600"/>
              <a:gd name="connsiteY19" fmla="*/ 81002 h 81995"/>
              <a:gd name="connsiteX20" fmla="*/ 232011 w 288600"/>
              <a:gd name="connsiteY20" fmla="*/ 41519 h 81995"/>
              <a:gd name="connsiteX21" fmla="*/ 250951 w 288600"/>
              <a:gd name="connsiteY21" fmla="*/ 2036 h 81995"/>
              <a:gd name="connsiteX22" fmla="*/ 259292 w 288600"/>
              <a:gd name="connsiteY22" fmla="*/ 9238 h 81995"/>
              <a:gd name="connsiteX23" fmla="*/ 271580 w 288600"/>
              <a:gd name="connsiteY23" fmla="*/ 1539 h 81995"/>
              <a:gd name="connsiteX24" fmla="*/ 288600 w 288600"/>
              <a:gd name="connsiteY24" fmla="*/ 1195 h 8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600" h="81995">
                <a:moveTo>
                  <a:pt x="0" y="1654"/>
                </a:moveTo>
                <a:lnTo>
                  <a:pt x="76" y="1654"/>
                </a:lnTo>
                <a:cubicBezTo>
                  <a:pt x="6682" y="-714"/>
                  <a:pt x="15694" y="-580"/>
                  <a:pt x="23035" y="2313"/>
                </a:cubicBezTo>
                <a:lnTo>
                  <a:pt x="29203" y="10520"/>
                </a:lnTo>
                <a:lnTo>
                  <a:pt x="37879" y="3029"/>
                </a:lnTo>
                <a:cubicBezTo>
                  <a:pt x="48339" y="3029"/>
                  <a:pt x="56818" y="20706"/>
                  <a:pt x="56818" y="42512"/>
                </a:cubicBezTo>
                <a:cubicBezTo>
                  <a:pt x="56818" y="64318"/>
                  <a:pt x="48339" y="81995"/>
                  <a:pt x="37879" y="81995"/>
                </a:cubicBezTo>
                <a:cubicBezTo>
                  <a:pt x="27419" y="81995"/>
                  <a:pt x="18939" y="64318"/>
                  <a:pt x="18939" y="42512"/>
                </a:cubicBezTo>
                <a:cubicBezTo>
                  <a:pt x="18939" y="31609"/>
                  <a:pt x="21059" y="21738"/>
                  <a:pt x="24486" y="14593"/>
                </a:cubicBezTo>
                <a:lnTo>
                  <a:pt x="26338" y="12994"/>
                </a:lnTo>
                <a:lnTo>
                  <a:pt x="19474" y="7688"/>
                </a:lnTo>
                <a:cubicBezTo>
                  <a:pt x="14128" y="4175"/>
                  <a:pt x="7179" y="2342"/>
                  <a:pt x="153" y="2418"/>
                </a:cubicBezTo>
                <a:cubicBezTo>
                  <a:pt x="153" y="2418"/>
                  <a:pt x="0" y="1654"/>
                  <a:pt x="0" y="1654"/>
                </a:cubicBezTo>
                <a:close/>
                <a:moveTo>
                  <a:pt x="288600" y="1195"/>
                </a:moveTo>
                <a:cubicBezTo>
                  <a:pt x="288600" y="1195"/>
                  <a:pt x="288524" y="1959"/>
                  <a:pt x="288524" y="1959"/>
                </a:cubicBezTo>
                <a:cubicBezTo>
                  <a:pt x="281498" y="2417"/>
                  <a:pt x="274777" y="4861"/>
                  <a:pt x="269661" y="8756"/>
                </a:cubicBezTo>
                <a:lnTo>
                  <a:pt x="264332" y="13591"/>
                </a:lnTo>
                <a:lnTo>
                  <a:pt x="264343" y="13600"/>
                </a:lnTo>
                <a:cubicBezTo>
                  <a:pt x="267770" y="20745"/>
                  <a:pt x="269890" y="30616"/>
                  <a:pt x="269890" y="41519"/>
                </a:cubicBezTo>
                <a:cubicBezTo>
                  <a:pt x="269890" y="63325"/>
                  <a:pt x="261411" y="81002"/>
                  <a:pt x="250951" y="81002"/>
                </a:cubicBezTo>
                <a:cubicBezTo>
                  <a:pt x="240491" y="81002"/>
                  <a:pt x="232011" y="63325"/>
                  <a:pt x="232011" y="41519"/>
                </a:cubicBezTo>
                <a:cubicBezTo>
                  <a:pt x="232011" y="19713"/>
                  <a:pt x="240490" y="2036"/>
                  <a:pt x="250951" y="2036"/>
                </a:cubicBezTo>
                <a:lnTo>
                  <a:pt x="259292" y="9238"/>
                </a:lnTo>
                <a:lnTo>
                  <a:pt x="271580" y="1539"/>
                </a:lnTo>
                <a:cubicBezTo>
                  <a:pt x="277260" y="11"/>
                  <a:pt x="283369" y="-65"/>
                  <a:pt x="288600" y="1195"/>
                </a:cubicBezTo>
                <a:close/>
              </a:path>
            </a:pathLst>
          </a:custGeom>
          <a:solidFill>
            <a:srgbClr val="231A1A"/>
          </a:solidFill>
          <a:ln w="7635" cap="flat">
            <a:noFill/>
            <a:prstDash val="solid"/>
            <a:miter/>
          </a:ln>
        </p:spPr>
        <p:txBody>
          <a:bodyPr rtlCol="0" anchor="ctr"/>
          <a:lstStyle/>
          <a:p>
            <a:endParaRPr lang="zh-CN" altLang="en-US"/>
          </a:p>
        </p:txBody>
      </p:sp>
      <p:sp>
        <p:nvSpPr>
          <p:cNvPr id="46" name="任意多边形: 形状 45"/>
          <p:cNvSpPr/>
          <p:nvPr userDrawn="1">
            <p:custDataLst>
              <p:tags r:id="rId26"/>
            </p:custDataLst>
          </p:nvPr>
        </p:nvSpPr>
        <p:spPr>
          <a:xfrm>
            <a:off x="9061822" y="1870127"/>
            <a:ext cx="148782" cy="40915"/>
          </a:xfrm>
          <a:custGeom>
            <a:avLst/>
            <a:gdLst>
              <a:gd name="connsiteX0" fmla="*/ 933 w 108198"/>
              <a:gd name="connsiteY0" fmla="*/ 9710 h 29755"/>
              <a:gd name="connsiteX1" fmla="*/ 2079 w 108198"/>
              <a:gd name="connsiteY1" fmla="*/ 13146 h 29755"/>
              <a:gd name="connsiteX2" fmla="*/ 42860 w 108198"/>
              <a:gd name="connsiteY2" fmla="*/ 12535 h 29755"/>
              <a:gd name="connsiteX3" fmla="*/ 105101 w 108198"/>
              <a:gd name="connsiteY3" fmla="*/ 28802 h 29755"/>
              <a:gd name="connsiteX4" fmla="*/ 53705 w 108198"/>
              <a:gd name="connsiteY4" fmla="*/ 2225 h 29755"/>
              <a:gd name="connsiteX5" fmla="*/ 1010 w 108198"/>
              <a:gd name="connsiteY5" fmla="*/ 9710 h 2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98" h="29755">
                <a:moveTo>
                  <a:pt x="933" y="9710"/>
                </a:moveTo>
                <a:cubicBezTo>
                  <a:pt x="-823" y="10702"/>
                  <a:pt x="93" y="13452"/>
                  <a:pt x="2079" y="13146"/>
                </a:cubicBezTo>
                <a:cubicBezTo>
                  <a:pt x="12618" y="11313"/>
                  <a:pt x="29954" y="9328"/>
                  <a:pt x="42860" y="12535"/>
                </a:cubicBezTo>
                <a:cubicBezTo>
                  <a:pt x="62869" y="17499"/>
                  <a:pt x="99526" y="33842"/>
                  <a:pt x="105101" y="28802"/>
                </a:cubicBezTo>
                <a:cubicBezTo>
                  <a:pt x="116328" y="18645"/>
                  <a:pt x="96548" y="9633"/>
                  <a:pt x="53705" y="2225"/>
                </a:cubicBezTo>
                <a:cubicBezTo>
                  <a:pt x="43777" y="545"/>
                  <a:pt x="25601" y="-4419"/>
                  <a:pt x="1010" y="9710"/>
                </a:cubicBezTo>
                <a:close/>
              </a:path>
            </a:pathLst>
          </a:custGeom>
          <a:solidFill>
            <a:srgbClr val="231A1A"/>
          </a:solidFill>
          <a:ln w="7635" cap="flat">
            <a:noFill/>
            <a:prstDash val="solid"/>
            <a:miter/>
          </a:ln>
        </p:spPr>
        <p:txBody>
          <a:bodyPr rtlCol="0" anchor="ctr"/>
          <a:lstStyle/>
          <a:p>
            <a:endParaRPr lang="zh-CN" altLang="en-US"/>
          </a:p>
        </p:txBody>
      </p:sp>
      <p:sp>
        <p:nvSpPr>
          <p:cNvPr id="47" name="任意多边形: 形状 46"/>
          <p:cNvSpPr/>
          <p:nvPr userDrawn="1">
            <p:custDataLst>
              <p:tags r:id="rId27"/>
            </p:custDataLst>
          </p:nvPr>
        </p:nvSpPr>
        <p:spPr>
          <a:xfrm>
            <a:off x="9155520" y="2189921"/>
            <a:ext cx="259982" cy="129235"/>
          </a:xfrm>
          <a:custGeom>
            <a:avLst/>
            <a:gdLst>
              <a:gd name="connsiteX0" fmla="*/ 2901 w 189066"/>
              <a:gd name="connsiteY0" fmla="*/ 47955 h 93983"/>
              <a:gd name="connsiteX1" fmla="*/ 174274 w 189066"/>
              <a:gd name="connsiteY1" fmla="*/ 67201 h 93983"/>
              <a:gd name="connsiteX2" fmla="*/ 178398 w 189066"/>
              <a:gd name="connsiteY2" fmla="*/ 9771 h 93983"/>
              <a:gd name="connsiteX3" fmla="*/ 159688 w 189066"/>
              <a:gd name="connsiteY3" fmla="*/ 2210 h 93983"/>
              <a:gd name="connsiteX4" fmla="*/ 93628 w 189066"/>
              <a:gd name="connsiteY4" fmla="*/ 7021 h 93983"/>
              <a:gd name="connsiteX5" fmla="*/ 32303 w 189066"/>
              <a:gd name="connsiteY5" fmla="*/ 301 h 93983"/>
              <a:gd name="connsiteX6" fmla="*/ 13058 w 189066"/>
              <a:gd name="connsiteY6" fmla="*/ 3203 h 93983"/>
              <a:gd name="connsiteX7" fmla="*/ 2901 w 189066"/>
              <a:gd name="connsiteY7" fmla="*/ 47879 h 9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066" h="93983">
                <a:moveTo>
                  <a:pt x="2901" y="47955"/>
                </a:moveTo>
                <a:cubicBezTo>
                  <a:pt x="18709" y="108211"/>
                  <a:pt x="140748" y="103476"/>
                  <a:pt x="174274" y="67201"/>
                </a:cubicBezTo>
                <a:cubicBezTo>
                  <a:pt x="196498" y="43144"/>
                  <a:pt x="190083" y="21073"/>
                  <a:pt x="178398" y="9771"/>
                </a:cubicBezTo>
                <a:cubicBezTo>
                  <a:pt x="172441" y="4043"/>
                  <a:pt x="165186" y="1141"/>
                  <a:pt x="159688" y="2210"/>
                </a:cubicBezTo>
                <a:cubicBezTo>
                  <a:pt x="139755" y="6028"/>
                  <a:pt x="110506" y="8320"/>
                  <a:pt x="93628" y="7021"/>
                </a:cubicBezTo>
                <a:cubicBezTo>
                  <a:pt x="78278" y="5799"/>
                  <a:pt x="32303" y="301"/>
                  <a:pt x="32303" y="301"/>
                </a:cubicBezTo>
                <a:cubicBezTo>
                  <a:pt x="32303" y="301"/>
                  <a:pt x="22069" y="-1379"/>
                  <a:pt x="13058" y="3203"/>
                </a:cubicBezTo>
                <a:cubicBezTo>
                  <a:pt x="3512" y="7938"/>
                  <a:pt x="-4507" y="19775"/>
                  <a:pt x="2901" y="47879"/>
                </a:cubicBezTo>
                <a:close/>
              </a:path>
            </a:pathLst>
          </a:custGeom>
          <a:solidFill>
            <a:srgbClr val="AF2702"/>
          </a:solidFill>
          <a:ln w="7635" cap="flat">
            <a:noFill/>
            <a:prstDash val="solid"/>
            <a:miter/>
          </a:ln>
        </p:spPr>
        <p:txBody>
          <a:bodyPr rtlCol="0" anchor="ctr"/>
          <a:lstStyle/>
          <a:p>
            <a:endParaRPr lang="zh-CN" altLang="en-US"/>
          </a:p>
        </p:txBody>
      </p:sp>
      <p:sp>
        <p:nvSpPr>
          <p:cNvPr id="48" name="任意多边形: 形状 47"/>
          <p:cNvSpPr/>
          <p:nvPr userDrawn="1">
            <p:custDataLst>
              <p:tags r:id="rId28"/>
            </p:custDataLst>
          </p:nvPr>
        </p:nvSpPr>
        <p:spPr>
          <a:xfrm>
            <a:off x="9173580" y="2188121"/>
            <a:ext cx="227461" cy="41695"/>
          </a:xfrm>
          <a:custGeom>
            <a:avLst/>
            <a:gdLst>
              <a:gd name="connsiteX0" fmla="*/ 0 w 165416"/>
              <a:gd name="connsiteY0" fmla="*/ 3203 h 30322"/>
              <a:gd name="connsiteX1" fmla="*/ 80035 w 165416"/>
              <a:gd name="connsiteY1" fmla="*/ 29168 h 30322"/>
              <a:gd name="connsiteX2" fmla="*/ 165417 w 165416"/>
              <a:gd name="connsiteY2" fmla="*/ 9771 h 30322"/>
              <a:gd name="connsiteX3" fmla="*/ 146706 w 165416"/>
              <a:gd name="connsiteY3" fmla="*/ 2210 h 30322"/>
              <a:gd name="connsiteX4" fmla="*/ 80646 w 165416"/>
              <a:gd name="connsiteY4" fmla="*/ 7021 h 30322"/>
              <a:gd name="connsiteX5" fmla="*/ 19322 w 165416"/>
              <a:gd name="connsiteY5" fmla="*/ 301 h 30322"/>
              <a:gd name="connsiteX6" fmla="*/ 76 w 165416"/>
              <a:gd name="connsiteY6" fmla="*/ 3203 h 3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416" h="30322">
                <a:moveTo>
                  <a:pt x="0" y="3203"/>
                </a:moveTo>
                <a:cubicBezTo>
                  <a:pt x="13441" y="12825"/>
                  <a:pt x="37727" y="24586"/>
                  <a:pt x="80035" y="29168"/>
                </a:cubicBezTo>
                <a:cubicBezTo>
                  <a:pt x="127079" y="34362"/>
                  <a:pt x="152587" y="20997"/>
                  <a:pt x="165417" y="9771"/>
                </a:cubicBezTo>
                <a:cubicBezTo>
                  <a:pt x="159460" y="4043"/>
                  <a:pt x="152205" y="1141"/>
                  <a:pt x="146706" y="2210"/>
                </a:cubicBezTo>
                <a:cubicBezTo>
                  <a:pt x="126774" y="6028"/>
                  <a:pt x="97524" y="8320"/>
                  <a:pt x="80646" y="7021"/>
                </a:cubicBezTo>
                <a:cubicBezTo>
                  <a:pt x="65296" y="5799"/>
                  <a:pt x="19322" y="301"/>
                  <a:pt x="19322" y="301"/>
                </a:cubicBezTo>
                <a:cubicBezTo>
                  <a:pt x="19322" y="301"/>
                  <a:pt x="9088" y="-1379"/>
                  <a:pt x="76" y="3203"/>
                </a:cubicBezTo>
                <a:close/>
              </a:path>
            </a:pathLst>
          </a:custGeom>
          <a:solidFill>
            <a:srgbClr val="FFFFFF"/>
          </a:solidFill>
          <a:ln w="7635" cap="flat">
            <a:noFill/>
            <a:prstDash val="solid"/>
            <a:miter/>
          </a:ln>
        </p:spPr>
        <p:txBody>
          <a:bodyPr rtlCol="0" anchor="ctr"/>
          <a:lstStyle/>
          <a:p>
            <a:endParaRPr lang="zh-CN" altLang="en-US"/>
          </a:p>
        </p:txBody>
      </p:sp>
      <p:sp>
        <p:nvSpPr>
          <p:cNvPr id="49" name="任意多边形: 形状 48"/>
          <p:cNvSpPr/>
          <p:nvPr userDrawn="1">
            <p:custDataLst>
              <p:tags r:id="rId29"/>
            </p:custDataLst>
          </p:nvPr>
        </p:nvSpPr>
        <p:spPr>
          <a:xfrm>
            <a:off x="9377250" y="1870127"/>
            <a:ext cx="148782" cy="40915"/>
          </a:xfrm>
          <a:custGeom>
            <a:avLst/>
            <a:gdLst>
              <a:gd name="connsiteX0" fmla="*/ 107266 w 108198"/>
              <a:gd name="connsiteY0" fmla="*/ 9710 h 29755"/>
              <a:gd name="connsiteX1" fmla="*/ 106120 w 108198"/>
              <a:gd name="connsiteY1" fmla="*/ 13146 h 29755"/>
              <a:gd name="connsiteX2" fmla="*/ 65339 w 108198"/>
              <a:gd name="connsiteY2" fmla="*/ 12535 h 29755"/>
              <a:gd name="connsiteX3" fmla="*/ 3097 w 108198"/>
              <a:gd name="connsiteY3" fmla="*/ 28802 h 29755"/>
              <a:gd name="connsiteX4" fmla="*/ 54494 w 108198"/>
              <a:gd name="connsiteY4" fmla="*/ 2225 h 29755"/>
              <a:gd name="connsiteX5" fmla="*/ 107189 w 108198"/>
              <a:gd name="connsiteY5" fmla="*/ 9710 h 2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98" h="29755">
                <a:moveTo>
                  <a:pt x="107266" y="9710"/>
                </a:moveTo>
                <a:cubicBezTo>
                  <a:pt x="109022" y="10702"/>
                  <a:pt x="108106" y="13452"/>
                  <a:pt x="106120" y="13146"/>
                </a:cubicBezTo>
                <a:cubicBezTo>
                  <a:pt x="95581" y="11313"/>
                  <a:pt x="78245" y="9328"/>
                  <a:pt x="65339" y="12535"/>
                </a:cubicBezTo>
                <a:cubicBezTo>
                  <a:pt x="45330" y="17499"/>
                  <a:pt x="8672" y="33842"/>
                  <a:pt x="3097" y="28802"/>
                </a:cubicBezTo>
                <a:cubicBezTo>
                  <a:pt x="-8129" y="18645"/>
                  <a:pt x="11651" y="9633"/>
                  <a:pt x="54494" y="2225"/>
                </a:cubicBezTo>
                <a:cubicBezTo>
                  <a:pt x="64422" y="545"/>
                  <a:pt x="82598" y="-4419"/>
                  <a:pt x="107189" y="9710"/>
                </a:cubicBezTo>
                <a:close/>
              </a:path>
            </a:pathLst>
          </a:custGeom>
          <a:solidFill>
            <a:srgbClr val="231A1A"/>
          </a:solidFill>
          <a:ln w="7635" cap="flat">
            <a:noFill/>
            <a:prstDash val="solid"/>
            <a:miter/>
          </a:ln>
        </p:spPr>
        <p:txBody>
          <a:bodyPr rtlCol="0" anchor="ctr"/>
          <a:lstStyle/>
          <a:p>
            <a:endParaRPr lang="zh-CN" altLang="en-US"/>
          </a:p>
        </p:txBody>
      </p:sp>
      <p:sp>
        <p:nvSpPr>
          <p:cNvPr id="50" name="任意多边形: 形状 49"/>
          <p:cNvSpPr/>
          <p:nvPr userDrawn="1">
            <p:custDataLst>
              <p:tags r:id="rId30"/>
            </p:custDataLst>
          </p:nvPr>
        </p:nvSpPr>
        <p:spPr>
          <a:xfrm>
            <a:off x="8828631" y="1986233"/>
            <a:ext cx="148778" cy="221542"/>
          </a:xfrm>
          <a:custGeom>
            <a:avLst/>
            <a:gdLst>
              <a:gd name="connsiteX0" fmla="*/ 108196 w 108196"/>
              <a:gd name="connsiteY0" fmla="*/ 106271 h 161111"/>
              <a:gd name="connsiteX1" fmla="*/ 105065 w 108196"/>
              <a:gd name="connsiteY1" fmla="*/ 49528 h 161111"/>
              <a:gd name="connsiteX2" fmla="*/ 24495 w 108196"/>
              <a:gd name="connsiteY2" fmla="*/ 7219 h 161111"/>
              <a:gd name="connsiteX3" fmla="*/ 100789 w 108196"/>
              <a:gd name="connsiteY3" fmla="*/ 146212 h 161111"/>
              <a:gd name="connsiteX4" fmla="*/ 108196 w 108196"/>
              <a:gd name="connsiteY4" fmla="*/ 106271 h 16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96" h="161111">
                <a:moveTo>
                  <a:pt x="108196" y="106271"/>
                </a:moveTo>
                <a:cubicBezTo>
                  <a:pt x="108196" y="106271"/>
                  <a:pt x="108196" y="63351"/>
                  <a:pt x="105065" y="49528"/>
                </a:cubicBezTo>
                <a:cubicBezTo>
                  <a:pt x="99872" y="26923"/>
                  <a:pt x="72532" y="-17372"/>
                  <a:pt x="24495" y="7219"/>
                </a:cubicBezTo>
                <a:cubicBezTo>
                  <a:pt x="-27512" y="33796"/>
                  <a:pt x="5785" y="213265"/>
                  <a:pt x="100789" y="146212"/>
                </a:cubicBezTo>
                <a:lnTo>
                  <a:pt x="108196" y="106271"/>
                </a:lnTo>
                <a:close/>
              </a:path>
            </a:pathLst>
          </a:custGeom>
          <a:solidFill>
            <a:srgbClr val="FECFC2"/>
          </a:solidFill>
          <a:ln w="7635" cap="flat">
            <a:noFill/>
            <a:prstDash val="solid"/>
            <a:miter/>
          </a:ln>
        </p:spPr>
        <p:txBody>
          <a:bodyPr rtlCol="0" anchor="ctr"/>
          <a:lstStyle/>
          <a:p>
            <a:endParaRPr lang="zh-CN" altLang="en-US"/>
          </a:p>
        </p:txBody>
      </p:sp>
      <p:sp>
        <p:nvSpPr>
          <p:cNvPr id="51" name="任意多边形: 形状 50"/>
          <p:cNvSpPr/>
          <p:nvPr userDrawn="1">
            <p:custDataLst>
              <p:tags r:id="rId31"/>
            </p:custDataLst>
          </p:nvPr>
        </p:nvSpPr>
        <p:spPr>
          <a:xfrm>
            <a:off x="8869871" y="2038513"/>
            <a:ext cx="70780" cy="114571"/>
          </a:xfrm>
          <a:custGeom>
            <a:avLst/>
            <a:gdLst>
              <a:gd name="connsiteX0" fmla="*/ 229 w 51473"/>
              <a:gd name="connsiteY0" fmla="*/ 9371 h 83319"/>
              <a:gd name="connsiteX1" fmla="*/ 21689 w 51473"/>
              <a:gd name="connsiteY1" fmla="*/ 19376 h 83319"/>
              <a:gd name="connsiteX2" fmla="*/ 23445 w 51473"/>
              <a:gd name="connsiteY2" fmla="*/ 80624 h 83319"/>
              <a:gd name="connsiteX3" fmla="*/ 46051 w 51473"/>
              <a:gd name="connsiteY3" fmla="*/ 30526 h 83319"/>
              <a:gd name="connsiteX4" fmla="*/ 153 w 51473"/>
              <a:gd name="connsiteY4" fmla="*/ 9371 h 8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73" h="83319">
                <a:moveTo>
                  <a:pt x="229" y="9371"/>
                </a:moveTo>
                <a:cubicBezTo>
                  <a:pt x="-2597" y="18459"/>
                  <a:pt x="21689" y="19376"/>
                  <a:pt x="21689" y="19376"/>
                </a:cubicBezTo>
                <a:cubicBezTo>
                  <a:pt x="21689" y="19376"/>
                  <a:pt x="-5346" y="66419"/>
                  <a:pt x="23445" y="80624"/>
                </a:cubicBezTo>
                <a:cubicBezTo>
                  <a:pt x="49640" y="93531"/>
                  <a:pt x="58194" y="57331"/>
                  <a:pt x="46051" y="30526"/>
                </a:cubicBezTo>
                <a:cubicBezTo>
                  <a:pt x="33908" y="3720"/>
                  <a:pt x="6491" y="-10638"/>
                  <a:pt x="153" y="9371"/>
                </a:cubicBezTo>
                <a:close/>
              </a:path>
            </a:pathLst>
          </a:custGeom>
          <a:solidFill>
            <a:srgbClr val="FEB6A3">
              <a:alpha val="50000"/>
            </a:srgbClr>
          </a:solidFill>
          <a:ln w="7635" cap="flat">
            <a:noFill/>
            <a:prstDash val="solid"/>
            <a:miter/>
          </a:ln>
        </p:spPr>
        <p:txBody>
          <a:bodyPr rtlCol="0" anchor="ctr">
            <a:noAutofit/>
          </a:bodyPr>
          <a:lstStyle/>
          <a:p>
            <a:pPr lvl="0" algn="l">
              <a:buClrTx/>
              <a:buSzTx/>
              <a:buFontTx/>
            </a:pPr>
            <a:endParaRPr lang="zh-CN" altLang="en-US">
              <a:sym typeface="+mn-ea"/>
            </a:endParaRPr>
          </a:p>
        </p:txBody>
      </p:sp>
      <p:sp>
        <p:nvSpPr>
          <p:cNvPr id="52" name="任意多边形: 形状 51"/>
          <p:cNvSpPr/>
          <p:nvPr userDrawn="1">
            <p:custDataLst>
              <p:tags r:id="rId32"/>
            </p:custDataLst>
          </p:nvPr>
        </p:nvSpPr>
        <p:spPr>
          <a:xfrm>
            <a:off x="9609182" y="1988544"/>
            <a:ext cx="148778" cy="221542"/>
          </a:xfrm>
          <a:custGeom>
            <a:avLst/>
            <a:gdLst>
              <a:gd name="connsiteX0" fmla="*/ 0 w 108196"/>
              <a:gd name="connsiteY0" fmla="*/ 106271 h 161111"/>
              <a:gd name="connsiteX1" fmla="*/ 3131 w 108196"/>
              <a:gd name="connsiteY1" fmla="*/ 49528 h 161111"/>
              <a:gd name="connsiteX2" fmla="*/ 83701 w 108196"/>
              <a:gd name="connsiteY2" fmla="*/ 7219 h 161111"/>
              <a:gd name="connsiteX3" fmla="*/ 7408 w 108196"/>
              <a:gd name="connsiteY3" fmla="*/ 146212 h 161111"/>
              <a:gd name="connsiteX4" fmla="*/ 0 w 108196"/>
              <a:gd name="connsiteY4" fmla="*/ 106271 h 16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96" h="161111">
                <a:moveTo>
                  <a:pt x="0" y="106271"/>
                </a:moveTo>
                <a:cubicBezTo>
                  <a:pt x="0" y="106271"/>
                  <a:pt x="0" y="63351"/>
                  <a:pt x="3131" y="49528"/>
                </a:cubicBezTo>
                <a:cubicBezTo>
                  <a:pt x="8324" y="26923"/>
                  <a:pt x="35665" y="-17372"/>
                  <a:pt x="83701" y="7219"/>
                </a:cubicBezTo>
                <a:cubicBezTo>
                  <a:pt x="135709" y="33796"/>
                  <a:pt x="102412" y="213265"/>
                  <a:pt x="7408" y="146212"/>
                </a:cubicBezTo>
                <a:lnTo>
                  <a:pt x="0" y="106271"/>
                </a:lnTo>
                <a:close/>
              </a:path>
            </a:pathLst>
          </a:custGeom>
          <a:solidFill>
            <a:srgbClr val="FECFC2"/>
          </a:solidFill>
          <a:ln w="7635" cap="flat">
            <a:noFill/>
            <a:prstDash val="solid"/>
            <a:miter/>
          </a:ln>
        </p:spPr>
        <p:txBody>
          <a:bodyPr rtlCol="0" anchor="ctr"/>
          <a:lstStyle/>
          <a:p>
            <a:endParaRPr lang="zh-CN" altLang="en-US"/>
          </a:p>
        </p:txBody>
      </p:sp>
      <p:sp>
        <p:nvSpPr>
          <p:cNvPr id="55" name="任意多边形: 形状 54"/>
          <p:cNvSpPr/>
          <p:nvPr userDrawn="1">
            <p:custDataLst>
              <p:tags r:id="rId33"/>
            </p:custDataLst>
          </p:nvPr>
        </p:nvSpPr>
        <p:spPr>
          <a:xfrm>
            <a:off x="9652762" y="2040823"/>
            <a:ext cx="70780" cy="114571"/>
          </a:xfrm>
          <a:custGeom>
            <a:avLst/>
            <a:gdLst>
              <a:gd name="connsiteX0" fmla="*/ 51245 w 51473"/>
              <a:gd name="connsiteY0" fmla="*/ 9371 h 83319"/>
              <a:gd name="connsiteX1" fmla="*/ 29785 w 51473"/>
              <a:gd name="connsiteY1" fmla="*/ 19376 h 83319"/>
              <a:gd name="connsiteX2" fmla="*/ 28028 w 51473"/>
              <a:gd name="connsiteY2" fmla="*/ 80624 h 83319"/>
              <a:gd name="connsiteX3" fmla="*/ 5423 w 51473"/>
              <a:gd name="connsiteY3" fmla="*/ 30526 h 83319"/>
              <a:gd name="connsiteX4" fmla="*/ 51321 w 51473"/>
              <a:gd name="connsiteY4" fmla="*/ 9371 h 8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73" h="83319">
                <a:moveTo>
                  <a:pt x="51245" y="9371"/>
                </a:moveTo>
                <a:cubicBezTo>
                  <a:pt x="54070" y="18459"/>
                  <a:pt x="29785" y="19376"/>
                  <a:pt x="29785" y="19376"/>
                </a:cubicBezTo>
                <a:cubicBezTo>
                  <a:pt x="29785" y="19376"/>
                  <a:pt x="56820" y="66419"/>
                  <a:pt x="28028" y="80624"/>
                </a:cubicBezTo>
                <a:cubicBezTo>
                  <a:pt x="1834" y="93531"/>
                  <a:pt x="-6720" y="57331"/>
                  <a:pt x="5423" y="30526"/>
                </a:cubicBezTo>
                <a:cubicBezTo>
                  <a:pt x="17566" y="3720"/>
                  <a:pt x="44982" y="-10638"/>
                  <a:pt x="51321" y="9371"/>
                </a:cubicBezTo>
                <a:close/>
              </a:path>
            </a:pathLst>
          </a:custGeom>
          <a:solidFill>
            <a:srgbClr val="FEB6A3">
              <a:alpha val="50000"/>
            </a:srgbClr>
          </a:solidFill>
          <a:ln w="7635" cap="flat">
            <a:noFill/>
            <a:prstDash val="solid"/>
            <a:miter/>
          </a:ln>
        </p:spPr>
        <p:txBody>
          <a:bodyPr rtlCol="0" anchor="ctr"/>
          <a:lstStyle/>
          <a:p>
            <a:endParaRPr lang="zh-CN" altLang="en-US"/>
          </a:p>
        </p:txBody>
      </p:sp>
      <p:sp>
        <p:nvSpPr>
          <p:cNvPr id="58" name="任意多边形: 形状 57"/>
          <p:cNvSpPr/>
          <p:nvPr userDrawn="1">
            <p:custDataLst>
              <p:tags r:id="rId34"/>
            </p:custDataLst>
          </p:nvPr>
        </p:nvSpPr>
        <p:spPr>
          <a:xfrm>
            <a:off x="7950678" y="2638538"/>
            <a:ext cx="1154536" cy="2767568"/>
          </a:xfrm>
          <a:custGeom>
            <a:avLst/>
            <a:gdLst>
              <a:gd name="connsiteX0" fmla="*/ 0 w 839608"/>
              <a:gd name="connsiteY0" fmla="*/ 2012571 h 2012647"/>
              <a:gd name="connsiteX1" fmla="*/ 138382 w 839608"/>
              <a:gd name="connsiteY1" fmla="*/ 1218402 h 2012647"/>
              <a:gd name="connsiteX2" fmla="*/ 508470 w 839608"/>
              <a:gd name="connsiteY2" fmla="*/ 112645 h 2012647"/>
              <a:gd name="connsiteX3" fmla="*/ 796154 w 839608"/>
              <a:gd name="connsiteY3" fmla="*/ 0 h 2012647"/>
              <a:gd name="connsiteX4" fmla="*/ 839609 w 839608"/>
              <a:gd name="connsiteY4" fmla="*/ 108903 h 2012647"/>
              <a:gd name="connsiteX5" fmla="*/ 475020 w 839608"/>
              <a:gd name="connsiteY5" fmla="*/ 1950559 h 2012647"/>
              <a:gd name="connsiteX6" fmla="*/ 76 w 839608"/>
              <a:gd name="connsiteY6" fmla="*/ 2012647 h 201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608" h="2012647">
                <a:moveTo>
                  <a:pt x="0" y="2012571"/>
                </a:moveTo>
                <a:cubicBezTo>
                  <a:pt x="14739" y="1784760"/>
                  <a:pt x="53153" y="1515022"/>
                  <a:pt x="138382" y="1218402"/>
                </a:cubicBezTo>
                <a:cubicBezTo>
                  <a:pt x="267141" y="770189"/>
                  <a:pt x="337249" y="375663"/>
                  <a:pt x="508470" y="112645"/>
                </a:cubicBezTo>
                <a:cubicBezTo>
                  <a:pt x="536039" y="83167"/>
                  <a:pt x="768585" y="29555"/>
                  <a:pt x="796154" y="0"/>
                </a:cubicBezTo>
                <a:lnTo>
                  <a:pt x="839609" y="108903"/>
                </a:lnTo>
                <a:lnTo>
                  <a:pt x="475020" y="1950559"/>
                </a:lnTo>
                <a:lnTo>
                  <a:pt x="76" y="2012647"/>
                </a:lnTo>
                <a:close/>
              </a:path>
            </a:pathLst>
          </a:custGeom>
          <a:solidFill>
            <a:schemeClr val="accent6"/>
          </a:solidFill>
          <a:ln w="7635" cap="flat">
            <a:noFill/>
            <a:prstDash val="solid"/>
            <a:miter/>
          </a:ln>
        </p:spPr>
        <p:txBody>
          <a:bodyPr rtlCol="0" anchor="ctr"/>
          <a:lstStyle/>
          <a:p>
            <a:endParaRPr lang="zh-CN" altLang="en-US"/>
          </a:p>
        </p:txBody>
      </p:sp>
      <p:sp>
        <p:nvSpPr>
          <p:cNvPr id="179" name="任意多边形: 形状 178"/>
          <p:cNvSpPr/>
          <p:nvPr userDrawn="1">
            <p:custDataLst>
              <p:tags r:id="rId35"/>
            </p:custDataLst>
          </p:nvPr>
        </p:nvSpPr>
        <p:spPr>
          <a:xfrm>
            <a:off x="7585073" y="4695574"/>
            <a:ext cx="2605788" cy="2162426"/>
          </a:xfrm>
          <a:custGeom>
            <a:avLst/>
            <a:gdLst>
              <a:gd name="connsiteX0" fmla="*/ 2605788 w 2605788"/>
              <a:gd name="connsiteY0" fmla="*/ 223368 h 2162426"/>
              <a:gd name="connsiteX1" fmla="*/ 2605788 w 2605788"/>
              <a:gd name="connsiteY1" fmla="*/ 223473 h 2162426"/>
              <a:gd name="connsiteX2" fmla="*/ 2605725 w 2605788"/>
              <a:gd name="connsiteY2" fmla="*/ 223464 h 2162426"/>
              <a:gd name="connsiteX3" fmla="*/ 922605 w 2605788"/>
              <a:gd name="connsiteY3" fmla="*/ 0 h 2162426"/>
              <a:gd name="connsiteX4" fmla="*/ 2605725 w 2605788"/>
              <a:gd name="connsiteY4" fmla="*/ 223464 h 2162426"/>
              <a:gd name="connsiteX5" fmla="*/ 1345872 w 2605788"/>
              <a:gd name="connsiteY5" fmla="*/ 2162426 h 2162426"/>
              <a:gd name="connsiteX6" fmla="*/ 0 w 2605788"/>
              <a:gd name="connsiteY6" fmla="*/ 2162426 h 2162426"/>
              <a:gd name="connsiteX7" fmla="*/ 65402 w 2605788"/>
              <a:gd name="connsiteY7" fmla="*/ 2002432 h 2162426"/>
              <a:gd name="connsiteX8" fmla="*/ 922605 w 2605788"/>
              <a:gd name="connsiteY8" fmla="*/ 0 h 216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788" h="2162426">
                <a:moveTo>
                  <a:pt x="2605788" y="223368"/>
                </a:moveTo>
                <a:lnTo>
                  <a:pt x="2605788" y="223473"/>
                </a:lnTo>
                <a:lnTo>
                  <a:pt x="2605725" y="223464"/>
                </a:lnTo>
                <a:close/>
                <a:moveTo>
                  <a:pt x="922605" y="0"/>
                </a:moveTo>
                <a:lnTo>
                  <a:pt x="2605725" y="223464"/>
                </a:lnTo>
                <a:lnTo>
                  <a:pt x="1345872" y="2162426"/>
                </a:lnTo>
                <a:lnTo>
                  <a:pt x="0" y="2162426"/>
                </a:lnTo>
                <a:lnTo>
                  <a:pt x="65402" y="2002432"/>
                </a:lnTo>
                <a:cubicBezTo>
                  <a:pt x="385950" y="1224859"/>
                  <a:pt x="922605" y="0"/>
                  <a:pt x="922605" y="0"/>
                </a:cubicBezTo>
                <a:close/>
              </a:path>
            </a:pathLst>
          </a:custGeom>
          <a:solidFill>
            <a:schemeClr val="accent4">
              <a:lumMod val="75000"/>
            </a:schemeClr>
          </a:solidFill>
          <a:ln w="7635" cap="flat">
            <a:noFill/>
            <a:prstDash val="solid"/>
            <a:miter/>
          </a:ln>
        </p:spPr>
        <p:txBody>
          <a:bodyPr rtlCol="0" anchor="ctr"/>
          <a:lstStyle/>
          <a:p>
            <a:endParaRPr lang="zh-CN" altLang="en-US"/>
          </a:p>
        </p:txBody>
      </p:sp>
      <p:sp>
        <p:nvSpPr>
          <p:cNvPr id="181" name="任意多边形: 形状 180"/>
          <p:cNvSpPr/>
          <p:nvPr userDrawn="1">
            <p:custDataLst>
              <p:tags r:id="rId36"/>
            </p:custDataLst>
          </p:nvPr>
        </p:nvSpPr>
        <p:spPr>
          <a:xfrm>
            <a:off x="8281363" y="4082812"/>
            <a:ext cx="2632399" cy="2775189"/>
          </a:xfrm>
          <a:custGeom>
            <a:avLst/>
            <a:gdLst>
              <a:gd name="connsiteX0" fmla="*/ 2590734 w 2632399"/>
              <a:gd name="connsiteY0" fmla="*/ 2603955 h 2775189"/>
              <a:gd name="connsiteX1" fmla="*/ 2590734 w 2632399"/>
              <a:gd name="connsiteY1" fmla="*/ 2604060 h 2775189"/>
              <a:gd name="connsiteX2" fmla="*/ 2632399 w 2632399"/>
              <a:gd name="connsiteY2" fmla="*/ 2775189 h 2775189"/>
              <a:gd name="connsiteX3" fmla="*/ 2081554 w 2632399"/>
              <a:gd name="connsiteY3" fmla="*/ 2775189 h 2775189"/>
              <a:gd name="connsiteX4" fmla="*/ 1486709 w 2632399"/>
              <a:gd name="connsiteY4" fmla="*/ 0 h 2775189"/>
              <a:gd name="connsiteX5" fmla="*/ 1725514 w 2632399"/>
              <a:gd name="connsiteY5" fmla="*/ 533057 h 2775189"/>
              <a:gd name="connsiteX6" fmla="*/ 1694849 w 2632399"/>
              <a:gd name="connsiteY6" fmla="*/ 1636976 h 2775189"/>
              <a:gd name="connsiteX7" fmla="*/ 1210874 w 2632399"/>
              <a:gd name="connsiteY7" fmla="*/ 2775189 h 2775189"/>
              <a:gd name="connsiteX8" fmla="*/ 0 w 2632399"/>
              <a:gd name="connsiteY8" fmla="*/ 2775189 h 2775189"/>
              <a:gd name="connsiteX9" fmla="*/ 7595 w 2632399"/>
              <a:gd name="connsiteY9" fmla="*/ 2736983 h 2775189"/>
              <a:gd name="connsiteX10" fmla="*/ 465542 w 2632399"/>
              <a:gd name="connsiteY10" fmla="*/ 630511 h 27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2399" h="2775189">
                <a:moveTo>
                  <a:pt x="2590734" y="2603955"/>
                </a:moveTo>
                <a:lnTo>
                  <a:pt x="2590734" y="2604060"/>
                </a:lnTo>
                <a:lnTo>
                  <a:pt x="2632399" y="2775189"/>
                </a:lnTo>
                <a:lnTo>
                  <a:pt x="2081554" y="2775189"/>
                </a:lnTo>
                <a:close/>
                <a:moveTo>
                  <a:pt x="1486709" y="0"/>
                </a:moveTo>
                <a:lnTo>
                  <a:pt x="1725514" y="533057"/>
                </a:lnTo>
                <a:cubicBezTo>
                  <a:pt x="1831893" y="863329"/>
                  <a:pt x="1907085" y="1362467"/>
                  <a:pt x="1694849" y="1636976"/>
                </a:cubicBezTo>
                <a:lnTo>
                  <a:pt x="1210874" y="2775189"/>
                </a:lnTo>
                <a:lnTo>
                  <a:pt x="0" y="2775189"/>
                </a:lnTo>
                <a:lnTo>
                  <a:pt x="7595" y="2736983"/>
                </a:lnTo>
                <a:cubicBezTo>
                  <a:pt x="185900" y="1853859"/>
                  <a:pt x="465542" y="630511"/>
                  <a:pt x="465542" y="630511"/>
                </a:cubicBezTo>
                <a:close/>
              </a:path>
            </a:pathLst>
          </a:custGeom>
          <a:solidFill>
            <a:schemeClr val="accent4"/>
          </a:solidFill>
          <a:ln w="7635" cap="flat">
            <a:noFill/>
            <a:prstDash val="solid"/>
            <a:miter/>
          </a:ln>
        </p:spPr>
        <p:txBody>
          <a:bodyPr rtlCol="0" anchor="ctr"/>
          <a:lstStyle/>
          <a:p>
            <a:endParaRPr lang="zh-CN" altLang="en-US"/>
          </a:p>
        </p:txBody>
      </p:sp>
      <p:sp>
        <p:nvSpPr>
          <p:cNvPr id="73" name="任意多边形: 形状 72"/>
          <p:cNvSpPr/>
          <p:nvPr userDrawn="1">
            <p:custDataLst>
              <p:tags r:id="rId37"/>
            </p:custDataLst>
          </p:nvPr>
        </p:nvSpPr>
        <p:spPr>
          <a:xfrm>
            <a:off x="8811720" y="4892793"/>
            <a:ext cx="462466" cy="1947378"/>
          </a:xfrm>
          <a:custGeom>
            <a:avLst/>
            <a:gdLst>
              <a:gd name="connsiteX0" fmla="*/ 478476 w 1650903"/>
              <a:gd name="connsiteY0" fmla="*/ 0 h 1997350"/>
              <a:gd name="connsiteX1" fmla="*/ 57678 w 1650903"/>
              <a:gd name="connsiteY1" fmla="*/ 1988743 h 1997350"/>
              <a:gd name="connsiteX2" fmla="*/ 1650903 w 1650903"/>
              <a:gd name="connsiteY2" fmla="*/ 1526936 h 1997350"/>
              <a:gd name="connsiteX0-1" fmla="*/ 478476 w 478476"/>
              <a:gd name="connsiteY0-2" fmla="*/ 0 h 1988743"/>
              <a:gd name="connsiteX1-3" fmla="*/ 57678 w 478476"/>
              <a:gd name="connsiteY1-4" fmla="*/ 1988743 h 1988743"/>
              <a:gd name="connsiteX0-5" fmla="*/ 394988 w 394988"/>
              <a:gd name="connsiteY0-6" fmla="*/ 0 h 1757906"/>
              <a:gd name="connsiteX1-7" fmla="*/ 64518 w 394988"/>
              <a:gd name="connsiteY1-8" fmla="*/ 1757906 h 1757906"/>
              <a:gd name="connsiteX0-9" fmla="*/ 336316 w 336316"/>
              <a:gd name="connsiteY0-10" fmla="*/ 0 h 1416183"/>
              <a:gd name="connsiteX1-11" fmla="*/ 70496 w 336316"/>
              <a:gd name="connsiteY1-12" fmla="*/ 1416183 h 1416183"/>
            </a:gdLst>
            <a:ahLst/>
            <a:cxnLst>
              <a:cxn ang="0">
                <a:pos x="connsiteX0-1" y="connsiteY0-2"/>
              </a:cxn>
              <a:cxn ang="0">
                <a:pos x="connsiteX1-3" y="connsiteY1-4"/>
              </a:cxn>
            </a:cxnLst>
            <a:rect l="l" t="t" r="r" b="b"/>
            <a:pathLst>
              <a:path w="336316" h="1416183">
                <a:moveTo>
                  <a:pt x="336316" y="0"/>
                </a:moveTo>
                <a:cubicBezTo>
                  <a:pt x="336316" y="0"/>
                  <a:pt x="-185037" y="1333170"/>
                  <a:pt x="70496" y="1416183"/>
                </a:cubicBezTo>
              </a:path>
            </a:pathLst>
          </a:custGeom>
          <a:noFill/>
          <a:ln w="32985" cap="flat">
            <a:solidFill>
              <a:srgbClr val="FFFFFF"/>
            </a:solidFill>
            <a:prstDash val="solid"/>
            <a:miter/>
          </a:ln>
        </p:spPr>
        <p:txBody>
          <a:bodyPr rtlCol="0" anchor="ctr"/>
          <a:lstStyle/>
          <a:p>
            <a:endParaRPr lang="zh-CN" altLang="en-US"/>
          </a:p>
        </p:txBody>
      </p:sp>
      <p:sp>
        <p:nvSpPr>
          <p:cNvPr id="74" name="任意多边形: 形状 73"/>
          <p:cNvSpPr/>
          <p:nvPr userDrawn="1">
            <p:custDataLst>
              <p:tags r:id="rId38"/>
            </p:custDataLst>
          </p:nvPr>
        </p:nvSpPr>
        <p:spPr>
          <a:xfrm>
            <a:off x="8896444" y="2475661"/>
            <a:ext cx="861334" cy="770075"/>
          </a:xfrm>
          <a:custGeom>
            <a:avLst/>
            <a:gdLst>
              <a:gd name="connsiteX0" fmla="*/ 485635 w 626384"/>
              <a:gd name="connsiteY0" fmla="*/ 0 h 560019"/>
              <a:gd name="connsiteX1" fmla="*/ 433245 w 626384"/>
              <a:gd name="connsiteY1" fmla="*/ 5804 h 560019"/>
              <a:gd name="connsiteX2" fmla="*/ 199096 w 626384"/>
              <a:gd name="connsiteY2" fmla="*/ 117457 h 560019"/>
              <a:gd name="connsiteX3" fmla="*/ 145866 w 626384"/>
              <a:gd name="connsiteY3" fmla="*/ 63005 h 560019"/>
              <a:gd name="connsiteX4" fmla="*/ 111042 w 626384"/>
              <a:gd name="connsiteY4" fmla="*/ 63540 h 560019"/>
              <a:gd name="connsiteX5" fmla="*/ 0 w 626384"/>
              <a:gd name="connsiteY5" fmla="*/ 560019 h 560019"/>
              <a:gd name="connsiteX6" fmla="*/ 626385 w 626384"/>
              <a:gd name="connsiteY6" fmla="*/ 415069 h 560019"/>
              <a:gd name="connsiteX7" fmla="*/ 493272 w 626384"/>
              <a:gd name="connsiteY7" fmla="*/ 71024 h 560019"/>
              <a:gd name="connsiteX8" fmla="*/ 485635 w 626384"/>
              <a:gd name="connsiteY8" fmla="*/ 0 h 5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84" h="560019">
                <a:moveTo>
                  <a:pt x="485635" y="0"/>
                </a:moveTo>
                <a:lnTo>
                  <a:pt x="433245" y="5804"/>
                </a:lnTo>
                <a:lnTo>
                  <a:pt x="199096" y="117457"/>
                </a:lnTo>
                <a:lnTo>
                  <a:pt x="145866" y="63005"/>
                </a:lnTo>
                <a:lnTo>
                  <a:pt x="111042" y="63540"/>
                </a:lnTo>
                <a:lnTo>
                  <a:pt x="0" y="560019"/>
                </a:lnTo>
                <a:lnTo>
                  <a:pt x="626385" y="415069"/>
                </a:lnTo>
                <a:lnTo>
                  <a:pt x="493272" y="71024"/>
                </a:lnTo>
                <a:lnTo>
                  <a:pt x="485635" y="0"/>
                </a:lnTo>
                <a:close/>
              </a:path>
            </a:pathLst>
          </a:custGeom>
          <a:solidFill>
            <a:srgbClr val="FFFFFF"/>
          </a:solidFill>
          <a:ln w="7635" cap="flat">
            <a:noFill/>
            <a:prstDash val="solid"/>
            <a:miter/>
          </a:ln>
        </p:spPr>
        <p:txBody>
          <a:bodyPr rtlCol="0" anchor="ctr"/>
          <a:lstStyle/>
          <a:p>
            <a:endParaRPr lang="zh-CN" altLang="en-US"/>
          </a:p>
        </p:txBody>
      </p:sp>
      <p:sp>
        <p:nvSpPr>
          <p:cNvPr id="75" name="任意多边形: 形状 74"/>
          <p:cNvSpPr/>
          <p:nvPr userDrawn="1">
            <p:custDataLst>
              <p:tags r:id="rId39"/>
            </p:custDataLst>
          </p:nvPr>
        </p:nvSpPr>
        <p:spPr>
          <a:xfrm>
            <a:off x="8924273" y="2654607"/>
            <a:ext cx="298873" cy="523709"/>
          </a:xfrm>
          <a:custGeom>
            <a:avLst/>
            <a:gdLst>
              <a:gd name="connsiteX0" fmla="*/ 173894 w 217348"/>
              <a:gd name="connsiteY0" fmla="*/ 0 h 380855"/>
              <a:gd name="connsiteX1" fmla="*/ 217348 w 217348"/>
              <a:gd name="connsiteY1" fmla="*/ 101954 h 380855"/>
              <a:gd name="connsiteX2" fmla="*/ 146859 w 217348"/>
              <a:gd name="connsiteY2" fmla="*/ 204060 h 380855"/>
              <a:gd name="connsiteX3" fmla="*/ 110354 w 217348"/>
              <a:gd name="connsiteY3" fmla="*/ 380856 h 380855"/>
              <a:gd name="connsiteX4" fmla="*/ 0 w 217348"/>
              <a:gd name="connsiteY4" fmla="*/ 345726 h 380855"/>
              <a:gd name="connsiteX5" fmla="*/ 91033 w 217348"/>
              <a:gd name="connsiteY5" fmla="*/ 174123 h 380855"/>
              <a:gd name="connsiteX6" fmla="*/ 79043 w 217348"/>
              <a:gd name="connsiteY6" fmla="*/ 97371 h 380855"/>
              <a:gd name="connsiteX7" fmla="*/ 173894 w 217348"/>
              <a:gd name="connsiteY7" fmla="*/ 0 h 3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348" h="380855">
                <a:moveTo>
                  <a:pt x="173894" y="0"/>
                </a:moveTo>
                <a:lnTo>
                  <a:pt x="217348" y="101954"/>
                </a:lnTo>
                <a:lnTo>
                  <a:pt x="146859" y="204060"/>
                </a:lnTo>
                <a:lnTo>
                  <a:pt x="110354" y="380856"/>
                </a:lnTo>
                <a:lnTo>
                  <a:pt x="0" y="345726"/>
                </a:lnTo>
                <a:lnTo>
                  <a:pt x="91033" y="174123"/>
                </a:lnTo>
                <a:lnTo>
                  <a:pt x="79043" y="97371"/>
                </a:lnTo>
                <a:lnTo>
                  <a:pt x="173894" y="0"/>
                </a:lnTo>
                <a:close/>
              </a:path>
            </a:pathLst>
          </a:custGeom>
          <a:solidFill>
            <a:schemeClr val="accent4"/>
          </a:solidFill>
          <a:ln w="7635" cap="flat">
            <a:noFill/>
            <a:prstDash val="solid"/>
            <a:miter/>
          </a:ln>
        </p:spPr>
        <p:txBody>
          <a:bodyPr rtlCol="0" anchor="ctr"/>
          <a:lstStyle/>
          <a:p>
            <a:endParaRPr lang="zh-CN" altLang="en-US"/>
          </a:p>
        </p:txBody>
      </p:sp>
      <p:sp>
        <p:nvSpPr>
          <p:cNvPr id="76" name="任意多边形: 形状 75"/>
          <p:cNvSpPr/>
          <p:nvPr userDrawn="1">
            <p:custDataLst>
              <p:tags r:id="rId40"/>
            </p:custDataLst>
          </p:nvPr>
        </p:nvSpPr>
        <p:spPr>
          <a:xfrm>
            <a:off x="8490456" y="2631397"/>
            <a:ext cx="1599591" cy="2260490"/>
          </a:xfrm>
          <a:custGeom>
            <a:avLst/>
            <a:gdLst>
              <a:gd name="connsiteX0" fmla="*/ 383223 w 1163263"/>
              <a:gd name="connsiteY0" fmla="*/ 27035 h 1643887"/>
              <a:gd name="connsiteX1" fmla="*/ 232164 w 1163263"/>
              <a:gd name="connsiteY1" fmla="*/ 397352 h 1643887"/>
              <a:gd name="connsiteX2" fmla="*/ 224222 w 1163263"/>
              <a:gd name="connsiteY2" fmla="*/ 723450 h 1643887"/>
              <a:gd name="connsiteX3" fmla="*/ 93171 w 1163263"/>
              <a:gd name="connsiteY3" fmla="*/ 1312490 h 1643887"/>
              <a:gd name="connsiteX4" fmla="*/ 0 w 1163263"/>
              <a:gd name="connsiteY4" fmla="*/ 1505552 h 1643887"/>
              <a:gd name="connsiteX5" fmla="*/ 663653 w 1163263"/>
              <a:gd name="connsiteY5" fmla="*/ 1640192 h 1643887"/>
              <a:gd name="connsiteX6" fmla="*/ 1163264 w 1163263"/>
              <a:gd name="connsiteY6" fmla="*/ 1318905 h 1643887"/>
              <a:gd name="connsiteX7" fmla="*/ 1095295 w 1163263"/>
              <a:gd name="connsiteY7" fmla="*/ 181531 h 1643887"/>
              <a:gd name="connsiteX8" fmla="*/ 762246 w 1163263"/>
              <a:gd name="connsiteY8" fmla="*/ 0 h 1643887"/>
              <a:gd name="connsiteX9" fmla="*/ 378336 w 1163263"/>
              <a:gd name="connsiteY9" fmla="*/ 363978 h 1643887"/>
              <a:gd name="connsiteX10" fmla="*/ 393991 w 1163263"/>
              <a:gd name="connsiteY10" fmla="*/ 5193 h 1643887"/>
              <a:gd name="connsiteX11" fmla="*/ 383223 w 1163263"/>
              <a:gd name="connsiteY11" fmla="*/ 27111 h 164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3263" h="1643887">
                <a:moveTo>
                  <a:pt x="383223" y="27035"/>
                </a:moveTo>
                <a:cubicBezTo>
                  <a:pt x="328466" y="86374"/>
                  <a:pt x="258206" y="226589"/>
                  <a:pt x="232164" y="397352"/>
                </a:cubicBezTo>
                <a:cubicBezTo>
                  <a:pt x="214522" y="512975"/>
                  <a:pt x="227124" y="578195"/>
                  <a:pt x="224222" y="723450"/>
                </a:cubicBezTo>
                <a:cubicBezTo>
                  <a:pt x="222541" y="806999"/>
                  <a:pt x="148692" y="1091629"/>
                  <a:pt x="93171" y="1312490"/>
                </a:cubicBezTo>
                <a:cubicBezTo>
                  <a:pt x="74231" y="1388020"/>
                  <a:pt x="10997" y="1455530"/>
                  <a:pt x="0" y="1505552"/>
                </a:cubicBezTo>
                <a:cubicBezTo>
                  <a:pt x="106688" y="1543432"/>
                  <a:pt x="520994" y="1614837"/>
                  <a:pt x="663653" y="1640192"/>
                </a:cubicBezTo>
                <a:cubicBezTo>
                  <a:pt x="906585" y="1683418"/>
                  <a:pt x="998458" y="1333415"/>
                  <a:pt x="1163264" y="1318905"/>
                </a:cubicBezTo>
                <a:cubicBezTo>
                  <a:pt x="1163264" y="1318905"/>
                  <a:pt x="1121489" y="269432"/>
                  <a:pt x="1095295" y="181531"/>
                </a:cubicBezTo>
                <a:cubicBezTo>
                  <a:pt x="1069100" y="93706"/>
                  <a:pt x="762246" y="0"/>
                  <a:pt x="762246" y="0"/>
                </a:cubicBezTo>
                <a:lnTo>
                  <a:pt x="378336" y="363978"/>
                </a:lnTo>
                <a:lnTo>
                  <a:pt x="393991" y="5193"/>
                </a:lnTo>
                <a:lnTo>
                  <a:pt x="383223" y="27111"/>
                </a:lnTo>
                <a:close/>
              </a:path>
            </a:pathLst>
          </a:custGeom>
          <a:solidFill>
            <a:schemeClr val="accent3">
              <a:lumMod val="20000"/>
              <a:lumOff val="80000"/>
            </a:schemeClr>
          </a:solidFill>
          <a:ln w="7635" cap="flat">
            <a:noFill/>
            <a:prstDash val="solid"/>
            <a:miter/>
          </a:ln>
        </p:spPr>
        <p:txBody>
          <a:bodyPr rtlCol="0" anchor="ctr"/>
          <a:lstStyle/>
          <a:p>
            <a:endParaRPr lang="zh-CN" altLang="en-US"/>
          </a:p>
        </p:txBody>
      </p:sp>
      <p:sp>
        <p:nvSpPr>
          <p:cNvPr id="77" name="任意多边形: 形状 76"/>
          <p:cNvSpPr/>
          <p:nvPr userDrawn="1">
            <p:custDataLst>
              <p:tags r:id="rId41"/>
            </p:custDataLst>
          </p:nvPr>
        </p:nvSpPr>
        <p:spPr>
          <a:xfrm>
            <a:off x="9311146" y="2591807"/>
            <a:ext cx="1654105" cy="3018196"/>
          </a:xfrm>
          <a:custGeom>
            <a:avLst/>
            <a:gdLst>
              <a:gd name="connsiteX0" fmla="*/ 118375 w 1202908"/>
              <a:gd name="connsiteY0" fmla="*/ 2158514 h 2194910"/>
              <a:gd name="connsiteX1" fmla="*/ 889327 w 1202908"/>
              <a:gd name="connsiteY1" fmla="*/ 2072827 h 2194910"/>
              <a:gd name="connsiteX2" fmla="*/ 1201374 w 1202908"/>
              <a:gd name="connsiteY2" fmla="*/ 1687389 h 2194910"/>
              <a:gd name="connsiteX3" fmla="*/ 1019385 w 1202908"/>
              <a:gd name="connsiteY3" fmla="*/ 1430099 h 2194910"/>
              <a:gd name="connsiteX4" fmla="*/ 976617 w 1202908"/>
              <a:gd name="connsiteY4" fmla="*/ 1053215 h 2194910"/>
              <a:gd name="connsiteX5" fmla="*/ 797607 w 1202908"/>
              <a:gd name="connsiteY5" fmla="*/ 775687 h 2194910"/>
              <a:gd name="connsiteX6" fmla="*/ 731394 w 1202908"/>
              <a:gd name="connsiteY6" fmla="*/ 414611 h 2194910"/>
              <a:gd name="connsiteX7" fmla="*/ 483880 w 1202908"/>
              <a:gd name="connsiteY7" fmla="*/ 35206 h 2194910"/>
              <a:gd name="connsiteX8" fmla="*/ 175499 w 1202908"/>
              <a:gd name="connsiteY8" fmla="*/ 0 h 2194910"/>
              <a:gd name="connsiteX9" fmla="*/ 167022 w 1202908"/>
              <a:gd name="connsiteY9" fmla="*/ 10234 h 2194910"/>
              <a:gd name="connsiteX10" fmla="*/ 2675 w 1202908"/>
              <a:gd name="connsiteY10" fmla="*/ 899941 h 2194910"/>
              <a:gd name="connsiteX11" fmla="*/ 118451 w 1202908"/>
              <a:gd name="connsiteY11" fmla="*/ 2158437 h 21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908" h="2194910">
                <a:moveTo>
                  <a:pt x="118375" y="2158514"/>
                </a:moveTo>
                <a:cubicBezTo>
                  <a:pt x="252785" y="2191123"/>
                  <a:pt x="585376" y="2250692"/>
                  <a:pt x="889327" y="2072827"/>
                </a:cubicBezTo>
                <a:cubicBezTo>
                  <a:pt x="930185" y="2048923"/>
                  <a:pt x="1226728" y="1870829"/>
                  <a:pt x="1201374" y="1687389"/>
                </a:cubicBezTo>
                <a:cubicBezTo>
                  <a:pt x="1186940" y="1582992"/>
                  <a:pt x="1082924" y="1582992"/>
                  <a:pt x="1019385" y="1430099"/>
                </a:cubicBezTo>
                <a:cubicBezTo>
                  <a:pt x="955769" y="1276902"/>
                  <a:pt x="1037332" y="1222068"/>
                  <a:pt x="976617" y="1053215"/>
                </a:cubicBezTo>
                <a:cubicBezTo>
                  <a:pt x="928276" y="918728"/>
                  <a:pt x="865729" y="923539"/>
                  <a:pt x="797607" y="775687"/>
                </a:cubicBezTo>
                <a:cubicBezTo>
                  <a:pt x="738039" y="646393"/>
                  <a:pt x="747356" y="559255"/>
                  <a:pt x="731394" y="414611"/>
                </a:cubicBezTo>
                <a:cubicBezTo>
                  <a:pt x="716655" y="281575"/>
                  <a:pt x="583390" y="260803"/>
                  <a:pt x="483880" y="35206"/>
                </a:cubicBezTo>
                <a:cubicBezTo>
                  <a:pt x="334119" y="17183"/>
                  <a:pt x="175499" y="0"/>
                  <a:pt x="175499" y="0"/>
                </a:cubicBezTo>
                <a:lnTo>
                  <a:pt x="167022" y="10234"/>
                </a:lnTo>
                <a:cubicBezTo>
                  <a:pt x="149915" y="282797"/>
                  <a:pt x="-23444" y="560172"/>
                  <a:pt x="2675" y="899941"/>
                </a:cubicBezTo>
                <a:cubicBezTo>
                  <a:pt x="39256" y="1375189"/>
                  <a:pt x="-48340" y="1760398"/>
                  <a:pt x="118451" y="2158437"/>
                </a:cubicBezTo>
                <a:close/>
              </a:path>
            </a:pathLst>
          </a:custGeom>
          <a:solidFill>
            <a:schemeClr val="accent6"/>
          </a:solidFill>
          <a:ln w="7635" cap="flat">
            <a:noFill/>
            <a:prstDash val="solid"/>
            <a:miter/>
          </a:ln>
        </p:spPr>
        <p:txBody>
          <a:bodyPr rtlCol="0" anchor="ctr"/>
          <a:lstStyle/>
          <a:p>
            <a:endParaRPr lang="zh-CN" altLang="en-US"/>
          </a:p>
        </p:txBody>
      </p:sp>
      <p:sp>
        <p:nvSpPr>
          <p:cNvPr id="78" name="任意多边形: 形状 77"/>
          <p:cNvSpPr/>
          <p:nvPr userDrawn="1">
            <p:custDataLst>
              <p:tags r:id="rId42"/>
            </p:custDataLst>
          </p:nvPr>
        </p:nvSpPr>
        <p:spPr>
          <a:xfrm>
            <a:off x="9241672" y="2591807"/>
            <a:ext cx="449736" cy="1928390"/>
          </a:xfrm>
          <a:custGeom>
            <a:avLst/>
            <a:gdLst>
              <a:gd name="connsiteX0" fmla="*/ 225947 w 327060"/>
              <a:gd name="connsiteY0" fmla="*/ 0 h 1402376"/>
              <a:gd name="connsiteX1" fmla="*/ 327061 w 327060"/>
              <a:gd name="connsiteY1" fmla="*/ 385362 h 1402376"/>
              <a:gd name="connsiteX2" fmla="*/ 77332 w 327060"/>
              <a:gd name="connsiteY2" fmla="*/ 694277 h 1402376"/>
              <a:gd name="connsiteX3" fmla="*/ 178140 w 327060"/>
              <a:gd name="connsiteY3" fmla="*/ 891005 h 1402376"/>
              <a:gd name="connsiteX4" fmla="*/ 45715 w 327060"/>
              <a:gd name="connsiteY4" fmla="*/ 1402377 h 1402376"/>
              <a:gd name="connsiteX5" fmla="*/ 225947 w 327060"/>
              <a:gd name="connsiteY5" fmla="*/ 76 h 140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060" h="1402376">
                <a:moveTo>
                  <a:pt x="225947" y="0"/>
                </a:moveTo>
                <a:lnTo>
                  <a:pt x="327061" y="385362"/>
                </a:lnTo>
                <a:lnTo>
                  <a:pt x="77332" y="694277"/>
                </a:lnTo>
                <a:lnTo>
                  <a:pt x="178140" y="891005"/>
                </a:lnTo>
                <a:lnTo>
                  <a:pt x="45715" y="1402377"/>
                </a:lnTo>
                <a:cubicBezTo>
                  <a:pt x="-41805" y="1383055"/>
                  <a:pt x="-14999" y="332361"/>
                  <a:pt x="225947" y="76"/>
                </a:cubicBezTo>
                <a:close/>
              </a:path>
            </a:pathLst>
          </a:custGeom>
          <a:solidFill>
            <a:srgbClr val="FFFFFF"/>
          </a:solidFill>
          <a:ln w="7635" cap="flat">
            <a:noFill/>
            <a:prstDash val="solid"/>
            <a:miter/>
          </a:ln>
        </p:spPr>
        <p:txBody>
          <a:bodyPr rtlCol="0" anchor="ctr"/>
          <a:lstStyle/>
          <a:p>
            <a:endParaRPr lang="zh-CN" altLang="en-US"/>
          </a:p>
        </p:txBody>
      </p:sp>
      <p:sp>
        <p:nvSpPr>
          <p:cNvPr id="79" name="任意多边形: 形状 78"/>
          <p:cNvSpPr/>
          <p:nvPr userDrawn="1">
            <p:custDataLst>
              <p:tags r:id="rId43"/>
            </p:custDataLst>
          </p:nvPr>
        </p:nvSpPr>
        <p:spPr>
          <a:xfrm>
            <a:off x="8616894" y="2638435"/>
            <a:ext cx="415333" cy="1787461"/>
          </a:xfrm>
          <a:custGeom>
            <a:avLst/>
            <a:gdLst>
              <a:gd name="connsiteX0" fmla="*/ 302042 w 302041"/>
              <a:gd name="connsiteY0" fmla="*/ 0 h 1299888"/>
              <a:gd name="connsiteX1" fmla="*/ 149608 w 302041"/>
              <a:gd name="connsiteY1" fmla="*/ 485788 h 1299888"/>
              <a:gd name="connsiteX2" fmla="*/ 123184 w 302041"/>
              <a:gd name="connsiteY2" fmla="*/ 812039 h 1299888"/>
              <a:gd name="connsiteX3" fmla="*/ 3131 w 302041"/>
              <a:gd name="connsiteY3" fmla="*/ 1299889 h 1299888"/>
              <a:gd name="connsiteX4" fmla="*/ 3131 w 302041"/>
              <a:gd name="connsiteY4" fmla="*/ 893373 h 1299888"/>
              <a:gd name="connsiteX5" fmla="*/ 94469 w 302041"/>
              <a:gd name="connsiteY5" fmla="*/ 649219 h 1299888"/>
              <a:gd name="connsiteX6" fmla="*/ 3131 w 302041"/>
              <a:gd name="connsiteY6" fmla="*/ 317087 h 1299888"/>
              <a:gd name="connsiteX7" fmla="*/ 302042 w 302041"/>
              <a:gd name="connsiteY7" fmla="*/ 0 h 129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041" h="1299888">
                <a:moveTo>
                  <a:pt x="302042" y="0"/>
                </a:moveTo>
                <a:cubicBezTo>
                  <a:pt x="240946" y="121351"/>
                  <a:pt x="179316" y="287074"/>
                  <a:pt x="149608" y="485788"/>
                </a:cubicBezTo>
                <a:cubicBezTo>
                  <a:pt x="132119" y="602863"/>
                  <a:pt x="136854" y="663729"/>
                  <a:pt x="123184" y="812039"/>
                </a:cubicBezTo>
                <a:cubicBezTo>
                  <a:pt x="110888" y="945457"/>
                  <a:pt x="54146" y="1098349"/>
                  <a:pt x="3131" y="1299889"/>
                </a:cubicBezTo>
                <a:cubicBezTo>
                  <a:pt x="-7714" y="1157765"/>
                  <a:pt x="13975" y="1035497"/>
                  <a:pt x="3131" y="893373"/>
                </a:cubicBezTo>
                <a:lnTo>
                  <a:pt x="94469" y="649219"/>
                </a:lnTo>
                <a:lnTo>
                  <a:pt x="3131" y="317087"/>
                </a:lnTo>
                <a:lnTo>
                  <a:pt x="302042" y="0"/>
                </a:lnTo>
                <a:close/>
              </a:path>
            </a:pathLst>
          </a:custGeom>
          <a:solidFill>
            <a:srgbClr val="FFFFFF"/>
          </a:solidFill>
          <a:ln w="7635" cap="flat">
            <a:noFill/>
            <a:prstDash val="solid"/>
            <a:miter/>
          </a:ln>
        </p:spPr>
        <p:txBody>
          <a:bodyPr rtlCol="0" anchor="ctr"/>
          <a:lstStyle/>
          <a:p>
            <a:endParaRPr lang="zh-CN" altLang="en-US"/>
          </a:p>
        </p:txBody>
      </p:sp>
      <p:sp>
        <p:nvSpPr>
          <p:cNvPr id="80" name="任意多边形: 形状 79"/>
          <p:cNvSpPr/>
          <p:nvPr userDrawn="1">
            <p:custDataLst>
              <p:tags r:id="rId44"/>
            </p:custDataLst>
          </p:nvPr>
        </p:nvSpPr>
        <p:spPr>
          <a:xfrm>
            <a:off x="8476524" y="3580735"/>
            <a:ext cx="469803" cy="1381368"/>
          </a:xfrm>
          <a:custGeom>
            <a:avLst/>
            <a:gdLst>
              <a:gd name="connsiteX0" fmla="*/ 2571 w 341652"/>
              <a:gd name="connsiteY0" fmla="*/ 924608 h 1004567"/>
              <a:gd name="connsiteX1" fmla="*/ 42513 w 341652"/>
              <a:gd name="connsiteY1" fmla="*/ 969819 h 1004567"/>
              <a:gd name="connsiteX2" fmla="*/ 85279 w 341652"/>
              <a:gd name="connsiteY2" fmla="*/ 1004567 h 1004567"/>
              <a:gd name="connsiteX3" fmla="*/ 341653 w 341652"/>
              <a:gd name="connsiteY3" fmla="*/ 92866 h 1004567"/>
              <a:gd name="connsiteX4" fmla="*/ 284834 w 341652"/>
              <a:gd name="connsiteY4" fmla="*/ 68580 h 1004567"/>
              <a:gd name="connsiteX5" fmla="*/ 255584 w 341652"/>
              <a:gd name="connsiteY5" fmla="*/ 34672 h 1004567"/>
              <a:gd name="connsiteX6" fmla="*/ 260624 w 341652"/>
              <a:gd name="connsiteY6" fmla="*/ 0 h 1004567"/>
              <a:gd name="connsiteX7" fmla="*/ 242448 w 341652"/>
              <a:gd name="connsiteY7" fmla="*/ 37039 h 1004567"/>
              <a:gd name="connsiteX8" fmla="*/ 3946 w 341652"/>
              <a:gd name="connsiteY8" fmla="*/ 885201 h 1004567"/>
              <a:gd name="connsiteX9" fmla="*/ 2495 w 341652"/>
              <a:gd name="connsiteY9" fmla="*/ 924608 h 100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652" h="1004567">
                <a:moveTo>
                  <a:pt x="2571" y="924608"/>
                </a:moveTo>
                <a:cubicBezTo>
                  <a:pt x="5855" y="935223"/>
                  <a:pt x="12117" y="943701"/>
                  <a:pt x="42513" y="969819"/>
                </a:cubicBezTo>
                <a:cubicBezTo>
                  <a:pt x="53281" y="979060"/>
                  <a:pt x="67715" y="991050"/>
                  <a:pt x="85279" y="1004567"/>
                </a:cubicBezTo>
                <a:cubicBezTo>
                  <a:pt x="170203" y="702601"/>
                  <a:pt x="256730" y="394832"/>
                  <a:pt x="341653" y="92866"/>
                </a:cubicBezTo>
                <a:cubicBezTo>
                  <a:pt x="314771" y="86985"/>
                  <a:pt x="295907" y="76217"/>
                  <a:pt x="284834" y="68580"/>
                </a:cubicBezTo>
                <a:cubicBezTo>
                  <a:pt x="271698" y="59568"/>
                  <a:pt x="259021" y="50557"/>
                  <a:pt x="255584" y="34672"/>
                </a:cubicBezTo>
                <a:cubicBezTo>
                  <a:pt x="253675" y="25966"/>
                  <a:pt x="259021" y="5040"/>
                  <a:pt x="260624" y="0"/>
                </a:cubicBezTo>
                <a:cubicBezTo>
                  <a:pt x="250085" y="10692"/>
                  <a:pt x="245121" y="27569"/>
                  <a:pt x="242448" y="37039"/>
                </a:cubicBezTo>
                <a:lnTo>
                  <a:pt x="3946" y="885201"/>
                </a:lnTo>
                <a:cubicBezTo>
                  <a:pt x="891" y="894289"/>
                  <a:pt x="-2393" y="908952"/>
                  <a:pt x="2495" y="924608"/>
                </a:cubicBezTo>
                <a:close/>
              </a:path>
            </a:pathLst>
          </a:custGeom>
          <a:solidFill>
            <a:schemeClr val="accent1">
              <a:lumMod val="75000"/>
            </a:schemeClr>
          </a:solidFill>
          <a:ln w="7635" cap="flat">
            <a:noFill/>
            <a:prstDash val="solid"/>
            <a:miter/>
          </a:ln>
        </p:spPr>
        <p:txBody>
          <a:bodyPr rtlCol="0" anchor="ctr"/>
          <a:lstStyle/>
          <a:p>
            <a:endParaRPr lang="zh-CN" altLang="en-US"/>
          </a:p>
        </p:txBody>
      </p:sp>
      <p:sp>
        <p:nvSpPr>
          <p:cNvPr id="82" name="任意多边形: 形状 81"/>
          <p:cNvSpPr/>
          <p:nvPr userDrawn="1">
            <p:custDataLst>
              <p:tags r:id="rId45"/>
            </p:custDataLst>
          </p:nvPr>
        </p:nvSpPr>
        <p:spPr>
          <a:xfrm>
            <a:off x="8817239" y="3571933"/>
            <a:ext cx="1016570" cy="396622"/>
          </a:xfrm>
          <a:custGeom>
            <a:avLst/>
            <a:gdLst>
              <a:gd name="connsiteX0" fmla="*/ 76692 w 739275"/>
              <a:gd name="connsiteY0" fmla="*/ 9074 h 288434"/>
              <a:gd name="connsiteX1" fmla="*/ 705750 w 739275"/>
              <a:gd name="connsiteY1" fmla="*/ 185946 h 288434"/>
              <a:gd name="connsiteX2" fmla="*/ 709263 w 739275"/>
              <a:gd name="connsiteY2" fmla="*/ 192132 h 288434"/>
              <a:gd name="connsiteX3" fmla="*/ 705444 w 739275"/>
              <a:gd name="connsiteY3" fmla="*/ 205726 h 288434"/>
              <a:gd name="connsiteX4" fmla="*/ 691698 w 739275"/>
              <a:gd name="connsiteY4" fmla="*/ 254602 h 288434"/>
              <a:gd name="connsiteX5" fmla="*/ 722016 w 739275"/>
              <a:gd name="connsiteY5" fmla="*/ 263156 h 288434"/>
              <a:gd name="connsiteX6" fmla="*/ 739276 w 739275"/>
              <a:gd name="connsiteY6" fmla="*/ 288434 h 288434"/>
              <a:gd name="connsiteX7" fmla="*/ 92501 w 739275"/>
              <a:gd name="connsiteY7" fmla="*/ 104078 h 288434"/>
              <a:gd name="connsiteX8" fmla="*/ 628 w 739275"/>
              <a:gd name="connsiteY8" fmla="*/ 29083 h 288434"/>
              <a:gd name="connsiteX9" fmla="*/ 11931 w 739275"/>
              <a:gd name="connsiteY9" fmla="*/ 7317 h 288434"/>
              <a:gd name="connsiteX10" fmla="*/ 76616 w 739275"/>
              <a:gd name="connsiteY10" fmla="*/ 9150 h 28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275" h="288434">
                <a:moveTo>
                  <a:pt x="76692" y="9074"/>
                </a:moveTo>
                <a:lnTo>
                  <a:pt x="705750" y="185946"/>
                </a:lnTo>
                <a:cubicBezTo>
                  <a:pt x="708423" y="186710"/>
                  <a:pt x="709950" y="189459"/>
                  <a:pt x="709263" y="192132"/>
                </a:cubicBezTo>
                <a:lnTo>
                  <a:pt x="705444" y="205726"/>
                </a:lnTo>
                <a:lnTo>
                  <a:pt x="691698" y="254602"/>
                </a:lnTo>
                <a:lnTo>
                  <a:pt x="722016" y="263156"/>
                </a:lnTo>
                <a:lnTo>
                  <a:pt x="739276" y="288434"/>
                </a:lnTo>
                <a:cubicBezTo>
                  <a:pt x="515589" y="225506"/>
                  <a:pt x="316264" y="166930"/>
                  <a:pt x="92501" y="104078"/>
                </a:cubicBezTo>
                <a:cubicBezTo>
                  <a:pt x="14757" y="82236"/>
                  <a:pt x="-3878" y="51688"/>
                  <a:pt x="628" y="29083"/>
                </a:cubicBezTo>
                <a:cubicBezTo>
                  <a:pt x="3225" y="16100"/>
                  <a:pt x="11243" y="7928"/>
                  <a:pt x="11931" y="7317"/>
                </a:cubicBezTo>
                <a:cubicBezTo>
                  <a:pt x="25601" y="-5818"/>
                  <a:pt x="48436" y="1208"/>
                  <a:pt x="76616" y="9150"/>
                </a:cubicBezTo>
                <a:close/>
              </a:path>
            </a:pathLst>
          </a:custGeom>
          <a:solidFill>
            <a:schemeClr val="accent1">
              <a:lumMod val="50000"/>
            </a:schemeClr>
          </a:solidFill>
          <a:ln w="7635" cap="flat">
            <a:noFill/>
            <a:prstDash val="solid"/>
            <a:miter/>
          </a:ln>
        </p:spPr>
        <p:txBody>
          <a:bodyPr rtlCol="0" anchor="ctr"/>
          <a:lstStyle/>
          <a:p>
            <a:endParaRPr lang="zh-CN" altLang="en-US"/>
          </a:p>
        </p:txBody>
      </p:sp>
      <p:sp>
        <p:nvSpPr>
          <p:cNvPr id="83" name="任意多边形: 形状 82"/>
          <p:cNvSpPr/>
          <p:nvPr userDrawn="1">
            <p:custDataLst>
              <p:tags r:id="rId46"/>
            </p:custDataLst>
          </p:nvPr>
        </p:nvSpPr>
        <p:spPr>
          <a:xfrm>
            <a:off x="8855016" y="3599935"/>
            <a:ext cx="913473" cy="322097"/>
          </a:xfrm>
          <a:custGeom>
            <a:avLst/>
            <a:gdLst>
              <a:gd name="connsiteX0" fmla="*/ 26537 w 664300"/>
              <a:gd name="connsiteY0" fmla="*/ 241 h 234237"/>
              <a:gd name="connsiteX1" fmla="*/ 635204 w 664300"/>
              <a:gd name="connsiteY1" fmla="*/ 171386 h 234237"/>
              <a:gd name="connsiteX2" fmla="*/ 641237 w 664300"/>
              <a:gd name="connsiteY2" fmla="*/ 201933 h 234237"/>
              <a:gd name="connsiteX3" fmla="*/ 664301 w 664300"/>
              <a:gd name="connsiteY3" fmla="*/ 234238 h 234237"/>
              <a:gd name="connsiteX4" fmla="*/ 54412 w 664300"/>
              <a:gd name="connsiteY4" fmla="*/ 62788 h 234237"/>
              <a:gd name="connsiteX5" fmla="*/ 113 w 664300"/>
              <a:gd name="connsiteY5" fmla="*/ 23076 h 234237"/>
              <a:gd name="connsiteX6" fmla="*/ 4543 w 664300"/>
              <a:gd name="connsiteY6" fmla="*/ 6885 h 234237"/>
              <a:gd name="connsiteX7" fmla="*/ 26537 w 664300"/>
              <a:gd name="connsiteY7" fmla="*/ 317 h 2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300" h="234237">
                <a:moveTo>
                  <a:pt x="26537" y="241"/>
                </a:moveTo>
                <a:lnTo>
                  <a:pt x="635204" y="171386"/>
                </a:lnTo>
                <a:cubicBezTo>
                  <a:pt x="635204" y="178564"/>
                  <a:pt x="636273" y="189562"/>
                  <a:pt x="641237" y="201933"/>
                </a:cubicBezTo>
                <a:cubicBezTo>
                  <a:pt x="647881" y="218582"/>
                  <a:pt x="658344" y="229045"/>
                  <a:pt x="664301" y="234238"/>
                </a:cubicBezTo>
                <a:cubicBezTo>
                  <a:pt x="344694" y="147635"/>
                  <a:pt x="106955" y="76840"/>
                  <a:pt x="54412" y="62788"/>
                </a:cubicBezTo>
                <a:cubicBezTo>
                  <a:pt x="23559" y="54540"/>
                  <a:pt x="1412" y="39342"/>
                  <a:pt x="113" y="23076"/>
                </a:cubicBezTo>
                <a:cubicBezTo>
                  <a:pt x="-39" y="20937"/>
                  <a:pt x="-727" y="12995"/>
                  <a:pt x="4543" y="6885"/>
                </a:cubicBezTo>
                <a:cubicBezTo>
                  <a:pt x="11951" y="-1745"/>
                  <a:pt x="25163" y="88"/>
                  <a:pt x="26537" y="317"/>
                </a:cubicBezTo>
                <a:close/>
              </a:path>
            </a:pathLst>
          </a:custGeom>
          <a:solidFill>
            <a:srgbClr val="FFFFFF"/>
          </a:solidFill>
          <a:ln w="7635" cap="flat">
            <a:noFill/>
            <a:prstDash val="solid"/>
            <a:miter/>
          </a:ln>
        </p:spPr>
        <p:txBody>
          <a:bodyPr rtlCol="0" anchor="ctr"/>
          <a:lstStyle/>
          <a:p>
            <a:endParaRPr lang="zh-CN" altLang="en-US"/>
          </a:p>
        </p:txBody>
      </p:sp>
      <p:sp>
        <p:nvSpPr>
          <p:cNvPr id="84" name="任意多边形: 形状 83"/>
          <p:cNvSpPr/>
          <p:nvPr userDrawn="1">
            <p:custDataLst>
              <p:tags r:id="rId47"/>
            </p:custDataLst>
          </p:nvPr>
        </p:nvSpPr>
        <p:spPr>
          <a:xfrm>
            <a:off x="8593790" y="3714943"/>
            <a:ext cx="1240782" cy="1488469"/>
          </a:xfrm>
          <a:custGeom>
            <a:avLst/>
            <a:gdLst>
              <a:gd name="connsiteX0" fmla="*/ 902079 w 902328"/>
              <a:gd name="connsiteY0" fmla="*/ 188786 h 1082453"/>
              <a:gd name="connsiteX1" fmla="*/ 657009 w 902328"/>
              <a:gd name="connsiteY1" fmla="*/ 1060470 h 1082453"/>
              <a:gd name="connsiteX2" fmla="*/ 619893 w 902328"/>
              <a:gd name="connsiteY2" fmla="*/ 1081319 h 1082453"/>
              <a:gd name="connsiteX3" fmla="*/ 0 w 902328"/>
              <a:gd name="connsiteY3" fmla="*/ 907043 h 1082453"/>
              <a:gd name="connsiteX4" fmla="*/ 254999 w 902328"/>
              <a:gd name="connsiteY4" fmla="*/ 0 h 1082453"/>
              <a:gd name="connsiteX5" fmla="*/ 897497 w 902328"/>
              <a:gd name="connsiteY5" fmla="*/ 180614 h 1082453"/>
              <a:gd name="connsiteX6" fmla="*/ 902079 w 902328"/>
              <a:gd name="connsiteY6" fmla="*/ 188786 h 108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28" h="1082453">
                <a:moveTo>
                  <a:pt x="902079" y="188786"/>
                </a:moveTo>
                <a:lnTo>
                  <a:pt x="657009" y="1060470"/>
                </a:lnTo>
                <a:cubicBezTo>
                  <a:pt x="652503" y="1076507"/>
                  <a:pt x="635854" y="1085825"/>
                  <a:pt x="619893" y="1081319"/>
                </a:cubicBezTo>
                <a:lnTo>
                  <a:pt x="0" y="907043"/>
                </a:lnTo>
                <a:lnTo>
                  <a:pt x="254999" y="0"/>
                </a:lnTo>
                <a:lnTo>
                  <a:pt x="897497" y="180614"/>
                </a:lnTo>
                <a:cubicBezTo>
                  <a:pt x="901010" y="181607"/>
                  <a:pt x="903072" y="185273"/>
                  <a:pt x="902079" y="188786"/>
                </a:cubicBezTo>
                <a:close/>
              </a:path>
            </a:pathLst>
          </a:custGeom>
          <a:solidFill>
            <a:schemeClr val="accent1"/>
          </a:solidFill>
          <a:ln w="7635" cap="flat">
            <a:noFill/>
            <a:prstDash val="solid"/>
            <a:miter/>
          </a:ln>
        </p:spPr>
        <p:txBody>
          <a:bodyPr rtlCol="0" anchor="ctr"/>
          <a:lstStyle/>
          <a:p>
            <a:endParaRPr lang="zh-CN" altLang="en-US"/>
          </a:p>
        </p:txBody>
      </p:sp>
      <p:sp>
        <p:nvSpPr>
          <p:cNvPr id="85" name="任意多边形: 形状 84"/>
          <p:cNvSpPr/>
          <p:nvPr userDrawn="1">
            <p:custDataLst>
              <p:tags r:id="rId48"/>
            </p:custDataLst>
          </p:nvPr>
        </p:nvSpPr>
        <p:spPr>
          <a:xfrm>
            <a:off x="8932254" y="3633452"/>
            <a:ext cx="711161" cy="199948"/>
          </a:xfrm>
          <a:custGeom>
            <a:avLst/>
            <a:gdLst>
              <a:gd name="connsiteX0" fmla="*/ 0 w 517175"/>
              <a:gd name="connsiteY0" fmla="*/ 0 h 145407"/>
              <a:gd name="connsiteX1" fmla="*/ 517176 w 517175"/>
              <a:gd name="connsiteY1" fmla="*/ 145408 h 145407"/>
            </a:gdLst>
            <a:ahLst/>
            <a:cxnLst>
              <a:cxn ang="0">
                <a:pos x="connsiteX0" y="connsiteY0"/>
              </a:cxn>
              <a:cxn ang="0">
                <a:pos x="connsiteX1" y="connsiteY1"/>
              </a:cxn>
            </a:cxnLst>
            <a:rect l="l" t="t" r="r" b="b"/>
            <a:pathLst>
              <a:path w="517175" h="145407">
                <a:moveTo>
                  <a:pt x="0" y="0"/>
                </a:moveTo>
                <a:lnTo>
                  <a:pt x="517176" y="145408"/>
                </a:lnTo>
              </a:path>
            </a:pathLst>
          </a:custGeom>
          <a:ln w="1909" cap="flat">
            <a:solidFill>
              <a:schemeClr val="accent3">
                <a:lumMod val="40000"/>
                <a:lumOff val="60000"/>
              </a:schemeClr>
            </a:solidFill>
            <a:prstDash val="solid"/>
            <a:miter/>
          </a:ln>
        </p:spPr>
        <p:txBody>
          <a:bodyPr rtlCol="0" anchor="ctr"/>
          <a:lstStyle/>
          <a:p>
            <a:endParaRPr lang="zh-CN" altLang="en-US"/>
          </a:p>
        </p:txBody>
      </p:sp>
      <p:sp>
        <p:nvSpPr>
          <p:cNvPr id="86" name="任意多边形: 形状 85"/>
          <p:cNvSpPr/>
          <p:nvPr userDrawn="1">
            <p:custDataLst>
              <p:tags r:id="rId49"/>
            </p:custDataLst>
          </p:nvPr>
        </p:nvSpPr>
        <p:spPr>
          <a:xfrm>
            <a:off x="8989068" y="3666951"/>
            <a:ext cx="712212" cy="200263"/>
          </a:xfrm>
          <a:custGeom>
            <a:avLst/>
            <a:gdLst>
              <a:gd name="connsiteX0" fmla="*/ 0 w 517939"/>
              <a:gd name="connsiteY0" fmla="*/ 0 h 145637"/>
              <a:gd name="connsiteX1" fmla="*/ 517939 w 517939"/>
              <a:gd name="connsiteY1" fmla="*/ 145637 h 145637"/>
            </a:gdLst>
            <a:ahLst/>
            <a:cxnLst>
              <a:cxn ang="0">
                <a:pos x="connsiteX0" y="connsiteY0"/>
              </a:cxn>
              <a:cxn ang="0">
                <a:pos x="connsiteX1" y="connsiteY1"/>
              </a:cxn>
            </a:cxnLst>
            <a:rect l="l" t="t" r="r" b="b"/>
            <a:pathLst>
              <a:path w="517939" h="145637">
                <a:moveTo>
                  <a:pt x="0" y="0"/>
                </a:moveTo>
                <a:lnTo>
                  <a:pt x="517939" y="145637"/>
                </a:lnTo>
              </a:path>
            </a:pathLst>
          </a:custGeom>
          <a:ln w="1909" cap="flat">
            <a:solidFill>
              <a:schemeClr val="accent3">
                <a:lumMod val="40000"/>
                <a:lumOff val="60000"/>
              </a:schemeClr>
            </a:solidFill>
            <a:prstDash val="solid"/>
            <a:miter/>
          </a:ln>
        </p:spPr>
        <p:txBody>
          <a:bodyPr rtlCol="0" anchor="ctr"/>
          <a:lstStyle/>
          <a:p>
            <a:endParaRPr lang="zh-CN" altLang="en-US"/>
          </a:p>
        </p:txBody>
      </p:sp>
      <p:sp>
        <p:nvSpPr>
          <p:cNvPr id="87" name="任意多边形: 形状 86"/>
          <p:cNvSpPr/>
          <p:nvPr userDrawn="1">
            <p:custDataLst>
              <p:tags r:id="rId50"/>
            </p:custDataLst>
          </p:nvPr>
        </p:nvSpPr>
        <p:spPr>
          <a:xfrm>
            <a:off x="8933199" y="3672202"/>
            <a:ext cx="695725" cy="195642"/>
          </a:xfrm>
          <a:custGeom>
            <a:avLst/>
            <a:gdLst>
              <a:gd name="connsiteX0" fmla="*/ 505949 w 505949"/>
              <a:gd name="connsiteY0" fmla="*/ 142277 h 142276"/>
              <a:gd name="connsiteX1" fmla="*/ 0 w 505949"/>
              <a:gd name="connsiteY1" fmla="*/ 0 h 142276"/>
            </a:gdLst>
            <a:ahLst/>
            <a:cxnLst>
              <a:cxn ang="0">
                <a:pos x="connsiteX0" y="connsiteY0"/>
              </a:cxn>
              <a:cxn ang="0">
                <a:pos x="connsiteX1" y="connsiteY1"/>
              </a:cxn>
            </a:cxnLst>
            <a:rect l="l" t="t" r="r" b="b"/>
            <a:pathLst>
              <a:path w="505949" h="142276">
                <a:moveTo>
                  <a:pt x="505949" y="142277"/>
                </a:moveTo>
                <a:lnTo>
                  <a:pt x="0" y="0"/>
                </a:lnTo>
              </a:path>
            </a:pathLst>
          </a:custGeom>
          <a:ln w="1909" cap="flat">
            <a:solidFill>
              <a:schemeClr val="accent3">
                <a:lumMod val="40000"/>
                <a:lumOff val="60000"/>
              </a:schemeClr>
            </a:solidFill>
            <a:prstDash val="solid"/>
            <a:miter/>
          </a:ln>
        </p:spPr>
        <p:txBody>
          <a:bodyPr rtlCol="0" anchor="ctr"/>
          <a:lstStyle/>
          <a:p>
            <a:endParaRPr lang="zh-CN" altLang="en-US"/>
          </a:p>
        </p:txBody>
      </p:sp>
      <p:sp>
        <p:nvSpPr>
          <p:cNvPr id="88" name="任意多边形: 形状 87"/>
          <p:cNvSpPr/>
          <p:nvPr userDrawn="1">
            <p:custDataLst>
              <p:tags r:id="rId51"/>
            </p:custDataLst>
          </p:nvPr>
        </p:nvSpPr>
        <p:spPr>
          <a:xfrm>
            <a:off x="9007549" y="3576865"/>
            <a:ext cx="141890" cy="151204"/>
          </a:xfrm>
          <a:custGeom>
            <a:avLst/>
            <a:gdLst>
              <a:gd name="connsiteX0" fmla="*/ 92942 w 103186"/>
              <a:gd name="connsiteY0" fmla="*/ 25036 h 109959"/>
              <a:gd name="connsiteX1" fmla="*/ 53917 w 103186"/>
              <a:gd name="connsiteY1" fmla="*/ 41227 h 109959"/>
              <a:gd name="connsiteX2" fmla="*/ 14205 w 103186"/>
              <a:gd name="connsiteY2" fmla="*/ 2355 h 109959"/>
              <a:gd name="connsiteX3" fmla="*/ 3589 w 103186"/>
              <a:gd name="connsiteY3" fmla="*/ 5562 h 109959"/>
              <a:gd name="connsiteX4" fmla="*/ 0 w 103186"/>
              <a:gd name="connsiteY4" fmla="*/ 82008 h 109959"/>
              <a:gd name="connsiteX5" fmla="*/ 99586 w 103186"/>
              <a:gd name="connsiteY5" fmla="*/ 109960 h 109959"/>
              <a:gd name="connsiteX6" fmla="*/ 103175 w 103186"/>
              <a:gd name="connsiteY6" fmla="*/ 33972 h 109959"/>
              <a:gd name="connsiteX7" fmla="*/ 93018 w 103186"/>
              <a:gd name="connsiteY7" fmla="*/ 25036 h 10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186" h="109959">
                <a:moveTo>
                  <a:pt x="92942" y="25036"/>
                </a:moveTo>
                <a:lnTo>
                  <a:pt x="53917" y="41227"/>
                </a:lnTo>
                <a:lnTo>
                  <a:pt x="14205" y="2355"/>
                </a:lnTo>
                <a:cubicBezTo>
                  <a:pt x="9852" y="-1922"/>
                  <a:pt x="3895" y="-89"/>
                  <a:pt x="3589" y="5562"/>
                </a:cubicBezTo>
                <a:lnTo>
                  <a:pt x="0" y="82008"/>
                </a:lnTo>
                <a:lnTo>
                  <a:pt x="99586" y="109960"/>
                </a:lnTo>
                <a:lnTo>
                  <a:pt x="103175" y="33972"/>
                </a:lnTo>
                <a:cubicBezTo>
                  <a:pt x="103481" y="28244"/>
                  <a:pt x="97600" y="23127"/>
                  <a:pt x="93018" y="25036"/>
                </a:cubicBezTo>
                <a:close/>
              </a:path>
            </a:pathLst>
          </a:custGeom>
          <a:solidFill>
            <a:schemeClr val="accent3"/>
          </a:solidFill>
          <a:ln w="7635" cap="flat">
            <a:noFill/>
            <a:prstDash val="solid"/>
            <a:miter/>
          </a:ln>
        </p:spPr>
        <p:txBody>
          <a:bodyPr rtlCol="0" anchor="ctr"/>
          <a:lstStyle/>
          <a:p>
            <a:endParaRPr lang="zh-CN" altLang="en-US"/>
          </a:p>
        </p:txBody>
      </p:sp>
      <p:sp>
        <p:nvSpPr>
          <p:cNvPr id="89" name="任意多边形: 形状 88"/>
          <p:cNvSpPr/>
          <p:nvPr userDrawn="1">
            <p:custDataLst>
              <p:tags r:id="rId52"/>
            </p:custDataLst>
          </p:nvPr>
        </p:nvSpPr>
        <p:spPr>
          <a:xfrm>
            <a:off x="8511965" y="4205425"/>
            <a:ext cx="590092" cy="479351"/>
          </a:xfrm>
          <a:custGeom>
            <a:avLst/>
            <a:gdLst>
              <a:gd name="connsiteX0" fmla="*/ 222090 w 223172"/>
              <a:gd name="connsiteY0" fmla="*/ 66913 h 72194"/>
              <a:gd name="connsiteX1" fmla="*/ 140298 w 223172"/>
              <a:gd name="connsiteY1" fmla="*/ 71801 h 72194"/>
              <a:gd name="connsiteX2" fmla="*/ 66372 w 223172"/>
              <a:gd name="connsiteY2" fmla="*/ 57902 h 72194"/>
              <a:gd name="connsiteX3" fmla="*/ 11004 w 223172"/>
              <a:gd name="connsiteY3" fmla="*/ 33387 h 72194"/>
              <a:gd name="connsiteX4" fmla="*/ 37963 w 223172"/>
              <a:gd name="connsiteY4" fmla="*/ 2839 h 72194"/>
              <a:gd name="connsiteX5" fmla="*/ 81570 w 223172"/>
              <a:gd name="connsiteY5" fmla="*/ 15211 h 72194"/>
              <a:gd name="connsiteX6" fmla="*/ 141062 w 223172"/>
              <a:gd name="connsiteY6" fmla="*/ 19793 h 72194"/>
              <a:gd name="connsiteX7" fmla="*/ 212315 w 223172"/>
              <a:gd name="connsiteY7" fmla="*/ 7727 h 72194"/>
              <a:gd name="connsiteX8" fmla="*/ 222090 w 223172"/>
              <a:gd name="connsiteY8" fmla="*/ 66913 h 7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 h="755">
                <a:moveTo>
                  <a:pt x="522" y="0"/>
                </a:moveTo>
                <a:cubicBezTo>
                  <a:pt x="554" y="1"/>
                  <a:pt x="617" y="77"/>
                  <a:pt x="680" y="135"/>
                </a:cubicBezTo>
                <a:cubicBezTo>
                  <a:pt x="789" y="234"/>
                  <a:pt x="870" y="311"/>
                  <a:pt x="908" y="419"/>
                </a:cubicBezTo>
                <a:lnTo>
                  <a:pt x="910" y="422"/>
                </a:lnTo>
                <a:lnTo>
                  <a:pt x="914" y="431"/>
                </a:lnTo>
                <a:cubicBezTo>
                  <a:pt x="919" y="445"/>
                  <a:pt x="922" y="460"/>
                  <a:pt x="924" y="475"/>
                </a:cubicBezTo>
                <a:lnTo>
                  <a:pt x="925" y="478"/>
                </a:lnTo>
                <a:lnTo>
                  <a:pt x="926" y="485"/>
                </a:lnTo>
                <a:cubicBezTo>
                  <a:pt x="927" y="490"/>
                  <a:pt x="928" y="495"/>
                  <a:pt x="928" y="500"/>
                </a:cubicBezTo>
                <a:cubicBezTo>
                  <a:pt x="930" y="508"/>
                  <a:pt x="930" y="515"/>
                  <a:pt x="928" y="520"/>
                </a:cubicBezTo>
                <a:lnTo>
                  <a:pt x="927" y="523"/>
                </a:lnTo>
                <a:lnTo>
                  <a:pt x="926" y="539"/>
                </a:lnTo>
                <a:cubicBezTo>
                  <a:pt x="922" y="626"/>
                  <a:pt x="888" y="713"/>
                  <a:pt x="866" y="726"/>
                </a:cubicBezTo>
                <a:lnTo>
                  <a:pt x="866" y="726"/>
                </a:lnTo>
                <a:cubicBezTo>
                  <a:pt x="769" y="783"/>
                  <a:pt x="624" y="739"/>
                  <a:pt x="500" y="737"/>
                </a:cubicBezTo>
                <a:cubicBezTo>
                  <a:pt x="488" y="737"/>
                  <a:pt x="477" y="737"/>
                  <a:pt x="468" y="736"/>
                </a:cubicBezTo>
                <a:lnTo>
                  <a:pt x="467" y="736"/>
                </a:lnTo>
                <a:lnTo>
                  <a:pt x="457" y="736"/>
                </a:lnTo>
                <a:cubicBezTo>
                  <a:pt x="428" y="738"/>
                  <a:pt x="402" y="738"/>
                  <a:pt x="387" y="736"/>
                </a:cubicBezTo>
                <a:cubicBezTo>
                  <a:pt x="326" y="731"/>
                  <a:pt x="265" y="717"/>
                  <a:pt x="227" y="706"/>
                </a:cubicBezTo>
                <a:cubicBezTo>
                  <a:pt x="186" y="695"/>
                  <a:pt x="132" y="669"/>
                  <a:pt x="107" y="653"/>
                </a:cubicBezTo>
                <a:cubicBezTo>
                  <a:pt x="50" y="617"/>
                  <a:pt x="106" y="563"/>
                  <a:pt x="166" y="587"/>
                </a:cubicBezTo>
                <a:cubicBezTo>
                  <a:pt x="182" y="594"/>
                  <a:pt x="217" y="605"/>
                  <a:pt x="260" y="614"/>
                </a:cubicBezTo>
                <a:cubicBezTo>
                  <a:pt x="296" y="622"/>
                  <a:pt x="342" y="626"/>
                  <a:pt x="376" y="625"/>
                </a:cubicBezTo>
                <a:lnTo>
                  <a:pt x="381" y="624"/>
                </a:lnTo>
                <a:lnTo>
                  <a:pt x="378" y="624"/>
                </a:lnTo>
                <a:cubicBezTo>
                  <a:pt x="341" y="615"/>
                  <a:pt x="307" y="605"/>
                  <a:pt x="290" y="598"/>
                </a:cubicBezTo>
                <a:cubicBezTo>
                  <a:pt x="226" y="572"/>
                  <a:pt x="166" y="538"/>
                  <a:pt x="129" y="514"/>
                </a:cubicBezTo>
                <a:cubicBezTo>
                  <a:pt x="89" y="489"/>
                  <a:pt x="38" y="444"/>
                  <a:pt x="17" y="419"/>
                </a:cubicBezTo>
                <a:cubicBezTo>
                  <a:pt x="-18" y="380"/>
                  <a:pt x="6" y="349"/>
                  <a:pt x="43" y="348"/>
                </a:cubicBezTo>
                <a:cubicBezTo>
                  <a:pt x="58" y="348"/>
                  <a:pt x="74" y="353"/>
                  <a:pt x="90" y="363"/>
                </a:cubicBezTo>
                <a:lnTo>
                  <a:pt x="94" y="366"/>
                </a:lnTo>
                <a:lnTo>
                  <a:pt x="85" y="358"/>
                </a:lnTo>
                <a:cubicBezTo>
                  <a:pt x="61" y="334"/>
                  <a:pt x="38" y="309"/>
                  <a:pt x="26" y="293"/>
                </a:cubicBezTo>
                <a:cubicBezTo>
                  <a:pt x="-3" y="253"/>
                  <a:pt x="19" y="226"/>
                  <a:pt x="53" y="226"/>
                </a:cubicBezTo>
                <a:cubicBezTo>
                  <a:pt x="71" y="225"/>
                  <a:pt x="91" y="233"/>
                  <a:pt x="109" y="250"/>
                </a:cubicBezTo>
                <a:cubicBezTo>
                  <a:pt x="124" y="263"/>
                  <a:pt x="155" y="288"/>
                  <a:pt x="196" y="316"/>
                </a:cubicBezTo>
                <a:cubicBezTo>
                  <a:pt x="235" y="342"/>
                  <a:pt x="288" y="368"/>
                  <a:pt x="324" y="379"/>
                </a:cubicBezTo>
                <a:cubicBezTo>
                  <a:pt x="335" y="382"/>
                  <a:pt x="357" y="388"/>
                  <a:pt x="384" y="394"/>
                </a:cubicBezTo>
                <a:lnTo>
                  <a:pt x="393" y="396"/>
                </a:lnTo>
                <a:lnTo>
                  <a:pt x="374" y="384"/>
                </a:lnTo>
                <a:cubicBezTo>
                  <a:pt x="326" y="353"/>
                  <a:pt x="283" y="317"/>
                  <a:pt x="255" y="291"/>
                </a:cubicBezTo>
                <a:cubicBezTo>
                  <a:pt x="220" y="260"/>
                  <a:pt x="179" y="208"/>
                  <a:pt x="162" y="181"/>
                </a:cubicBezTo>
                <a:cubicBezTo>
                  <a:pt x="138" y="141"/>
                  <a:pt x="158" y="115"/>
                  <a:pt x="188" y="114"/>
                </a:cubicBezTo>
                <a:cubicBezTo>
                  <a:pt x="206" y="113"/>
                  <a:pt x="227" y="122"/>
                  <a:pt x="245" y="142"/>
                </a:cubicBezTo>
                <a:cubicBezTo>
                  <a:pt x="258" y="156"/>
                  <a:pt x="287" y="183"/>
                  <a:pt x="324" y="213"/>
                </a:cubicBezTo>
                <a:cubicBezTo>
                  <a:pt x="360" y="242"/>
                  <a:pt x="410" y="271"/>
                  <a:pt x="443" y="284"/>
                </a:cubicBezTo>
                <a:cubicBezTo>
                  <a:pt x="453" y="288"/>
                  <a:pt x="475" y="296"/>
                  <a:pt x="500" y="303"/>
                </a:cubicBezTo>
                <a:lnTo>
                  <a:pt x="510" y="306"/>
                </a:lnTo>
                <a:lnTo>
                  <a:pt x="523" y="308"/>
                </a:lnTo>
                <a:cubicBezTo>
                  <a:pt x="553" y="311"/>
                  <a:pt x="588" y="318"/>
                  <a:pt x="627" y="325"/>
                </a:cubicBezTo>
                <a:lnTo>
                  <a:pt x="635" y="326"/>
                </a:lnTo>
                <a:lnTo>
                  <a:pt x="636" y="323"/>
                </a:lnTo>
                <a:cubicBezTo>
                  <a:pt x="645" y="293"/>
                  <a:pt x="645" y="253"/>
                  <a:pt x="602" y="214"/>
                </a:cubicBezTo>
                <a:cubicBezTo>
                  <a:pt x="528" y="145"/>
                  <a:pt x="490" y="68"/>
                  <a:pt x="502" y="19"/>
                </a:cubicBezTo>
                <a:cubicBezTo>
                  <a:pt x="506" y="6"/>
                  <a:pt x="512" y="0"/>
                  <a:pt x="522" y="0"/>
                </a:cubicBezTo>
                <a:close/>
              </a:path>
            </a:pathLst>
          </a:custGeom>
          <a:solidFill>
            <a:srgbClr val="FECFC2"/>
          </a:solidFill>
          <a:ln w="7635" cap="flat">
            <a:noFill/>
            <a:prstDash val="solid"/>
            <a:miter/>
          </a:ln>
        </p:spPr>
        <p:txBody>
          <a:bodyPr wrap="square" rtlCol="0" anchor="ctr">
            <a:noAutofit/>
          </a:bodyPr>
          <a:lstStyle/>
          <a:p>
            <a:endParaRPr lang="zh-CN" altLang="en-US"/>
          </a:p>
        </p:txBody>
      </p:sp>
      <p:sp>
        <p:nvSpPr>
          <p:cNvPr id="95" name="任意多边形: 形状 94"/>
          <p:cNvSpPr/>
          <p:nvPr userDrawn="1">
            <p:custDataLst>
              <p:tags r:id="rId53"/>
            </p:custDataLst>
          </p:nvPr>
        </p:nvSpPr>
        <p:spPr>
          <a:xfrm>
            <a:off x="9004821" y="4364253"/>
            <a:ext cx="166870" cy="383935"/>
          </a:xfrm>
          <a:custGeom>
            <a:avLst/>
            <a:gdLst>
              <a:gd name="connsiteX0" fmla="*/ 121351 w 121351"/>
              <a:gd name="connsiteY0" fmla="*/ 14816 h 279207"/>
              <a:gd name="connsiteX1" fmla="*/ 34977 w 121351"/>
              <a:gd name="connsiteY1" fmla="*/ 0 h 279207"/>
              <a:gd name="connsiteX2" fmla="*/ 0 w 121351"/>
              <a:gd name="connsiteY2" fmla="*/ 260726 h 279207"/>
              <a:gd name="connsiteX3" fmla="*/ 83930 w 121351"/>
              <a:gd name="connsiteY3" fmla="*/ 279208 h 279207"/>
              <a:gd name="connsiteX4" fmla="*/ 121351 w 121351"/>
              <a:gd name="connsiteY4" fmla="*/ 14816 h 279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51" h="279207">
                <a:moveTo>
                  <a:pt x="121351" y="14816"/>
                </a:moveTo>
                <a:lnTo>
                  <a:pt x="34977" y="0"/>
                </a:lnTo>
                <a:lnTo>
                  <a:pt x="0" y="260726"/>
                </a:lnTo>
                <a:lnTo>
                  <a:pt x="83930" y="279208"/>
                </a:lnTo>
                <a:lnTo>
                  <a:pt x="121351" y="14816"/>
                </a:lnTo>
                <a:close/>
              </a:path>
            </a:pathLst>
          </a:custGeom>
          <a:solidFill>
            <a:srgbClr val="FFFFFF"/>
          </a:solidFill>
          <a:ln w="7635" cap="flat">
            <a:noFill/>
            <a:prstDash val="solid"/>
            <a:miter/>
          </a:ln>
        </p:spPr>
        <p:txBody>
          <a:bodyPr rtlCol="0" anchor="ctr"/>
          <a:lstStyle/>
          <a:p>
            <a:endParaRPr lang="zh-CN" altLang="en-US"/>
          </a:p>
        </p:txBody>
      </p:sp>
      <p:sp>
        <p:nvSpPr>
          <p:cNvPr id="96" name="任意多边形: 形状 95"/>
          <p:cNvSpPr/>
          <p:nvPr userDrawn="1">
            <p:custDataLst>
              <p:tags r:id="rId54"/>
            </p:custDataLst>
          </p:nvPr>
        </p:nvSpPr>
        <p:spPr>
          <a:xfrm>
            <a:off x="9412045" y="2793227"/>
            <a:ext cx="1527760" cy="2816777"/>
          </a:xfrm>
          <a:custGeom>
            <a:avLst/>
            <a:gdLst>
              <a:gd name="connsiteX0" fmla="*/ 409258 w 1111026"/>
              <a:gd name="connsiteY0" fmla="*/ 0 h 2048433"/>
              <a:gd name="connsiteX1" fmla="*/ 475863 w 1111026"/>
              <a:gd name="connsiteY1" fmla="*/ 59335 h 2048433"/>
              <a:gd name="connsiteX2" fmla="*/ 543253 w 1111026"/>
              <a:gd name="connsiteY2" fmla="*/ 108200 h 2048433"/>
              <a:gd name="connsiteX3" fmla="*/ 547543 w 1111026"/>
              <a:gd name="connsiteY3" fmla="*/ 113142 h 2048433"/>
              <a:gd name="connsiteX4" fmla="*/ 639511 w 1111026"/>
              <a:gd name="connsiteY4" fmla="*/ 268134 h 2048433"/>
              <a:gd name="connsiteX5" fmla="*/ 705724 w 1111026"/>
              <a:gd name="connsiteY5" fmla="*/ 629210 h 2048433"/>
              <a:gd name="connsiteX6" fmla="*/ 884734 w 1111026"/>
              <a:gd name="connsiteY6" fmla="*/ 906738 h 2048433"/>
              <a:gd name="connsiteX7" fmla="*/ 927502 w 1111026"/>
              <a:gd name="connsiteY7" fmla="*/ 1283622 h 2048433"/>
              <a:gd name="connsiteX8" fmla="*/ 1109491 w 1111026"/>
              <a:gd name="connsiteY8" fmla="*/ 1540912 h 2048433"/>
              <a:gd name="connsiteX9" fmla="*/ 797444 w 1111026"/>
              <a:gd name="connsiteY9" fmla="*/ 1926350 h 2048433"/>
              <a:gd name="connsiteX10" fmla="*/ 26492 w 1111026"/>
              <a:gd name="connsiteY10" fmla="*/ 2012037 h 2048433"/>
              <a:gd name="connsiteX11" fmla="*/ 26568 w 1111026"/>
              <a:gd name="connsiteY11" fmla="*/ 2011960 h 2048433"/>
              <a:gd name="connsiteX12" fmla="*/ 0 w 1111026"/>
              <a:gd name="connsiteY12" fmla="*/ 1934955 h 2048433"/>
              <a:gd name="connsiteX13" fmla="*/ 59418 w 1111026"/>
              <a:gd name="connsiteY13" fmla="*/ 1943008 h 2048433"/>
              <a:gd name="connsiteX14" fmla="*/ 474554 w 1111026"/>
              <a:gd name="connsiteY14" fmla="*/ 1876709 h 2048433"/>
              <a:gd name="connsiteX15" fmla="*/ 335102 w 1111026"/>
              <a:gd name="connsiteY15" fmla="*/ 1667914 h 2048433"/>
              <a:gd name="connsiteX16" fmla="*/ 689382 w 1111026"/>
              <a:gd name="connsiteY16" fmla="*/ 1580395 h 2048433"/>
              <a:gd name="connsiteX17" fmla="*/ 340067 w 1111026"/>
              <a:gd name="connsiteY17" fmla="*/ 1146844 h 204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026" h="2048433">
                <a:moveTo>
                  <a:pt x="409258" y="0"/>
                </a:moveTo>
                <a:cubicBezTo>
                  <a:pt x="409258" y="0"/>
                  <a:pt x="433453" y="25312"/>
                  <a:pt x="475863" y="59335"/>
                </a:cubicBezTo>
                <a:lnTo>
                  <a:pt x="543253" y="108200"/>
                </a:lnTo>
                <a:lnTo>
                  <a:pt x="547543" y="113142"/>
                </a:lnTo>
                <a:cubicBezTo>
                  <a:pt x="595141" y="163164"/>
                  <a:pt x="632141" y="201616"/>
                  <a:pt x="639511" y="268134"/>
                </a:cubicBezTo>
                <a:cubicBezTo>
                  <a:pt x="655473" y="412778"/>
                  <a:pt x="646156" y="499916"/>
                  <a:pt x="705724" y="629210"/>
                </a:cubicBezTo>
                <a:cubicBezTo>
                  <a:pt x="773846" y="777062"/>
                  <a:pt x="836393" y="772251"/>
                  <a:pt x="884734" y="906738"/>
                </a:cubicBezTo>
                <a:cubicBezTo>
                  <a:pt x="945449" y="1075591"/>
                  <a:pt x="863886" y="1130425"/>
                  <a:pt x="927502" y="1283622"/>
                </a:cubicBezTo>
                <a:cubicBezTo>
                  <a:pt x="991041" y="1436515"/>
                  <a:pt x="1095057" y="1436515"/>
                  <a:pt x="1109491" y="1540912"/>
                </a:cubicBezTo>
                <a:cubicBezTo>
                  <a:pt x="1134845" y="1724352"/>
                  <a:pt x="838302" y="1902446"/>
                  <a:pt x="797444" y="1926350"/>
                </a:cubicBezTo>
                <a:cubicBezTo>
                  <a:pt x="493493" y="2104215"/>
                  <a:pt x="160902" y="2044646"/>
                  <a:pt x="26492" y="2012037"/>
                </a:cubicBezTo>
                <a:lnTo>
                  <a:pt x="26568" y="2011960"/>
                </a:lnTo>
                <a:lnTo>
                  <a:pt x="0" y="1934955"/>
                </a:lnTo>
                <a:lnTo>
                  <a:pt x="59418" y="1943008"/>
                </a:lnTo>
                <a:cubicBezTo>
                  <a:pt x="186106" y="1955370"/>
                  <a:pt x="345146" y="1949528"/>
                  <a:pt x="474554" y="1876709"/>
                </a:cubicBezTo>
                <a:cubicBezTo>
                  <a:pt x="504720" y="1859755"/>
                  <a:pt x="308984" y="1692735"/>
                  <a:pt x="335102" y="1667914"/>
                </a:cubicBezTo>
                <a:cubicBezTo>
                  <a:pt x="392991" y="1613005"/>
                  <a:pt x="663416" y="1683647"/>
                  <a:pt x="689382" y="1580395"/>
                </a:cubicBezTo>
                <a:cubicBezTo>
                  <a:pt x="827916" y="1029922"/>
                  <a:pt x="340067" y="1146844"/>
                  <a:pt x="340067" y="1146844"/>
                </a:cubicBezTo>
                <a:close/>
              </a:path>
            </a:pathLst>
          </a:custGeom>
          <a:solidFill>
            <a:schemeClr val="accent3">
              <a:lumMod val="75000"/>
            </a:schemeClr>
          </a:solidFill>
          <a:ln w="7635" cap="flat">
            <a:noFill/>
            <a:prstDash val="solid"/>
            <a:miter/>
          </a:ln>
        </p:spPr>
        <p:txBody>
          <a:bodyPr rtlCol="0" anchor="ctr"/>
          <a:lstStyle/>
          <a:p>
            <a:endParaRPr lang="zh-CN" altLang="en-US"/>
          </a:p>
        </p:txBody>
      </p:sp>
      <p:sp>
        <p:nvSpPr>
          <p:cNvPr id="97" name="任意多边形: 形状 96"/>
          <p:cNvSpPr/>
          <p:nvPr userDrawn="1">
            <p:custDataLst>
              <p:tags r:id="rId55"/>
            </p:custDataLst>
          </p:nvPr>
        </p:nvSpPr>
        <p:spPr>
          <a:xfrm>
            <a:off x="9105887" y="2640884"/>
            <a:ext cx="1915742" cy="2596740"/>
          </a:xfrm>
          <a:custGeom>
            <a:avLst/>
            <a:gdLst>
              <a:gd name="connsiteX0" fmla="*/ 772220 w 1393176"/>
              <a:gd name="connsiteY0" fmla="*/ 1169272 h 1888416"/>
              <a:gd name="connsiteX1" fmla="*/ 31663 w 1393176"/>
              <a:gd name="connsiteY1" fmla="*/ 1227694 h 1888416"/>
              <a:gd name="connsiteX2" fmla="*/ 3406 w 1393176"/>
              <a:gd name="connsiteY2" fmla="*/ 1568609 h 1888416"/>
              <a:gd name="connsiteX3" fmla="*/ 1331552 w 1393176"/>
              <a:gd name="connsiteY3" fmla="*/ 1805279 h 1888416"/>
              <a:gd name="connsiteX4" fmla="*/ 522414 w 1393176"/>
              <a:gd name="connsiteY4" fmla="*/ 58398 h 1888416"/>
              <a:gd name="connsiteX5" fmla="*/ 772220 w 1393176"/>
              <a:gd name="connsiteY5" fmla="*/ 1169272 h 188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176" h="1888416">
                <a:moveTo>
                  <a:pt x="772220" y="1169272"/>
                </a:moveTo>
                <a:cubicBezTo>
                  <a:pt x="772220" y="1169272"/>
                  <a:pt x="205175" y="1209747"/>
                  <a:pt x="31663" y="1227694"/>
                </a:cubicBezTo>
                <a:cubicBezTo>
                  <a:pt x="-14465" y="1232429"/>
                  <a:pt x="3406" y="1568609"/>
                  <a:pt x="3406" y="1568609"/>
                </a:cubicBezTo>
                <a:cubicBezTo>
                  <a:pt x="3406" y="1568609"/>
                  <a:pt x="1230667" y="2085173"/>
                  <a:pt x="1331552" y="1805279"/>
                </a:cubicBezTo>
                <a:cubicBezTo>
                  <a:pt x="1630997" y="974376"/>
                  <a:pt x="754120" y="-286564"/>
                  <a:pt x="522414" y="58398"/>
                </a:cubicBezTo>
                <a:cubicBezTo>
                  <a:pt x="426571" y="201133"/>
                  <a:pt x="589009" y="840958"/>
                  <a:pt x="772220" y="1169272"/>
                </a:cubicBezTo>
                <a:close/>
              </a:path>
            </a:pathLst>
          </a:custGeom>
          <a:solidFill>
            <a:schemeClr val="accent6"/>
          </a:solidFill>
          <a:ln w="7635" cap="flat">
            <a:noFill/>
            <a:prstDash val="solid"/>
            <a:miter/>
          </a:ln>
        </p:spPr>
        <p:txBody>
          <a:bodyPr rtlCol="0" anchor="ctr"/>
          <a:lstStyle/>
          <a:p>
            <a:endParaRPr lang="zh-CN" altLang="en-US"/>
          </a:p>
        </p:txBody>
      </p:sp>
      <p:sp>
        <p:nvSpPr>
          <p:cNvPr id="111" name="任意多边形: 形状 110"/>
          <p:cNvSpPr/>
          <p:nvPr userDrawn="1">
            <p:custDataLst>
              <p:tags r:id="rId56"/>
            </p:custDataLst>
          </p:nvPr>
        </p:nvSpPr>
        <p:spPr>
          <a:xfrm>
            <a:off x="7134785" y="1312536"/>
            <a:ext cx="817975" cy="610616"/>
          </a:xfrm>
          <a:custGeom>
            <a:avLst/>
            <a:gdLst>
              <a:gd name="connsiteX0" fmla="*/ 2 w 2834191"/>
              <a:gd name="connsiteY0" fmla="*/ 2115715 h 2115715"/>
              <a:gd name="connsiteX1" fmla="*/ 1128419 w 2834191"/>
              <a:gd name="connsiteY1" fmla="*/ 0 h 2115715"/>
              <a:gd name="connsiteX2" fmla="*/ 2467711 w 2834191"/>
              <a:gd name="connsiteY2" fmla="*/ 91218 h 2115715"/>
              <a:gd name="connsiteX3" fmla="*/ 2834192 w 2834191"/>
              <a:gd name="connsiteY3" fmla="*/ 216776 h 2115715"/>
              <a:gd name="connsiteX4" fmla="*/ 1927916 w 2834191"/>
              <a:gd name="connsiteY4" fmla="*/ 1923085 h 2115715"/>
              <a:gd name="connsiteX5" fmla="*/ 2 w 2834191"/>
              <a:gd name="connsiteY5" fmla="*/ 2115715 h 21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191" h="2115715">
                <a:moveTo>
                  <a:pt x="2" y="2115715"/>
                </a:moveTo>
                <a:cubicBezTo>
                  <a:pt x="2" y="2115715"/>
                  <a:pt x="-8583" y="304238"/>
                  <a:pt x="1128419" y="0"/>
                </a:cubicBezTo>
                <a:lnTo>
                  <a:pt x="2467711" y="91218"/>
                </a:lnTo>
                <a:lnTo>
                  <a:pt x="2834192" y="216776"/>
                </a:lnTo>
                <a:cubicBezTo>
                  <a:pt x="2834192" y="216776"/>
                  <a:pt x="2005183" y="1170807"/>
                  <a:pt x="1927916" y="1923085"/>
                </a:cubicBezTo>
                <a:cubicBezTo>
                  <a:pt x="1927916" y="1922548"/>
                  <a:pt x="675013" y="1729918"/>
                  <a:pt x="2" y="2115715"/>
                </a:cubicBezTo>
                <a:close/>
              </a:path>
            </a:pathLst>
          </a:custGeom>
          <a:solidFill>
            <a:schemeClr val="accent6"/>
          </a:solidFill>
          <a:ln w="53627" cap="flat">
            <a:noFill/>
            <a:prstDash val="solid"/>
            <a:miter/>
          </a:ln>
        </p:spPr>
        <p:txBody>
          <a:bodyPr rtlCol="0" anchor="ctr"/>
          <a:lstStyle/>
          <a:p>
            <a:endParaRPr lang="zh-CN" altLang="en-US"/>
          </a:p>
        </p:txBody>
      </p:sp>
      <p:sp>
        <p:nvSpPr>
          <p:cNvPr id="112" name="任意多边形: 形状 111"/>
          <p:cNvSpPr/>
          <p:nvPr userDrawn="1">
            <p:custDataLst>
              <p:tags r:id="rId57"/>
            </p:custDataLst>
          </p:nvPr>
        </p:nvSpPr>
        <p:spPr>
          <a:xfrm>
            <a:off x="7460303" y="1296703"/>
            <a:ext cx="800630" cy="204762"/>
          </a:xfrm>
          <a:custGeom>
            <a:avLst/>
            <a:gdLst>
              <a:gd name="connsiteX0" fmla="*/ 419065 w 2774093"/>
              <a:gd name="connsiteY0" fmla="*/ 683187 h 709479"/>
              <a:gd name="connsiteX1" fmla="*/ 2774093 w 2774093"/>
              <a:gd name="connsiteY1" fmla="*/ 709479 h 709479"/>
              <a:gd name="connsiteX2" fmla="*/ 1858160 w 2774093"/>
              <a:gd name="connsiteY2" fmla="*/ 29102 h 709479"/>
              <a:gd name="connsiteX3" fmla="*/ 0 w 2774093"/>
              <a:gd name="connsiteY3" fmla="*/ 55394 h 709479"/>
              <a:gd name="connsiteX4" fmla="*/ 418529 w 2774093"/>
              <a:gd name="connsiteY4" fmla="*/ 683724 h 70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093" h="709479">
                <a:moveTo>
                  <a:pt x="419065" y="683187"/>
                </a:moveTo>
                <a:cubicBezTo>
                  <a:pt x="419065" y="683187"/>
                  <a:pt x="2198348" y="316706"/>
                  <a:pt x="2774093" y="709479"/>
                </a:cubicBezTo>
                <a:cubicBezTo>
                  <a:pt x="2774093" y="709479"/>
                  <a:pt x="2538537" y="107442"/>
                  <a:pt x="1858160" y="29102"/>
                </a:cubicBezTo>
                <a:cubicBezTo>
                  <a:pt x="1177782" y="-49238"/>
                  <a:pt x="0" y="55394"/>
                  <a:pt x="0" y="55394"/>
                </a:cubicBezTo>
                <a:cubicBezTo>
                  <a:pt x="0" y="55394"/>
                  <a:pt x="628329" y="238366"/>
                  <a:pt x="418529" y="683724"/>
                </a:cubicBezTo>
                <a:close/>
              </a:path>
            </a:pathLst>
          </a:custGeom>
          <a:solidFill>
            <a:srgbClr val="FFFFFF"/>
          </a:solidFill>
          <a:ln w="53627" cap="flat">
            <a:noFill/>
            <a:prstDash val="solid"/>
            <a:miter/>
          </a:ln>
        </p:spPr>
        <p:txBody>
          <a:bodyPr rtlCol="0" anchor="ctr"/>
          <a:lstStyle/>
          <a:p>
            <a:endParaRPr lang="zh-CN" altLang="en-US"/>
          </a:p>
        </p:txBody>
      </p:sp>
      <p:sp>
        <p:nvSpPr>
          <p:cNvPr id="116" name="任意多边形: 形状 115"/>
          <p:cNvSpPr/>
          <p:nvPr userDrawn="1">
            <p:custDataLst>
              <p:tags r:id="rId58"/>
            </p:custDataLst>
          </p:nvPr>
        </p:nvSpPr>
        <p:spPr>
          <a:xfrm>
            <a:off x="10601793" y="1271023"/>
            <a:ext cx="1099078" cy="1111485"/>
          </a:xfrm>
          <a:custGeom>
            <a:avLst/>
            <a:gdLst>
              <a:gd name="connsiteX0" fmla="*/ 597744 w 2154462"/>
              <a:gd name="connsiteY0" fmla="*/ 0 h 2110346"/>
              <a:gd name="connsiteX1" fmla="*/ 24097 w 2154462"/>
              <a:gd name="connsiteY1" fmla="*/ 604496 h 2110346"/>
              <a:gd name="connsiteX2" fmla="*/ 552605 w 2154462"/>
              <a:gd name="connsiteY2" fmla="*/ 1606394 h 2110346"/>
              <a:gd name="connsiteX3" fmla="*/ 1580815 w 2154462"/>
              <a:gd name="connsiteY3" fmla="*/ 2081598 h 2110346"/>
              <a:gd name="connsiteX4" fmla="*/ 2154462 w 2154462"/>
              <a:gd name="connsiteY4" fmla="*/ 1476875 h 2110346"/>
              <a:gd name="connsiteX5" fmla="*/ 597744 w 2154462"/>
              <a:gd name="connsiteY5" fmla="*/ 0 h 211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462" h="2110346">
                <a:moveTo>
                  <a:pt x="597744" y="0"/>
                </a:moveTo>
                <a:lnTo>
                  <a:pt x="24097" y="604496"/>
                </a:lnTo>
                <a:cubicBezTo>
                  <a:pt x="-72078" y="705661"/>
                  <a:pt x="122767" y="1198557"/>
                  <a:pt x="552605" y="1606394"/>
                </a:cubicBezTo>
                <a:cubicBezTo>
                  <a:pt x="982444" y="2014230"/>
                  <a:pt x="1484867" y="2182990"/>
                  <a:pt x="1580815" y="2081598"/>
                </a:cubicBezTo>
                <a:lnTo>
                  <a:pt x="2154462" y="1476875"/>
                </a:lnTo>
                <a:lnTo>
                  <a:pt x="597744" y="0"/>
                </a:lnTo>
                <a:close/>
              </a:path>
            </a:pathLst>
          </a:custGeom>
          <a:solidFill>
            <a:schemeClr val="accent4">
              <a:lumMod val="75000"/>
            </a:schemeClr>
          </a:solidFill>
          <a:ln w="22622" cap="flat">
            <a:noFill/>
            <a:prstDash val="solid"/>
            <a:miter/>
          </a:ln>
        </p:spPr>
        <p:txBody>
          <a:bodyPr rtlCol="0" anchor="ctr"/>
          <a:lstStyle/>
          <a:p>
            <a:endParaRPr lang="zh-CN" altLang="en-US"/>
          </a:p>
        </p:txBody>
      </p:sp>
      <p:sp>
        <p:nvSpPr>
          <p:cNvPr id="117" name="任意多边形: 形状 116"/>
          <p:cNvSpPr/>
          <p:nvPr userDrawn="1">
            <p:custDataLst>
              <p:tags r:id="rId59"/>
            </p:custDataLst>
          </p:nvPr>
        </p:nvSpPr>
        <p:spPr>
          <a:xfrm>
            <a:off x="10754446" y="1304712"/>
            <a:ext cx="915527" cy="910094"/>
          </a:xfrm>
          <a:custGeom>
            <a:avLst/>
            <a:gdLst>
              <a:gd name="connsiteX0" fmla="*/ 490628 w 1794660"/>
              <a:gd name="connsiteY0" fmla="*/ 118177 h 1727973"/>
              <a:gd name="connsiteX1" fmla="*/ 237715 w 1794660"/>
              <a:gd name="connsiteY1" fmla="*/ 0 h 1727973"/>
              <a:gd name="connsiteX2" fmla="*/ 0 w 1794660"/>
              <a:gd name="connsiteY2" fmla="*/ 250645 h 1727973"/>
              <a:gd name="connsiteX3" fmla="*/ 531911 w 1794660"/>
              <a:gd name="connsiteY3" fmla="*/ 1249140 h 1727973"/>
              <a:gd name="connsiteX4" fmla="*/ 1556718 w 1794660"/>
              <a:gd name="connsiteY4" fmla="*/ 1727973 h 1727973"/>
              <a:gd name="connsiteX5" fmla="*/ 1794661 w 1794660"/>
              <a:gd name="connsiteY5" fmla="*/ 1477102 h 1727973"/>
              <a:gd name="connsiteX6" fmla="*/ 1663327 w 1794660"/>
              <a:gd name="connsiteY6" fmla="*/ 1230994 h 1727973"/>
              <a:gd name="connsiteX7" fmla="*/ 490628 w 1794660"/>
              <a:gd name="connsiteY7" fmla="*/ 118177 h 172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4660" h="1727973">
                <a:moveTo>
                  <a:pt x="490628" y="118177"/>
                </a:moveTo>
                <a:lnTo>
                  <a:pt x="237715" y="0"/>
                </a:lnTo>
                <a:lnTo>
                  <a:pt x="0" y="250645"/>
                </a:lnTo>
                <a:lnTo>
                  <a:pt x="531911" y="1249140"/>
                </a:lnTo>
                <a:lnTo>
                  <a:pt x="1556718" y="1727973"/>
                </a:lnTo>
                <a:lnTo>
                  <a:pt x="1794661" y="1477102"/>
                </a:lnTo>
                <a:lnTo>
                  <a:pt x="1663327" y="1230994"/>
                </a:lnTo>
                <a:lnTo>
                  <a:pt x="490628" y="118177"/>
                </a:lnTo>
                <a:close/>
              </a:path>
            </a:pathLst>
          </a:custGeom>
          <a:solidFill>
            <a:schemeClr val="accent4">
              <a:lumMod val="50000"/>
              <a:alpha val="50000"/>
            </a:schemeClr>
          </a:solidFill>
          <a:ln w="22622" cap="flat">
            <a:noFill/>
            <a:prstDash val="solid"/>
            <a:miter/>
          </a:ln>
        </p:spPr>
        <p:txBody>
          <a:bodyPr rtlCol="0" anchor="ctr"/>
          <a:lstStyle/>
          <a:p>
            <a:endParaRPr lang="zh-CN" altLang="en-US"/>
          </a:p>
        </p:txBody>
      </p:sp>
      <p:sp>
        <p:nvSpPr>
          <p:cNvPr id="118" name="任意多边形: 形状 117"/>
          <p:cNvSpPr/>
          <p:nvPr userDrawn="1">
            <p:custDataLst>
              <p:tags r:id="rId60"/>
            </p:custDataLst>
          </p:nvPr>
        </p:nvSpPr>
        <p:spPr>
          <a:xfrm>
            <a:off x="10712192" y="1086230"/>
            <a:ext cx="1177504" cy="1153447"/>
          </a:xfrm>
          <a:custGeom>
            <a:avLst/>
            <a:gdLst>
              <a:gd name="connsiteX0" fmla="*/ 1519519 w 2308198"/>
              <a:gd name="connsiteY0" fmla="*/ 709971 h 2190021"/>
              <a:gd name="connsiteX1" fmla="*/ 0 w 2308198"/>
              <a:gd name="connsiteY1" fmla="*/ 0 h 2190021"/>
              <a:gd name="connsiteX2" fmla="*/ 788680 w 2308198"/>
              <a:gd name="connsiteY2" fmla="*/ 1480278 h 2190021"/>
              <a:gd name="connsiteX3" fmla="*/ 2308199 w 2308198"/>
              <a:gd name="connsiteY3" fmla="*/ 2190021 h 2190021"/>
              <a:gd name="connsiteX4" fmla="*/ 1519519 w 2308198"/>
              <a:gd name="connsiteY4" fmla="*/ 709971 h 219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198" h="2190021">
                <a:moveTo>
                  <a:pt x="1519519" y="709971"/>
                </a:moveTo>
                <a:lnTo>
                  <a:pt x="0" y="0"/>
                </a:lnTo>
                <a:lnTo>
                  <a:pt x="788680" y="1480278"/>
                </a:lnTo>
                <a:lnTo>
                  <a:pt x="2308199" y="2190021"/>
                </a:lnTo>
                <a:lnTo>
                  <a:pt x="1519519" y="709971"/>
                </a:lnTo>
                <a:close/>
              </a:path>
            </a:pathLst>
          </a:custGeom>
          <a:solidFill>
            <a:schemeClr val="accent4">
              <a:lumMod val="75000"/>
            </a:schemeClr>
          </a:solidFill>
          <a:ln w="22622" cap="flat">
            <a:noFill/>
            <a:prstDash val="solid"/>
            <a:miter/>
          </a:ln>
        </p:spPr>
        <p:txBody>
          <a:bodyPr rtlCol="0" anchor="ctr"/>
          <a:lstStyle/>
          <a:p>
            <a:endParaRPr lang="zh-CN" altLang="en-US"/>
          </a:p>
        </p:txBody>
      </p:sp>
      <p:sp>
        <p:nvSpPr>
          <p:cNvPr id="119" name="任意多边形: 形状 118"/>
          <p:cNvSpPr/>
          <p:nvPr userDrawn="1">
            <p:custDataLst>
              <p:tags r:id="rId61"/>
            </p:custDataLst>
          </p:nvPr>
        </p:nvSpPr>
        <p:spPr>
          <a:xfrm>
            <a:off x="10693697" y="1083222"/>
            <a:ext cx="1198911" cy="1176743"/>
          </a:xfrm>
          <a:custGeom>
            <a:avLst/>
            <a:gdLst>
              <a:gd name="connsiteX0" fmla="*/ 2308199 w 2350161"/>
              <a:gd name="connsiteY0" fmla="*/ 2234253 h 2234252"/>
              <a:gd name="connsiteX1" fmla="*/ 2350162 w 2350161"/>
              <a:gd name="connsiteY1" fmla="*/ 2190021 h 2234252"/>
              <a:gd name="connsiteX2" fmla="*/ 830643 w 2350161"/>
              <a:gd name="connsiteY2" fmla="*/ 1480278 h 2234252"/>
              <a:gd name="connsiteX3" fmla="*/ 41963 w 2350161"/>
              <a:gd name="connsiteY3" fmla="*/ 0 h 2234252"/>
              <a:gd name="connsiteX4" fmla="*/ 0 w 2350161"/>
              <a:gd name="connsiteY4" fmla="*/ 44231 h 2234252"/>
              <a:gd name="connsiteX5" fmla="*/ 774617 w 2350161"/>
              <a:gd name="connsiteY5" fmla="*/ 1539253 h 2234252"/>
              <a:gd name="connsiteX6" fmla="*/ 2308199 w 2350161"/>
              <a:gd name="connsiteY6" fmla="*/ 2234253 h 22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161" h="2234252">
                <a:moveTo>
                  <a:pt x="2308199" y="2234253"/>
                </a:moveTo>
                <a:lnTo>
                  <a:pt x="2350162" y="2190021"/>
                </a:lnTo>
                <a:lnTo>
                  <a:pt x="830643" y="1480278"/>
                </a:lnTo>
                <a:lnTo>
                  <a:pt x="41963" y="0"/>
                </a:lnTo>
                <a:lnTo>
                  <a:pt x="0" y="44231"/>
                </a:lnTo>
                <a:lnTo>
                  <a:pt x="774617" y="1539253"/>
                </a:lnTo>
                <a:lnTo>
                  <a:pt x="2308199" y="2234253"/>
                </a:lnTo>
                <a:close/>
              </a:path>
            </a:pathLst>
          </a:custGeom>
          <a:solidFill>
            <a:schemeClr val="accent4">
              <a:lumMod val="50000"/>
            </a:schemeClr>
          </a:solidFill>
          <a:ln w="22622" cap="flat">
            <a:noFill/>
            <a:prstDash val="solid"/>
            <a:miter/>
          </a:ln>
        </p:spPr>
        <p:txBody>
          <a:bodyPr rtlCol="0" anchor="ctr"/>
          <a:lstStyle/>
          <a:p>
            <a:endParaRPr lang="zh-CN" altLang="en-US"/>
          </a:p>
        </p:txBody>
      </p:sp>
      <p:sp>
        <p:nvSpPr>
          <p:cNvPr id="120" name="任意多边形: 形状 119"/>
          <p:cNvSpPr/>
          <p:nvPr userDrawn="1">
            <p:custDataLst>
              <p:tags r:id="rId62"/>
            </p:custDataLst>
          </p:nvPr>
        </p:nvSpPr>
        <p:spPr>
          <a:xfrm>
            <a:off x="11062592" y="2308094"/>
            <a:ext cx="150275" cy="158787"/>
          </a:xfrm>
          <a:custGeom>
            <a:avLst/>
            <a:gdLst>
              <a:gd name="connsiteX0" fmla="*/ 233179 w 294575"/>
              <a:gd name="connsiteY0" fmla="*/ 2071 h 301484"/>
              <a:gd name="connsiteX1" fmla="*/ 273327 w 294575"/>
              <a:gd name="connsiteY1" fmla="*/ 19537 h 301484"/>
              <a:gd name="connsiteX2" fmla="*/ 292835 w 294575"/>
              <a:gd name="connsiteY2" fmla="*/ 58778 h 301484"/>
              <a:gd name="connsiteX3" fmla="*/ 292640 w 294575"/>
              <a:gd name="connsiteY3" fmla="*/ 58771 h 301484"/>
              <a:gd name="connsiteX4" fmla="*/ 208664 w 294575"/>
              <a:gd name="connsiteY4" fmla="*/ 147263 h 301484"/>
              <a:gd name="connsiteX5" fmla="*/ 208682 w 294575"/>
              <a:gd name="connsiteY5" fmla="*/ 147467 h 301484"/>
              <a:gd name="connsiteX6" fmla="*/ 208417 w 294575"/>
              <a:gd name="connsiteY6" fmla="*/ 147458 h 301484"/>
              <a:gd name="connsiteX7" fmla="*/ 117043 w 294575"/>
              <a:gd name="connsiteY7" fmla="*/ 301030 h 301484"/>
              <a:gd name="connsiteX8" fmla="*/ 117043 w 294575"/>
              <a:gd name="connsiteY8" fmla="*/ 301484 h 301484"/>
              <a:gd name="connsiteX9" fmla="*/ 105702 w 294575"/>
              <a:gd name="connsiteY9" fmla="*/ 298308 h 301484"/>
              <a:gd name="connsiteX10" fmla="*/ 98443 w 294575"/>
              <a:gd name="connsiteY10" fmla="*/ 295360 h 301484"/>
              <a:gd name="connsiteX11" fmla="*/ 81658 w 294575"/>
              <a:gd name="connsiteY11" fmla="*/ 286513 h 301484"/>
              <a:gd name="connsiteX12" fmla="*/ 75080 w 294575"/>
              <a:gd name="connsiteY12" fmla="*/ 282430 h 301484"/>
              <a:gd name="connsiteX13" fmla="*/ 59202 w 294575"/>
              <a:gd name="connsiteY13" fmla="*/ 270635 h 301484"/>
              <a:gd name="connsiteX14" fmla="*/ 58976 w 294575"/>
              <a:gd name="connsiteY14" fmla="*/ 270635 h 301484"/>
              <a:gd name="connsiteX15" fmla="*/ 59072 w 294575"/>
              <a:gd name="connsiteY15" fmla="*/ 270525 h 301484"/>
              <a:gd name="connsiteX16" fmla="*/ 53304 w 294575"/>
              <a:gd name="connsiteY16" fmla="*/ 265645 h 301484"/>
              <a:gd name="connsiteX17" fmla="*/ 46046 w 294575"/>
              <a:gd name="connsiteY17" fmla="*/ 258840 h 301484"/>
              <a:gd name="connsiteX18" fmla="*/ 39130 w 294575"/>
              <a:gd name="connsiteY18" fmla="*/ 251924 h 301484"/>
              <a:gd name="connsiteX19" fmla="*/ 39015 w 294575"/>
              <a:gd name="connsiteY19" fmla="*/ 252036 h 301484"/>
              <a:gd name="connsiteX20" fmla="*/ 33798 w 294575"/>
              <a:gd name="connsiteY20" fmla="*/ 246365 h 301484"/>
              <a:gd name="connsiteX21" fmla="*/ 33907 w 294575"/>
              <a:gd name="connsiteY21" fmla="*/ 246258 h 301484"/>
              <a:gd name="connsiteX22" fmla="*/ 33797 w 294575"/>
              <a:gd name="connsiteY22" fmla="*/ 246138 h 301484"/>
              <a:gd name="connsiteX23" fmla="*/ 21543 w 294575"/>
              <a:gd name="connsiteY23" fmla="*/ 231209 h 301484"/>
              <a:gd name="connsiteX24" fmla="*/ 21322 w 294575"/>
              <a:gd name="connsiteY24" fmla="*/ 231394 h 301484"/>
              <a:gd name="connsiteX25" fmla="*/ 17012 w 294575"/>
              <a:gd name="connsiteY25" fmla="*/ 225043 h 301484"/>
              <a:gd name="connsiteX26" fmla="*/ 17208 w 294575"/>
              <a:gd name="connsiteY26" fmla="*/ 224879 h 301484"/>
              <a:gd name="connsiteX27" fmla="*/ 17012 w 294575"/>
              <a:gd name="connsiteY27" fmla="*/ 224589 h 301484"/>
              <a:gd name="connsiteX28" fmla="*/ 7352 w 294575"/>
              <a:gd name="connsiteY28" fmla="*/ 208416 h 301484"/>
              <a:gd name="connsiteX29" fmla="*/ 7258 w 294575"/>
              <a:gd name="connsiteY29" fmla="*/ 208484 h 301484"/>
              <a:gd name="connsiteX30" fmla="*/ 3856 w 294575"/>
              <a:gd name="connsiteY30" fmla="*/ 201453 h 301484"/>
              <a:gd name="connsiteX31" fmla="*/ 3937 w 294575"/>
              <a:gd name="connsiteY31" fmla="*/ 201395 h 301484"/>
              <a:gd name="connsiteX32" fmla="*/ 3856 w 294575"/>
              <a:gd name="connsiteY32" fmla="*/ 201226 h 301484"/>
              <a:gd name="connsiteX33" fmla="*/ 0 w 294575"/>
              <a:gd name="connsiteY33" fmla="*/ 190112 h 301484"/>
              <a:gd name="connsiteX34" fmla="*/ 149026 w 294575"/>
              <a:gd name="connsiteY34" fmla="*/ 90534 h 301484"/>
              <a:gd name="connsiteX35" fmla="*/ 149170 w 294575"/>
              <a:gd name="connsiteY35" fmla="*/ 90670 h 301484"/>
              <a:gd name="connsiteX36" fmla="*/ 233101 w 294575"/>
              <a:gd name="connsiteY36" fmla="*/ 2225 h 301484"/>
              <a:gd name="connsiteX37" fmla="*/ 233201 w 294575"/>
              <a:gd name="connsiteY37" fmla="*/ 2320 h 3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4575" h="301484">
                <a:moveTo>
                  <a:pt x="233179" y="2071"/>
                </a:moveTo>
                <a:cubicBezTo>
                  <a:pt x="238850" y="-4053"/>
                  <a:pt x="256769" y="3886"/>
                  <a:pt x="273327" y="19537"/>
                </a:cubicBezTo>
                <a:cubicBezTo>
                  <a:pt x="289886" y="35188"/>
                  <a:pt x="298505" y="52654"/>
                  <a:pt x="292835" y="58778"/>
                </a:cubicBezTo>
                <a:lnTo>
                  <a:pt x="292640" y="58771"/>
                </a:lnTo>
                <a:lnTo>
                  <a:pt x="208664" y="147263"/>
                </a:lnTo>
                <a:lnTo>
                  <a:pt x="208682" y="147467"/>
                </a:lnTo>
                <a:lnTo>
                  <a:pt x="208417" y="147458"/>
                </a:lnTo>
                <a:lnTo>
                  <a:pt x="117043" y="301030"/>
                </a:lnTo>
                <a:lnTo>
                  <a:pt x="117043" y="301484"/>
                </a:lnTo>
                <a:cubicBezTo>
                  <a:pt x="113414" y="300803"/>
                  <a:pt x="109785" y="299896"/>
                  <a:pt x="105702" y="298308"/>
                </a:cubicBezTo>
                <a:cubicBezTo>
                  <a:pt x="103207" y="297401"/>
                  <a:pt x="100938" y="296494"/>
                  <a:pt x="98443" y="295360"/>
                </a:cubicBezTo>
                <a:cubicBezTo>
                  <a:pt x="92999" y="293091"/>
                  <a:pt x="87329" y="290142"/>
                  <a:pt x="81658" y="286513"/>
                </a:cubicBezTo>
                <a:cubicBezTo>
                  <a:pt x="79390" y="285379"/>
                  <a:pt x="77348" y="284018"/>
                  <a:pt x="75080" y="282430"/>
                </a:cubicBezTo>
                <a:cubicBezTo>
                  <a:pt x="69863" y="278801"/>
                  <a:pt x="64646" y="274945"/>
                  <a:pt x="59202" y="270635"/>
                </a:cubicBezTo>
                <a:lnTo>
                  <a:pt x="58976" y="270635"/>
                </a:lnTo>
                <a:lnTo>
                  <a:pt x="59072" y="270525"/>
                </a:lnTo>
                <a:lnTo>
                  <a:pt x="53304" y="265645"/>
                </a:lnTo>
                <a:cubicBezTo>
                  <a:pt x="50809" y="263604"/>
                  <a:pt x="48541" y="261335"/>
                  <a:pt x="46046" y="258840"/>
                </a:cubicBezTo>
                <a:lnTo>
                  <a:pt x="39130" y="251924"/>
                </a:lnTo>
                <a:lnTo>
                  <a:pt x="39015" y="252036"/>
                </a:lnTo>
                <a:cubicBezTo>
                  <a:pt x="37200" y="250221"/>
                  <a:pt x="35386" y="248179"/>
                  <a:pt x="33798" y="246365"/>
                </a:cubicBezTo>
                <a:lnTo>
                  <a:pt x="33907" y="246258"/>
                </a:lnTo>
                <a:lnTo>
                  <a:pt x="33797" y="246138"/>
                </a:lnTo>
                <a:lnTo>
                  <a:pt x="21543" y="231209"/>
                </a:lnTo>
                <a:lnTo>
                  <a:pt x="21322" y="231394"/>
                </a:lnTo>
                <a:cubicBezTo>
                  <a:pt x="19734" y="229352"/>
                  <a:pt x="18373" y="227311"/>
                  <a:pt x="17012" y="225043"/>
                </a:cubicBezTo>
                <a:lnTo>
                  <a:pt x="17208" y="224879"/>
                </a:lnTo>
                <a:lnTo>
                  <a:pt x="17012" y="224589"/>
                </a:lnTo>
                <a:lnTo>
                  <a:pt x="7352" y="208416"/>
                </a:lnTo>
                <a:lnTo>
                  <a:pt x="7258" y="208484"/>
                </a:lnTo>
                <a:cubicBezTo>
                  <a:pt x="5897" y="206216"/>
                  <a:pt x="4763" y="203721"/>
                  <a:pt x="3856" y="201453"/>
                </a:cubicBezTo>
                <a:lnTo>
                  <a:pt x="3937" y="201395"/>
                </a:lnTo>
                <a:lnTo>
                  <a:pt x="3856" y="201226"/>
                </a:lnTo>
                <a:cubicBezTo>
                  <a:pt x="2041" y="197370"/>
                  <a:pt x="907" y="193741"/>
                  <a:pt x="0" y="190112"/>
                </a:cubicBezTo>
                <a:lnTo>
                  <a:pt x="149026" y="90534"/>
                </a:lnTo>
                <a:lnTo>
                  <a:pt x="149170" y="90670"/>
                </a:lnTo>
                <a:lnTo>
                  <a:pt x="233101" y="2225"/>
                </a:lnTo>
                <a:lnTo>
                  <a:pt x="233201" y="2320"/>
                </a:lnTo>
                <a:close/>
              </a:path>
            </a:pathLst>
          </a:custGeom>
          <a:solidFill>
            <a:schemeClr val="accent6"/>
          </a:solidFill>
          <a:ln w="22622" cap="flat">
            <a:noFill/>
            <a:prstDash val="solid"/>
            <a:miter/>
          </a:ln>
        </p:spPr>
        <p:txBody>
          <a:bodyPr rtlCol="0" anchor="ctr"/>
          <a:lstStyle/>
          <a:p>
            <a:endParaRPr lang="zh-CN" altLang="en-US"/>
          </a:p>
        </p:txBody>
      </p:sp>
      <p:sp>
        <p:nvSpPr>
          <p:cNvPr id="121" name="任意多边形: 形状 120"/>
          <p:cNvSpPr/>
          <p:nvPr userDrawn="1">
            <p:custDataLst>
              <p:tags r:id="rId63"/>
            </p:custDataLst>
          </p:nvPr>
        </p:nvSpPr>
        <p:spPr>
          <a:xfrm>
            <a:off x="11190177" y="1649473"/>
            <a:ext cx="280911" cy="681502"/>
          </a:xfrm>
          <a:custGeom>
            <a:avLst/>
            <a:gdLst>
              <a:gd name="connsiteX0" fmla="*/ 6217 w 550656"/>
              <a:gd name="connsiteY0" fmla="*/ 1288417 h 1293953"/>
              <a:gd name="connsiteX1" fmla="*/ 34571 w 550656"/>
              <a:gd name="connsiteY1" fmla="*/ 1287737 h 1293953"/>
              <a:gd name="connsiteX2" fmla="*/ 543799 w 550656"/>
              <a:gd name="connsiteY2" fmla="*/ 751063 h 1293953"/>
              <a:gd name="connsiteX3" fmla="*/ 548562 w 550656"/>
              <a:gd name="connsiteY3" fmla="*/ 723843 h 1293953"/>
              <a:gd name="connsiteX4" fmla="*/ 241437 w 550656"/>
              <a:gd name="connsiteY4" fmla="*/ 12058 h 1293953"/>
              <a:gd name="connsiteX5" fmla="*/ 215125 w 550656"/>
              <a:gd name="connsiteY5" fmla="*/ 1624 h 1293953"/>
              <a:gd name="connsiteX6" fmla="*/ 204691 w 550656"/>
              <a:gd name="connsiteY6" fmla="*/ 27936 h 1293953"/>
              <a:gd name="connsiteX7" fmla="*/ 507960 w 550656"/>
              <a:gd name="connsiteY7" fmla="*/ 730648 h 1293953"/>
              <a:gd name="connsiteX8" fmla="*/ 5537 w 550656"/>
              <a:gd name="connsiteY8" fmla="*/ 1260064 h 1293953"/>
              <a:gd name="connsiteX9" fmla="*/ 6217 w 550656"/>
              <a:gd name="connsiteY9" fmla="*/ 1288417 h 129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656" h="1293953">
                <a:moveTo>
                  <a:pt x="6217" y="1288417"/>
                </a:moveTo>
                <a:cubicBezTo>
                  <a:pt x="14156" y="1296130"/>
                  <a:pt x="26858" y="1295676"/>
                  <a:pt x="34571" y="1287737"/>
                </a:cubicBezTo>
                <a:lnTo>
                  <a:pt x="543799" y="751063"/>
                </a:lnTo>
                <a:cubicBezTo>
                  <a:pt x="550604" y="743804"/>
                  <a:pt x="552645" y="733143"/>
                  <a:pt x="548562" y="723843"/>
                </a:cubicBezTo>
                <a:lnTo>
                  <a:pt x="241437" y="12058"/>
                </a:lnTo>
                <a:cubicBezTo>
                  <a:pt x="237128" y="1851"/>
                  <a:pt x="225333" y="-2686"/>
                  <a:pt x="215125" y="1624"/>
                </a:cubicBezTo>
                <a:cubicBezTo>
                  <a:pt x="204918" y="5934"/>
                  <a:pt x="200382" y="17729"/>
                  <a:pt x="204691" y="27936"/>
                </a:cubicBezTo>
                <a:lnTo>
                  <a:pt x="507960" y="730648"/>
                </a:lnTo>
                <a:lnTo>
                  <a:pt x="5537" y="1260064"/>
                </a:lnTo>
                <a:cubicBezTo>
                  <a:pt x="-2176" y="1268003"/>
                  <a:pt x="-1722" y="1280705"/>
                  <a:pt x="6217" y="1288417"/>
                </a:cubicBezTo>
                <a:close/>
              </a:path>
            </a:pathLst>
          </a:custGeom>
          <a:solidFill>
            <a:schemeClr val="accent6"/>
          </a:solidFill>
          <a:ln w="22622" cap="flat">
            <a:noFill/>
            <a:prstDash val="solid"/>
            <a:miter/>
          </a:ln>
        </p:spPr>
        <p:txBody>
          <a:bodyPr rtlCol="0" anchor="ctr"/>
          <a:lstStyle/>
          <a:p>
            <a:endParaRPr lang="zh-CN" altLang="en-US"/>
          </a:p>
        </p:txBody>
      </p:sp>
      <p:sp>
        <p:nvSpPr>
          <p:cNvPr id="122" name="任意多边形: 形状 121"/>
          <p:cNvSpPr/>
          <p:nvPr userDrawn="1">
            <p:custDataLst>
              <p:tags r:id="rId64"/>
            </p:custDataLst>
          </p:nvPr>
        </p:nvSpPr>
        <p:spPr>
          <a:xfrm>
            <a:off x="11246316" y="1602562"/>
            <a:ext cx="114965" cy="114888"/>
          </a:xfrm>
          <a:custGeom>
            <a:avLst/>
            <a:gdLst>
              <a:gd name="connsiteX0" fmla="*/ 214186 w 225361"/>
              <a:gd name="connsiteY0" fmla="*/ 205243 h 218135"/>
              <a:gd name="connsiteX1" fmla="*/ 63799 w 225361"/>
              <a:gd name="connsiteY1" fmla="*/ 160558 h 218135"/>
              <a:gd name="connsiteX2" fmla="*/ 11175 w 225361"/>
              <a:gd name="connsiteY2" fmla="*/ 12893 h 218135"/>
              <a:gd name="connsiteX3" fmla="*/ 161562 w 225361"/>
              <a:gd name="connsiteY3" fmla="*/ 57578 h 218135"/>
              <a:gd name="connsiteX4" fmla="*/ 214186 w 225361"/>
              <a:gd name="connsiteY4" fmla="*/ 205243 h 21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61" h="218135">
                <a:moveTo>
                  <a:pt x="214186" y="205243"/>
                </a:moveTo>
                <a:cubicBezTo>
                  <a:pt x="187193" y="233596"/>
                  <a:pt x="119826" y="213635"/>
                  <a:pt x="63799" y="160558"/>
                </a:cubicBezTo>
                <a:cubicBezTo>
                  <a:pt x="7773" y="107480"/>
                  <a:pt x="-15817" y="41246"/>
                  <a:pt x="11175" y="12893"/>
                </a:cubicBezTo>
                <a:cubicBezTo>
                  <a:pt x="38168" y="-15461"/>
                  <a:pt x="105535" y="4500"/>
                  <a:pt x="161562" y="57578"/>
                </a:cubicBezTo>
                <a:cubicBezTo>
                  <a:pt x="217588" y="110655"/>
                  <a:pt x="241178" y="176889"/>
                  <a:pt x="214186" y="205243"/>
                </a:cubicBezTo>
                <a:close/>
              </a:path>
            </a:pathLst>
          </a:custGeom>
          <a:solidFill>
            <a:schemeClr val="accent4">
              <a:lumMod val="40000"/>
              <a:lumOff val="60000"/>
            </a:schemeClr>
          </a:solidFill>
          <a:ln w="22622" cap="flat">
            <a:noFill/>
            <a:prstDash val="solid"/>
            <a:miter/>
          </a:ln>
        </p:spPr>
        <p:txBody>
          <a:bodyPr rtlCol="0" anchor="ctr"/>
          <a:lstStyle/>
          <a:p>
            <a:endParaRPr lang="zh-CN" altLang="en-US"/>
          </a:p>
        </p:txBody>
      </p:sp>
      <p:sp>
        <p:nvSpPr>
          <p:cNvPr id="124" name="任意多边形: 形状 123"/>
          <p:cNvSpPr/>
          <p:nvPr userDrawn="1">
            <p:custDataLst>
              <p:tags r:id="rId65"/>
            </p:custDataLst>
          </p:nvPr>
        </p:nvSpPr>
        <p:spPr>
          <a:xfrm>
            <a:off x="7379603" y="5697459"/>
            <a:ext cx="772052" cy="314118"/>
          </a:xfrm>
          <a:custGeom>
            <a:avLst/>
            <a:gdLst>
              <a:gd name="connsiteX0" fmla="*/ 3169574 w 3169574"/>
              <a:gd name="connsiteY0" fmla="*/ 668027 h 1289580"/>
              <a:gd name="connsiteX1" fmla="*/ 2707396 w 3169574"/>
              <a:gd name="connsiteY1" fmla="*/ 935139 h 1289580"/>
              <a:gd name="connsiteX2" fmla="*/ 1734517 w 3169574"/>
              <a:gd name="connsiteY2" fmla="*/ 1257635 h 1289580"/>
              <a:gd name="connsiteX3" fmla="*/ 850350 w 3169574"/>
              <a:gd name="connsiteY3" fmla="*/ 1232149 h 1289580"/>
              <a:gd name="connsiteX4" fmla="*/ 0 w 3169574"/>
              <a:gd name="connsiteY4" fmla="*/ 772421 h 1289580"/>
              <a:gd name="connsiteX5" fmla="*/ 1128245 w 3169574"/>
              <a:gd name="connsiteY5" fmla="*/ 0 h 1289580"/>
              <a:gd name="connsiteX6" fmla="*/ 3169574 w 3169574"/>
              <a:gd name="connsiteY6" fmla="*/ 668027 h 12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9574" h="1289580">
                <a:moveTo>
                  <a:pt x="3169574" y="668027"/>
                </a:moveTo>
                <a:cubicBezTo>
                  <a:pt x="3169574" y="668027"/>
                  <a:pt x="2986271" y="796437"/>
                  <a:pt x="2707396" y="935139"/>
                </a:cubicBezTo>
                <a:cubicBezTo>
                  <a:pt x="2444694" y="1066000"/>
                  <a:pt x="2096222" y="1206173"/>
                  <a:pt x="1734517" y="1257635"/>
                </a:cubicBezTo>
                <a:cubicBezTo>
                  <a:pt x="1388496" y="1307627"/>
                  <a:pt x="1106680" y="1298805"/>
                  <a:pt x="850350" y="1232149"/>
                </a:cubicBezTo>
                <a:cubicBezTo>
                  <a:pt x="554810" y="1155691"/>
                  <a:pt x="291618" y="1001305"/>
                  <a:pt x="0" y="772421"/>
                </a:cubicBezTo>
                <a:cubicBezTo>
                  <a:pt x="0" y="772421"/>
                  <a:pt x="1069921" y="99493"/>
                  <a:pt x="1128245" y="0"/>
                </a:cubicBezTo>
                <a:cubicBezTo>
                  <a:pt x="1128245" y="0"/>
                  <a:pt x="1946737" y="868484"/>
                  <a:pt x="3169574" y="668027"/>
                </a:cubicBezTo>
                <a:close/>
              </a:path>
            </a:pathLst>
          </a:custGeom>
          <a:solidFill>
            <a:srgbClr val="FFFFFF"/>
          </a:solidFill>
          <a:ln w="48944" cap="flat">
            <a:noFill/>
            <a:prstDash val="solid"/>
            <a:miter/>
          </a:ln>
        </p:spPr>
        <p:txBody>
          <a:bodyPr rtlCol="0" anchor="ctr"/>
          <a:lstStyle/>
          <a:p>
            <a:endParaRPr lang="zh-CN" altLang="en-US"/>
          </a:p>
        </p:txBody>
      </p:sp>
      <p:sp>
        <p:nvSpPr>
          <p:cNvPr id="125" name="任意多边形: 形状 124"/>
          <p:cNvSpPr/>
          <p:nvPr userDrawn="1">
            <p:custDataLst>
              <p:tags r:id="rId66"/>
            </p:custDataLst>
          </p:nvPr>
        </p:nvSpPr>
        <p:spPr>
          <a:xfrm>
            <a:off x="7586733" y="5896709"/>
            <a:ext cx="452582" cy="114868"/>
          </a:xfrm>
          <a:custGeom>
            <a:avLst/>
            <a:gdLst>
              <a:gd name="connsiteX0" fmla="*/ 1858026 w 1858026"/>
              <a:gd name="connsiteY0" fmla="*/ 114197 h 471578"/>
              <a:gd name="connsiteX1" fmla="*/ 1857046 w 1858026"/>
              <a:gd name="connsiteY1" fmla="*/ 117137 h 471578"/>
              <a:gd name="connsiteX2" fmla="*/ 884168 w 1858026"/>
              <a:gd name="connsiteY2" fmla="*/ 439633 h 471578"/>
              <a:gd name="connsiteX3" fmla="*/ 0 w 1858026"/>
              <a:gd name="connsiteY3" fmla="*/ 414147 h 471578"/>
              <a:gd name="connsiteX4" fmla="*/ 0 w 1858026"/>
              <a:gd name="connsiteY4" fmla="*/ 408266 h 471578"/>
              <a:gd name="connsiteX5" fmla="*/ 740564 w 1858026"/>
              <a:gd name="connsiteY5" fmla="*/ 0 h 471578"/>
              <a:gd name="connsiteX6" fmla="*/ 1858026 w 1858026"/>
              <a:gd name="connsiteY6" fmla="*/ 114197 h 4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026" h="471578">
                <a:moveTo>
                  <a:pt x="1858026" y="114197"/>
                </a:moveTo>
                <a:lnTo>
                  <a:pt x="1857046" y="117137"/>
                </a:lnTo>
                <a:cubicBezTo>
                  <a:pt x="1594344" y="247998"/>
                  <a:pt x="1245873" y="388171"/>
                  <a:pt x="884168" y="439633"/>
                </a:cubicBezTo>
                <a:cubicBezTo>
                  <a:pt x="538146" y="489625"/>
                  <a:pt x="256330" y="480803"/>
                  <a:pt x="0" y="414147"/>
                </a:cubicBezTo>
                <a:lnTo>
                  <a:pt x="0" y="408266"/>
                </a:lnTo>
                <a:cubicBezTo>
                  <a:pt x="0" y="408266"/>
                  <a:pt x="392092" y="507269"/>
                  <a:pt x="740564" y="0"/>
                </a:cubicBezTo>
                <a:cubicBezTo>
                  <a:pt x="740564" y="0"/>
                  <a:pt x="1393397" y="272504"/>
                  <a:pt x="1858026" y="114197"/>
                </a:cubicBezTo>
                <a:close/>
              </a:path>
            </a:pathLst>
          </a:custGeom>
          <a:solidFill>
            <a:schemeClr val="accent6"/>
          </a:solidFill>
          <a:ln w="48944" cap="flat">
            <a:noFill/>
            <a:prstDash val="solid"/>
            <a:miter/>
          </a:ln>
        </p:spPr>
        <p:txBody>
          <a:bodyPr rtlCol="0" anchor="ctr"/>
          <a:lstStyle/>
          <a:p>
            <a:endParaRPr lang="zh-CN" altLang="en-US"/>
          </a:p>
        </p:txBody>
      </p:sp>
      <p:sp>
        <p:nvSpPr>
          <p:cNvPr id="22" name="椭圆 21"/>
          <p:cNvSpPr/>
          <p:nvPr userDrawn="1">
            <p:custDataLst>
              <p:tags r:id="rId67"/>
            </p:custDataLst>
          </p:nvPr>
        </p:nvSpPr>
        <p:spPr>
          <a:xfrm>
            <a:off x="941122" y="5054293"/>
            <a:ext cx="398124" cy="398124"/>
          </a:xfrm>
          <a:prstGeom prst="ellipse">
            <a:avLst/>
          </a:prstGeom>
          <a:solidFill>
            <a:schemeClr val="accent1">
              <a:lumMod val="75000"/>
            </a:scheme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形 799"/>
          <p:cNvPicPr>
            <a:picLocks noChangeAspect="1"/>
          </p:cNvPicPr>
          <p:nvPr userDrawn="1">
            <p:custDataLst>
              <p:tags r:id="rId68"/>
            </p:custDataLst>
          </p:nvPr>
        </p:nvPicPr>
        <p:blipFill>
          <a:blip r:embed="rId69"/>
          <a:stretch>
            <a:fillRect/>
          </a:stretch>
        </p:blipFill>
        <p:spPr>
          <a:xfrm rot="16200000">
            <a:off x="1066757" y="5185462"/>
            <a:ext cx="159976" cy="135786"/>
          </a:xfrm>
          <a:prstGeom prst="rect">
            <a:avLst/>
          </a:prstGeom>
        </p:spPr>
      </p:pic>
      <p:sp>
        <p:nvSpPr>
          <p:cNvPr id="98" name="任意多边形: 形状 97"/>
          <p:cNvSpPr/>
          <p:nvPr userDrawn="1">
            <p:custDataLst>
              <p:tags r:id="rId70"/>
            </p:custDataLst>
          </p:nvPr>
        </p:nvSpPr>
        <p:spPr>
          <a:xfrm>
            <a:off x="8005692" y="4289775"/>
            <a:ext cx="4186308" cy="2568226"/>
          </a:xfrm>
          <a:custGeom>
            <a:avLst/>
            <a:gdLst>
              <a:gd name="connsiteX0" fmla="*/ 2746644 w 4635340"/>
              <a:gd name="connsiteY0" fmla="*/ 2130685 h 2843699"/>
              <a:gd name="connsiteX1" fmla="*/ 2656347 w 4635340"/>
              <a:gd name="connsiteY1" fmla="*/ 2235535 h 2843699"/>
              <a:gd name="connsiteX2" fmla="*/ 2461045 w 4635340"/>
              <a:gd name="connsiteY2" fmla="*/ 2424202 h 2843699"/>
              <a:gd name="connsiteX3" fmla="*/ 2375682 w 4635340"/>
              <a:gd name="connsiteY3" fmla="*/ 2498724 h 2843699"/>
              <a:gd name="connsiteX4" fmla="*/ 2448232 w 4635340"/>
              <a:gd name="connsiteY4" fmla="*/ 2502717 h 2843699"/>
              <a:gd name="connsiteX5" fmla="*/ 2827500 w 4635340"/>
              <a:gd name="connsiteY5" fmla="*/ 2392139 h 2843699"/>
              <a:gd name="connsiteX6" fmla="*/ 2783967 w 4635340"/>
              <a:gd name="connsiteY6" fmla="*/ 2207528 h 2843699"/>
              <a:gd name="connsiteX7" fmla="*/ 4635340 w 4635340"/>
              <a:gd name="connsiteY7" fmla="*/ 0 h 2843699"/>
              <a:gd name="connsiteX8" fmla="*/ 4635340 w 4635340"/>
              <a:gd name="connsiteY8" fmla="*/ 1688224 h 2843699"/>
              <a:gd name="connsiteX9" fmla="*/ 4531398 w 4635340"/>
              <a:gd name="connsiteY9" fmla="*/ 1852005 h 2843699"/>
              <a:gd name="connsiteX10" fmla="*/ 3831976 w 4635340"/>
              <a:gd name="connsiteY10" fmla="*/ 2737334 h 2843699"/>
              <a:gd name="connsiteX11" fmla="*/ 3728412 w 4635340"/>
              <a:gd name="connsiteY11" fmla="*/ 2843698 h 2843699"/>
              <a:gd name="connsiteX12" fmla="*/ 2236467 w 4635340"/>
              <a:gd name="connsiteY12" fmla="*/ 2843698 h 2843699"/>
              <a:gd name="connsiteX13" fmla="*/ 2236467 w 4635340"/>
              <a:gd name="connsiteY13" fmla="*/ 2843699 h 2843699"/>
              <a:gd name="connsiteX14" fmla="*/ 0 w 4635340"/>
              <a:gd name="connsiteY14" fmla="*/ 2843699 h 2843699"/>
              <a:gd name="connsiteX15" fmla="*/ 117853 w 4635340"/>
              <a:gd name="connsiteY15" fmla="*/ 2803231 h 2843699"/>
              <a:gd name="connsiteX16" fmla="*/ 1401229 w 4635340"/>
              <a:gd name="connsiteY16" fmla="*/ 1869185 h 2843699"/>
              <a:gd name="connsiteX17" fmla="*/ 1903757 w 4635340"/>
              <a:gd name="connsiteY17" fmla="*/ 2006785 h 2843699"/>
              <a:gd name="connsiteX18" fmla="*/ 2880195 w 4635340"/>
              <a:gd name="connsiteY18" fmla="*/ 1165605 h 2843699"/>
              <a:gd name="connsiteX19" fmla="*/ 3058016 w 4635340"/>
              <a:gd name="connsiteY19" fmla="*/ 1321499 h 2843699"/>
              <a:gd name="connsiteX20" fmla="*/ 3041890 w 4635340"/>
              <a:gd name="connsiteY20" fmla="*/ 1668494 h 2843699"/>
              <a:gd name="connsiteX21" fmla="*/ 3006486 w 4635340"/>
              <a:gd name="connsiteY21" fmla="*/ 1750892 h 2843699"/>
              <a:gd name="connsiteX22" fmla="*/ 3018453 w 4635340"/>
              <a:gd name="connsiteY22" fmla="*/ 1745427 h 2843699"/>
              <a:gd name="connsiteX23" fmla="*/ 4025594 w 4635340"/>
              <a:gd name="connsiteY23" fmla="*/ 1214825 h 2843699"/>
              <a:gd name="connsiteX24" fmla="*/ 4192491 w 4635340"/>
              <a:gd name="connsiteY24" fmla="*/ 1044403 h 2843699"/>
              <a:gd name="connsiteX25" fmla="*/ 4623356 w 4635340"/>
              <a:gd name="connsiteY25" fmla="*/ 4836 h 284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5340" h="2843699">
                <a:moveTo>
                  <a:pt x="2746644" y="2130685"/>
                </a:moveTo>
                <a:lnTo>
                  <a:pt x="2656347" y="2235535"/>
                </a:lnTo>
                <a:cubicBezTo>
                  <a:pt x="2591138" y="2303686"/>
                  <a:pt x="2524429" y="2367226"/>
                  <a:pt x="2461045" y="2424202"/>
                </a:cubicBezTo>
                <a:lnTo>
                  <a:pt x="2375682" y="2498724"/>
                </a:lnTo>
                <a:lnTo>
                  <a:pt x="2448232" y="2502717"/>
                </a:lnTo>
                <a:cubicBezTo>
                  <a:pt x="2635812" y="2508798"/>
                  <a:pt x="2782366" y="2488351"/>
                  <a:pt x="2827500" y="2392139"/>
                </a:cubicBezTo>
                <a:cubicBezTo>
                  <a:pt x="2857862" y="2327378"/>
                  <a:pt x="2821699" y="2270932"/>
                  <a:pt x="2783967" y="2207528"/>
                </a:cubicBezTo>
                <a:close/>
                <a:moveTo>
                  <a:pt x="4635340" y="0"/>
                </a:moveTo>
                <a:lnTo>
                  <a:pt x="4635340" y="1688224"/>
                </a:lnTo>
                <a:lnTo>
                  <a:pt x="4531398" y="1852005"/>
                </a:lnTo>
                <a:cubicBezTo>
                  <a:pt x="4323423" y="2165267"/>
                  <a:pt x="4089554" y="2461552"/>
                  <a:pt x="3831976" y="2737334"/>
                </a:cubicBezTo>
                <a:lnTo>
                  <a:pt x="3728412" y="2843698"/>
                </a:lnTo>
                <a:lnTo>
                  <a:pt x="2236467" y="2843698"/>
                </a:lnTo>
                <a:lnTo>
                  <a:pt x="2236467" y="2843699"/>
                </a:lnTo>
                <a:lnTo>
                  <a:pt x="0" y="2843699"/>
                </a:lnTo>
                <a:lnTo>
                  <a:pt x="117853" y="2803231"/>
                </a:lnTo>
                <a:cubicBezTo>
                  <a:pt x="511774" y="2654521"/>
                  <a:pt x="980309" y="2378960"/>
                  <a:pt x="1401229" y="1869185"/>
                </a:cubicBezTo>
                <a:cubicBezTo>
                  <a:pt x="2363331" y="703985"/>
                  <a:pt x="1903757" y="2006785"/>
                  <a:pt x="1903757" y="2006785"/>
                </a:cubicBezTo>
                <a:cubicBezTo>
                  <a:pt x="1903757" y="2006785"/>
                  <a:pt x="2538992" y="1164814"/>
                  <a:pt x="2880195" y="1165605"/>
                </a:cubicBezTo>
                <a:cubicBezTo>
                  <a:pt x="2958934" y="1165787"/>
                  <a:pt x="3022014" y="1210851"/>
                  <a:pt x="3058016" y="1321499"/>
                </a:cubicBezTo>
                <a:cubicBezTo>
                  <a:pt x="3094018" y="1432148"/>
                  <a:pt x="3083214" y="1550011"/>
                  <a:pt x="3041890" y="1668494"/>
                </a:cubicBezTo>
                <a:lnTo>
                  <a:pt x="3006486" y="1750892"/>
                </a:lnTo>
                <a:lnTo>
                  <a:pt x="3018453" y="1745427"/>
                </a:lnTo>
                <a:cubicBezTo>
                  <a:pt x="3271404" y="1646582"/>
                  <a:pt x="3652543" y="1551943"/>
                  <a:pt x="4025594" y="1214825"/>
                </a:cubicBezTo>
                <a:cubicBezTo>
                  <a:pt x="4098506" y="1148962"/>
                  <a:pt x="4141167" y="1110340"/>
                  <a:pt x="4192491" y="1044403"/>
                </a:cubicBezTo>
                <a:cubicBezTo>
                  <a:pt x="4528343" y="613391"/>
                  <a:pt x="4361959" y="136856"/>
                  <a:pt x="4623356" y="4836"/>
                </a:cubicBezTo>
                <a:close/>
              </a:path>
            </a:pathLst>
          </a:custGeom>
          <a:solidFill>
            <a:schemeClr val="accent1">
              <a:lumMod val="75000"/>
            </a:schemeClr>
          </a:solidFill>
          <a:ln w="7341" cap="flat">
            <a:noFill/>
            <a:prstDash val="solid"/>
            <a:miter/>
          </a:ln>
        </p:spPr>
        <p:txBody>
          <a:bodyPr rtlCol="0" anchor="ctr"/>
          <a:lstStyle/>
          <a:p>
            <a:endParaRPr lang="zh-CN" altLang="en-US"/>
          </a:p>
        </p:txBody>
      </p:sp>
      <p:sp>
        <p:nvSpPr>
          <p:cNvPr id="99" name="任意多边形: 形状 98"/>
          <p:cNvSpPr/>
          <p:nvPr userDrawn="1">
            <p:custDataLst>
              <p:tags r:id="rId71"/>
            </p:custDataLst>
          </p:nvPr>
        </p:nvSpPr>
        <p:spPr>
          <a:xfrm>
            <a:off x="9071632" y="4918311"/>
            <a:ext cx="3120368" cy="1939689"/>
          </a:xfrm>
          <a:custGeom>
            <a:avLst/>
            <a:gdLst>
              <a:gd name="connsiteX0" fmla="*/ 2287357 w 3455065"/>
              <a:gd name="connsiteY0" fmla="*/ 2060334 h 2147744"/>
              <a:gd name="connsiteX1" fmla="*/ 2318210 w 3455065"/>
              <a:gd name="connsiteY1" fmla="*/ 2110317 h 2147744"/>
              <a:gd name="connsiteX2" fmla="*/ 2314765 w 3455065"/>
              <a:gd name="connsiteY2" fmla="*/ 2147744 h 2147744"/>
              <a:gd name="connsiteX3" fmla="*/ 2128766 w 3455065"/>
              <a:gd name="connsiteY3" fmla="*/ 2147744 h 2147744"/>
              <a:gd name="connsiteX4" fmla="*/ 2147212 w 3455065"/>
              <a:gd name="connsiteY4" fmla="*/ 2137139 h 2147744"/>
              <a:gd name="connsiteX5" fmla="*/ 2287357 w 3455065"/>
              <a:gd name="connsiteY5" fmla="*/ 2060334 h 2147744"/>
              <a:gd name="connsiteX6" fmla="*/ 3455065 w 3455065"/>
              <a:gd name="connsiteY6" fmla="*/ 0 h 2147744"/>
              <a:gd name="connsiteX7" fmla="*/ 3455065 w 3455065"/>
              <a:gd name="connsiteY7" fmla="*/ 802078 h 2147744"/>
              <a:gd name="connsiteX8" fmla="*/ 3386433 w 3455065"/>
              <a:gd name="connsiteY8" fmla="*/ 898941 h 2147744"/>
              <a:gd name="connsiteX9" fmla="*/ 1978731 w 3455065"/>
              <a:gd name="connsiteY9" fmla="*/ 2141876 h 2147744"/>
              <a:gd name="connsiteX10" fmla="*/ 1976060 w 3455065"/>
              <a:gd name="connsiteY10" fmla="*/ 2147744 h 2147744"/>
              <a:gd name="connsiteX11" fmla="*/ 0 w 3455065"/>
              <a:gd name="connsiteY11" fmla="*/ 2147744 h 2147744"/>
              <a:gd name="connsiteX12" fmla="*/ 29016 w 3455065"/>
              <a:gd name="connsiteY12" fmla="*/ 2087877 h 2147744"/>
              <a:gd name="connsiteX13" fmla="*/ 785794 w 3455065"/>
              <a:gd name="connsiteY13" fmla="*/ 1648850 h 2147744"/>
              <a:gd name="connsiteX14" fmla="*/ 1626597 w 3455065"/>
              <a:gd name="connsiteY14" fmla="*/ 1307492 h 2147744"/>
              <a:gd name="connsiteX15" fmla="*/ 2189555 w 3455065"/>
              <a:gd name="connsiteY15" fmla="*/ 1096319 h 2147744"/>
              <a:gd name="connsiteX16" fmla="*/ 2589727 w 3455065"/>
              <a:gd name="connsiteY16" fmla="*/ 614717 h 2147744"/>
              <a:gd name="connsiteX17" fmla="*/ 2627688 w 3455065"/>
              <a:gd name="connsiteY17" fmla="*/ 884411 h 2147744"/>
              <a:gd name="connsiteX18" fmla="*/ 3381542 w 3455065"/>
              <a:gd name="connsiteY18" fmla="*/ 99989 h 21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5065" h="2147744">
                <a:moveTo>
                  <a:pt x="2287357" y="2060334"/>
                </a:moveTo>
                <a:cubicBezTo>
                  <a:pt x="2306622" y="2059719"/>
                  <a:pt x="2318302" y="2073220"/>
                  <a:pt x="2318210" y="2110317"/>
                </a:cubicBezTo>
                <a:lnTo>
                  <a:pt x="2314765" y="2147744"/>
                </a:lnTo>
                <a:lnTo>
                  <a:pt x="2128766" y="2147744"/>
                </a:lnTo>
                <a:lnTo>
                  <a:pt x="2147212" y="2137139"/>
                </a:lnTo>
                <a:cubicBezTo>
                  <a:pt x="2202071" y="2101593"/>
                  <a:pt x="2255248" y="2061359"/>
                  <a:pt x="2287357" y="2060334"/>
                </a:cubicBezTo>
                <a:close/>
                <a:moveTo>
                  <a:pt x="3455065" y="0"/>
                </a:moveTo>
                <a:lnTo>
                  <a:pt x="3455065" y="802078"/>
                </a:lnTo>
                <a:lnTo>
                  <a:pt x="3386433" y="898941"/>
                </a:lnTo>
                <a:cubicBezTo>
                  <a:pt x="2726548" y="1793933"/>
                  <a:pt x="2052884" y="2042181"/>
                  <a:pt x="1978731" y="2141876"/>
                </a:cubicBezTo>
                <a:lnTo>
                  <a:pt x="1976060" y="2147744"/>
                </a:lnTo>
                <a:lnTo>
                  <a:pt x="0" y="2147744"/>
                </a:lnTo>
                <a:lnTo>
                  <a:pt x="29016" y="2087877"/>
                </a:lnTo>
                <a:cubicBezTo>
                  <a:pt x="405543" y="1349271"/>
                  <a:pt x="785794" y="1648850"/>
                  <a:pt x="785794" y="1648850"/>
                </a:cubicBezTo>
                <a:cubicBezTo>
                  <a:pt x="1131411" y="1005124"/>
                  <a:pt x="1626597" y="1307492"/>
                  <a:pt x="1626597" y="1307492"/>
                </a:cubicBezTo>
                <a:cubicBezTo>
                  <a:pt x="1907231" y="828607"/>
                  <a:pt x="2189555" y="1096319"/>
                  <a:pt x="2189555" y="1096319"/>
                </a:cubicBezTo>
                <a:cubicBezTo>
                  <a:pt x="2189555" y="1096319"/>
                  <a:pt x="2386704" y="688657"/>
                  <a:pt x="2589727" y="614717"/>
                </a:cubicBezTo>
                <a:cubicBezTo>
                  <a:pt x="2792750" y="540777"/>
                  <a:pt x="2188086" y="1022746"/>
                  <a:pt x="2627688" y="884411"/>
                </a:cubicBezTo>
                <a:cubicBezTo>
                  <a:pt x="2792539" y="832508"/>
                  <a:pt x="3082938" y="497933"/>
                  <a:pt x="3381542" y="99989"/>
                </a:cubicBezTo>
                <a:close/>
              </a:path>
            </a:pathLst>
          </a:custGeom>
          <a:solidFill>
            <a:schemeClr val="accent1">
              <a:lumMod val="60000"/>
              <a:lumOff val="40000"/>
            </a:schemeClr>
          </a:solidFill>
          <a:ln w="7341" cap="flat">
            <a:noFill/>
            <a:prstDash val="solid"/>
            <a:miter/>
          </a:ln>
        </p:spPr>
        <p:txBody>
          <a:bodyPr rtlCol="0" anchor="ctr"/>
          <a:lstStyle/>
          <a:p>
            <a:endParaRPr lang="zh-CN" altLang="en-US"/>
          </a:p>
        </p:txBody>
      </p:sp>
      <p:sp>
        <p:nvSpPr>
          <p:cNvPr id="100" name="任意多边形: 形状 99"/>
          <p:cNvSpPr/>
          <p:nvPr userDrawn="1">
            <p:custDataLst>
              <p:tags r:id="rId72"/>
            </p:custDataLst>
          </p:nvPr>
        </p:nvSpPr>
        <p:spPr>
          <a:xfrm>
            <a:off x="10128213" y="5248672"/>
            <a:ext cx="2063787" cy="1609328"/>
          </a:xfrm>
          <a:custGeom>
            <a:avLst/>
            <a:gdLst>
              <a:gd name="connsiteX0" fmla="*/ 2285153 w 2285153"/>
              <a:gd name="connsiteY0" fmla="*/ 0 h 1781948"/>
              <a:gd name="connsiteX1" fmla="*/ 2285153 w 2285153"/>
              <a:gd name="connsiteY1" fmla="*/ 1736941 h 1781948"/>
              <a:gd name="connsiteX2" fmla="*/ 2242722 w 2285153"/>
              <a:gd name="connsiteY2" fmla="*/ 1781948 h 1781948"/>
              <a:gd name="connsiteX3" fmla="*/ 0 w 2285153"/>
              <a:gd name="connsiteY3" fmla="*/ 1781948 h 1781948"/>
              <a:gd name="connsiteX4" fmla="*/ 11510 w 2285153"/>
              <a:gd name="connsiteY4" fmla="*/ 1771497 h 1781948"/>
              <a:gd name="connsiteX5" fmla="*/ 1287190 w 2285153"/>
              <a:gd name="connsiteY5" fmla="*/ 1152955 h 1781948"/>
              <a:gd name="connsiteX6" fmla="*/ 1546311 w 2285153"/>
              <a:gd name="connsiteY6" fmla="*/ 715482 h 1781948"/>
              <a:gd name="connsiteX7" fmla="*/ 2248318 w 2285153"/>
              <a:gd name="connsiteY7" fmla="*/ 52450 h 178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153" h="1781948">
                <a:moveTo>
                  <a:pt x="2285153" y="0"/>
                </a:moveTo>
                <a:lnTo>
                  <a:pt x="2285153" y="1736941"/>
                </a:lnTo>
                <a:lnTo>
                  <a:pt x="2242722" y="1781948"/>
                </a:lnTo>
                <a:lnTo>
                  <a:pt x="0" y="1781948"/>
                </a:lnTo>
                <a:lnTo>
                  <a:pt x="11510" y="1771497"/>
                </a:lnTo>
                <a:cubicBezTo>
                  <a:pt x="450614" y="1413242"/>
                  <a:pt x="1287190" y="1152955"/>
                  <a:pt x="1287190" y="1152955"/>
                </a:cubicBezTo>
                <a:cubicBezTo>
                  <a:pt x="1287190" y="1152955"/>
                  <a:pt x="732089" y="1132102"/>
                  <a:pt x="1546311" y="715482"/>
                </a:cubicBezTo>
                <a:cubicBezTo>
                  <a:pt x="1800755" y="585266"/>
                  <a:pt x="2039841" y="335007"/>
                  <a:pt x="2248318" y="52450"/>
                </a:cubicBezTo>
                <a:close/>
              </a:path>
            </a:pathLst>
          </a:custGeom>
          <a:solidFill>
            <a:schemeClr val="accent1">
              <a:lumMod val="20000"/>
              <a:lumOff val="80000"/>
            </a:schemeClr>
          </a:solidFill>
          <a:ln w="7341" cap="flat">
            <a:noFill/>
            <a:prstDash val="solid"/>
            <a:miter/>
          </a:ln>
        </p:spPr>
        <p:txBody>
          <a:bodyPr rtlCol="0" anchor="ctr"/>
          <a:lstStyle/>
          <a:p>
            <a:endParaRPr lang="zh-CN" altLang="en-US"/>
          </a:p>
        </p:txBody>
      </p:sp>
      <p:cxnSp>
        <p:nvCxnSpPr>
          <p:cNvPr id="183" name="直接连接符 182"/>
          <p:cNvCxnSpPr/>
          <p:nvPr userDrawn="1">
            <p:custDataLst>
              <p:tags r:id="rId73"/>
            </p:custDataLst>
          </p:nvPr>
        </p:nvCxnSpPr>
        <p:spPr>
          <a:xfrm>
            <a:off x="11064867" y="708535"/>
            <a:ext cx="274646" cy="0"/>
          </a:xfrm>
          <a:prstGeom prst="line">
            <a:avLst/>
          </a:prstGeom>
          <a:ln w="3492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userDrawn="1">
            <p:custDataLst>
              <p:tags r:id="rId74"/>
            </p:custDataLst>
          </p:nvPr>
        </p:nvCxnSpPr>
        <p:spPr>
          <a:xfrm>
            <a:off x="11154889" y="803466"/>
            <a:ext cx="184624" cy="0"/>
          </a:xfrm>
          <a:prstGeom prst="line">
            <a:avLst/>
          </a:prstGeom>
          <a:ln w="3492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75"/>
            </p:custDataLst>
          </p:nvPr>
        </p:nvSpPr>
        <p:spPr>
          <a:xfrm>
            <a:off x="838201" y="1181804"/>
            <a:ext cx="5843428" cy="2513237"/>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76"/>
            </p:custDataLst>
          </p:nvPr>
        </p:nvSpPr>
        <p:spPr>
          <a:xfrm>
            <a:off x="838198" y="3856930"/>
            <a:ext cx="5804167" cy="876052"/>
          </a:xfrm>
        </p:spPr>
        <p:txBody>
          <a:bodyPr wrap="square" anchor="t" anchorCtr="0">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 name="公司名占位符 6"/>
          <p:cNvSpPr>
            <a:spLocks noGrp="1"/>
          </p:cNvSpPr>
          <p:nvPr>
            <p:ph type="body" sz="quarter" idx="13" hasCustomPrompt="1"/>
            <p:custDataLst>
              <p:tags r:id="rId77"/>
            </p:custDataLst>
          </p:nvPr>
        </p:nvSpPr>
        <p:spPr>
          <a:xfrm>
            <a:off x="852487" y="504000"/>
            <a:ext cx="2880000" cy="504000"/>
          </a:xfrm>
        </p:spPr>
        <p:txBody>
          <a:bodyPr wrap="square" anchor="ctr">
            <a:normAutofit/>
          </a:bodyPr>
          <a:lstStyle>
            <a:lvl1pPr marL="0" indent="0">
              <a:lnSpc>
                <a:spcPct val="100000"/>
              </a:lnSpc>
              <a:buNone/>
              <a:defRPr sz="1800"/>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78"/>
            </p:custDataLst>
          </p:nvPr>
        </p:nvSpPr>
        <p:spPr>
          <a:xfrm>
            <a:off x="1726215" y="5001355"/>
            <a:ext cx="2880000" cy="504000"/>
          </a:xfrm>
          <a:prstGeom prst="rect">
            <a:avLst/>
          </a:prstGeom>
          <a:noFill/>
        </p:spPr>
        <p:txBody>
          <a:bodyPr wrap="square" anchor="ctr">
            <a:normAutofit/>
          </a:bodyPr>
          <a:lstStyle>
            <a:lvl1pPr marL="0" indent="0" algn="l">
              <a:lnSpc>
                <a:spcPct val="100000"/>
              </a:lnSpc>
              <a:buNone/>
              <a:defRPr sz="1800" b="1">
                <a:solidFill>
                  <a:schemeClr val="tx2"/>
                </a:solidFill>
              </a:defRPr>
            </a:lvl1pPr>
          </a:lstStyle>
          <a:p>
            <a:pPr lvl="0"/>
            <a:r>
              <a:rPr lang="zh-CN" altLang="en-US" dirty="0"/>
              <a:t>署名</a:t>
            </a:r>
            <a:endParaRPr lang="zh-CN" altLang="en-US" dirty="0"/>
          </a:p>
        </p:txBody>
      </p:sp>
      <p:sp>
        <p:nvSpPr>
          <p:cNvPr id="4" name="日期占位符 3"/>
          <p:cNvSpPr>
            <a:spLocks noGrp="1"/>
          </p:cNvSpPr>
          <p:nvPr>
            <p:ph type="dt" sz="half" idx="10"/>
            <p:custDataLst>
              <p:tags r:id="rId7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8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1" cy="6858000"/>
          </a:xfrm>
          <a:prstGeom prst="rect">
            <a:avLst/>
          </a:prstGeom>
          <a:gradFill flip="none" rotWithShape="1">
            <a:gsLst>
              <a:gs pos="22000">
                <a:schemeClr val="bg1">
                  <a:alpha val="0"/>
                </a:schemeClr>
              </a:gs>
              <a:gs pos="100000">
                <a:schemeClr val="accent1"/>
              </a:gs>
              <a:gs pos="73000">
                <a:schemeClr val="accent1">
                  <a:alpha val="64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单圆角 7"/>
          <p:cNvSpPr/>
          <p:nvPr userDrawn="1">
            <p:custDataLst>
              <p:tags r:id="rId3"/>
            </p:custDataLst>
          </p:nvPr>
        </p:nvSpPr>
        <p:spPr>
          <a:xfrm>
            <a:off x="0" y="0"/>
            <a:ext cx="3541076" cy="6858001"/>
          </a:xfrm>
          <a:prstGeom prst="round1Rect">
            <a:avLst>
              <a:gd name="adj" fmla="val 40130"/>
            </a:avLst>
          </a:prstGeom>
          <a:gradFill flip="none" rotWithShape="1">
            <a:gsLst>
              <a:gs pos="0">
                <a:schemeClr val="accent1">
                  <a:lumMod val="20000"/>
                  <a:lumOff val="80000"/>
                  <a:alpha val="70000"/>
                </a:schemeClr>
              </a:gs>
              <a:gs pos="65000">
                <a:schemeClr val="accent1">
                  <a:lumMod val="20000"/>
                  <a:lumOff val="80000"/>
                  <a:alpha val="0"/>
                </a:schemeClr>
              </a:gs>
            </a:gsLst>
            <a:lin ang="81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3" name="直接连接符 12"/>
          <p:cNvCxnSpPr/>
          <p:nvPr userDrawn="1">
            <p:custDataLst>
              <p:tags r:id="rId4"/>
            </p:custDataLst>
          </p:nvPr>
        </p:nvCxnSpPr>
        <p:spPr>
          <a:xfrm>
            <a:off x="11037779" y="708535"/>
            <a:ext cx="274646" cy="0"/>
          </a:xfrm>
          <a:prstGeom prst="line">
            <a:avLst/>
          </a:prstGeom>
          <a:ln w="3492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5"/>
            </p:custDataLst>
          </p:nvPr>
        </p:nvCxnSpPr>
        <p:spPr>
          <a:xfrm>
            <a:off x="11127801" y="803466"/>
            <a:ext cx="184624" cy="0"/>
          </a:xfrm>
          <a:prstGeom prst="line">
            <a:avLst/>
          </a:prstGeom>
          <a:ln w="3492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任意多边形: 形状 86"/>
          <p:cNvSpPr/>
          <p:nvPr>
            <p:custDataLst>
              <p:tags r:id="rId6"/>
            </p:custDataLst>
          </p:nvPr>
        </p:nvSpPr>
        <p:spPr>
          <a:xfrm>
            <a:off x="0" y="3927338"/>
            <a:ext cx="4559301" cy="2930664"/>
          </a:xfrm>
          <a:custGeom>
            <a:avLst/>
            <a:gdLst>
              <a:gd name="connsiteX0" fmla="*/ 0 w 4342456"/>
              <a:gd name="connsiteY0" fmla="*/ 0 h 2791279"/>
              <a:gd name="connsiteX1" fmla="*/ 60898 w 4342456"/>
              <a:gd name="connsiteY1" fmla="*/ 87680 h 2791279"/>
              <a:gd name="connsiteX2" fmla="*/ 2578252 w 4342456"/>
              <a:gd name="connsiteY2" fmla="*/ 1575317 h 2791279"/>
              <a:gd name="connsiteX3" fmla="*/ 2752751 w 4342456"/>
              <a:gd name="connsiteY3" fmla="*/ 2228351 h 2791279"/>
              <a:gd name="connsiteX4" fmla="*/ 4333748 w 4342456"/>
              <a:gd name="connsiteY4" fmla="*/ 2772065 h 2791279"/>
              <a:gd name="connsiteX5" fmla="*/ 4342456 w 4342456"/>
              <a:gd name="connsiteY5" fmla="*/ 2791279 h 2791279"/>
              <a:gd name="connsiteX6" fmla="*/ 514206 w 4342456"/>
              <a:gd name="connsiteY6" fmla="*/ 2791279 h 2791279"/>
              <a:gd name="connsiteX7" fmla="*/ 499254 w 4342456"/>
              <a:gd name="connsiteY7" fmla="*/ 2783803 h 2791279"/>
              <a:gd name="connsiteX8" fmla="*/ 24061 w 4342456"/>
              <a:gd name="connsiteY8" fmla="*/ 2443759 h 2791279"/>
              <a:gd name="connsiteX9" fmla="*/ 0 w 4342456"/>
              <a:gd name="connsiteY9" fmla="*/ 2420788 h 27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456" h="2791279">
                <a:moveTo>
                  <a:pt x="0" y="0"/>
                </a:moveTo>
                <a:lnTo>
                  <a:pt x="60898" y="87680"/>
                </a:lnTo>
                <a:cubicBezTo>
                  <a:pt x="355903" y="494753"/>
                  <a:pt x="1127286" y="1338502"/>
                  <a:pt x="2578252" y="1575317"/>
                </a:cubicBezTo>
                <a:cubicBezTo>
                  <a:pt x="4512875" y="1891071"/>
                  <a:pt x="2752751" y="2228351"/>
                  <a:pt x="2752751" y="2228351"/>
                </a:cubicBezTo>
                <a:cubicBezTo>
                  <a:pt x="2752751" y="2228351"/>
                  <a:pt x="4111460" y="2389324"/>
                  <a:pt x="4333748" y="2772065"/>
                </a:cubicBezTo>
                <a:lnTo>
                  <a:pt x="4342456" y="2791279"/>
                </a:lnTo>
                <a:lnTo>
                  <a:pt x="514206" y="2791279"/>
                </a:lnTo>
                <a:lnTo>
                  <a:pt x="499254" y="2783803"/>
                </a:lnTo>
                <a:cubicBezTo>
                  <a:pt x="325127" y="2684254"/>
                  <a:pt x="167131" y="2568912"/>
                  <a:pt x="24061" y="2443759"/>
                </a:cubicBezTo>
                <a:lnTo>
                  <a:pt x="0" y="2420788"/>
                </a:lnTo>
                <a:close/>
              </a:path>
            </a:pathLst>
          </a:custGeom>
          <a:solidFill>
            <a:schemeClr val="accent1">
              <a:lumMod val="75000"/>
            </a:schemeClr>
          </a:solidFill>
          <a:ln w="9525" cap="flat">
            <a:noFill/>
            <a:prstDash val="solid"/>
            <a:miter/>
          </a:ln>
        </p:spPr>
        <p:txBody>
          <a:bodyPr rtlCol="0" anchor="ctr"/>
          <a:lstStyle/>
          <a:p>
            <a:endParaRPr lang="zh-CN" altLang="en-US"/>
          </a:p>
        </p:txBody>
      </p:sp>
      <p:sp>
        <p:nvSpPr>
          <p:cNvPr id="18" name="任意多边形: 形状 17"/>
          <p:cNvSpPr/>
          <p:nvPr>
            <p:custDataLst>
              <p:tags r:id="rId7"/>
            </p:custDataLst>
          </p:nvPr>
        </p:nvSpPr>
        <p:spPr>
          <a:xfrm>
            <a:off x="3629324" y="907756"/>
            <a:ext cx="257565" cy="259394"/>
          </a:xfrm>
          <a:custGeom>
            <a:avLst/>
            <a:gdLst>
              <a:gd name="connsiteX0" fmla="*/ 43277 w 208418"/>
              <a:gd name="connsiteY0" fmla="*/ 209898 h 209898"/>
              <a:gd name="connsiteX1" fmla="*/ 0 w 208418"/>
              <a:gd name="connsiteY1" fmla="*/ 84086 h 209898"/>
              <a:gd name="connsiteX2" fmla="*/ 133283 w 208418"/>
              <a:gd name="connsiteY2" fmla="*/ 0 h 209898"/>
              <a:gd name="connsiteX3" fmla="*/ 208418 w 208418"/>
              <a:gd name="connsiteY3" fmla="*/ 152525 h 209898"/>
              <a:gd name="connsiteX4" fmla="*/ 43277 w 208418"/>
              <a:gd name="connsiteY4" fmla="*/ 209898 h 209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18" h="209898">
                <a:moveTo>
                  <a:pt x="43277" y="209898"/>
                </a:moveTo>
                <a:lnTo>
                  <a:pt x="0" y="84086"/>
                </a:lnTo>
                <a:lnTo>
                  <a:pt x="133283" y="0"/>
                </a:lnTo>
                <a:lnTo>
                  <a:pt x="208418" y="152525"/>
                </a:lnTo>
                <a:lnTo>
                  <a:pt x="43277" y="209898"/>
                </a:lnTo>
                <a:close/>
              </a:path>
            </a:pathLst>
          </a:custGeom>
          <a:solidFill>
            <a:srgbClr val="FEB6A3"/>
          </a:solidFill>
          <a:ln w="7035" cap="flat">
            <a:noFill/>
            <a:prstDash val="solid"/>
            <a:miter/>
          </a:ln>
        </p:spPr>
        <p:txBody>
          <a:bodyPr rtlCol="0" anchor="ctr"/>
          <a:lstStyle/>
          <a:p>
            <a:endParaRPr lang="zh-CN" altLang="en-US"/>
          </a:p>
        </p:txBody>
      </p:sp>
      <p:sp>
        <p:nvSpPr>
          <p:cNvPr id="19" name="任意多边形: 形状 18"/>
          <p:cNvSpPr/>
          <p:nvPr>
            <p:custDataLst>
              <p:tags r:id="rId8"/>
            </p:custDataLst>
          </p:nvPr>
        </p:nvSpPr>
        <p:spPr>
          <a:xfrm>
            <a:off x="3509034" y="730040"/>
            <a:ext cx="290041" cy="305159"/>
          </a:xfrm>
          <a:custGeom>
            <a:avLst/>
            <a:gdLst>
              <a:gd name="connsiteX0" fmla="*/ 30942 w 234697"/>
              <a:gd name="connsiteY0" fmla="*/ 70362 h 246930"/>
              <a:gd name="connsiteX1" fmla="*/ 162886 w 234697"/>
              <a:gd name="connsiteY1" fmla="*/ 90 h 246930"/>
              <a:gd name="connsiteX2" fmla="*/ 231537 w 234697"/>
              <a:gd name="connsiteY2" fmla="*/ 183981 h 246930"/>
              <a:gd name="connsiteX3" fmla="*/ 127927 w 234697"/>
              <a:gd name="connsiteY3" fmla="*/ 246147 h 246930"/>
              <a:gd name="connsiteX4" fmla="*/ 0 w 234697"/>
              <a:gd name="connsiteY4" fmla="*/ 139224 h 246930"/>
              <a:gd name="connsiteX5" fmla="*/ 30942 w 234697"/>
              <a:gd name="connsiteY5" fmla="*/ 70291 h 24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97" h="246930">
                <a:moveTo>
                  <a:pt x="30942" y="70362"/>
                </a:moveTo>
                <a:cubicBezTo>
                  <a:pt x="51805" y="49147"/>
                  <a:pt x="147098" y="-2447"/>
                  <a:pt x="162886" y="90"/>
                </a:cubicBezTo>
                <a:cubicBezTo>
                  <a:pt x="178604" y="2628"/>
                  <a:pt x="250497" y="98062"/>
                  <a:pt x="231537" y="183981"/>
                </a:cubicBezTo>
                <a:cubicBezTo>
                  <a:pt x="218286" y="244244"/>
                  <a:pt x="148649" y="249530"/>
                  <a:pt x="127927" y="246147"/>
                </a:cubicBezTo>
                <a:cubicBezTo>
                  <a:pt x="57091" y="234305"/>
                  <a:pt x="0" y="139224"/>
                  <a:pt x="0" y="139224"/>
                </a:cubicBezTo>
                <a:cubicBezTo>
                  <a:pt x="0" y="139224"/>
                  <a:pt x="10079" y="91577"/>
                  <a:pt x="30942" y="70291"/>
                </a:cubicBezTo>
                <a:close/>
              </a:path>
            </a:pathLst>
          </a:custGeom>
          <a:solidFill>
            <a:srgbClr val="FECFC2"/>
          </a:solidFill>
          <a:ln w="7035" cap="flat">
            <a:noFill/>
            <a:prstDash val="solid"/>
            <a:miter/>
          </a:ln>
        </p:spPr>
        <p:txBody>
          <a:bodyPr rtlCol="0" anchor="ctr"/>
          <a:lstStyle/>
          <a:p>
            <a:endParaRPr lang="zh-CN" altLang="en-US"/>
          </a:p>
        </p:txBody>
      </p:sp>
      <p:sp>
        <p:nvSpPr>
          <p:cNvPr id="20" name="任意多边形: 形状 19"/>
          <p:cNvSpPr/>
          <p:nvPr>
            <p:custDataLst>
              <p:tags r:id="rId9"/>
            </p:custDataLst>
          </p:nvPr>
        </p:nvSpPr>
        <p:spPr>
          <a:xfrm>
            <a:off x="3529242" y="742043"/>
            <a:ext cx="214770" cy="183797"/>
          </a:xfrm>
          <a:custGeom>
            <a:avLst/>
            <a:gdLst>
              <a:gd name="connsiteX0" fmla="*/ 14590 w 173789"/>
              <a:gd name="connsiteY0" fmla="*/ 60649 h 148726"/>
              <a:gd name="connsiteX1" fmla="*/ 154076 w 173789"/>
              <a:gd name="connsiteY1" fmla="*/ 105 h 148726"/>
              <a:gd name="connsiteX2" fmla="*/ 171415 w 173789"/>
              <a:gd name="connsiteY2" fmla="*/ 23857 h 148726"/>
              <a:gd name="connsiteX3" fmla="*/ 158939 w 173789"/>
              <a:gd name="connsiteY3" fmla="*/ 136701 h 148726"/>
              <a:gd name="connsiteX4" fmla="*/ 42572 w 173789"/>
              <a:gd name="connsiteY4" fmla="*/ 146639 h 148726"/>
              <a:gd name="connsiteX5" fmla="*/ 0 w 173789"/>
              <a:gd name="connsiteY5" fmla="*/ 110692 h 148726"/>
              <a:gd name="connsiteX6" fmla="*/ 14449 w 173789"/>
              <a:gd name="connsiteY6" fmla="*/ 60649 h 1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89" h="148726">
                <a:moveTo>
                  <a:pt x="14590" y="60649"/>
                </a:moveTo>
                <a:cubicBezTo>
                  <a:pt x="35453" y="39434"/>
                  <a:pt x="138358" y="-2362"/>
                  <a:pt x="154076" y="105"/>
                </a:cubicBezTo>
                <a:cubicBezTo>
                  <a:pt x="158446" y="809"/>
                  <a:pt x="167186" y="7999"/>
                  <a:pt x="171415" y="23857"/>
                </a:cubicBezTo>
                <a:cubicBezTo>
                  <a:pt x="184102" y="71081"/>
                  <a:pt x="140966" y="82640"/>
                  <a:pt x="158939" y="136701"/>
                </a:cubicBezTo>
                <a:cubicBezTo>
                  <a:pt x="86906" y="93636"/>
                  <a:pt x="74007" y="161158"/>
                  <a:pt x="42572" y="146639"/>
                </a:cubicBezTo>
                <a:cubicBezTo>
                  <a:pt x="26079" y="138956"/>
                  <a:pt x="9656" y="127045"/>
                  <a:pt x="0" y="110692"/>
                </a:cubicBezTo>
                <a:cubicBezTo>
                  <a:pt x="1621" y="90252"/>
                  <a:pt x="5568" y="69812"/>
                  <a:pt x="14449" y="60649"/>
                </a:cubicBezTo>
                <a:close/>
              </a:path>
            </a:pathLst>
          </a:custGeom>
          <a:solidFill>
            <a:srgbClr val="FEB6A3"/>
          </a:solidFill>
          <a:ln w="7035" cap="flat">
            <a:noFill/>
            <a:prstDash val="solid"/>
            <a:miter/>
          </a:ln>
        </p:spPr>
        <p:txBody>
          <a:bodyPr rtlCol="0" anchor="ctr"/>
          <a:lstStyle/>
          <a:p>
            <a:endParaRPr lang="zh-CN" altLang="en-US"/>
          </a:p>
        </p:txBody>
      </p:sp>
      <p:sp>
        <p:nvSpPr>
          <p:cNvPr id="26" name="任意多边形: 形状 25"/>
          <p:cNvSpPr/>
          <p:nvPr>
            <p:custDataLst>
              <p:tags r:id="rId10"/>
            </p:custDataLst>
          </p:nvPr>
        </p:nvSpPr>
        <p:spPr>
          <a:xfrm>
            <a:off x="3480375" y="684439"/>
            <a:ext cx="258568" cy="201242"/>
          </a:xfrm>
          <a:custGeom>
            <a:avLst/>
            <a:gdLst>
              <a:gd name="connsiteX0" fmla="*/ 3 w 80504"/>
              <a:gd name="connsiteY0" fmla="*/ 28607 h 107024"/>
              <a:gd name="connsiteX1" fmla="*/ 14663 w 80504"/>
              <a:gd name="connsiteY1" fmla="*/ 4220 h 107024"/>
              <a:gd name="connsiteX2" fmla="*/ 42504 w 80504"/>
              <a:gd name="connsiteY2" fmla="*/ 4009 h 107024"/>
              <a:gd name="connsiteX3" fmla="*/ 78591 w 80504"/>
              <a:gd name="connsiteY3" fmla="*/ 72448 h 107024"/>
              <a:gd name="connsiteX4" fmla="*/ 69146 w 80504"/>
              <a:gd name="connsiteY4" fmla="*/ 104095 h 107024"/>
              <a:gd name="connsiteX5" fmla="*/ 28760 w 80504"/>
              <a:gd name="connsiteY5" fmla="*/ 88306 h 107024"/>
              <a:gd name="connsiteX6" fmla="*/ 3 w 80504"/>
              <a:gd name="connsiteY6" fmla="*/ 28607 h 10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 h="317">
                <a:moveTo>
                  <a:pt x="319" y="0"/>
                </a:moveTo>
                <a:cubicBezTo>
                  <a:pt x="332" y="0"/>
                  <a:pt x="343" y="4"/>
                  <a:pt x="351" y="12"/>
                </a:cubicBezTo>
                <a:cubicBezTo>
                  <a:pt x="373" y="36"/>
                  <a:pt x="403" y="90"/>
                  <a:pt x="407" y="122"/>
                </a:cubicBezTo>
                <a:cubicBezTo>
                  <a:pt x="409" y="138"/>
                  <a:pt x="400" y="164"/>
                  <a:pt x="390" y="173"/>
                </a:cubicBezTo>
                <a:cubicBezTo>
                  <a:pt x="380" y="183"/>
                  <a:pt x="357" y="195"/>
                  <a:pt x="335" y="174"/>
                </a:cubicBezTo>
                <a:cubicBezTo>
                  <a:pt x="329" y="168"/>
                  <a:pt x="323" y="162"/>
                  <a:pt x="317" y="155"/>
                </a:cubicBezTo>
                <a:lnTo>
                  <a:pt x="313" y="149"/>
                </a:lnTo>
                <a:lnTo>
                  <a:pt x="314" y="156"/>
                </a:lnTo>
                <a:cubicBezTo>
                  <a:pt x="316" y="170"/>
                  <a:pt x="317" y="182"/>
                  <a:pt x="315" y="192"/>
                </a:cubicBezTo>
                <a:cubicBezTo>
                  <a:pt x="312" y="205"/>
                  <a:pt x="302" y="226"/>
                  <a:pt x="289" y="229"/>
                </a:cubicBezTo>
                <a:cubicBezTo>
                  <a:pt x="278" y="232"/>
                  <a:pt x="262" y="227"/>
                  <a:pt x="249" y="216"/>
                </a:cubicBezTo>
                <a:lnTo>
                  <a:pt x="244" y="211"/>
                </a:lnTo>
                <a:lnTo>
                  <a:pt x="244" y="212"/>
                </a:lnTo>
                <a:cubicBezTo>
                  <a:pt x="245" y="218"/>
                  <a:pt x="246" y="224"/>
                  <a:pt x="245" y="229"/>
                </a:cubicBezTo>
                <a:cubicBezTo>
                  <a:pt x="244" y="252"/>
                  <a:pt x="225" y="275"/>
                  <a:pt x="202" y="277"/>
                </a:cubicBezTo>
                <a:cubicBezTo>
                  <a:pt x="179" y="280"/>
                  <a:pt x="156" y="249"/>
                  <a:pt x="145" y="229"/>
                </a:cubicBezTo>
                <a:lnTo>
                  <a:pt x="145" y="229"/>
                </a:lnTo>
                <a:lnTo>
                  <a:pt x="146" y="231"/>
                </a:lnTo>
                <a:cubicBezTo>
                  <a:pt x="148" y="237"/>
                  <a:pt x="150" y="244"/>
                  <a:pt x="153" y="250"/>
                </a:cubicBezTo>
                <a:cubicBezTo>
                  <a:pt x="161" y="270"/>
                  <a:pt x="155" y="302"/>
                  <a:pt x="135" y="311"/>
                </a:cubicBezTo>
                <a:cubicBezTo>
                  <a:pt x="94" y="330"/>
                  <a:pt x="70" y="299"/>
                  <a:pt x="56" y="280"/>
                </a:cubicBezTo>
                <a:cubicBezTo>
                  <a:pt x="33" y="248"/>
                  <a:pt x="1" y="204"/>
                  <a:pt x="0" y="164"/>
                </a:cubicBezTo>
                <a:cubicBezTo>
                  <a:pt x="0" y="145"/>
                  <a:pt x="11" y="128"/>
                  <a:pt x="29" y="117"/>
                </a:cubicBezTo>
                <a:cubicBezTo>
                  <a:pt x="37" y="112"/>
                  <a:pt x="50" y="108"/>
                  <a:pt x="63" y="109"/>
                </a:cubicBezTo>
                <a:cubicBezTo>
                  <a:pt x="70" y="109"/>
                  <a:pt x="77" y="112"/>
                  <a:pt x="83" y="116"/>
                </a:cubicBezTo>
                <a:lnTo>
                  <a:pt x="87" y="121"/>
                </a:lnTo>
                <a:lnTo>
                  <a:pt x="87" y="121"/>
                </a:lnTo>
                <a:cubicBezTo>
                  <a:pt x="84" y="112"/>
                  <a:pt x="81" y="104"/>
                  <a:pt x="80" y="98"/>
                </a:cubicBezTo>
                <a:cubicBezTo>
                  <a:pt x="77" y="79"/>
                  <a:pt x="104" y="57"/>
                  <a:pt x="117" y="54"/>
                </a:cubicBezTo>
                <a:cubicBezTo>
                  <a:pt x="133" y="51"/>
                  <a:pt x="157" y="53"/>
                  <a:pt x="171" y="67"/>
                </a:cubicBezTo>
                <a:cubicBezTo>
                  <a:pt x="173" y="69"/>
                  <a:pt x="175" y="71"/>
                  <a:pt x="177" y="73"/>
                </a:cubicBezTo>
                <a:lnTo>
                  <a:pt x="179" y="75"/>
                </a:lnTo>
                <a:lnTo>
                  <a:pt x="179" y="74"/>
                </a:lnTo>
                <a:cubicBezTo>
                  <a:pt x="178" y="72"/>
                  <a:pt x="177" y="69"/>
                  <a:pt x="177" y="66"/>
                </a:cubicBezTo>
                <a:cubicBezTo>
                  <a:pt x="174" y="51"/>
                  <a:pt x="188" y="28"/>
                  <a:pt x="208" y="23"/>
                </a:cubicBezTo>
                <a:cubicBezTo>
                  <a:pt x="227" y="19"/>
                  <a:pt x="247" y="22"/>
                  <a:pt x="261" y="36"/>
                </a:cubicBezTo>
                <a:lnTo>
                  <a:pt x="265" y="40"/>
                </a:lnTo>
                <a:lnTo>
                  <a:pt x="265" y="37"/>
                </a:lnTo>
                <a:cubicBezTo>
                  <a:pt x="267" y="15"/>
                  <a:pt x="295" y="0"/>
                  <a:pt x="319" y="0"/>
                </a:cubicBezTo>
                <a:close/>
              </a:path>
            </a:pathLst>
          </a:custGeom>
          <a:solidFill>
            <a:srgbClr val="FECFC2"/>
          </a:solidFill>
          <a:ln w="7035" cap="flat">
            <a:noFill/>
            <a:prstDash val="solid"/>
            <a:miter/>
          </a:ln>
        </p:spPr>
        <p:txBody>
          <a:bodyPr wrap="square" rtlCol="0" anchor="ctr">
            <a:noAutofit/>
          </a:bodyPr>
          <a:lstStyle/>
          <a:p>
            <a:endParaRPr lang="zh-CN" altLang="en-US"/>
          </a:p>
        </p:txBody>
      </p:sp>
      <p:sp>
        <p:nvSpPr>
          <p:cNvPr id="27" name="任意多边形: 形状 26"/>
          <p:cNvSpPr/>
          <p:nvPr>
            <p:custDataLst>
              <p:tags r:id="rId11"/>
            </p:custDataLst>
          </p:nvPr>
        </p:nvSpPr>
        <p:spPr>
          <a:xfrm>
            <a:off x="3463438" y="794326"/>
            <a:ext cx="259261" cy="237001"/>
          </a:xfrm>
          <a:custGeom>
            <a:avLst/>
            <a:gdLst>
              <a:gd name="connsiteX0" fmla="*/ 28438 w 209790"/>
              <a:gd name="connsiteY0" fmla="*/ 98976 h 191778"/>
              <a:gd name="connsiteX1" fmla="*/ 879 w 209790"/>
              <a:gd name="connsiteY1" fmla="*/ 15383 h 191778"/>
              <a:gd name="connsiteX2" fmla="*/ 54376 w 209790"/>
              <a:gd name="connsiteY2" fmla="*/ 21374 h 191778"/>
              <a:gd name="connsiteX3" fmla="*/ 71785 w 209790"/>
              <a:gd name="connsiteY3" fmla="*/ 66976 h 191778"/>
              <a:gd name="connsiteX4" fmla="*/ 105546 w 209790"/>
              <a:gd name="connsiteY4" fmla="*/ 84104 h 191778"/>
              <a:gd name="connsiteX5" fmla="*/ 157069 w 209790"/>
              <a:gd name="connsiteY5" fmla="*/ 70078 h 191778"/>
              <a:gd name="connsiteX6" fmla="*/ 205209 w 209790"/>
              <a:gd name="connsiteY6" fmla="*/ 98623 h 191778"/>
              <a:gd name="connsiteX7" fmla="*/ 209791 w 209790"/>
              <a:gd name="connsiteY7" fmla="*/ 180102 h 191778"/>
              <a:gd name="connsiteX8" fmla="*/ 150303 w 209790"/>
              <a:gd name="connsiteY8" fmla="*/ 191661 h 191778"/>
              <a:gd name="connsiteX9" fmla="*/ 67485 w 209790"/>
              <a:gd name="connsiteY9" fmla="*/ 143521 h 191778"/>
              <a:gd name="connsiteX10" fmla="*/ 28438 w 209790"/>
              <a:gd name="connsiteY10" fmla="*/ 98976 h 19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790" h="191778">
                <a:moveTo>
                  <a:pt x="28438" y="98976"/>
                </a:moveTo>
                <a:cubicBezTo>
                  <a:pt x="24350" y="69302"/>
                  <a:pt x="10817" y="35752"/>
                  <a:pt x="879" y="15383"/>
                </a:cubicBezTo>
                <a:cubicBezTo>
                  <a:pt x="-6804" y="-194"/>
                  <a:pt x="37953" y="-11894"/>
                  <a:pt x="54376" y="21374"/>
                </a:cubicBezTo>
                <a:cubicBezTo>
                  <a:pt x="66287" y="45691"/>
                  <a:pt x="71785" y="66976"/>
                  <a:pt x="71785" y="66976"/>
                </a:cubicBezTo>
                <a:lnTo>
                  <a:pt x="105546" y="84104"/>
                </a:lnTo>
                <a:cubicBezTo>
                  <a:pt x="105546" y="84104"/>
                  <a:pt x="128242" y="73038"/>
                  <a:pt x="157069" y="70078"/>
                </a:cubicBezTo>
                <a:cubicBezTo>
                  <a:pt x="177298" y="67963"/>
                  <a:pt x="205209" y="98623"/>
                  <a:pt x="205209" y="98623"/>
                </a:cubicBezTo>
                <a:lnTo>
                  <a:pt x="209791" y="180102"/>
                </a:lnTo>
                <a:cubicBezTo>
                  <a:pt x="209791" y="180102"/>
                  <a:pt x="171095" y="193141"/>
                  <a:pt x="150303" y="191661"/>
                </a:cubicBezTo>
                <a:cubicBezTo>
                  <a:pt x="129369" y="189969"/>
                  <a:pt x="89476" y="161353"/>
                  <a:pt x="67485" y="143521"/>
                </a:cubicBezTo>
                <a:cubicBezTo>
                  <a:pt x="51204" y="130129"/>
                  <a:pt x="31257" y="120755"/>
                  <a:pt x="28438" y="98976"/>
                </a:cubicBezTo>
                <a:close/>
              </a:path>
            </a:pathLst>
          </a:custGeom>
          <a:solidFill>
            <a:srgbClr val="FECFC2"/>
          </a:solidFill>
          <a:ln w="7035" cap="flat">
            <a:noFill/>
            <a:prstDash val="solid"/>
            <a:miter/>
          </a:ln>
        </p:spPr>
        <p:txBody>
          <a:bodyPr rtlCol="0" anchor="ctr"/>
          <a:lstStyle/>
          <a:p>
            <a:endParaRPr lang="zh-CN" altLang="en-US"/>
          </a:p>
        </p:txBody>
      </p:sp>
      <p:sp>
        <p:nvSpPr>
          <p:cNvPr id="28" name="任意多边形: 形状 27"/>
          <p:cNvSpPr/>
          <p:nvPr>
            <p:custDataLst>
              <p:tags r:id="rId12"/>
            </p:custDataLst>
          </p:nvPr>
        </p:nvSpPr>
        <p:spPr>
          <a:xfrm>
            <a:off x="3622940" y="978690"/>
            <a:ext cx="275073" cy="192412"/>
          </a:xfrm>
          <a:custGeom>
            <a:avLst/>
            <a:gdLst>
              <a:gd name="connsiteX0" fmla="*/ 193124 w 222585"/>
              <a:gd name="connsiteY0" fmla="*/ 0 h 155697"/>
              <a:gd name="connsiteX1" fmla="*/ 0 w 222585"/>
              <a:gd name="connsiteY1" fmla="*/ 87469 h 155697"/>
              <a:gd name="connsiteX2" fmla="*/ 13181 w 222585"/>
              <a:gd name="connsiteY2" fmla="*/ 155697 h 155697"/>
              <a:gd name="connsiteX3" fmla="*/ 222586 w 222585"/>
              <a:gd name="connsiteY3" fmla="*/ 62307 h 155697"/>
              <a:gd name="connsiteX4" fmla="*/ 193124 w 222585"/>
              <a:gd name="connsiteY4" fmla="*/ 0 h 15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85" h="155697">
                <a:moveTo>
                  <a:pt x="193124" y="0"/>
                </a:moveTo>
                <a:lnTo>
                  <a:pt x="0" y="87469"/>
                </a:lnTo>
                <a:lnTo>
                  <a:pt x="13181" y="155697"/>
                </a:lnTo>
                <a:lnTo>
                  <a:pt x="222586" y="62307"/>
                </a:lnTo>
                <a:lnTo>
                  <a:pt x="193124" y="0"/>
                </a:lnTo>
                <a:close/>
              </a:path>
            </a:pathLst>
          </a:custGeom>
          <a:solidFill>
            <a:srgbClr val="FFFFFF"/>
          </a:solidFill>
          <a:ln w="7035" cap="flat">
            <a:noFill/>
            <a:prstDash val="solid"/>
            <a:miter/>
          </a:ln>
        </p:spPr>
        <p:txBody>
          <a:bodyPr rtlCol="0" anchor="ctr"/>
          <a:lstStyle/>
          <a:p>
            <a:endParaRPr lang="zh-CN" altLang="en-US"/>
          </a:p>
        </p:txBody>
      </p:sp>
      <p:sp>
        <p:nvSpPr>
          <p:cNvPr id="30" name="任意多边形: 形状 29"/>
          <p:cNvSpPr/>
          <p:nvPr>
            <p:custDataLst>
              <p:tags r:id="rId13"/>
            </p:custDataLst>
          </p:nvPr>
        </p:nvSpPr>
        <p:spPr>
          <a:xfrm>
            <a:off x="1748343" y="2470981"/>
            <a:ext cx="1765178" cy="2173091"/>
          </a:xfrm>
          <a:custGeom>
            <a:avLst/>
            <a:gdLst>
              <a:gd name="connsiteX0" fmla="*/ 91188 w 1428357"/>
              <a:gd name="connsiteY0" fmla="*/ 326004 h 1758434"/>
              <a:gd name="connsiteX1" fmla="*/ 20141 w 1428357"/>
              <a:gd name="connsiteY1" fmla="*/ 733185 h 1758434"/>
              <a:gd name="connsiteX2" fmla="*/ 15066 w 1428357"/>
              <a:gd name="connsiteY2" fmla="*/ 1415038 h 1758434"/>
              <a:gd name="connsiteX3" fmla="*/ 99716 w 1428357"/>
              <a:gd name="connsiteY3" fmla="*/ 1656865 h 1758434"/>
              <a:gd name="connsiteX4" fmla="*/ 332310 w 1428357"/>
              <a:gd name="connsiteY4" fmla="*/ 1758431 h 1758434"/>
              <a:gd name="connsiteX5" fmla="*/ 1112558 w 1428357"/>
              <a:gd name="connsiteY5" fmla="*/ 1755118 h 1758434"/>
              <a:gd name="connsiteX6" fmla="*/ 1425996 w 1428357"/>
              <a:gd name="connsiteY6" fmla="*/ 1395232 h 1758434"/>
              <a:gd name="connsiteX7" fmla="*/ 1292219 w 1428357"/>
              <a:gd name="connsiteY7" fmla="*/ 281952 h 1758434"/>
              <a:gd name="connsiteX8" fmla="*/ 962781 w 1428357"/>
              <a:gd name="connsiteY8" fmla="*/ 373 h 1758434"/>
              <a:gd name="connsiteX9" fmla="*/ 392503 w 1428357"/>
              <a:gd name="connsiteY9" fmla="*/ 27931 h 1758434"/>
              <a:gd name="connsiteX10" fmla="*/ 91329 w 1428357"/>
              <a:gd name="connsiteY10" fmla="*/ 326004 h 17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357" h="1758434">
                <a:moveTo>
                  <a:pt x="91188" y="326004"/>
                </a:moveTo>
                <a:cubicBezTo>
                  <a:pt x="62149" y="447306"/>
                  <a:pt x="36704" y="583620"/>
                  <a:pt x="20141" y="733185"/>
                </a:cubicBezTo>
                <a:cubicBezTo>
                  <a:pt x="-8616" y="992915"/>
                  <a:pt x="-3118" y="1224170"/>
                  <a:pt x="15066" y="1415038"/>
                </a:cubicBezTo>
                <a:cubicBezTo>
                  <a:pt x="13656" y="1434984"/>
                  <a:pt x="7172" y="1556709"/>
                  <a:pt x="99716" y="1656865"/>
                </a:cubicBezTo>
                <a:cubicBezTo>
                  <a:pt x="157583" y="1719524"/>
                  <a:pt x="240189" y="1758854"/>
                  <a:pt x="332310" y="1758431"/>
                </a:cubicBezTo>
                <a:lnTo>
                  <a:pt x="1112558" y="1755118"/>
                </a:lnTo>
                <a:cubicBezTo>
                  <a:pt x="1302298" y="1754343"/>
                  <a:pt x="1448903" y="1585959"/>
                  <a:pt x="1425996" y="1395232"/>
                </a:cubicBezTo>
                <a:lnTo>
                  <a:pt x="1292219" y="281952"/>
                </a:lnTo>
                <a:cubicBezTo>
                  <a:pt x="1272202" y="115189"/>
                  <a:pt x="1128487" y="-7663"/>
                  <a:pt x="962781" y="373"/>
                </a:cubicBezTo>
                <a:lnTo>
                  <a:pt x="392503" y="27931"/>
                </a:lnTo>
                <a:cubicBezTo>
                  <a:pt x="232083" y="35684"/>
                  <a:pt x="102677" y="163752"/>
                  <a:pt x="91329" y="326004"/>
                </a:cubicBezTo>
                <a:close/>
              </a:path>
            </a:pathLst>
          </a:custGeom>
          <a:solidFill>
            <a:schemeClr val="accent4">
              <a:lumMod val="75000"/>
            </a:schemeClr>
          </a:solidFill>
          <a:ln w="7035" cap="flat">
            <a:noFill/>
            <a:prstDash val="solid"/>
            <a:miter/>
          </a:ln>
        </p:spPr>
        <p:txBody>
          <a:bodyPr rtlCol="0" anchor="ctr"/>
          <a:lstStyle/>
          <a:p>
            <a:endParaRPr lang="zh-CN" altLang="en-US"/>
          </a:p>
        </p:txBody>
      </p:sp>
      <p:sp>
        <p:nvSpPr>
          <p:cNvPr id="31" name="任意多边形: 形状 30"/>
          <p:cNvSpPr/>
          <p:nvPr>
            <p:custDataLst>
              <p:tags r:id="rId14"/>
            </p:custDataLst>
          </p:nvPr>
        </p:nvSpPr>
        <p:spPr>
          <a:xfrm>
            <a:off x="2918259" y="1005399"/>
            <a:ext cx="1447109" cy="2367564"/>
          </a:xfrm>
          <a:custGeom>
            <a:avLst/>
            <a:gdLst>
              <a:gd name="connsiteX0" fmla="*/ 791696 w 1170980"/>
              <a:gd name="connsiteY0" fmla="*/ 0 h 1915799"/>
              <a:gd name="connsiteX1" fmla="*/ 1149327 w 1170980"/>
              <a:gd name="connsiteY1" fmla="*/ 1071342 h 1915799"/>
              <a:gd name="connsiteX2" fmla="*/ 739539 w 1170980"/>
              <a:gd name="connsiteY2" fmla="*/ 1541535 h 1915799"/>
              <a:gd name="connsiteX3" fmla="*/ 440832 w 1170980"/>
              <a:gd name="connsiteY3" fmla="*/ 1915800 h 1915799"/>
              <a:gd name="connsiteX4" fmla="*/ 396991 w 1170980"/>
              <a:gd name="connsiteY4" fmla="*/ 1895712 h 1915799"/>
              <a:gd name="connsiteX5" fmla="*/ 16101 w 1170980"/>
              <a:gd name="connsiteY5" fmla="*/ 1249594 h 1915799"/>
              <a:gd name="connsiteX6" fmla="*/ 659118 w 1170980"/>
              <a:gd name="connsiteY6" fmla="*/ 821973 h 1915799"/>
              <a:gd name="connsiteX7" fmla="*/ 508495 w 1170980"/>
              <a:gd name="connsiteY7" fmla="*/ 167115 h 1915799"/>
              <a:gd name="connsiteX8" fmla="*/ 791626 w 1170980"/>
              <a:gd name="connsiteY8" fmla="*/ 0 h 19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980" h="1915799">
                <a:moveTo>
                  <a:pt x="791696" y="0"/>
                </a:moveTo>
                <a:cubicBezTo>
                  <a:pt x="816154" y="75487"/>
                  <a:pt x="1274646" y="813797"/>
                  <a:pt x="1149327" y="1071342"/>
                </a:cubicBezTo>
                <a:cubicBezTo>
                  <a:pt x="1044519" y="1286668"/>
                  <a:pt x="857880" y="1378014"/>
                  <a:pt x="739539" y="1541535"/>
                </a:cubicBezTo>
                <a:cubicBezTo>
                  <a:pt x="576794" y="1766587"/>
                  <a:pt x="440832" y="1915800"/>
                  <a:pt x="440832" y="1915800"/>
                </a:cubicBezTo>
                <a:cubicBezTo>
                  <a:pt x="440832" y="1915800"/>
                  <a:pt x="423845" y="1909315"/>
                  <a:pt x="396991" y="1895712"/>
                </a:cubicBezTo>
                <a:cubicBezTo>
                  <a:pt x="280906" y="1837141"/>
                  <a:pt x="-80038" y="1617656"/>
                  <a:pt x="16101" y="1249594"/>
                </a:cubicBezTo>
                <a:cubicBezTo>
                  <a:pt x="16101" y="1249594"/>
                  <a:pt x="550856" y="912403"/>
                  <a:pt x="659118" y="821973"/>
                </a:cubicBezTo>
                <a:cubicBezTo>
                  <a:pt x="721002" y="770380"/>
                  <a:pt x="521394" y="294196"/>
                  <a:pt x="508495" y="167115"/>
                </a:cubicBezTo>
                <a:cubicBezTo>
                  <a:pt x="501799" y="100932"/>
                  <a:pt x="791626" y="0"/>
                  <a:pt x="791626" y="0"/>
                </a:cubicBezTo>
                <a:close/>
              </a:path>
            </a:pathLst>
          </a:custGeom>
          <a:solidFill>
            <a:schemeClr val="accent6"/>
          </a:solidFill>
          <a:ln w="7035" cap="flat">
            <a:noFill/>
            <a:prstDash val="solid"/>
            <a:miter/>
          </a:ln>
        </p:spPr>
        <p:txBody>
          <a:bodyPr rtlCol="0" anchor="ctr"/>
          <a:lstStyle/>
          <a:p>
            <a:endParaRPr lang="zh-CN" altLang="en-US"/>
          </a:p>
        </p:txBody>
      </p:sp>
      <p:sp>
        <p:nvSpPr>
          <p:cNvPr id="38" name="任意多边形: 形状 37"/>
          <p:cNvSpPr/>
          <p:nvPr>
            <p:custDataLst>
              <p:tags r:id="rId15"/>
            </p:custDataLst>
          </p:nvPr>
        </p:nvSpPr>
        <p:spPr>
          <a:xfrm>
            <a:off x="2536087" y="2288611"/>
            <a:ext cx="468158" cy="566776"/>
          </a:xfrm>
          <a:custGeom>
            <a:avLst/>
            <a:gdLst>
              <a:gd name="connsiteX0" fmla="*/ 283342 w 378827"/>
              <a:gd name="connsiteY0" fmla="*/ 0 h 458627"/>
              <a:gd name="connsiteX1" fmla="*/ 343605 w 378827"/>
              <a:gd name="connsiteY1" fmla="*/ 302725 h 458627"/>
              <a:gd name="connsiteX2" fmla="*/ 378776 w 378827"/>
              <a:gd name="connsiteY2" fmla="*/ 367569 h 458627"/>
              <a:gd name="connsiteX3" fmla="*/ 208559 w 378827"/>
              <a:gd name="connsiteY3" fmla="*/ 458210 h 458627"/>
              <a:gd name="connsiteX4" fmla="*/ 34114 w 378827"/>
              <a:gd name="connsiteY4" fmla="*/ 384555 h 458627"/>
              <a:gd name="connsiteX5" fmla="*/ 64844 w 378827"/>
              <a:gd name="connsiteY5" fmla="*/ 357208 h 458627"/>
              <a:gd name="connsiteX6" fmla="*/ 0 w 378827"/>
              <a:gd name="connsiteY6" fmla="*/ 7824 h 458627"/>
              <a:gd name="connsiteX7" fmla="*/ 283271 w 378827"/>
              <a:gd name="connsiteY7" fmla="*/ 0 h 4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827" h="458627">
                <a:moveTo>
                  <a:pt x="283342" y="0"/>
                </a:moveTo>
                <a:lnTo>
                  <a:pt x="343605" y="302725"/>
                </a:lnTo>
                <a:cubicBezTo>
                  <a:pt x="343605" y="302725"/>
                  <a:pt x="380397" y="324504"/>
                  <a:pt x="378776" y="367569"/>
                </a:cubicBezTo>
                <a:cubicBezTo>
                  <a:pt x="377155" y="410564"/>
                  <a:pt x="301949" y="453065"/>
                  <a:pt x="208559" y="458210"/>
                </a:cubicBezTo>
                <a:cubicBezTo>
                  <a:pt x="121301" y="463003"/>
                  <a:pt x="36158" y="425718"/>
                  <a:pt x="34114" y="384555"/>
                </a:cubicBezTo>
                <a:cubicBezTo>
                  <a:pt x="34114" y="384555"/>
                  <a:pt x="41585" y="367146"/>
                  <a:pt x="64844" y="357208"/>
                </a:cubicBezTo>
                <a:lnTo>
                  <a:pt x="0" y="7824"/>
                </a:lnTo>
                <a:lnTo>
                  <a:pt x="283271" y="0"/>
                </a:lnTo>
                <a:close/>
              </a:path>
            </a:pathLst>
          </a:custGeom>
          <a:solidFill>
            <a:srgbClr val="FEB6A3"/>
          </a:solidFill>
          <a:ln w="7035" cap="flat">
            <a:noFill/>
            <a:prstDash val="solid"/>
            <a:miter/>
          </a:ln>
        </p:spPr>
        <p:txBody>
          <a:bodyPr rtlCol="0" anchor="ctr"/>
          <a:lstStyle/>
          <a:p>
            <a:endParaRPr lang="zh-CN" altLang="en-US"/>
          </a:p>
        </p:txBody>
      </p:sp>
      <p:sp>
        <p:nvSpPr>
          <p:cNvPr id="39" name="任意多边形: 形状 38"/>
          <p:cNvSpPr/>
          <p:nvPr>
            <p:custDataLst>
              <p:tags r:id="rId16"/>
            </p:custDataLst>
          </p:nvPr>
        </p:nvSpPr>
        <p:spPr>
          <a:xfrm>
            <a:off x="2536087" y="2288611"/>
            <a:ext cx="468158" cy="566776"/>
          </a:xfrm>
          <a:custGeom>
            <a:avLst/>
            <a:gdLst>
              <a:gd name="connsiteX0" fmla="*/ 283342 w 378827"/>
              <a:gd name="connsiteY0" fmla="*/ 0 h 458627"/>
              <a:gd name="connsiteX1" fmla="*/ 343605 w 378827"/>
              <a:gd name="connsiteY1" fmla="*/ 302725 h 458627"/>
              <a:gd name="connsiteX2" fmla="*/ 378776 w 378827"/>
              <a:gd name="connsiteY2" fmla="*/ 367569 h 458627"/>
              <a:gd name="connsiteX3" fmla="*/ 208559 w 378827"/>
              <a:gd name="connsiteY3" fmla="*/ 458210 h 458627"/>
              <a:gd name="connsiteX4" fmla="*/ 34114 w 378827"/>
              <a:gd name="connsiteY4" fmla="*/ 384555 h 458627"/>
              <a:gd name="connsiteX5" fmla="*/ 64844 w 378827"/>
              <a:gd name="connsiteY5" fmla="*/ 357208 h 458627"/>
              <a:gd name="connsiteX6" fmla="*/ 0 w 378827"/>
              <a:gd name="connsiteY6" fmla="*/ 7824 h 458627"/>
              <a:gd name="connsiteX7" fmla="*/ 283271 w 378827"/>
              <a:gd name="connsiteY7" fmla="*/ 0 h 4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827" h="458627">
                <a:moveTo>
                  <a:pt x="283342" y="0"/>
                </a:moveTo>
                <a:lnTo>
                  <a:pt x="343605" y="302725"/>
                </a:lnTo>
                <a:cubicBezTo>
                  <a:pt x="343605" y="302725"/>
                  <a:pt x="380397" y="324504"/>
                  <a:pt x="378776" y="367569"/>
                </a:cubicBezTo>
                <a:cubicBezTo>
                  <a:pt x="377155" y="410564"/>
                  <a:pt x="301949" y="453065"/>
                  <a:pt x="208559" y="458210"/>
                </a:cubicBezTo>
                <a:cubicBezTo>
                  <a:pt x="121301" y="463003"/>
                  <a:pt x="36158" y="425718"/>
                  <a:pt x="34114" y="384555"/>
                </a:cubicBezTo>
                <a:cubicBezTo>
                  <a:pt x="34114" y="384555"/>
                  <a:pt x="45673" y="365102"/>
                  <a:pt x="64844" y="357208"/>
                </a:cubicBezTo>
                <a:lnTo>
                  <a:pt x="0" y="7824"/>
                </a:lnTo>
                <a:lnTo>
                  <a:pt x="283271" y="0"/>
                </a:lnTo>
                <a:close/>
              </a:path>
            </a:pathLst>
          </a:custGeom>
          <a:noFill/>
          <a:ln w="7035" cap="flat">
            <a:noFill/>
            <a:prstDash val="solid"/>
            <a:miter/>
          </a:ln>
        </p:spPr>
        <p:txBody>
          <a:bodyPr rtlCol="0" anchor="ctr"/>
          <a:lstStyle/>
          <a:p>
            <a:endParaRPr lang="zh-CN" altLang="en-US"/>
          </a:p>
        </p:txBody>
      </p:sp>
      <p:sp>
        <p:nvSpPr>
          <p:cNvPr id="40" name="任意多边形: 形状 39"/>
          <p:cNvSpPr/>
          <p:nvPr>
            <p:custDataLst>
              <p:tags r:id="rId17"/>
            </p:custDataLst>
          </p:nvPr>
        </p:nvSpPr>
        <p:spPr>
          <a:xfrm>
            <a:off x="2413128" y="1810488"/>
            <a:ext cx="621394" cy="723550"/>
          </a:xfrm>
          <a:custGeom>
            <a:avLst/>
            <a:gdLst>
              <a:gd name="connsiteX0" fmla="*/ 21965 w 502823"/>
              <a:gd name="connsiteY0" fmla="*/ 307526 h 585486"/>
              <a:gd name="connsiteX1" fmla="*/ 402855 w 502823"/>
              <a:gd name="connsiteY1" fmla="*/ 573741 h 585486"/>
              <a:gd name="connsiteX2" fmla="*/ 498360 w 502823"/>
              <a:gd name="connsiteY2" fmla="*/ 326839 h 585486"/>
              <a:gd name="connsiteX3" fmla="*/ 444158 w 502823"/>
              <a:gd name="connsiteY3" fmla="*/ 139636 h 585486"/>
              <a:gd name="connsiteX4" fmla="*/ 90404 w 502823"/>
              <a:gd name="connsiteY4" fmla="*/ 29612 h 585486"/>
              <a:gd name="connsiteX5" fmla="*/ 22106 w 502823"/>
              <a:gd name="connsiteY5" fmla="*/ 307526 h 58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823" h="585486">
                <a:moveTo>
                  <a:pt x="21965" y="307526"/>
                </a:moveTo>
                <a:cubicBezTo>
                  <a:pt x="76589" y="471470"/>
                  <a:pt x="197679" y="630550"/>
                  <a:pt x="402855" y="573741"/>
                </a:cubicBezTo>
                <a:cubicBezTo>
                  <a:pt x="446766" y="561618"/>
                  <a:pt x="521901" y="467170"/>
                  <a:pt x="498360" y="326839"/>
                </a:cubicBezTo>
                <a:cubicBezTo>
                  <a:pt x="489690" y="275104"/>
                  <a:pt x="462484" y="197643"/>
                  <a:pt x="444158" y="139636"/>
                </a:cubicBezTo>
                <a:cubicBezTo>
                  <a:pt x="392424" y="-24026"/>
                  <a:pt x="233484" y="-18740"/>
                  <a:pt x="90404" y="29612"/>
                </a:cubicBezTo>
                <a:cubicBezTo>
                  <a:pt x="23374" y="52237"/>
                  <a:pt x="-32589" y="143512"/>
                  <a:pt x="22106" y="307526"/>
                </a:cubicBezTo>
                <a:close/>
              </a:path>
            </a:pathLst>
          </a:custGeom>
          <a:solidFill>
            <a:srgbClr val="FECFC2"/>
          </a:solidFill>
          <a:ln w="7035" cap="flat">
            <a:noFill/>
            <a:prstDash val="solid"/>
            <a:miter/>
          </a:ln>
        </p:spPr>
        <p:txBody>
          <a:bodyPr rtlCol="0" anchor="ctr"/>
          <a:lstStyle/>
          <a:p>
            <a:endParaRPr lang="zh-CN" altLang="en-US"/>
          </a:p>
        </p:txBody>
      </p:sp>
      <p:sp>
        <p:nvSpPr>
          <p:cNvPr id="41" name="任意多边形: 形状 40"/>
          <p:cNvSpPr/>
          <p:nvPr>
            <p:custDataLst>
              <p:tags r:id="rId18"/>
            </p:custDataLst>
          </p:nvPr>
        </p:nvSpPr>
        <p:spPr>
          <a:xfrm>
            <a:off x="2387452" y="1784229"/>
            <a:ext cx="623603" cy="585648"/>
          </a:xfrm>
          <a:custGeom>
            <a:avLst/>
            <a:gdLst>
              <a:gd name="connsiteX0" fmla="*/ 68327 w 504611"/>
              <a:gd name="connsiteY0" fmla="*/ 446904 h 473898"/>
              <a:gd name="connsiteX1" fmla="*/ 73684 w 504611"/>
              <a:gd name="connsiteY1" fmla="*/ 64181 h 473898"/>
              <a:gd name="connsiteX2" fmla="*/ 480371 w 504611"/>
              <a:gd name="connsiteY2" fmla="*/ 109079 h 473898"/>
              <a:gd name="connsiteX3" fmla="*/ 486221 w 504611"/>
              <a:gd name="connsiteY3" fmla="*/ 232354 h 473898"/>
              <a:gd name="connsiteX4" fmla="*/ 426170 w 504611"/>
              <a:gd name="connsiteY4" fmla="*/ 81026 h 473898"/>
              <a:gd name="connsiteX5" fmla="*/ 354630 w 504611"/>
              <a:gd name="connsiteY5" fmla="*/ 132550 h 473898"/>
              <a:gd name="connsiteX6" fmla="*/ 346242 w 504611"/>
              <a:gd name="connsiteY6" fmla="*/ 74965 h 473898"/>
              <a:gd name="connsiteX7" fmla="*/ 171021 w 504611"/>
              <a:gd name="connsiteY7" fmla="*/ 196971 h 473898"/>
              <a:gd name="connsiteX8" fmla="*/ 151497 w 504611"/>
              <a:gd name="connsiteY8" fmla="*/ 188302 h 473898"/>
              <a:gd name="connsiteX9" fmla="*/ 174898 w 504611"/>
              <a:gd name="connsiteY9" fmla="*/ 230662 h 473898"/>
              <a:gd name="connsiteX10" fmla="*/ 161013 w 504611"/>
              <a:gd name="connsiteY10" fmla="*/ 358166 h 473898"/>
              <a:gd name="connsiteX11" fmla="*/ 150229 w 504611"/>
              <a:gd name="connsiteY11" fmla="*/ 404050 h 473898"/>
              <a:gd name="connsiteX12" fmla="*/ 116115 w 504611"/>
              <a:gd name="connsiteY12" fmla="*/ 473899 h 473898"/>
              <a:gd name="connsiteX13" fmla="*/ 68327 w 504611"/>
              <a:gd name="connsiteY13" fmla="*/ 447045 h 4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611" h="473898">
                <a:moveTo>
                  <a:pt x="68327" y="446904"/>
                </a:moveTo>
                <a:cubicBezTo>
                  <a:pt x="68327" y="446904"/>
                  <a:pt x="-88920" y="173571"/>
                  <a:pt x="73684" y="64181"/>
                </a:cubicBezTo>
                <a:cubicBezTo>
                  <a:pt x="236288" y="-45279"/>
                  <a:pt x="429483" y="-4399"/>
                  <a:pt x="480371" y="109079"/>
                </a:cubicBezTo>
                <a:cubicBezTo>
                  <a:pt x="531260" y="222556"/>
                  <a:pt x="486221" y="232354"/>
                  <a:pt x="486221" y="232354"/>
                </a:cubicBezTo>
                <a:cubicBezTo>
                  <a:pt x="486221" y="232354"/>
                  <a:pt x="436954" y="99211"/>
                  <a:pt x="426170" y="81026"/>
                </a:cubicBezTo>
                <a:cubicBezTo>
                  <a:pt x="386699" y="91599"/>
                  <a:pt x="402487" y="124726"/>
                  <a:pt x="354630" y="132550"/>
                </a:cubicBezTo>
                <a:cubicBezTo>
                  <a:pt x="303811" y="140867"/>
                  <a:pt x="389166" y="72498"/>
                  <a:pt x="346242" y="74965"/>
                </a:cubicBezTo>
                <a:cubicBezTo>
                  <a:pt x="339123" y="72216"/>
                  <a:pt x="174898" y="198874"/>
                  <a:pt x="171021" y="196971"/>
                </a:cubicBezTo>
                <a:cubicBezTo>
                  <a:pt x="162775" y="192813"/>
                  <a:pt x="153894" y="188513"/>
                  <a:pt x="151497" y="188302"/>
                </a:cubicBezTo>
                <a:cubicBezTo>
                  <a:pt x="146705" y="187808"/>
                  <a:pt x="174898" y="230662"/>
                  <a:pt x="174898" y="230662"/>
                </a:cubicBezTo>
                <a:lnTo>
                  <a:pt x="161013" y="358166"/>
                </a:lnTo>
                <a:cubicBezTo>
                  <a:pt x="161013" y="358166"/>
                  <a:pt x="196818" y="431257"/>
                  <a:pt x="150229" y="404050"/>
                </a:cubicBezTo>
                <a:cubicBezTo>
                  <a:pt x="128449" y="391363"/>
                  <a:pt x="116115" y="473899"/>
                  <a:pt x="116115" y="473899"/>
                </a:cubicBezTo>
                <a:lnTo>
                  <a:pt x="68327" y="447045"/>
                </a:lnTo>
                <a:close/>
              </a:path>
            </a:pathLst>
          </a:custGeom>
          <a:solidFill>
            <a:srgbClr val="3D2D2D"/>
          </a:solidFill>
          <a:ln w="7035" cap="flat">
            <a:noFill/>
            <a:prstDash val="solid"/>
            <a:miter/>
          </a:ln>
        </p:spPr>
        <p:txBody>
          <a:bodyPr rtlCol="0" anchor="ctr"/>
          <a:lstStyle/>
          <a:p>
            <a:endParaRPr lang="zh-CN" altLang="en-US"/>
          </a:p>
        </p:txBody>
      </p:sp>
      <p:sp>
        <p:nvSpPr>
          <p:cNvPr id="42" name="任意多边形: 形状 41"/>
          <p:cNvSpPr/>
          <p:nvPr>
            <p:custDataLst>
              <p:tags r:id="rId19"/>
            </p:custDataLst>
          </p:nvPr>
        </p:nvSpPr>
        <p:spPr>
          <a:xfrm>
            <a:off x="2246135" y="1636133"/>
            <a:ext cx="770217" cy="714709"/>
          </a:xfrm>
          <a:custGeom>
            <a:avLst/>
            <a:gdLst>
              <a:gd name="connsiteX0" fmla="*/ 303248 w 623249"/>
              <a:gd name="connsiteY0" fmla="*/ 514828 h 578332"/>
              <a:gd name="connsiteX1" fmla="*/ 223884 w 623249"/>
              <a:gd name="connsiteY1" fmla="*/ 578333 h 578332"/>
              <a:gd name="connsiteX2" fmla="*/ 148467 w 623249"/>
              <a:gd name="connsiteY2" fmla="*/ 541470 h 578332"/>
              <a:gd name="connsiteX3" fmla="*/ 96098 w 623249"/>
              <a:gd name="connsiteY3" fmla="*/ 521664 h 578332"/>
              <a:gd name="connsiteX4" fmla="*/ 34143 w 623249"/>
              <a:gd name="connsiteY4" fmla="*/ 317546 h 578332"/>
              <a:gd name="connsiteX5" fmla="*/ 805 w 623249"/>
              <a:gd name="connsiteY5" fmla="*/ 322973 h 578332"/>
              <a:gd name="connsiteX6" fmla="*/ 77138 w 623249"/>
              <a:gd name="connsiteY6" fmla="*/ 189337 h 578332"/>
              <a:gd name="connsiteX7" fmla="*/ 100891 w 623249"/>
              <a:gd name="connsiteY7" fmla="*/ 101515 h 578332"/>
              <a:gd name="connsiteX8" fmla="*/ 116961 w 623249"/>
              <a:gd name="connsiteY8" fmla="*/ 122237 h 578332"/>
              <a:gd name="connsiteX9" fmla="*/ 240659 w 623249"/>
              <a:gd name="connsiteY9" fmla="*/ 39208 h 578332"/>
              <a:gd name="connsiteX10" fmla="*/ 234738 w 623249"/>
              <a:gd name="connsiteY10" fmla="*/ 2839 h 578332"/>
              <a:gd name="connsiteX11" fmla="*/ 351529 w 623249"/>
              <a:gd name="connsiteY11" fmla="*/ 18204 h 578332"/>
              <a:gd name="connsiteX12" fmla="*/ 493481 w 623249"/>
              <a:gd name="connsiteY12" fmla="*/ 52811 h 578332"/>
              <a:gd name="connsiteX13" fmla="*/ 545146 w 623249"/>
              <a:gd name="connsiteY13" fmla="*/ 7138 h 578332"/>
              <a:gd name="connsiteX14" fmla="*/ 586096 w 623249"/>
              <a:gd name="connsiteY14" fmla="*/ 96934 h 578332"/>
              <a:gd name="connsiteX15" fmla="*/ 610413 w 623249"/>
              <a:gd name="connsiteY15" fmla="*/ 148880 h 578332"/>
              <a:gd name="connsiteX16" fmla="*/ 596034 w 623249"/>
              <a:gd name="connsiteY16" fmla="*/ 258481 h 578332"/>
              <a:gd name="connsiteX17" fmla="*/ 539789 w 623249"/>
              <a:gd name="connsiteY17" fmla="*/ 239169 h 578332"/>
              <a:gd name="connsiteX18" fmla="*/ 428849 w 623249"/>
              <a:gd name="connsiteY18" fmla="*/ 319026 h 578332"/>
              <a:gd name="connsiteX19" fmla="*/ 405237 w 623249"/>
              <a:gd name="connsiteY19" fmla="*/ 255168 h 578332"/>
              <a:gd name="connsiteX20" fmla="*/ 319529 w 623249"/>
              <a:gd name="connsiteY20" fmla="*/ 398108 h 578332"/>
              <a:gd name="connsiteX21" fmla="*/ 303036 w 623249"/>
              <a:gd name="connsiteY21" fmla="*/ 514898 h 57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3249" h="578332">
                <a:moveTo>
                  <a:pt x="303248" y="514828"/>
                </a:moveTo>
                <a:lnTo>
                  <a:pt x="223884" y="578333"/>
                </a:lnTo>
                <a:cubicBezTo>
                  <a:pt x="223884" y="578333"/>
                  <a:pt x="173348" y="560501"/>
                  <a:pt x="148467" y="541470"/>
                </a:cubicBezTo>
                <a:cubicBezTo>
                  <a:pt x="148467" y="541470"/>
                  <a:pt x="115199" y="534140"/>
                  <a:pt x="96098" y="521664"/>
                </a:cubicBezTo>
                <a:cubicBezTo>
                  <a:pt x="76997" y="509189"/>
                  <a:pt x="21597" y="364699"/>
                  <a:pt x="34143" y="317546"/>
                </a:cubicBezTo>
                <a:cubicBezTo>
                  <a:pt x="34143" y="317546"/>
                  <a:pt x="5527" y="333052"/>
                  <a:pt x="805" y="322973"/>
                </a:cubicBezTo>
                <a:cubicBezTo>
                  <a:pt x="-3917" y="312823"/>
                  <a:pt x="10954" y="203152"/>
                  <a:pt x="77138" y="189337"/>
                </a:cubicBezTo>
                <a:cubicBezTo>
                  <a:pt x="77138" y="189337"/>
                  <a:pt x="50707" y="132951"/>
                  <a:pt x="100891" y="101515"/>
                </a:cubicBezTo>
                <a:cubicBezTo>
                  <a:pt x="100891" y="101515"/>
                  <a:pt x="110688" y="115471"/>
                  <a:pt x="116961" y="122237"/>
                </a:cubicBezTo>
                <a:cubicBezTo>
                  <a:pt x="123234" y="129004"/>
                  <a:pt x="189418" y="39772"/>
                  <a:pt x="240659" y="39208"/>
                </a:cubicBezTo>
                <a:cubicBezTo>
                  <a:pt x="240659" y="39208"/>
                  <a:pt x="227126" y="7914"/>
                  <a:pt x="234738" y="2839"/>
                </a:cubicBezTo>
                <a:cubicBezTo>
                  <a:pt x="254192" y="-10060"/>
                  <a:pt x="324745" y="25605"/>
                  <a:pt x="351529" y="18204"/>
                </a:cubicBezTo>
                <a:cubicBezTo>
                  <a:pt x="378312" y="10733"/>
                  <a:pt x="478821" y="724"/>
                  <a:pt x="493481" y="52811"/>
                </a:cubicBezTo>
                <a:cubicBezTo>
                  <a:pt x="493481" y="52811"/>
                  <a:pt x="546626" y="25534"/>
                  <a:pt x="545146" y="7138"/>
                </a:cubicBezTo>
                <a:cubicBezTo>
                  <a:pt x="543736" y="-11258"/>
                  <a:pt x="596951" y="39208"/>
                  <a:pt x="586096" y="96934"/>
                </a:cubicBezTo>
                <a:cubicBezTo>
                  <a:pt x="586096" y="96934"/>
                  <a:pt x="590889" y="172280"/>
                  <a:pt x="610413" y="148880"/>
                </a:cubicBezTo>
                <a:cubicBezTo>
                  <a:pt x="629937" y="125479"/>
                  <a:pt x="628738" y="236067"/>
                  <a:pt x="596034" y="258481"/>
                </a:cubicBezTo>
                <a:cubicBezTo>
                  <a:pt x="563330" y="280894"/>
                  <a:pt x="547049" y="255098"/>
                  <a:pt x="539789" y="239169"/>
                </a:cubicBezTo>
                <a:cubicBezTo>
                  <a:pt x="532529" y="223239"/>
                  <a:pt x="516459" y="323819"/>
                  <a:pt x="428849" y="319026"/>
                </a:cubicBezTo>
                <a:cubicBezTo>
                  <a:pt x="412849" y="318180"/>
                  <a:pt x="405237" y="255168"/>
                  <a:pt x="405237" y="255168"/>
                </a:cubicBezTo>
                <a:cubicBezTo>
                  <a:pt x="405237" y="255168"/>
                  <a:pt x="381766" y="369351"/>
                  <a:pt x="319529" y="398108"/>
                </a:cubicBezTo>
                <a:cubicBezTo>
                  <a:pt x="257293" y="426865"/>
                  <a:pt x="303036" y="514898"/>
                  <a:pt x="303036" y="514898"/>
                </a:cubicBezTo>
                <a:close/>
              </a:path>
            </a:pathLst>
          </a:custGeom>
          <a:solidFill>
            <a:srgbClr val="3D2D2D"/>
          </a:solidFill>
          <a:ln w="7035" cap="flat">
            <a:noFill/>
            <a:prstDash val="solid"/>
            <a:miter/>
          </a:ln>
        </p:spPr>
        <p:txBody>
          <a:bodyPr rtlCol="0" anchor="ctr"/>
          <a:lstStyle/>
          <a:p>
            <a:endParaRPr lang="zh-CN" altLang="en-US"/>
          </a:p>
        </p:txBody>
      </p:sp>
      <p:sp>
        <p:nvSpPr>
          <p:cNvPr id="43" name="任意多边形: 形状 42"/>
          <p:cNvSpPr/>
          <p:nvPr>
            <p:custDataLst>
              <p:tags r:id="rId20"/>
            </p:custDataLst>
          </p:nvPr>
        </p:nvSpPr>
        <p:spPr>
          <a:xfrm>
            <a:off x="2413128" y="1810575"/>
            <a:ext cx="622443" cy="730380"/>
          </a:xfrm>
          <a:custGeom>
            <a:avLst/>
            <a:gdLst>
              <a:gd name="connsiteX0" fmla="*/ 21965 w 503672"/>
              <a:gd name="connsiteY0" fmla="*/ 307456 h 591013"/>
              <a:gd name="connsiteX1" fmla="*/ 421533 w 503672"/>
              <a:gd name="connsiteY1" fmla="*/ 567256 h 591013"/>
              <a:gd name="connsiteX2" fmla="*/ 498360 w 503672"/>
              <a:gd name="connsiteY2" fmla="*/ 326839 h 591013"/>
              <a:gd name="connsiteX3" fmla="*/ 444158 w 503672"/>
              <a:gd name="connsiteY3" fmla="*/ 139636 h 591013"/>
              <a:gd name="connsiteX4" fmla="*/ 90404 w 503672"/>
              <a:gd name="connsiteY4" fmla="*/ 29612 h 591013"/>
              <a:gd name="connsiteX5" fmla="*/ 22106 w 503672"/>
              <a:gd name="connsiteY5" fmla="*/ 307526 h 59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72" h="591013">
                <a:moveTo>
                  <a:pt x="21965" y="307456"/>
                </a:moveTo>
                <a:cubicBezTo>
                  <a:pt x="76589" y="471399"/>
                  <a:pt x="175970" y="657897"/>
                  <a:pt x="421533" y="567256"/>
                </a:cubicBezTo>
                <a:cubicBezTo>
                  <a:pt x="449092" y="557107"/>
                  <a:pt x="524157" y="470060"/>
                  <a:pt x="498360" y="326839"/>
                </a:cubicBezTo>
                <a:cubicBezTo>
                  <a:pt x="489056" y="275245"/>
                  <a:pt x="462484" y="197643"/>
                  <a:pt x="444158" y="139636"/>
                </a:cubicBezTo>
                <a:cubicBezTo>
                  <a:pt x="392424" y="-24026"/>
                  <a:pt x="233484" y="-18740"/>
                  <a:pt x="90404" y="29612"/>
                </a:cubicBezTo>
                <a:cubicBezTo>
                  <a:pt x="23374" y="52237"/>
                  <a:pt x="-32589" y="143512"/>
                  <a:pt x="22106" y="307526"/>
                </a:cubicBezTo>
                <a:close/>
              </a:path>
            </a:pathLst>
          </a:custGeom>
          <a:noFill/>
          <a:ln w="7035" cap="flat">
            <a:noFill/>
            <a:prstDash val="solid"/>
            <a:miter/>
          </a:ln>
        </p:spPr>
        <p:txBody>
          <a:bodyPr rtlCol="0" anchor="ctr"/>
          <a:lstStyle/>
          <a:p>
            <a:endParaRPr lang="zh-CN" altLang="en-US"/>
          </a:p>
        </p:txBody>
      </p:sp>
      <p:sp>
        <p:nvSpPr>
          <p:cNvPr id="44" name="任意多边形: 形状 43"/>
          <p:cNvSpPr/>
          <p:nvPr>
            <p:custDataLst>
              <p:tags r:id="rId21"/>
            </p:custDataLst>
          </p:nvPr>
        </p:nvSpPr>
        <p:spPr>
          <a:xfrm>
            <a:off x="2442155" y="2241379"/>
            <a:ext cx="150118" cy="169493"/>
          </a:xfrm>
          <a:custGeom>
            <a:avLst/>
            <a:gdLst>
              <a:gd name="connsiteX0" fmla="*/ 112096 w 121473"/>
              <a:gd name="connsiteY0" fmla="*/ 46324 h 137151"/>
              <a:gd name="connsiteX1" fmla="*/ 53384 w 121473"/>
              <a:gd name="connsiteY1" fmla="*/ 228 h 137151"/>
              <a:gd name="connsiteX2" fmla="*/ 11376 w 121473"/>
              <a:gd name="connsiteY2" fmla="*/ 14607 h 137151"/>
              <a:gd name="connsiteX3" fmla="*/ 1015 w 121473"/>
              <a:gd name="connsiteY3" fmla="*/ 59434 h 137151"/>
              <a:gd name="connsiteX4" fmla="*/ 12433 w 121473"/>
              <a:gd name="connsiteY4" fmla="*/ 93829 h 137151"/>
              <a:gd name="connsiteX5" fmla="*/ 47463 w 121473"/>
              <a:gd name="connsiteY5" fmla="*/ 128437 h 137151"/>
              <a:gd name="connsiteX6" fmla="*/ 88907 w 121473"/>
              <a:gd name="connsiteY6" fmla="*/ 135626 h 137151"/>
              <a:gd name="connsiteX7" fmla="*/ 121470 w 121473"/>
              <a:gd name="connsiteY7" fmla="*/ 107292 h 137151"/>
              <a:gd name="connsiteX8" fmla="*/ 112026 w 121473"/>
              <a:gd name="connsiteY8" fmla="*/ 46324 h 13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73" h="137151">
                <a:moveTo>
                  <a:pt x="112096" y="46324"/>
                </a:moveTo>
                <a:cubicBezTo>
                  <a:pt x="108854" y="37866"/>
                  <a:pt x="88414" y="3188"/>
                  <a:pt x="53384" y="228"/>
                </a:cubicBezTo>
                <a:cubicBezTo>
                  <a:pt x="49578" y="-124"/>
                  <a:pt x="26318" y="-1887"/>
                  <a:pt x="11376" y="14607"/>
                </a:cubicBezTo>
                <a:cubicBezTo>
                  <a:pt x="-3496" y="31029"/>
                  <a:pt x="169" y="54147"/>
                  <a:pt x="1015" y="59434"/>
                </a:cubicBezTo>
                <a:cubicBezTo>
                  <a:pt x="2002" y="67328"/>
                  <a:pt x="4610" y="80156"/>
                  <a:pt x="12433" y="93829"/>
                </a:cubicBezTo>
                <a:cubicBezTo>
                  <a:pt x="16380" y="100807"/>
                  <a:pt x="26459" y="118005"/>
                  <a:pt x="47463" y="128437"/>
                </a:cubicBezTo>
                <a:cubicBezTo>
                  <a:pt x="56696" y="133018"/>
                  <a:pt x="71287" y="140348"/>
                  <a:pt x="88907" y="135626"/>
                </a:cubicBezTo>
                <a:cubicBezTo>
                  <a:pt x="111180" y="129635"/>
                  <a:pt x="121682" y="109406"/>
                  <a:pt x="121470" y="107292"/>
                </a:cubicBezTo>
                <a:cubicBezTo>
                  <a:pt x="119708" y="85513"/>
                  <a:pt x="116678" y="58377"/>
                  <a:pt x="112026" y="46324"/>
                </a:cubicBezTo>
                <a:close/>
              </a:path>
            </a:pathLst>
          </a:custGeom>
          <a:solidFill>
            <a:srgbClr val="FECFC2"/>
          </a:solidFill>
          <a:ln w="7035" cap="flat">
            <a:noFill/>
            <a:prstDash val="solid"/>
            <a:miter/>
          </a:ln>
        </p:spPr>
        <p:txBody>
          <a:bodyPr rtlCol="0" anchor="ctr"/>
          <a:lstStyle/>
          <a:p>
            <a:endParaRPr lang="zh-CN" altLang="en-US"/>
          </a:p>
        </p:txBody>
      </p:sp>
      <p:sp>
        <p:nvSpPr>
          <p:cNvPr id="45" name="任意多边形: 形状 44"/>
          <p:cNvSpPr/>
          <p:nvPr>
            <p:custDataLst>
              <p:tags r:id="rId22"/>
            </p:custDataLst>
          </p:nvPr>
        </p:nvSpPr>
        <p:spPr>
          <a:xfrm>
            <a:off x="2480863" y="2284606"/>
            <a:ext cx="72500" cy="100002"/>
          </a:xfrm>
          <a:custGeom>
            <a:avLst/>
            <a:gdLst>
              <a:gd name="connsiteX0" fmla="*/ 5470 w 58666"/>
              <a:gd name="connsiteY0" fmla="*/ 36797 h 80920"/>
              <a:gd name="connsiteX1" fmla="*/ 5498 w 58666"/>
              <a:gd name="connsiteY1" fmla="*/ 36861 h 80920"/>
              <a:gd name="connsiteX2" fmla="*/ 5428 w 58666"/>
              <a:gd name="connsiteY2" fmla="*/ 36932 h 80920"/>
              <a:gd name="connsiteX3" fmla="*/ 19031 w 58666"/>
              <a:gd name="connsiteY3" fmla="*/ 924 h 80920"/>
              <a:gd name="connsiteX4" fmla="*/ 40105 w 58666"/>
              <a:gd name="connsiteY4" fmla="*/ 3452 h 80920"/>
              <a:gd name="connsiteX5" fmla="*/ 53638 w 58666"/>
              <a:gd name="connsiteY5" fmla="*/ 46024 h 80920"/>
              <a:gd name="connsiteX6" fmla="*/ 57374 w 58666"/>
              <a:gd name="connsiteY6" fmla="*/ 57865 h 80920"/>
              <a:gd name="connsiteX7" fmla="*/ 56449 w 58666"/>
              <a:gd name="connsiteY7" fmla="*/ 68068 h 80920"/>
              <a:gd name="connsiteX8" fmla="*/ 56116 w 58666"/>
              <a:gd name="connsiteY8" fmla="*/ 68172 h 80920"/>
              <a:gd name="connsiteX9" fmla="*/ 56061 w 58666"/>
              <a:gd name="connsiteY9" fmla="*/ 68763 h 80920"/>
              <a:gd name="connsiteX10" fmla="*/ 55720 w 58666"/>
              <a:gd name="connsiteY10" fmla="*/ 68868 h 80920"/>
              <a:gd name="connsiteX11" fmla="*/ 55646 w 58666"/>
              <a:gd name="connsiteY11" fmla="*/ 69600 h 80920"/>
              <a:gd name="connsiteX12" fmla="*/ 55325 w 58666"/>
              <a:gd name="connsiteY12" fmla="*/ 69697 h 80920"/>
              <a:gd name="connsiteX13" fmla="*/ 55268 w 58666"/>
              <a:gd name="connsiteY13" fmla="*/ 70217 h 80920"/>
              <a:gd name="connsiteX14" fmla="*/ 54931 w 58666"/>
              <a:gd name="connsiteY14" fmla="*/ 70315 h 80920"/>
              <a:gd name="connsiteX15" fmla="*/ 54853 w 58666"/>
              <a:gd name="connsiteY15" fmla="*/ 70983 h 80920"/>
              <a:gd name="connsiteX16" fmla="*/ 54507 w 58666"/>
              <a:gd name="connsiteY16" fmla="*/ 71082 h 80920"/>
              <a:gd name="connsiteX17" fmla="*/ 54431 w 58666"/>
              <a:gd name="connsiteY17" fmla="*/ 71697 h 80920"/>
              <a:gd name="connsiteX18" fmla="*/ 54110 w 58666"/>
              <a:gd name="connsiteY18" fmla="*/ 71784 h 80920"/>
              <a:gd name="connsiteX19" fmla="*/ 54016 w 58666"/>
              <a:gd name="connsiteY19" fmla="*/ 72508 h 80920"/>
              <a:gd name="connsiteX20" fmla="*/ 53684 w 58666"/>
              <a:gd name="connsiteY20" fmla="*/ 72597 h 80920"/>
              <a:gd name="connsiteX21" fmla="*/ 53603 w 58666"/>
              <a:gd name="connsiteY21" fmla="*/ 73195 h 80920"/>
              <a:gd name="connsiteX22" fmla="*/ 53256 w 58666"/>
              <a:gd name="connsiteY22" fmla="*/ 73284 h 80920"/>
              <a:gd name="connsiteX23" fmla="*/ 53154 w 58666"/>
              <a:gd name="connsiteY23" fmla="*/ 73988 h 80920"/>
              <a:gd name="connsiteX24" fmla="*/ 52866 w 58666"/>
              <a:gd name="connsiteY24" fmla="*/ 74060 h 80920"/>
              <a:gd name="connsiteX25" fmla="*/ 52766 w 58666"/>
              <a:gd name="connsiteY25" fmla="*/ 74728 h 80920"/>
              <a:gd name="connsiteX26" fmla="*/ 52453 w 58666"/>
              <a:gd name="connsiteY26" fmla="*/ 74805 h 80920"/>
              <a:gd name="connsiteX27" fmla="*/ 52343 w 58666"/>
              <a:gd name="connsiteY27" fmla="*/ 75513 h 80920"/>
              <a:gd name="connsiteX28" fmla="*/ 51999 w 58666"/>
              <a:gd name="connsiteY28" fmla="*/ 75592 h 80920"/>
              <a:gd name="connsiteX29" fmla="*/ 51902 w 58666"/>
              <a:gd name="connsiteY29" fmla="*/ 76182 h 80920"/>
              <a:gd name="connsiteX30" fmla="*/ 51693 w 58666"/>
              <a:gd name="connsiteY30" fmla="*/ 76230 h 80920"/>
              <a:gd name="connsiteX31" fmla="*/ 51559 w 58666"/>
              <a:gd name="connsiteY31" fmla="*/ 77010 h 80920"/>
              <a:gd name="connsiteX32" fmla="*/ 39259 w 58666"/>
              <a:gd name="connsiteY32" fmla="*/ 79715 h 80920"/>
              <a:gd name="connsiteX33" fmla="*/ 26432 w 58666"/>
              <a:gd name="connsiteY33" fmla="*/ 51944 h 80920"/>
              <a:gd name="connsiteX34" fmla="*/ 26607 w 58666"/>
              <a:gd name="connsiteY34" fmla="*/ 51693 h 80920"/>
              <a:gd name="connsiteX35" fmla="*/ 26572 w 58666"/>
              <a:gd name="connsiteY35" fmla="*/ 51380 h 80920"/>
              <a:gd name="connsiteX36" fmla="*/ 26870 w 58666"/>
              <a:gd name="connsiteY36" fmla="*/ 50946 h 80920"/>
              <a:gd name="connsiteX37" fmla="*/ 26855 w 58666"/>
              <a:gd name="connsiteY37" fmla="*/ 50817 h 80920"/>
              <a:gd name="connsiteX38" fmla="*/ 27152 w 58666"/>
              <a:gd name="connsiteY38" fmla="*/ 50378 h 80920"/>
              <a:gd name="connsiteX39" fmla="*/ 27136 w 58666"/>
              <a:gd name="connsiteY39" fmla="*/ 50253 h 80920"/>
              <a:gd name="connsiteX40" fmla="*/ 27434 w 58666"/>
              <a:gd name="connsiteY40" fmla="*/ 49803 h 80920"/>
              <a:gd name="connsiteX41" fmla="*/ 27419 w 58666"/>
              <a:gd name="connsiteY41" fmla="*/ 49689 h 80920"/>
              <a:gd name="connsiteX42" fmla="*/ 27724 w 58666"/>
              <a:gd name="connsiteY42" fmla="*/ 49223 h 80920"/>
              <a:gd name="connsiteX43" fmla="*/ 27700 w 58666"/>
              <a:gd name="connsiteY43" fmla="*/ 49054 h 80920"/>
              <a:gd name="connsiteX44" fmla="*/ 28239 w 58666"/>
              <a:gd name="connsiteY44" fmla="*/ 48220 h 80920"/>
              <a:gd name="connsiteX45" fmla="*/ 28193 w 58666"/>
              <a:gd name="connsiteY45" fmla="*/ 47927 h 80920"/>
              <a:gd name="connsiteX46" fmla="*/ 28778 w 58666"/>
              <a:gd name="connsiteY46" fmla="*/ 46993 h 80920"/>
              <a:gd name="connsiteX47" fmla="*/ 28757 w 58666"/>
              <a:gd name="connsiteY47" fmla="*/ 46870 h 80920"/>
              <a:gd name="connsiteX48" fmla="*/ 29348 w 58666"/>
              <a:gd name="connsiteY48" fmla="*/ 45891 h 80920"/>
              <a:gd name="connsiteX49" fmla="*/ 29321 w 58666"/>
              <a:gd name="connsiteY49" fmla="*/ 45742 h 80920"/>
              <a:gd name="connsiteX50" fmla="*/ 29552 w 58666"/>
              <a:gd name="connsiteY50" fmla="*/ 45348 h 80920"/>
              <a:gd name="connsiteX51" fmla="*/ 29533 w 58666"/>
              <a:gd name="connsiteY51" fmla="*/ 45249 h 80920"/>
              <a:gd name="connsiteX52" fmla="*/ 35083 w 58666"/>
              <a:gd name="connsiteY52" fmla="*/ 35584 h 80920"/>
              <a:gd name="connsiteX53" fmla="*/ 36232 w 58666"/>
              <a:gd name="connsiteY53" fmla="*/ 32637 h 80920"/>
              <a:gd name="connsiteX54" fmla="*/ 31083 w 58666"/>
              <a:gd name="connsiteY54" fmla="*/ 23610 h 80920"/>
              <a:gd name="connsiteX55" fmla="*/ 16705 w 58666"/>
              <a:gd name="connsiteY55" fmla="*/ 22623 h 80920"/>
              <a:gd name="connsiteX56" fmla="*/ 6631 w 58666"/>
              <a:gd name="connsiteY56" fmla="*/ 33051 h 80920"/>
              <a:gd name="connsiteX57" fmla="*/ 5470 w 58666"/>
              <a:gd name="connsiteY57" fmla="*/ 36797 h 80920"/>
              <a:gd name="connsiteX58" fmla="*/ 5439 w 58666"/>
              <a:gd name="connsiteY58" fmla="*/ 36728 h 80920"/>
              <a:gd name="connsiteX59" fmla="*/ 5286 w 58666"/>
              <a:gd name="connsiteY59" fmla="*/ 37214 h 80920"/>
              <a:gd name="connsiteX60" fmla="*/ 5244 w 58666"/>
              <a:gd name="connsiteY60" fmla="*/ 37118 h 80920"/>
              <a:gd name="connsiteX61" fmla="*/ 5075 w 58666"/>
              <a:gd name="connsiteY61" fmla="*/ 37636 h 80920"/>
              <a:gd name="connsiteX62" fmla="*/ 5035 w 58666"/>
              <a:gd name="connsiteY62" fmla="*/ 37542 h 80920"/>
              <a:gd name="connsiteX63" fmla="*/ 4863 w 58666"/>
              <a:gd name="connsiteY63" fmla="*/ 38059 h 80920"/>
              <a:gd name="connsiteX64" fmla="*/ 4793 w 58666"/>
              <a:gd name="connsiteY64" fmla="*/ 37989 h 80920"/>
              <a:gd name="connsiteX65" fmla="*/ 4755 w 58666"/>
              <a:gd name="connsiteY65" fmla="*/ 37899 h 80920"/>
              <a:gd name="connsiteX66" fmla="*/ 4581 w 58666"/>
              <a:gd name="connsiteY66" fmla="*/ 38411 h 80920"/>
              <a:gd name="connsiteX67" fmla="*/ 4517 w 58666"/>
              <a:gd name="connsiteY67" fmla="*/ 38255 h 80920"/>
              <a:gd name="connsiteX68" fmla="*/ 4352 w 58666"/>
              <a:gd name="connsiteY68" fmla="*/ 38718 h 80920"/>
              <a:gd name="connsiteX69" fmla="*/ 4370 w 58666"/>
              <a:gd name="connsiteY69" fmla="*/ 38764 h 80920"/>
              <a:gd name="connsiteX70" fmla="*/ 4350 w 58666"/>
              <a:gd name="connsiteY70" fmla="*/ 38724 h 80920"/>
              <a:gd name="connsiteX71" fmla="*/ 4159 w 58666"/>
              <a:gd name="connsiteY71" fmla="*/ 39258 h 80920"/>
              <a:gd name="connsiteX72" fmla="*/ 4159 w 58666"/>
              <a:gd name="connsiteY72" fmla="*/ 39187 h 80920"/>
              <a:gd name="connsiteX73" fmla="*/ 4092 w 58666"/>
              <a:gd name="connsiteY73" fmla="*/ 39017 h 80920"/>
              <a:gd name="connsiteX74" fmla="*/ 3948 w 58666"/>
              <a:gd name="connsiteY74" fmla="*/ 39399 h 80920"/>
              <a:gd name="connsiteX75" fmla="*/ 3948 w 58666"/>
              <a:gd name="connsiteY75" fmla="*/ 39539 h 80920"/>
              <a:gd name="connsiteX76" fmla="*/ 3921 w 58666"/>
              <a:gd name="connsiteY76" fmla="*/ 39470 h 80920"/>
              <a:gd name="connsiteX77" fmla="*/ 3736 w 58666"/>
              <a:gd name="connsiteY77" fmla="*/ 39962 h 80920"/>
              <a:gd name="connsiteX78" fmla="*/ 3697 w 58666"/>
              <a:gd name="connsiteY78" fmla="*/ 39861 h 80920"/>
              <a:gd name="connsiteX79" fmla="*/ 3524 w 58666"/>
              <a:gd name="connsiteY79" fmla="*/ 40314 h 80920"/>
              <a:gd name="connsiteX80" fmla="*/ 3469 w 58666"/>
              <a:gd name="connsiteY80" fmla="*/ 40166 h 80920"/>
              <a:gd name="connsiteX81" fmla="*/ 3243 w 58666"/>
              <a:gd name="connsiteY81" fmla="*/ 40738 h 80920"/>
              <a:gd name="connsiteX82" fmla="*/ 3227 w 58666"/>
              <a:gd name="connsiteY82" fmla="*/ 40694 h 80920"/>
              <a:gd name="connsiteX83" fmla="*/ 2890 w 58666"/>
              <a:gd name="connsiteY83" fmla="*/ 41513 h 80920"/>
              <a:gd name="connsiteX84" fmla="*/ 2820 w 58666"/>
              <a:gd name="connsiteY84" fmla="*/ 41513 h 80920"/>
              <a:gd name="connsiteX85" fmla="*/ 0 w 58666"/>
              <a:gd name="connsiteY85" fmla="*/ 33504 h 80920"/>
              <a:gd name="connsiteX86" fmla="*/ 1262 w 58666"/>
              <a:gd name="connsiteY86" fmla="*/ 26219 h 80920"/>
              <a:gd name="connsiteX87" fmla="*/ 2679 w 58666"/>
              <a:gd name="connsiteY87" fmla="*/ 17619 h 80920"/>
              <a:gd name="connsiteX88" fmla="*/ 2695 w 58666"/>
              <a:gd name="connsiteY88" fmla="*/ 17608 h 80920"/>
              <a:gd name="connsiteX89" fmla="*/ 2749 w 58666"/>
              <a:gd name="connsiteY89" fmla="*/ 17267 h 80920"/>
              <a:gd name="connsiteX90" fmla="*/ 2805 w 58666"/>
              <a:gd name="connsiteY90" fmla="*/ 17229 h 80920"/>
              <a:gd name="connsiteX91" fmla="*/ 2961 w 58666"/>
              <a:gd name="connsiteY91" fmla="*/ 16068 h 80920"/>
              <a:gd name="connsiteX92" fmla="*/ 2988 w 58666"/>
              <a:gd name="connsiteY92" fmla="*/ 16048 h 80920"/>
              <a:gd name="connsiteX93" fmla="*/ 3031 w 58666"/>
              <a:gd name="connsiteY93" fmla="*/ 15717 h 80920"/>
              <a:gd name="connsiteX94" fmla="*/ 3051 w 58666"/>
              <a:gd name="connsiteY94" fmla="*/ 15702 h 80920"/>
              <a:gd name="connsiteX95" fmla="*/ 3101 w 58666"/>
              <a:gd name="connsiteY95" fmla="*/ 15293 h 80920"/>
              <a:gd name="connsiteX96" fmla="*/ 3134 w 58666"/>
              <a:gd name="connsiteY96" fmla="*/ 15268 h 80920"/>
              <a:gd name="connsiteX97" fmla="*/ 3172 w 58666"/>
              <a:gd name="connsiteY97" fmla="*/ 14940 h 80920"/>
              <a:gd name="connsiteX98" fmla="*/ 3198 w 58666"/>
              <a:gd name="connsiteY98" fmla="*/ 14920 h 80920"/>
              <a:gd name="connsiteX99" fmla="*/ 3242 w 58666"/>
              <a:gd name="connsiteY99" fmla="*/ 14518 h 80920"/>
              <a:gd name="connsiteX100" fmla="*/ 3288 w 58666"/>
              <a:gd name="connsiteY100" fmla="*/ 14483 h 80920"/>
              <a:gd name="connsiteX101" fmla="*/ 3313 w 58666"/>
              <a:gd name="connsiteY101" fmla="*/ 14236 h 80920"/>
              <a:gd name="connsiteX102" fmla="*/ 3345 w 58666"/>
              <a:gd name="connsiteY102" fmla="*/ 14211 h 80920"/>
              <a:gd name="connsiteX103" fmla="*/ 3383 w 58666"/>
              <a:gd name="connsiteY103" fmla="*/ 13813 h 80920"/>
              <a:gd name="connsiteX104" fmla="*/ 3426 w 58666"/>
              <a:gd name="connsiteY104" fmla="*/ 13779 h 80920"/>
              <a:gd name="connsiteX105" fmla="*/ 3454 w 58666"/>
              <a:gd name="connsiteY105" fmla="*/ 13461 h 80920"/>
              <a:gd name="connsiteX106" fmla="*/ 19031 w 58666"/>
              <a:gd name="connsiteY106" fmla="*/ 924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8666" h="80920">
                <a:moveTo>
                  <a:pt x="5470" y="36797"/>
                </a:moveTo>
                <a:lnTo>
                  <a:pt x="5498" y="36861"/>
                </a:lnTo>
                <a:lnTo>
                  <a:pt x="5428" y="36932"/>
                </a:lnTo>
                <a:close/>
                <a:moveTo>
                  <a:pt x="19031" y="924"/>
                </a:moveTo>
                <a:cubicBezTo>
                  <a:pt x="25885" y="-848"/>
                  <a:pt x="33656" y="-108"/>
                  <a:pt x="40105" y="3452"/>
                </a:cubicBezTo>
                <a:cubicBezTo>
                  <a:pt x="53497" y="10782"/>
                  <a:pt x="60334" y="29601"/>
                  <a:pt x="53638" y="46024"/>
                </a:cubicBezTo>
                <a:cubicBezTo>
                  <a:pt x="53567" y="46588"/>
                  <a:pt x="52792" y="53284"/>
                  <a:pt x="57374" y="57865"/>
                </a:cubicBezTo>
                <a:cubicBezTo>
                  <a:pt x="59489" y="59945"/>
                  <a:pt x="58889" y="64544"/>
                  <a:pt x="56449" y="68068"/>
                </a:cubicBezTo>
                <a:lnTo>
                  <a:pt x="56116" y="68172"/>
                </a:lnTo>
                <a:lnTo>
                  <a:pt x="56061" y="68763"/>
                </a:lnTo>
                <a:lnTo>
                  <a:pt x="55720" y="68868"/>
                </a:lnTo>
                <a:lnTo>
                  <a:pt x="55646" y="69600"/>
                </a:lnTo>
                <a:lnTo>
                  <a:pt x="55325" y="69697"/>
                </a:lnTo>
                <a:lnTo>
                  <a:pt x="55268" y="70217"/>
                </a:lnTo>
                <a:lnTo>
                  <a:pt x="54931" y="70315"/>
                </a:lnTo>
                <a:lnTo>
                  <a:pt x="54853" y="70983"/>
                </a:lnTo>
                <a:lnTo>
                  <a:pt x="54507" y="71082"/>
                </a:lnTo>
                <a:lnTo>
                  <a:pt x="54431" y="71697"/>
                </a:lnTo>
                <a:lnTo>
                  <a:pt x="54110" y="71784"/>
                </a:lnTo>
                <a:lnTo>
                  <a:pt x="54016" y="72508"/>
                </a:lnTo>
                <a:lnTo>
                  <a:pt x="53684" y="72597"/>
                </a:lnTo>
                <a:lnTo>
                  <a:pt x="53603" y="73195"/>
                </a:lnTo>
                <a:lnTo>
                  <a:pt x="53256" y="73284"/>
                </a:lnTo>
                <a:lnTo>
                  <a:pt x="53154" y="73988"/>
                </a:lnTo>
                <a:lnTo>
                  <a:pt x="52866" y="74060"/>
                </a:lnTo>
                <a:lnTo>
                  <a:pt x="52766" y="74728"/>
                </a:lnTo>
                <a:lnTo>
                  <a:pt x="52453" y="74805"/>
                </a:lnTo>
                <a:lnTo>
                  <a:pt x="52343" y="75513"/>
                </a:lnTo>
                <a:lnTo>
                  <a:pt x="51999" y="75592"/>
                </a:lnTo>
                <a:lnTo>
                  <a:pt x="51902" y="76182"/>
                </a:lnTo>
                <a:lnTo>
                  <a:pt x="51693" y="76230"/>
                </a:lnTo>
                <a:lnTo>
                  <a:pt x="51559" y="77010"/>
                </a:lnTo>
                <a:cubicBezTo>
                  <a:pt x="48828" y="80296"/>
                  <a:pt x="44334" y="82358"/>
                  <a:pt x="39259" y="79715"/>
                </a:cubicBezTo>
                <a:cubicBezTo>
                  <a:pt x="28828" y="74358"/>
                  <a:pt x="23965" y="60684"/>
                  <a:pt x="26432" y="51944"/>
                </a:cubicBezTo>
                <a:lnTo>
                  <a:pt x="26607" y="51693"/>
                </a:lnTo>
                <a:lnTo>
                  <a:pt x="26572" y="51380"/>
                </a:lnTo>
                <a:lnTo>
                  <a:pt x="26870" y="50946"/>
                </a:lnTo>
                <a:lnTo>
                  <a:pt x="26855" y="50817"/>
                </a:lnTo>
                <a:lnTo>
                  <a:pt x="27152" y="50378"/>
                </a:lnTo>
                <a:lnTo>
                  <a:pt x="27136" y="50253"/>
                </a:lnTo>
                <a:lnTo>
                  <a:pt x="27434" y="49803"/>
                </a:lnTo>
                <a:lnTo>
                  <a:pt x="27419" y="49689"/>
                </a:lnTo>
                <a:lnTo>
                  <a:pt x="27724" y="49223"/>
                </a:lnTo>
                <a:lnTo>
                  <a:pt x="27700" y="49054"/>
                </a:lnTo>
                <a:lnTo>
                  <a:pt x="28239" y="48220"/>
                </a:lnTo>
                <a:lnTo>
                  <a:pt x="28193" y="47927"/>
                </a:lnTo>
                <a:lnTo>
                  <a:pt x="28778" y="46993"/>
                </a:lnTo>
                <a:lnTo>
                  <a:pt x="28757" y="46870"/>
                </a:lnTo>
                <a:lnTo>
                  <a:pt x="29348" y="45891"/>
                </a:lnTo>
                <a:lnTo>
                  <a:pt x="29321" y="45742"/>
                </a:lnTo>
                <a:lnTo>
                  <a:pt x="29552" y="45348"/>
                </a:lnTo>
                <a:lnTo>
                  <a:pt x="29533" y="45249"/>
                </a:lnTo>
                <a:cubicBezTo>
                  <a:pt x="30378" y="40914"/>
                  <a:pt x="32898" y="38200"/>
                  <a:pt x="35083" y="35584"/>
                </a:cubicBezTo>
                <a:lnTo>
                  <a:pt x="36232" y="32637"/>
                </a:lnTo>
                <a:lnTo>
                  <a:pt x="31083" y="23610"/>
                </a:lnTo>
                <a:cubicBezTo>
                  <a:pt x="25304" y="19452"/>
                  <a:pt x="18537" y="21919"/>
                  <a:pt x="16705" y="22623"/>
                </a:cubicBezTo>
                <a:lnTo>
                  <a:pt x="6631" y="33051"/>
                </a:lnTo>
                <a:lnTo>
                  <a:pt x="5470" y="36797"/>
                </a:lnTo>
                <a:lnTo>
                  <a:pt x="5439" y="36728"/>
                </a:lnTo>
                <a:lnTo>
                  <a:pt x="5286" y="37214"/>
                </a:lnTo>
                <a:lnTo>
                  <a:pt x="5244" y="37118"/>
                </a:lnTo>
                <a:lnTo>
                  <a:pt x="5075" y="37636"/>
                </a:lnTo>
                <a:lnTo>
                  <a:pt x="5035" y="37542"/>
                </a:lnTo>
                <a:lnTo>
                  <a:pt x="4863" y="38059"/>
                </a:lnTo>
                <a:lnTo>
                  <a:pt x="4793" y="37989"/>
                </a:lnTo>
                <a:lnTo>
                  <a:pt x="4755" y="37899"/>
                </a:lnTo>
                <a:lnTo>
                  <a:pt x="4581" y="38411"/>
                </a:lnTo>
                <a:lnTo>
                  <a:pt x="4517" y="38255"/>
                </a:lnTo>
                <a:lnTo>
                  <a:pt x="4352" y="38718"/>
                </a:lnTo>
                <a:lnTo>
                  <a:pt x="4370" y="38764"/>
                </a:lnTo>
                <a:lnTo>
                  <a:pt x="4350" y="38724"/>
                </a:lnTo>
                <a:lnTo>
                  <a:pt x="4159" y="39258"/>
                </a:lnTo>
                <a:lnTo>
                  <a:pt x="4159" y="39187"/>
                </a:lnTo>
                <a:lnTo>
                  <a:pt x="4092" y="39017"/>
                </a:lnTo>
                <a:lnTo>
                  <a:pt x="3948" y="39399"/>
                </a:lnTo>
                <a:lnTo>
                  <a:pt x="3948" y="39539"/>
                </a:lnTo>
                <a:lnTo>
                  <a:pt x="3921" y="39470"/>
                </a:lnTo>
                <a:lnTo>
                  <a:pt x="3736" y="39962"/>
                </a:lnTo>
                <a:lnTo>
                  <a:pt x="3697" y="39861"/>
                </a:lnTo>
                <a:lnTo>
                  <a:pt x="3524" y="40314"/>
                </a:lnTo>
                <a:lnTo>
                  <a:pt x="3469" y="40166"/>
                </a:lnTo>
                <a:lnTo>
                  <a:pt x="3243" y="40738"/>
                </a:lnTo>
                <a:lnTo>
                  <a:pt x="3227" y="40694"/>
                </a:lnTo>
                <a:lnTo>
                  <a:pt x="2890" y="41513"/>
                </a:lnTo>
                <a:lnTo>
                  <a:pt x="2820" y="41513"/>
                </a:lnTo>
                <a:cubicBezTo>
                  <a:pt x="1763" y="41584"/>
                  <a:pt x="423" y="38165"/>
                  <a:pt x="0" y="33504"/>
                </a:cubicBezTo>
                <a:lnTo>
                  <a:pt x="1262" y="26219"/>
                </a:lnTo>
                <a:lnTo>
                  <a:pt x="2679" y="17619"/>
                </a:lnTo>
                <a:lnTo>
                  <a:pt x="2695" y="17608"/>
                </a:lnTo>
                <a:lnTo>
                  <a:pt x="2749" y="17267"/>
                </a:lnTo>
                <a:lnTo>
                  <a:pt x="2805" y="17229"/>
                </a:lnTo>
                <a:lnTo>
                  <a:pt x="2961" y="16068"/>
                </a:lnTo>
                <a:lnTo>
                  <a:pt x="2988" y="16048"/>
                </a:lnTo>
                <a:lnTo>
                  <a:pt x="3031" y="15717"/>
                </a:lnTo>
                <a:lnTo>
                  <a:pt x="3051" y="15702"/>
                </a:lnTo>
                <a:lnTo>
                  <a:pt x="3101" y="15293"/>
                </a:lnTo>
                <a:lnTo>
                  <a:pt x="3134" y="15268"/>
                </a:lnTo>
                <a:lnTo>
                  <a:pt x="3172" y="14940"/>
                </a:lnTo>
                <a:lnTo>
                  <a:pt x="3198" y="14920"/>
                </a:lnTo>
                <a:lnTo>
                  <a:pt x="3242" y="14518"/>
                </a:lnTo>
                <a:lnTo>
                  <a:pt x="3288" y="14483"/>
                </a:lnTo>
                <a:lnTo>
                  <a:pt x="3313" y="14236"/>
                </a:lnTo>
                <a:lnTo>
                  <a:pt x="3345" y="14211"/>
                </a:lnTo>
                <a:lnTo>
                  <a:pt x="3383" y="13813"/>
                </a:lnTo>
                <a:lnTo>
                  <a:pt x="3426" y="13779"/>
                </a:lnTo>
                <a:lnTo>
                  <a:pt x="3454" y="13461"/>
                </a:lnTo>
                <a:cubicBezTo>
                  <a:pt x="6238" y="6977"/>
                  <a:pt x="12176" y="2695"/>
                  <a:pt x="19031" y="924"/>
                </a:cubicBezTo>
                <a:close/>
              </a:path>
            </a:pathLst>
          </a:custGeom>
          <a:solidFill>
            <a:schemeClr val="accent2">
              <a:alpha val="70000"/>
            </a:schemeClr>
          </a:solidFill>
          <a:ln w="7035" cap="flat">
            <a:noFill/>
            <a:prstDash val="solid"/>
            <a:miter/>
          </a:ln>
        </p:spPr>
        <p:txBody>
          <a:bodyPr rtlCol="0" anchor="ctr"/>
          <a:lstStyle/>
          <a:p>
            <a:endParaRPr lang="zh-CN" altLang="en-US"/>
          </a:p>
        </p:txBody>
      </p:sp>
      <p:sp>
        <p:nvSpPr>
          <p:cNvPr id="46" name="任意多边形: 形状 45"/>
          <p:cNvSpPr/>
          <p:nvPr>
            <p:custDataLst>
              <p:tags r:id="rId23"/>
            </p:custDataLst>
          </p:nvPr>
        </p:nvSpPr>
        <p:spPr>
          <a:xfrm rot="20716201">
            <a:off x="2956666" y="2143784"/>
            <a:ext cx="44422" cy="80309"/>
          </a:xfrm>
          <a:custGeom>
            <a:avLst/>
            <a:gdLst>
              <a:gd name="connsiteX0" fmla="*/ 35946 w 35946"/>
              <a:gd name="connsiteY0" fmla="*/ 32493 h 64985"/>
              <a:gd name="connsiteX1" fmla="*/ 17973 w 35946"/>
              <a:gd name="connsiteY1" fmla="*/ 64985 h 64985"/>
              <a:gd name="connsiteX2" fmla="*/ 0 w 35946"/>
              <a:gd name="connsiteY2" fmla="*/ 32493 h 64985"/>
              <a:gd name="connsiteX3" fmla="*/ 17973 w 35946"/>
              <a:gd name="connsiteY3" fmla="*/ 0 h 64985"/>
              <a:gd name="connsiteX4" fmla="*/ 35946 w 35946"/>
              <a:gd name="connsiteY4" fmla="*/ 32493 h 6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6" h="64985">
                <a:moveTo>
                  <a:pt x="35946" y="32493"/>
                </a:moveTo>
                <a:cubicBezTo>
                  <a:pt x="35946" y="50438"/>
                  <a:pt x="27899" y="64985"/>
                  <a:pt x="17973" y="64985"/>
                </a:cubicBezTo>
                <a:cubicBezTo>
                  <a:pt x="8047" y="64985"/>
                  <a:pt x="0" y="50438"/>
                  <a:pt x="0" y="32493"/>
                </a:cubicBezTo>
                <a:cubicBezTo>
                  <a:pt x="0" y="14547"/>
                  <a:pt x="8047" y="0"/>
                  <a:pt x="17973" y="0"/>
                </a:cubicBezTo>
                <a:cubicBezTo>
                  <a:pt x="27899" y="0"/>
                  <a:pt x="35946" y="14547"/>
                  <a:pt x="35946" y="32493"/>
                </a:cubicBezTo>
                <a:close/>
              </a:path>
            </a:pathLst>
          </a:custGeom>
          <a:solidFill>
            <a:srgbClr val="231A1A"/>
          </a:solidFill>
          <a:ln w="7035" cap="flat">
            <a:noFill/>
            <a:prstDash val="solid"/>
            <a:miter/>
          </a:ln>
        </p:spPr>
        <p:txBody>
          <a:bodyPr rtlCol="0" anchor="ctr"/>
          <a:lstStyle/>
          <a:p>
            <a:endParaRPr lang="zh-CN" altLang="en-US"/>
          </a:p>
        </p:txBody>
      </p:sp>
      <p:sp>
        <p:nvSpPr>
          <p:cNvPr id="47" name="任意多边形: 形状 46"/>
          <p:cNvSpPr/>
          <p:nvPr>
            <p:custDataLst>
              <p:tags r:id="rId24"/>
            </p:custDataLst>
          </p:nvPr>
        </p:nvSpPr>
        <p:spPr>
          <a:xfrm rot="20617198">
            <a:off x="2739717" y="2192208"/>
            <a:ext cx="44422" cy="80309"/>
          </a:xfrm>
          <a:custGeom>
            <a:avLst/>
            <a:gdLst>
              <a:gd name="connsiteX0" fmla="*/ 35946 w 35946"/>
              <a:gd name="connsiteY0" fmla="*/ 32493 h 64985"/>
              <a:gd name="connsiteX1" fmla="*/ 17973 w 35946"/>
              <a:gd name="connsiteY1" fmla="*/ 64985 h 64985"/>
              <a:gd name="connsiteX2" fmla="*/ 0 w 35946"/>
              <a:gd name="connsiteY2" fmla="*/ 32493 h 64985"/>
              <a:gd name="connsiteX3" fmla="*/ 17973 w 35946"/>
              <a:gd name="connsiteY3" fmla="*/ 0 h 64985"/>
              <a:gd name="connsiteX4" fmla="*/ 35946 w 35946"/>
              <a:gd name="connsiteY4" fmla="*/ 32493 h 6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6" h="64985">
                <a:moveTo>
                  <a:pt x="35946" y="32493"/>
                </a:moveTo>
                <a:cubicBezTo>
                  <a:pt x="35946" y="50438"/>
                  <a:pt x="27900" y="64985"/>
                  <a:pt x="17973" y="64985"/>
                </a:cubicBezTo>
                <a:cubicBezTo>
                  <a:pt x="8047" y="64985"/>
                  <a:pt x="0" y="50438"/>
                  <a:pt x="0" y="32493"/>
                </a:cubicBezTo>
                <a:cubicBezTo>
                  <a:pt x="0" y="14547"/>
                  <a:pt x="8047" y="0"/>
                  <a:pt x="17973" y="0"/>
                </a:cubicBezTo>
                <a:cubicBezTo>
                  <a:pt x="27900" y="0"/>
                  <a:pt x="35946" y="14547"/>
                  <a:pt x="35946" y="32493"/>
                </a:cubicBezTo>
                <a:close/>
              </a:path>
            </a:pathLst>
          </a:custGeom>
          <a:solidFill>
            <a:srgbClr val="231A1A"/>
          </a:solidFill>
          <a:ln w="7035" cap="flat">
            <a:noFill/>
            <a:prstDash val="solid"/>
            <a:miter/>
          </a:ln>
        </p:spPr>
        <p:txBody>
          <a:bodyPr rtlCol="0" anchor="ctr"/>
          <a:lstStyle/>
          <a:p>
            <a:endParaRPr lang="zh-CN" altLang="en-US"/>
          </a:p>
        </p:txBody>
      </p:sp>
      <p:sp>
        <p:nvSpPr>
          <p:cNvPr id="48" name="任意多边形: 形状 47"/>
          <p:cNvSpPr/>
          <p:nvPr>
            <p:custDataLst>
              <p:tags r:id="rId25"/>
            </p:custDataLst>
          </p:nvPr>
        </p:nvSpPr>
        <p:spPr>
          <a:xfrm>
            <a:off x="2855431" y="2150589"/>
            <a:ext cx="98105" cy="162739"/>
          </a:xfrm>
          <a:custGeom>
            <a:avLst/>
            <a:gdLst>
              <a:gd name="connsiteX0" fmla="*/ 476 w 79385"/>
              <a:gd name="connsiteY0" fmla="*/ 251 h 131686"/>
              <a:gd name="connsiteX1" fmla="*/ 23735 w 79385"/>
              <a:gd name="connsiteY1" fmla="*/ 122398 h 131686"/>
              <a:gd name="connsiteX2" fmla="*/ 78783 w 79385"/>
              <a:gd name="connsiteY2" fmla="*/ 94768 h 131686"/>
              <a:gd name="connsiteX3" fmla="*/ 36986 w 79385"/>
              <a:gd name="connsiteY3" fmla="*/ 62205 h 131686"/>
              <a:gd name="connsiteX4" fmla="*/ 476 w 79385"/>
              <a:gd name="connsiteY4" fmla="*/ 321 h 13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5" h="131686">
                <a:moveTo>
                  <a:pt x="476" y="251"/>
                </a:moveTo>
                <a:cubicBezTo>
                  <a:pt x="-1145" y="15334"/>
                  <a:pt x="194" y="97165"/>
                  <a:pt x="23735" y="122398"/>
                </a:cubicBezTo>
                <a:cubicBezTo>
                  <a:pt x="44598" y="144741"/>
                  <a:pt x="84774" y="123314"/>
                  <a:pt x="78783" y="94768"/>
                </a:cubicBezTo>
                <a:cubicBezTo>
                  <a:pt x="72792" y="66223"/>
                  <a:pt x="48052" y="68619"/>
                  <a:pt x="36986" y="62205"/>
                </a:cubicBezTo>
                <a:cubicBezTo>
                  <a:pt x="21903" y="53465"/>
                  <a:pt x="1040" y="-4824"/>
                  <a:pt x="476" y="321"/>
                </a:cubicBezTo>
                <a:close/>
              </a:path>
            </a:pathLst>
          </a:custGeom>
          <a:gradFill>
            <a:gsLst>
              <a:gs pos="10000">
                <a:srgbClr val="FD8666">
                  <a:alpha val="0"/>
                </a:srgbClr>
              </a:gs>
              <a:gs pos="100000">
                <a:srgbClr val="FD8666"/>
              </a:gs>
            </a:gsLst>
            <a:lin ang="5400000" scaled="1"/>
          </a:gradFill>
          <a:ln w="7035" cap="flat">
            <a:noFill/>
            <a:prstDash val="solid"/>
            <a:miter/>
          </a:ln>
        </p:spPr>
        <p:txBody>
          <a:bodyPr rtlCol="0" anchor="ctr"/>
          <a:lstStyle/>
          <a:p>
            <a:endParaRPr lang="zh-CN" altLang="en-US"/>
          </a:p>
        </p:txBody>
      </p:sp>
      <p:sp>
        <p:nvSpPr>
          <p:cNvPr id="49" name="任意多边形: 形状 48"/>
          <p:cNvSpPr/>
          <p:nvPr>
            <p:custDataLst>
              <p:tags r:id="rId26"/>
            </p:custDataLst>
          </p:nvPr>
        </p:nvSpPr>
        <p:spPr>
          <a:xfrm>
            <a:off x="2677124" y="2119035"/>
            <a:ext cx="115008" cy="49497"/>
          </a:xfrm>
          <a:custGeom>
            <a:avLst/>
            <a:gdLst>
              <a:gd name="connsiteX0" fmla="*/ 93024 w 93063"/>
              <a:gd name="connsiteY0" fmla="*/ 9714 h 40052"/>
              <a:gd name="connsiteX1" fmla="*/ 59615 w 93063"/>
              <a:gd name="connsiteY1" fmla="*/ 58 h 40052"/>
              <a:gd name="connsiteX2" fmla="*/ 761 w 93063"/>
              <a:gd name="connsiteY2" fmla="*/ 34171 h 40052"/>
              <a:gd name="connsiteX3" fmla="*/ 49959 w 93063"/>
              <a:gd name="connsiteY3" fmla="*/ 33467 h 40052"/>
              <a:gd name="connsiteX4" fmla="*/ 93024 w 93063"/>
              <a:gd name="connsiteY4" fmla="*/ 9714 h 4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3" h="40052">
                <a:moveTo>
                  <a:pt x="93024" y="9714"/>
                </a:moveTo>
                <a:cubicBezTo>
                  <a:pt x="92037" y="3088"/>
                  <a:pt x="73570" y="-506"/>
                  <a:pt x="59615" y="58"/>
                </a:cubicBezTo>
                <a:cubicBezTo>
                  <a:pt x="27333" y="1326"/>
                  <a:pt x="-5441" y="15493"/>
                  <a:pt x="761" y="34171"/>
                </a:cubicBezTo>
                <a:cubicBezTo>
                  <a:pt x="4568" y="45519"/>
                  <a:pt x="33395" y="37696"/>
                  <a:pt x="49959" y="33467"/>
                </a:cubicBezTo>
                <a:cubicBezTo>
                  <a:pt x="68214" y="28815"/>
                  <a:pt x="94222" y="17960"/>
                  <a:pt x="93024" y="9714"/>
                </a:cubicBezTo>
                <a:close/>
              </a:path>
            </a:pathLst>
          </a:custGeom>
          <a:solidFill>
            <a:srgbClr val="231A1A"/>
          </a:solidFill>
          <a:ln w="7035" cap="flat">
            <a:noFill/>
            <a:prstDash val="solid"/>
            <a:miter/>
          </a:ln>
        </p:spPr>
        <p:txBody>
          <a:bodyPr rtlCol="0" anchor="ctr"/>
          <a:lstStyle/>
          <a:p>
            <a:endParaRPr lang="zh-CN" altLang="en-US"/>
          </a:p>
        </p:txBody>
      </p:sp>
      <p:sp>
        <p:nvSpPr>
          <p:cNvPr id="50" name="任意多边形: 形状 49"/>
          <p:cNvSpPr/>
          <p:nvPr>
            <p:custDataLst>
              <p:tags r:id="rId27"/>
            </p:custDataLst>
          </p:nvPr>
        </p:nvSpPr>
        <p:spPr>
          <a:xfrm>
            <a:off x="2907468" y="2065472"/>
            <a:ext cx="113991" cy="49699"/>
          </a:xfrm>
          <a:custGeom>
            <a:avLst/>
            <a:gdLst>
              <a:gd name="connsiteX0" fmla="*/ 235 w 92240"/>
              <a:gd name="connsiteY0" fmla="*/ 35295 h 40216"/>
              <a:gd name="connsiteX1" fmla="*/ 24904 w 92240"/>
              <a:gd name="connsiteY1" fmla="*/ 11261 h 40216"/>
              <a:gd name="connsiteX2" fmla="*/ 92144 w 92240"/>
              <a:gd name="connsiteY2" fmla="*/ 13587 h 40216"/>
              <a:gd name="connsiteX3" fmla="*/ 48938 w 92240"/>
              <a:gd name="connsiteY3" fmla="*/ 35930 h 40216"/>
              <a:gd name="connsiteX4" fmla="*/ 305 w 92240"/>
              <a:gd name="connsiteY4" fmla="*/ 35295 h 4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0" h="40216">
                <a:moveTo>
                  <a:pt x="235" y="35295"/>
                </a:moveTo>
                <a:cubicBezTo>
                  <a:pt x="-2021" y="29093"/>
                  <a:pt x="12428" y="17322"/>
                  <a:pt x="24904" y="11261"/>
                </a:cubicBezTo>
                <a:cubicBezTo>
                  <a:pt x="53731" y="-2695"/>
                  <a:pt x="88902" y="-5585"/>
                  <a:pt x="92144" y="13587"/>
                </a:cubicBezTo>
                <a:cubicBezTo>
                  <a:pt x="94118" y="25216"/>
                  <a:pt x="65290" y="31912"/>
                  <a:pt x="48938" y="35930"/>
                </a:cubicBezTo>
                <a:cubicBezTo>
                  <a:pt x="30824" y="40370"/>
                  <a:pt x="3054" y="43048"/>
                  <a:pt x="305" y="35295"/>
                </a:cubicBezTo>
                <a:close/>
              </a:path>
            </a:pathLst>
          </a:custGeom>
          <a:solidFill>
            <a:srgbClr val="231A1A"/>
          </a:solidFill>
          <a:ln w="7035" cap="flat">
            <a:noFill/>
            <a:prstDash val="solid"/>
            <a:miter/>
          </a:ln>
        </p:spPr>
        <p:txBody>
          <a:bodyPr rtlCol="0" anchor="ctr"/>
          <a:lstStyle/>
          <a:p>
            <a:endParaRPr lang="zh-CN" altLang="en-US"/>
          </a:p>
        </p:txBody>
      </p:sp>
      <p:sp>
        <p:nvSpPr>
          <p:cNvPr id="51" name="任意多边形: 形状 50"/>
          <p:cNvSpPr/>
          <p:nvPr>
            <p:custDataLst>
              <p:tags r:id="rId28"/>
            </p:custDataLst>
          </p:nvPr>
        </p:nvSpPr>
        <p:spPr>
          <a:xfrm>
            <a:off x="2780660" y="2345663"/>
            <a:ext cx="131578" cy="71163"/>
          </a:xfrm>
          <a:custGeom>
            <a:avLst/>
            <a:gdLst>
              <a:gd name="connsiteX0" fmla="*/ 106370 w 106471"/>
              <a:gd name="connsiteY0" fmla="*/ 7330 h 57584"/>
              <a:gd name="connsiteX1" fmla="*/ 91428 w 106471"/>
              <a:gd name="connsiteY1" fmla="*/ 50466 h 57584"/>
              <a:gd name="connsiteX2" fmla="*/ 58089 w 106471"/>
              <a:gd name="connsiteY2" fmla="*/ 40316 h 57584"/>
              <a:gd name="connsiteX3" fmla="*/ 22354 w 106471"/>
              <a:gd name="connsiteY3" fmla="*/ 57585 h 57584"/>
              <a:gd name="connsiteX4" fmla="*/ 5509 w 106471"/>
              <a:gd name="connsiteY4" fmla="*/ 17903 h 57584"/>
              <a:gd name="connsiteX5" fmla="*/ 18760 w 106471"/>
              <a:gd name="connsiteY5" fmla="*/ 13744 h 57584"/>
              <a:gd name="connsiteX6" fmla="*/ 56680 w 106471"/>
              <a:gd name="connsiteY6" fmla="*/ 25938 h 57584"/>
              <a:gd name="connsiteX7" fmla="*/ 97983 w 106471"/>
              <a:gd name="connsiteY7" fmla="*/ 0 h 57584"/>
              <a:gd name="connsiteX8" fmla="*/ 106300 w 106471"/>
              <a:gd name="connsiteY8" fmla="*/ 7401 h 5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71" h="57584">
                <a:moveTo>
                  <a:pt x="106370" y="7330"/>
                </a:moveTo>
                <a:cubicBezTo>
                  <a:pt x="107004" y="19735"/>
                  <a:pt x="104961" y="36651"/>
                  <a:pt x="91428" y="50466"/>
                </a:cubicBezTo>
                <a:cubicBezTo>
                  <a:pt x="86353" y="45109"/>
                  <a:pt x="76274" y="38554"/>
                  <a:pt x="58089" y="40316"/>
                </a:cubicBezTo>
                <a:cubicBezTo>
                  <a:pt x="42019" y="41937"/>
                  <a:pt x="30037" y="50254"/>
                  <a:pt x="22354" y="57585"/>
                </a:cubicBezTo>
                <a:cubicBezTo>
                  <a:pt x="3394" y="45673"/>
                  <a:pt x="-7108" y="25585"/>
                  <a:pt x="5509" y="17903"/>
                </a:cubicBezTo>
                <a:cubicBezTo>
                  <a:pt x="8258" y="16211"/>
                  <a:pt x="13121" y="14872"/>
                  <a:pt x="18760" y="13744"/>
                </a:cubicBezTo>
                <a:cubicBezTo>
                  <a:pt x="27218" y="20581"/>
                  <a:pt x="41667" y="29250"/>
                  <a:pt x="56680" y="25938"/>
                </a:cubicBezTo>
                <a:cubicBezTo>
                  <a:pt x="74441" y="21991"/>
                  <a:pt x="90934" y="7189"/>
                  <a:pt x="97983" y="0"/>
                </a:cubicBezTo>
                <a:cubicBezTo>
                  <a:pt x="103339" y="493"/>
                  <a:pt x="106088" y="2608"/>
                  <a:pt x="106300" y="7401"/>
                </a:cubicBezTo>
                <a:close/>
              </a:path>
            </a:pathLst>
          </a:custGeom>
          <a:solidFill>
            <a:srgbClr val="AF2702"/>
          </a:solidFill>
          <a:ln w="7035" cap="flat">
            <a:noFill/>
            <a:prstDash val="solid"/>
            <a:miter/>
          </a:ln>
        </p:spPr>
        <p:txBody>
          <a:bodyPr rtlCol="0" anchor="ctr"/>
          <a:lstStyle/>
          <a:p>
            <a:endParaRPr lang="zh-CN" altLang="en-US"/>
          </a:p>
        </p:txBody>
      </p:sp>
      <p:sp>
        <p:nvSpPr>
          <p:cNvPr id="52" name="任意多边形: 形状 51"/>
          <p:cNvSpPr/>
          <p:nvPr>
            <p:custDataLst>
              <p:tags r:id="rId29"/>
            </p:custDataLst>
          </p:nvPr>
        </p:nvSpPr>
        <p:spPr>
          <a:xfrm>
            <a:off x="2803931" y="2345511"/>
            <a:ext cx="97991" cy="33106"/>
          </a:xfrm>
          <a:custGeom>
            <a:avLst/>
            <a:gdLst>
              <a:gd name="connsiteX0" fmla="*/ 79223 w 79293"/>
              <a:gd name="connsiteY0" fmla="*/ 123 h 26789"/>
              <a:gd name="connsiteX1" fmla="*/ 37920 w 79293"/>
              <a:gd name="connsiteY1" fmla="*/ 26061 h 26789"/>
              <a:gd name="connsiteX2" fmla="*/ 0 w 79293"/>
              <a:gd name="connsiteY2" fmla="*/ 13867 h 26789"/>
              <a:gd name="connsiteX3" fmla="*/ 33268 w 79293"/>
              <a:gd name="connsiteY3" fmla="*/ 8652 h 26789"/>
              <a:gd name="connsiteX4" fmla="*/ 79293 w 79293"/>
              <a:gd name="connsiteY4" fmla="*/ 123 h 2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3" h="26789">
                <a:moveTo>
                  <a:pt x="79223" y="123"/>
                </a:moveTo>
                <a:cubicBezTo>
                  <a:pt x="72104" y="7312"/>
                  <a:pt x="55682" y="22114"/>
                  <a:pt x="37920" y="26061"/>
                </a:cubicBezTo>
                <a:cubicBezTo>
                  <a:pt x="22907" y="29374"/>
                  <a:pt x="8458" y="20704"/>
                  <a:pt x="0" y="13867"/>
                </a:cubicBezTo>
                <a:cubicBezTo>
                  <a:pt x="11136" y="11612"/>
                  <a:pt x="25585" y="10202"/>
                  <a:pt x="33268" y="8652"/>
                </a:cubicBezTo>
                <a:cubicBezTo>
                  <a:pt x="42642" y="6819"/>
                  <a:pt x="66465" y="-1075"/>
                  <a:pt x="79293" y="123"/>
                </a:cubicBezTo>
                <a:close/>
              </a:path>
            </a:pathLst>
          </a:custGeom>
          <a:solidFill>
            <a:srgbClr val="FFFFFF"/>
          </a:solidFill>
          <a:ln w="7035" cap="flat">
            <a:noFill/>
            <a:prstDash val="solid"/>
            <a:miter/>
          </a:ln>
        </p:spPr>
        <p:txBody>
          <a:bodyPr rtlCol="0" anchor="ctr"/>
          <a:lstStyle/>
          <a:p>
            <a:endParaRPr lang="zh-CN" altLang="en-US"/>
          </a:p>
        </p:txBody>
      </p:sp>
      <p:sp>
        <p:nvSpPr>
          <p:cNvPr id="53" name="任意多边形: 形状 52"/>
          <p:cNvSpPr/>
          <p:nvPr>
            <p:custDataLst>
              <p:tags r:id="rId30"/>
            </p:custDataLst>
          </p:nvPr>
        </p:nvSpPr>
        <p:spPr>
          <a:xfrm>
            <a:off x="2808286" y="2395122"/>
            <a:ext cx="85361" cy="33259"/>
          </a:xfrm>
          <a:custGeom>
            <a:avLst/>
            <a:gdLst>
              <a:gd name="connsiteX0" fmla="*/ 69073 w 69073"/>
              <a:gd name="connsiteY0" fmla="*/ 10444 h 26913"/>
              <a:gd name="connsiteX1" fmla="*/ 43276 w 69073"/>
              <a:gd name="connsiteY1" fmla="*/ 25034 h 26913"/>
              <a:gd name="connsiteX2" fmla="*/ 0 w 69073"/>
              <a:gd name="connsiteY2" fmla="*/ 17563 h 26913"/>
              <a:gd name="connsiteX3" fmla="*/ 35735 w 69073"/>
              <a:gd name="connsiteY3" fmla="*/ 295 h 26913"/>
              <a:gd name="connsiteX4" fmla="*/ 69073 w 69073"/>
              <a:gd name="connsiteY4" fmla="*/ 10444 h 26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3" h="26913">
                <a:moveTo>
                  <a:pt x="69073" y="10444"/>
                </a:moveTo>
                <a:cubicBezTo>
                  <a:pt x="63223" y="16365"/>
                  <a:pt x="55047" y="21510"/>
                  <a:pt x="43276" y="25034"/>
                </a:cubicBezTo>
                <a:cubicBezTo>
                  <a:pt x="27982" y="29616"/>
                  <a:pt x="12193" y="25316"/>
                  <a:pt x="0" y="17563"/>
                </a:cubicBezTo>
                <a:cubicBezTo>
                  <a:pt x="7683" y="10233"/>
                  <a:pt x="19665" y="1916"/>
                  <a:pt x="35735" y="295"/>
                </a:cubicBezTo>
                <a:cubicBezTo>
                  <a:pt x="53919" y="-1467"/>
                  <a:pt x="63999" y="5017"/>
                  <a:pt x="69073" y="10444"/>
                </a:cubicBezTo>
                <a:close/>
              </a:path>
            </a:pathLst>
          </a:custGeom>
          <a:solidFill>
            <a:srgbClr val="FD8666"/>
          </a:solidFill>
          <a:ln w="7035" cap="flat">
            <a:noFill/>
            <a:prstDash val="solid"/>
            <a:miter/>
          </a:ln>
        </p:spPr>
        <p:txBody>
          <a:bodyPr rtlCol="0" anchor="ctr"/>
          <a:lstStyle/>
          <a:p>
            <a:endParaRPr lang="zh-CN" altLang="en-US"/>
          </a:p>
        </p:txBody>
      </p:sp>
      <p:sp>
        <p:nvSpPr>
          <p:cNvPr id="112" name="任意多边形: 形状 111"/>
          <p:cNvSpPr/>
          <p:nvPr>
            <p:custDataLst>
              <p:tags r:id="rId31"/>
            </p:custDataLst>
          </p:nvPr>
        </p:nvSpPr>
        <p:spPr>
          <a:xfrm>
            <a:off x="1248939" y="4366278"/>
            <a:ext cx="2068815" cy="2491722"/>
          </a:xfrm>
          <a:custGeom>
            <a:avLst/>
            <a:gdLst>
              <a:gd name="connsiteX0" fmla="*/ 1026185 w 2068815"/>
              <a:gd name="connsiteY0" fmla="*/ 0 h 2491722"/>
              <a:gd name="connsiteX1" fmla="*/ 2068815 w 2068815"/>
              <a:gd name="connsiteY1" fmla="*/ 206610 h 2491722"/>
              <a:gd name="connsiteX2" fmla="*/ 1338452 w 2068815"/>
              <a:gd name="connsiteY2" fmla="*/ 2171670 h 2491722"/>
              <a:gd name="connsiteX3" fmla="*/ 1338277 w 2068815"/>
              <a:gd name="connsiteY3" fmla="*/ 2171582 h 2491722"/>
              <a:gd name="connsiteX4" fmla="*/ 1067282 w 2068815"/>
              <a:gd name="connsiteY4" fmla="*/ 2491722 h 2491722"/>
              <a:gd name="connsiteX5" fmla="*/ 0 w 2068815"/>
              <a:gd name="connsiteY5" fmla="*/ 2491722 h 2491722"/>
              <a:gd name="connsiteX6" fmla="*/ 525077 w 2068815"/>
              <a:gd name="connsiteY6" fmla="*/ 1764808 h 249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815" h="2491722">
                <a:moveTo>
                  <a:pt x="1026185" y="0"/>
                </a:moveTo>
                <a:lnTo>
                  <a:pt x="2068815" y="206610"/>
                </a:lnTo>
                <a:lnTo>
                  <a:pt x="1338452" y="2171670"/>
                </a:lnTo>
                <a:lnTo>
                  <a:pt x="1338277" y="2171582"/>
                </a:lnTo>
                <a:lnTo>
                  <a:pt x="1067282" y="2491722"/>
                </a:lnTo>
                <a:lnTo>
                  <a:pt x="0" y="2491722"/>
                </a:lnTo>
                <a:lnTo>
                  <a:pt x="525077" y="1764808"/>
                </a:lnTo>
                <a:close/>
              </a:path>
            </a:pathLst>
          </a:custGeom>
          <a:solidFill>
            <a:schemeClr val="accent5"/>
          </a:solidFill>
          <a:ln w="7035" cap="flat">
            <a:noFill/>
            <a:prstDash val="solid"/>
            <a:miter/>
          </a:ln>
        </p:spPr>
        <p:txBody>
          <a:bodyPr rtlCol="0" anchor="ctr"/>
          <a:lstStyle/>
          <a:p>
            <a:endParaRPr lang="zh-CN" altLang="en-US"/>
          </a:p>
        </p:txBody>
      </p:sp>
      <p:sp>
        <p:nvSpPr>
          <p:cNvPr id="55" name="任意多边形: 形状 54"/>
          <p:cNvSpPr/>
          <p:nvPr>
            <p:custDataLst>
              <p:tags r:id="rId32"/>
            </p:custDataLst>
          </p:nvPr>
        </p:nvSpPr>
        <p:spPr>
          <a:xfrm>
            <a:off x="1390587" y="4862176"/>
            <a:ext cx="1274936" cy="1930738"/>
          </a:xfrm>
          <a:custGeom>
            <a:avLst/>
            <a:gdLst>
              <a:gd name="connsiteX0" fmla="*/ 1031660 w 1031660"/>
              <a:gd name="connsiteY0" fmla="*/ 1196027 h 1562326"/>
              <a:gd name="connsiteX1" fmla="*/ 0 w 1031660"/>
              <a:gd name="connsiteY1" fmla="*/ 1562327 h 1562326"/>
              <a:gd name="connsiteX2" fmla="*/ 761781 w 1031660"/>
              <a:gd name="connsiteY2" fmla="*/ 851647 h 1562326"/>
              <a:gd name="connsiteX3" fmla="*/ 843330 w 1031660"/>
              <a:gd name="connsiteY3" fmla="*/ 522139 h 1562326"/>
              <a:gd name="connsiteX4" fmla="*/ 962799 w 1031660"/>
              <a:gd name="connsiteY4" fmla="*/ 0 h 1562326"/>
              <a:gd name="connsiteX5" fmla="*/ 1031660 w 1031660"/>
              <a:gd name="connsiteY5" fmla="*/ 1196027 h 156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660" h="1562326">
                <a:moveTo>
                  <a:pt x="1031660" y="1196027"/>
                </a:moveTo>
                <a:cubicBezTo>
                  <a:pt x="694892" y="1422559"/>
                  <a:pt x="227942" y="1523984"/>
                  <a:pt x="0" y="1562327"/>
                </a:cubicBezTo>
                <a:lnTo>
                  <a:pt x="761781" y="851647"/>
                </a:lnTo>
                <a:lnTo>
                  <a:pt x="843330" y="522139"/>
                </a:lnTo>
                <a:lnTo>
                  <a:pt x="962799" y="0"/>
                </a:lnTo>
                <a:lnTo>
                  <a:pt x="1031660" y="1196027"/>
                </a:lnTo>
                <a:close/>
              </a:path>
            </a:pathLst>
          </a:custGeom>
          <a:solidFill>
            <a:schemeClr val="accent5">
              <a:lumMod val="75000"/>
            </a:schemeClr>
          </a:solidFill>
          <a:ln w="7035" cap="flat">
            <a:noFill/>
            <a:prstDash val="solid"/>
            <a:miter/>
          </a:ln>
        </p:spPr>
        <p:txBody>
          <a:bodyPr rtlCol="0" anchor="ctr"/>
          <a:lstStyle/>
          <a:p>
            <a:endParaRPr lang="zh-CN" altLang="en-US"/>
          </a:p>
        </p:txBody>
      </p:sp>
      <p:sp>
        <p:nvSpPr>
          <p:cNvPr id="110" name="任意多边形: 形状 109"/>
          <p:cNvSpPr/>
          <p:nvPr>
            <p:custDataLst>
              <p:tags r:id="rId33"/>
            </p:custDataLst>
          </p:nvPr>
        </p:nvSpPr>
        <p:spPr>
          <a:xfrm>
            <a:off x="1164724" y="3922398"/>
            <a:ext cx="2487541" cy="2935602"/>
          </a:xfrm>
          <a:custGeom>
            <a:avLst/>
            <a:gdLst>
              <a:gd name="connsiteX0" fmla="*/ 1403417 w 2487541"/>
              <a:gd name="connsiteY0" fmla="*/ 0 h 2935602"/>
              <a:gd name="connsiteX1" fmla="*/ 2437338 w 2487541"/>
              <a:gd name="connsiteY1" fmla="*/ 608681 h 2935602"/>
              <a:gd name="connsiteX2" fmla="*/ 2450230 w 2487541"/>
              <a:gd name="connsiteY2" fmla="*/ 1103081 h 2935602"/>
              <a:gd name="connsiteX3" fmla="*/ 2453365 w 2487541"/>
              <a:gd name="connsiteY3" fmla="*/ 1284866 h 2935602"/>
              <a:gd name="connsiteX4" fmla="*/ 2399710 w 2487541"/>
              <a:gd name="connsiteY4" fmla="*/ 2759270 h 2935602"/>
              <a:gd name="connsiteX5" fmla="*/ 2271639 w 2487541"/>
              <a:gd name="connsiteY5" fmla="*/ 2887084 h 2935602"/>
              <a:gd name="connsiteX6" fmla="*/ 2181569 w 2487541"/>
              <a:gd name="connsiteY6" fmla="*/ 2935602 h 2935602"/>
              <a:gd name="connsiteX7" fmla="*/ 0 w 2487541"/>
              <a:gd name="connsiteY7" fmla="*/ 2935602 h 2935602"/>
              <a:gd name="connsiteX8" fmla="*/ 102 w 2487541"/>
              <a:gd name="connsiteY8" fmla="*/ 2864655 h 2935602"/>
              <a:gd name="connsiteX9" fmla="*/ 23522 w 2487541"/>
              <a:gd name="connsiteY9" fmla="*/ 2697252 h 2935602"/>
              <a:gd name="connsiteX10" fmla="*/ 1446882 w 2487541"/>
              <a:gd name="connsiteY10" fmla="*/ 2335859 h 2935602"/>
              <a:gd name="connsiteX11" fmla="*/ 1181565 w 2487541"/>
              <a:gd name="connsiteY11" fmla="*/ 1023555 h 2935602"/>
              <a:gd name="connsiteX12" fmla="*/ 1139755 w 2487541"/>
              <a:gd name="connsiteY12" fmla="*/ 816946 h 2935602"/>
              <a:gd name="connsiteX13" fmla="*/ 1188011 w 2487541"/>
              <a:gd name="connsiteY13" fmla="*/ 667476 h 29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7541" h="2935602">
                <a:moveTo>
                  <a:pt x="1403417" y="0"/>
                </a:moveTo>
                <a:lnTo>
                  <a:pt x="2437338" y="608681"/>
                </a:lnTo>
                <a:cubicBezTo>
                  <a:pt x="2437338" y="608681"/>
                  <a:pt x="2444655" y="815901"/>
                  <a:pt x="2450230" y="1103081"/>
                </a:cubicBezTo>
                <a:cubicBezTo>
                  <a:pt x="2451362" y="1160830"/>
                  <a:pt x="2452494" y="1221804"/>
                  <a:pt x="2453365" y="1284866"/>
                </a:cubicBezTo>
                <a:cubicBezTo>
                  <a:pt x="2461640" y="1836842"/>
                  <a:pt x="2552141" y="2305111"/>
                  <a:pt x="2399710" y="2759270"/>
                </a:cubicBezTo>
                <a:cubicBezTo>
                  <a:pt x="2385621" y="2801265"/>
                  <a:pt x="2340250" y="2844164"/>
                  <a:pt x="2271639" y="2887084"/>
                </a:cubicBezTo>
                <a:lnTo>
                  <a:pt x="2181569" y="2935602"/>
                </a:lnTo>
                <a:lnTo>
                  <a:pt x="0" y="2935602"/>
                </a:lnTo>
                <a:lnTo>
                  <a:pt x="102" y="2864655"/>
                </a:lnTo>
                <a:cubicBezTo>
                  <a:pt x="3924" y="2796289"/>
                  <a:pt x="14028" y="2739236"/>
                  <a:pt x="23522" y="2697252"/>
                </a:cubicBezTo>
                <a:cubicBezTo>
                  <a:pt x="497975" y="2576788"/>
                  <a:pt x="972428" y="2456324"/>
                  <a:pt x="1446882" y="2335859"/>
                </a:cubicBezTo>
                <a:lnTo>
                  <a:pt x="1181565" y="1023555"/>
                </a:lnTo>
                <a:lnTo>
                  <a:pt x="1139755" y="816946"/>
                </a:lnTo>
                <a:lnTo>
                  <a:pt x="1188011" y="667476"/>
                </a:lnTo>
                <a:close/>
              </a:path>
            </a:pathLst>
          </a:custGeom>
          <a:solidFill>
            <a:schemeClr val="accent5"/>
          </a:solidFill>
          <a:ln w="7035" cap="flat">
            <a:noFill/>
            <a:prstDash val="solid"/>
            <a:miter/>
          </a:ln>
        </p:spPr>
        <p:txBody>
          <a:bodyPr rtlCol="0" anchor="ctr"/>
          <a:lstStyle/>
          <a:p>
            <a:endParaRPr lang="zh-CN" altLang="en-US"/>
          </a:p>
        </p:txBody>
      </p:sp>
      <p:sp>
        <p:nvSpPr>
          <p:cNvPr id="62" name="任意多边形: 形状 61"/>
          <p:cNvSpPr/>
          <p:nvPr>
            <p:custDataLst>
              <p:tags r:id="rId34"/>
            </p:custDataLst>
          </p:nvPr>
        </p:nvSpPr>
        <p:spPr>
          <a:xfrm>
            <a:off x="1750279" y="4914334"/>
            <a:ext cx="1383921" cy="1857640"/>
          </a:xfrm>
          <a:custGeom>
            <a:avLst/>
            <a:gdLst>
              <a:gd name="connsiteX0" fmla="*/ 1408674 w 1545303"/>
              <a:gd name="connsiteY0" fmla="*/ 0 h 1595665"/>
              <a:gd name="connsiteX1" fmla="*/ 1536319 w 1545303"/>
              <a:gd name="connsiteY1" fmla="*/ 1162618 h 1595665"/>
              <a:gd name="connsiteX2" fmla="*/ 0 w 1545303"/>
              <a:gd name="connsiteY2" fmla="*/ 1595666 h 1595665"/>
              <a:gd name="connsiteX0-1" fmla="*/ 983220 w 1119849"/>
              <a:gd name="connsiteY0-2" fmla="*/ 0 h 1503176"/>
              <a:gd name="connsiteX1-3" fmla="*/ 1110865 w 1119849"/>
              <a:gd name="connsiteY1-4" fmla="*/ 1162618 h 1503176"/>
              <a:gd name="connsiteX2-5" fmla="*/ 0 w 1119849"/>
              <a:gd name="connsiteY2-6" fmla="*/ 1503176 h 1503176"/>
            </a:gdLst>
            <a:ahLst/>
            <a:cxnLst>
              <a:cxn ang="0">
                <a:pos x="connsiteX0-1" y="connsiteY0-2"/>
              </a:cxn>
              <a:cxn ang="0">
                <a:pos x="connsiteX1-3" y="connsiteY1-4"/>
              </a:cxn>
              <a:cxn ang="0">
                <a:pos x="connsiteX2-5" y="connsiteY2-6"/>
              </a:cxn>
            </a:cxnLst>
            <a:rect l="l" t="t" r="r" b="b"/>
            <a:pathLst>
              <a:path w="1119849" h="1503176">
                <a:moveTo>
                  <a:pt x="983220" y="0"/>
                </a:moveTo>
                <a:cubicBezTo>
                  <a:pt x="983220" y="0"/>
                  <a:pt x="1161260" y="1048294"/>
                  <a:pt x="1110865" y="1162618"/>
                </a:cubicBezTo>
                <a:cubicBezTo>
                  <a:pt x="1060540" y="1276941"/>
                  <a:pt x="0" y="1503176"/>
                  <a:pt x="0" y="1503176"/>
                </a:cubicBezTo>
              </a:path>
            </a:pathLst>
          </a:custGeom>
          <a:noFill/>
          <a:ln w="21105" cap="flat">
            <a:solidFill>
              <a:srgbClr val="FFFFFF"/>
            </a:solidFill>
            <a:prstDash val="solid"/>
            <a:miter/>
          </a:ln>
        </p:spPr>
        <p:txBody>
          <a:bodyPr rtlCol="0" anchor="ctr"/>
          <a:lstStyle/>
          <a:p>
            <a:endParaRPr lang="zh-CN" altLang="en-US"/>
          </a:p>
        </p:txBody>
      </p:sp>
      <p:sp>
        <p:nvSpPr>
          <p:cNvPr id="63" name="任意多边形: 形状 62"/>
          <p:cNvSpPr/>
          <p:nvPr>
            <p:custDataLst>
              <p:tags r:id="rId35"/>
            </p:custDataLst>
          </p:nvPr>
        </p:nvSpPr>
        <p:spPr>
          <a:xfrm>
            <a:off x="2125916" y="4509928"/>
            <a:ext cx="1486752" cy="468415"/>
          </a:xfrm>
          <a:custGeom>
            <a:avLst/>
            <a:gdLst>
              <a:gd name="connsiteX0" fmla="*/ 1199622 w 1203059"/>
              <a:gd name="connsiteY0" fmla="*/ 193617 h 379035"/>
              <a:gd name="connsiteX1" fmla="*/ 0 w 1203059"/>
              <a:gd name="connsiteY1" fmla="*/ 329579 h 379035"/>
              <a:gd name="connsiteX2" fmla="*/ 7612 w 1203059"/>
              <a:gd name="connsiteY2" fmla="*/ 286020 h 379035"/>
              <a:gd name="connsiteX3" fmla="*/ 88315 w 1203059"/>
              <a:gd name="connsiteY3" fmla="*/ 212365 h 379035"/>
              <a:gd name="connsiteX4" fmla="*/ 1183763 w 1203059"/>
              <a:gd name="connsiteY4" fmla="*/ 0 h 379035"/>
              <a:gd name="connsiteX5" fmla="*/ 1199692 w 1203059"/>
              <a:gd name="connsiteY5" fmla="*/ 193617 h 37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59" h="379035">
                <a:moveTo>
                  <a:pt x="1199622" y="193617"/>
                </a:moveTo>
                <a:cubicBezTo>
                  <a:pt x="1012771" y="324715"/>
                  <a:pt x="104738" y="451867"/>
                  <a:pt x="0" y="329579"/>
                </a:cubicBezTo>
                <a:lnTo>
                  <a:pt x="7612" y="286020"/>
                </a:lnTo>
                <a:lnTo>
                  <a:pt x="88315" y="212365"/>
                </a:lnTo>
                <a:lnTo>
                  <a:pt x="1183763" y="0"/>
                </a:lnTo>
                <a:cubicBezTo>
                  <a:pt x="1206176" y="41021"/>
                  <a:pt x="1205331" y="133283"/>
                  <a:pt x="1199692" y="193617"/>
                </a:cubicBezTo>
                <a:close/>
              </a:path>
            </a:pathLst>
          </a:custGeom>
          <a:solidFill>
            <a:schemeClr val="accent4">
              <a:lumMod val="50000"/>
            </a:schemeClr>
          </a:solidFill>
          <a:ln w="7035" cap="flat">
            <a:noFill/>
            <a:prstDash val="solid"/>
            <a:miter/>
          </a:ln>
        </p:spPr>
        <p:txBody>
          <a:bodyPr rtlCol="0" anchor="ctr"/>
          <a:lstStyle/>
          <a:p>
            <a:endParaRPr lang="zh-CN" altLang="en-US"/>
          </a:p>
        </p:txBody>
      </p:sp>
      <p:sp>
        <p:nvSpPr>
          <p:cNvPr id="64" name="任意多边形: 形状 63"/>
          <p:cNvSpPr/>
          <p:nvPr>
            <p:custDataLst>
              <p:tags r:id="rId36"/>
            </p:custDataLst>
          </p:nvPr>
        </p:nvSpPr>
        <p:spPr>
          <a:xfrm>
            <a:off x="1877377" y="2531535"/>
            <a:ext cx="1795193" cy="2427572"/>
          </a:xfrm>
          <a:custGeom>
            <a:avLst/>
            <a:gdLst>
              <a:gd name="connsiteX0" fmla="*/ 1449016 w 1452645"/>
              <a:gd name="connsiteY0" fmla="*/ 1357157 h 1964357"/>
              <a:gd name="connsiteX1" fmla="*/ 1402145 w 1452645"/>
              <a:gd name="connsiteY1" fmla="*/ 1671582 h 1964357"/>
              <a:gd name="connsiteX2" fmla="*/ 950560 w 1452645"/>
              <a:gd name="connsiteY2" fmla="*/ 1881622 h 1964357"/>
              <a:gd name="connsiteX3" fmla="*/ 768009 w 1452645"/>
              <a:gd name="connsiteY3" fmla="*/ 1914608 h 1964357"/>
              <a:gd name="connsiteX4" fmla="*/ 307 w 1452645"/>
              <a:gd name="connsiteY4" fmla="*/ 1916793 h 1964357"/>
              <a:gd name="connsiteX5" fmla="*/ 60359 w 1452645"/>
              <a:gd name="connsiteY5" fmla="*/ 1823755 h 1964357"/>
              <a:gd name="connsiteX6" fmla="*/ 70861 w 1452645"/>
              <a:gd name="connsiteY6" fmla="*/ 1622878 h 1964357"/>
              <a:gd name="connsiteX7" fmla="*/ 78966 w 1452645"/>
              <a:gd name="connsiteY7" fmla="*/ 1590950 h 1964357"/>
              <a:gd name="connsiteX8" fmla="*/ 152551 w 1452645"/>
              <a:gd name="connsiteY8" fmla="*/ 1463587 h 1964357"/>
              <a:gd name="connsiteX9" fmla="*/ 203440 w 1452645"/>
              <a:gd name="connsiteY9" fmla="*/ 1178130 h 1964357"/>
              <a:gd name="connsiteX10" fmla="*/ 167564 w 1452645"/>
              <a:gd name="connsiteY10" fmla="*/ 853979 h 1964357"/>
              <a:gd name="connsiteX11" fmla="*/ 132957 w 1452645"/>
              <a:gd name="connsiteY11" fmla="*/ 284758 h 1964357"/>
              <a:gd name="connsiteX12" fmla="*/ 491645 w 1452645"/>
              <a:gd name="connsiteY12" fmla="*/ 90859 h 1964357"/>
              <a:gd name="connsiteX13" fmla="*/ 827778 w 1452645"/>
              <a:gd name="connsiteY13" fmla="*/ 246908 h 1964357"/>
              <a:gd name="connsiteX14" fmla="*/ 882755 w 1452645"/>
              <a:gd name="connsiteY14" fmla="*/ 41591 h 1964357"/>
              <a:gd name="connsiteX15" fmla="*/ 1106186 w 1452645"/>
              <a:gd name="connsiteY15" fmla="*/ 11918 h 1964357"/>
              <a:gd name="connsiteX16" fmla="*/ 1206695 w 1452645"/>
              <a:gd name="connsiteY16" fmla="*/ 97625 h 1964357"/>
              <a:gd name="connsiteX17" fmla="*/ 1313266 w 1452645"/>
              <a:gd name="connsiteY17" fmla="*/ 347558 h 1964357"/>
              <a:gd name="connsiteX18" fmla="*/ 1449087 w 1452645"/>
              <a:gd name="connsiteY18" fmla="*/ 1357016 h 196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2645" h="1964357">
                <a:moveTo>
                  <a:pt x="1449016" y="1357157"/>
                </a:moveTo>
                <a:cubicBezTo>
                  <a:pt x="1455782" y="1491287"/>
                  <a:pt x="1459095" y="1582139"/>
                  <a:pt x="1402145" y="1671582"/>
                </a:cubicBezTo>
                <a:cubicBezTo>
                  <a:pt x="1335891" y="1775897"/>
                  <a:pt x="1220792" y="1826786"/>
                  <a:pt x="950560" y="1881622"/>
                </a:cubicBezTo>
                <a:cubicBezTo>
                  <a:pt x="889804" y="1893956"/>
                  <a:pt x="828624" y="1904951"/>
                  <a:pt x="768009" y="1914608"/>
                </a:cubicBezTo>
                <a:cubicBezTo>
                  <a:pt x="375982" y="1977408"/>
                  <a:pt x="12712" y="1983611"/>
                  <a:pt x="307" y="1916793"/>
                </a:cubicBezTo>
                <a:cubicBezTo>
                  <a:pt x="-3851" y="1894661"/>
                  <a:pt x="35126" y="1887965"/>
                  <a:pt x="60359" y="1823755"/>
                </a:cubicBezTo>
                <a:cubicBezTo>
                  <a:pt x="89891" y="1748479"/>
                  <a:pt x="56271" y="1706119"/>
                  <a:pt x="70861" y="1622878"/>
                </a:cubicBezTo>
                <a:cubicBezTo>
                  <a:pt x="73046" y="1610755"/>
                  <a:pt x="75724" y="1600324"/>
                  <a:pt x="78966" y="1590950"/>
                </a:cubicBezTo>
                <a:cubicBezTo>
                  <a:pt x="94473" y="1545136"/>
                  <a:pt x="121961" y="1524343"/>
                  <a:pt x="152551" y="1463587"/>
                </a:cubicBezTo>
                <a:cubicBezTo>
                  <a:pt x="200691" y="1368012"/>
                  <a:pt x="202523" y="1280472"/>
                  <a:pt x="203440" y="1178130"/>
                </a:cubicBezTo>
                <a:cubicBezTo>
                  <a:pt x="204567" y="1058873"/>
                  <a:pt x="188145" y="951598"/>
                  <a:pt x="167564" y="853979"/>
                </a:cubicBezTo>
                <a:cubicBezTo>
                  <a:pt x="117944" y="618636"/>
                  <a:pt x="44007" y="439609"/>
                  <a:pt x="132957" y="284758"/>
                </a:cubicBezTo>
                <a:cubicBezTo>
                  <a:pt x="203087" y="162540"/>
                  <a:pt x="362590" y="110735"/>
                  <a:pt x="491645" y="90859"/>
                </a:cubicBezTo>
                <a:cubicBezTo>
                  <a:pt x="568119" y="78947"/>
                  <a:pt x="769700" y="244019"/>
                  <a:pt x="827778" y="246908"/>
                </a:cubicBezTo>
                <a:cubicBezTo>
                  <a:pt x="885857" y="249869"/>
                  <a:pt x="841382" y="26156"/>
                  <a:pt x="882755" y="41591"/>
                </a:cubicBezTo>
                <a:cubicBezTo>
                  <a:pt x="882755" y="41591"/>
                  <a:pt x="1054029" y="-26918"/>
                  <a:pt x="1106186" y="11918"/>
                </a:cubicBezTo>
                <a:cubicBezTo>
                  <a:pt x="1147560" y="42790"/>
                  <a:pt x="1185128" y="66401"/>
                  <a:pt x="1206695" y="97625"/>
                </a:cubicBezTo>
                <a:cubicBezTo>
                  <a:pt x="1249126" y="159227"/>
                  <a:pt x="1284297" y="246697"/>
                  <a:pt x="1313266" y="347558"/>
                </a:cubicBezTo>
                <a:cubicBezTo>
                  <a:pt x="1413563" y="695674"/>
                  <a:pt x="1441333" y="1203081"/>
                  <a:pt x="1449087" y="1357016"/>
                </a:cubicBezTo>
                <a:close/>
              </a:path>
            </a:pathLst>
          </a:custGeom>
          <a:solidFill>
            <a:schemeClr val="accent6"/>
          </a:solidFill>
          <a:ln w="7035" cap="flat">
            <a:noFill/>
            <a:prstDash val="solid"/>
            <a:miter/>
          </a:ln>
        </p:spPr>
        <p:txBody>
          <a:bodyPr rtlCol="0" anchor="ctr"/>
          <a:lstStyle/>
          <a:p>
            <a:endParaRPr lang="zh-CN" altLang="en-US"/>
          </a:p>
        </p:txBody>
      </p:sp>
      <p:sp>
        <p:nvSpPr>
          <p:cNvPr id="66" name="任意多边形: 形状 65"/>
          <p:cNvSpPr/>
          <p:nvPr>
            <p:custDataLst>
              <p:tags r:id="rId37"/>
            </p:custDataLst>
          </p:nvPr>
        </p:nvSpPr>
        <p:spPr>
          <a:xfrm>
            <a:off x="2826490" y="2829437"/>
            <a:ext cx="846081" cy="2068189"/>
          </a:xfrm>
          <a:custGeom>
            <a:avLst/>
            <a:gdLst>
              <a:gd name="connsiteX0" fmla="*/ 681007 w 684637"/>
              <a:gd name="connsiteY0" fmla="*/ 1116099 h 1673549"/>
              <a:gd name="connsiteX1" fmla="*/ 634136 w 684637"/>
              <a:gd name="connsiteY1" fmla="*/ 1430524 h 1673549"/>
              <a:gd name="connsiteX2" fmla="*/ 182551 w 684637"/>
              <a:gd name="connsiteY2" fmla="*/ 1640563 h 1673549"/>
              <a:gd name="connsiteX3" fmla="*/ 0 w 684637"/>
              <a:gd name="connsiteY3" fmla="*/ 1673550 h 1673549"/>
              <a:gd name="connsiteX4" fmla="*/ 524676 w 684637"/>
              <a:gd name="connsiteY4" fmla="*/ 1165649 h 1673549"/>
              <a:gd name="connsiteX5" fmla="*/ 377084 w 684637"/>
              <a:gd name="connsiteY5" fmla="*/ 0 h 1673549"/>
              <a:gd name="connsiteX6" fmla="*/ 545186 w 684637"/>
              <a:gd name="connsiteY6" fmla="*/ 106570 h 1673549"/>
              <a:gd name="connsiteX7" fmla="*/ 681007 w 684637"/>
              <a:gd name="connsiteY7" fmla="*/ 1116029 h 167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37" h="1673549">
                <a:moveTo>
                  <a:pt x="681007" y="1116099"/>
                </a:moveTo>
                <a:cubicBezTo>
                  <a:pt x="687774" y="1250228"/>
                  <a:pt x="691086" y="1341081"/>
                  <a:pt x="634136" y="1430524"/>
                </a:cubicBezTo>
                <a:cubicBezTo>
                  <a:pt x="567882" y="1534839"/>
                  <a:pt x="452783" y="1585728"/>
                  <a:pt x="182551" y="1640563"/>
                </a:cubicBezTo>
                <a:cubicBezTo>
                  <a:pt x="121795" y="1652898"/>
                  <a:pt x="60615" y="1663893"/>
                  <a:pt x="0" y="1673550"/>
                </a:cubicBezTo>
                <a:cubicBezTo>
                  <a:pt x="187767" y="1596441"/>
                  <a:pt x="483302" y="1434119"/>
                  <a:pt x="524676" y="1165649"/>
                </a:cubicBezTo>
                <a:cubicBezTo>
                  <a:pt x="585996" y="767983"/>
                  <a:pt x="377084" y="0"/>
                  <a:pt x="377084" y="0"/>
                </a:cubicBezTo>
                <a:cubicBezTo>
                  <a:pt x="434599" y="57091"/>
                  <a:pt x="491196" y="90148"/>
                  <a:pt x="545186" y="106570"/>
                </a:cubicBezTo>
                <a:cubicBezTo>
                  <a:pt x="645484" y="454686"/>
                  <a:pt x="673254" y="962094"/>
                  <a:pt x="681007" y="1116029"/>
                </a:cubicBezTo>
                <a:close/>
              </a:path>
            </a:pathLst>
          </a:custGeom>
          <a:solidFill>
            <a:schemeClr val="accent3">
              <a:lumMod val="75000"/>
            </a:schemeClr>
          </a:solidFill>
          <a:ln w="7035" cap="flat">
            <a:noFill/>
            <a:prstDash val="solid"/>
            <a:miter/>
          </a:ln>
        </p:spPr>
        <p:txBody>
          <a:bodyPr rtlCol="0" anchor="ctr"/>
          <a:lstStyle/>
          <a:p>
            <a:endParaRPr lang="zh-CN" altLang="en-US" dirty="0"/>
          </a:p>
        </p:txBody>
      </p:sp>
      <p:sp>
        <p:nvSpPr>
          <p:cNvPr id="68" name="任意多边形: 形状 67"/>
          <p:cNvSpPr/>
          <p:nvPr>
            <p:custDataLst>
              <p:tags r:id="rId38"/>
            </p:custDataLst>
          </p:nvPr>
        </p:nvSpPr>
        <p:spPr>
          <a:xfrm>
            <a:off x="2484783" y="2549660"/>
            <a:ext cx="584552" cy="658677"/>
          </a:xfrm>
          <a:custGeom>
            <a:avLst/>
            <a:gdLst>
              <a:gd name="connsiteX0" fmla="*/ 79434 w 473011"/>
              <a:gd name="connsiteY0" fmla="*/ 352 h 532992"/>
              <a:gd name="connsiteX1" fmla="*/ 354671 w 473011"/>
              <a:gd name="connsiteY1" fmla="*/ 172261 h 532992"/>
              <a:gd name="connsiteX2" fmla="*/ 366935 w 473011"/>
              <a:gd name="connsiteY2" fmla="*/ 0 h 532992"/>
              <a:gd name="connsiteX3" fmla="*/ 473012 w 473011"/>
              <a:gd name="connsiteY3" fmla="*/ 98747 h 532992"/>
              <a:gd name="connsiteX4" fmla="*/ 446017 w 473011"/>
              <a:gd name="connsiteY4" fmla="*/ 532993 h 532992"/>
              <a:gd name="connsiteX5" fmla="*/ 0 w 473011"/>
              <a:gd name="connsiteY5" fmla="*/ 76333 h 532992"/>
              <a:gd name="connsiteX6" fmla="*/ 79434 w 473011"/>
              <a:gd name="connsiteY6" fmla="*/ 352 h 53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011" h="532992">
                <a:moveTo>
                  <a:pt x="79434" y="352"/>
                </a:moveTo>
                <a:lnTo>
                  <a:pt x="354671" y="172261"/>
                </a:lnTo>
                <a:lnTo>
                  <a:pt x="366935" y="0"/>
                </a:lnTo>
                <a:lnTo>
                  <a:pt x="473012" y="98747"/>
                </a:lnTo>
                <a:lnTo>
                  <a:pt x="446017" y="532993"/>
                </a:lnTo>
                <a:lnTo>
                  <a:pt x="0" y="76333"/>
                </a:lnTo>
                <a:lnTo>
                  <a:pt x="79434" y="352"/>
                </a:lnTo>
                <a:close/>
              </a:path>
            </a:pathLst>
          </a:custGeom>
          <a:solidFill>
            <a:srgbClr val="FFFFFF"/>
          </a:solidFill>
          <a:ln w="7035" cap="flat">
            <a:noFill/>
            <a:prstDash val="solid"/>
            <a:miter/>
          </a:ln>
        </p:spPr>
        <p:txBody>
          <a:bodyPr rtlCol="0" anchor="ctr"/>
          <a:lstStyle/>
          <a:p>
            <a:endParaRPr lang="zh-CN" altLang="en-US"/>
          </a:p>
        </p:txBody>
      </p:sp>
      <p:sp>
        <p:nvSpPr>
          <p:cNvPr id="69" name="任意多边形: 形状 68"/>
          <p:cNvSpPr/>
          <p:nvPr>
            <p:custDataLst>
              <p:tags r:id="rId39"/>
            </p:custDataLst>
          </p:nvPr>
        </p:nvSpPr>
        <p:spPr>
          <a:xfrm>
            <a:off x="2863509" y="2762542"/>
            <a:ext cx="182394" cy="445796"/>
          </a:xfrm>
          <a:custGeom>
            <a:avLst/>
            <a:gdLst>
              <a:gd name="connsiteX0" fmla="*/ 48210 w 147591"/>
              <a:gd name="connsiteY0" fmla="*/ 0 h 360732"/>
              <a:gd name="connsiteX1" fmla="*/ 0 w 147591"/>
              <a:gd name="connsiteY1" fmla="*/ 107064 h 360732"/>
              <a:gd name="connsiteX2" fmla="*/ 62589 w 147591"/>
              <a:gd name="connsiteY2" fmla="*/ 173741 h 360732"/>
              <a:gd name="connsiteX3" fmla="*/ 40528 w 147591"/>
              <a:gd name="connsiteY3" fmla="*/ 258814 h 360732"/>
              <a:gd name="connsiteX4" fmla="*/ 139556 w 147591"/>
              <a:gd name="connsiteY4" fmla="*/ 360732 h 360732"/>
              <a:gd name="connsiteX5" fmla="*/ 147592 w 147591"/>
              <a:gd name="connsiteY5" fmla="*/ 231748 h 360732"/>
              <a:gd name="connsiteX6" fmla="*/ 100579 w 147591"/>
              <a:gd name="connsiteY6" fmla="*/ 164648 h 360732"/>
              <a:gd name="connsiteX7" fmla="*/ 127010 w 147591"/>
              <a:gd name="connsiteY7" fmla="*/ 84721 h 360732"/>
              <a:gd name="connsiteX8" fmla="*/ 48210 w 147591"/>
              <a:gd name="connsiteY8" fmla="*/ 0 h 36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91" h="360732">
                <a:moveTo>
                  <a:pt x="48210" y="0"/>
                </a:moveTo>
                <a:lnTo>
                  <a:pt x="0" y="107064"/>
                </a:lnTo>
                <a:lnTo>
                  <a:pt x="62589" y="173741"/>
                </a:lnTo>
                <a:lnTo>
                  <a:pt x="40528" y="258814"/>
                </a:lnTo>
                <a:lnTo>
                  <a:pt x="139556" y="360732"/>
                </a:lnTo>
                <a:lnTo>
                  <a:pt x="147592" y="231748"/>
                </a:lnTo>
                <a:lnTo>
                  <a:pt x="100579" y="164648"/>
                </a:lnTo>
                <a:lnTo>
                  <a:pt x="127010" y="84721"/>
                </a:lnTo>
                <a:lnTo>
                  <a:pt x="48210" y="0"/>
                </a:lnTo>
                <a:close/>
              </a:path>
            </a:pathLst>
          </a:custGeom>
          <a:solidFill>
            <a:schemeClr val="accent4"/>
          </a:solidFill>
          <a:ln w="7035" cap="flat">
            <a:noFill/>
            <a:prstDash val="solid"/>
            <a:miter/>
          </a:ln>
        </p:spPr>
        <p:txBody>
          <a:bodyPr rtlCol="0" anchor="ctr"/>
          <a:lstStyle/>
          <a:p>
            <a:endParaRPr lang="zh-CN" altLang="en-US"/>
          </a:p>
        </p:txBody>
      </p:sp>
      <p:sp>
        <p:nvSpPr>
          <p:cNvPr id="70" name="任意多边形: 形状 69"/>
          <p:cNvSpPr/>
          <p:nvPr>
            <p:custDataLst>
              <p:tags r:id="rId40"/>
            </p:custDataLst>
          </p:nvPr>
        </p:nvSpPr>
        <p:spPr>
          <a:xfrm>
            <a:off x="2610734" y="2085049"/>
            <a:ext cx="247896" cy="247896"/>
          </a:xfrm>
          <a:custGeom>
            <a:avLst/>
            <a:gdLst>
              <a:gd name="connsiteX0" fmla="*/ 200595 w 200594"/>
              <a:gd name="connsiteY0" fmla="*/ 100297 h 200594"/>
              <a:gd name="connsiteX1" fmla="*/ 100297 w 200594"/>
              <a:gd name="connsiteY1" fmla="*/ 200595 h 200594"/>
              <a:gd name="connsiteX2" fmla="*/ 0 w 200594"/>
              <a:gd name="connsiteY2" fmla="*/ 100297 h 200594"/>
              <a:gd name="connsiteX3" fmla="*/ 100297 w 200594"/>
              <a:gd name="connsiteY3" fmla="*/ 0 h 200594"/>
              <a:gd name="connsiteX4" fmla="*/ 200595 w 200594"/>
              <a:gd name="connsiteY4" fmla="*/ 100297 h 20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94" h="200594">
                <a:moveTo>
                  <a:pt x="200595" y="100297"/>
                </a:moveTo>
                <a:cubicBezTo>
                  <a:pt x="200595" y="155690"/>
                  <a:pt x="155690" y="200595"/>
                  <a:pt x="100297" y="200595"/>
                </a:cubicBezTo>
                <a:cubicBezTo>
                  <a:pt x="44905" y="200595"/>
                  <a:pt x="0" y="155690"/>
                  <a:pt x="0" y="100297"/>
                </a:cubicBezTo>
                <a:cubicBezTo>
                  <a:pt x="0" y="44905"/>
                  <a:pt x="44905" y="0"/>
                  <a:pt x="100297" y="0"/>
                </a:cubicBezTo>
                <a:cubicBezTo>
                  <a:pt x="155690" y="0"/>
                  <a:pt x="200595" y="44905"/>
                  <a:pt x="200595" y="100297"/>
                </a:cubicBezTo>
                <a:close/>
              </a:path>
            </a:pathLst>
          </a:custGeom>
          <a:noFill/>
          <a:ln w="10130" cap="flat">
            <a:noFill/>
            <a:prstDash val="solid"/>
            <a:miter/>
          </a:ln>
        </p:spPr>
        <p:txBody>
          <a:bodyPr rtlCol="0" anchor="ctr"/>
          <a:lstStyle/>
          <a:p>
            <a:endParaRPr lang="zh-CN" altLang="en-US"/>
          </a:p>
        </p:txBody>
      </p:sp>
      <p:sp>
        <p:nvSpPr>
          <p:cNvPr id="71" name="任意多边形: 形状 70"/>
          <p:cNvSpPr/>
          <p:nvPr>
            <p:custDataLst>
              <p:tags r:id="rId41"/>
            </p:custDataLst>
          </p:nvPr>
        </p:nvSpPr>
        <p:spPr>
          <a:xfrm>
            <a:off x="2896521" y="2031132"/>
            <a:ext cx="247896" cy="247896"/>
          </a:xfrm>
          <a:custGeom>
            <a:avLst/>
            <a:gdLst>
              <a:gd name="connsiteX0" fmla="*/ 200595 w 200594"/>
              <a:gd name="connsiteY0" fmla="*/ 100297 h 200594"/>
              <a:gd name="connsiteX1" fmla="*/ 100297 w 200594"/>
              <a:gd name="connsiteY1" fmla="*/ 200595 h 200594"/>
              <a:gd name="connsiteX2" fmla="*/ 0 w 200594"/>
              <a:gd name="connsiteY2" fmla="*/ 100297 h 200594"/>
              <a:gd name="connsiteX3" fmla="*/ 100297 w 200594"/>
              <a:gd name="connsiteY3" fmla="*/ 0 h 200594"/>
              <a:gd name="connsiteX4" fmla="*/ 200595 w 200594"/>
              <a:gd name="connsiteY4" fmla="*/ 100297 h 20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94" h="200594">
                <a:moveTo>
                  <a:pt x="200595" y="100297"/>
                </a:moveTo>
                <a:cubicBezTo>
                  <a:pt x="200595" y="155690"/>
                  <a:pt x="155690" y="200595"/>
                  <a:pt x="100297" y="200595"/>
                </a:cubicBezTo>
                <a:cubicBezTo>
                  <a:pt x="44905" y="200595"/>
                  <a:pt x="0" y="155690"/>
                  <a:pt x="0" y="100297"/>
                </a:cubicBezTo>
                <a:cubicBezTo>
                  <a:pt x="0" y="44905"/>
                  <a:pt x="44905" y="0"/>
                  <a:pt x="100297" y="0"/>
                </a:cubicBezTo>
                <a:cubicBezTo>
                  <a:pt x="155690" y="0"/>
                  <a:pt x="200595" y="44905"/>
                  <a:pt x="200595" y="100297"/>
                </a:cubicBezTo>
                <a:close/>
              </a:path>
            </a:pathLst>
          </a:custGeom>
          <a:noFill/>
          <a:ln w="10130" cap="flat">
            <a:noFill/>
            <a:prstDash val="solid"/>
            <a:miter/>
          </a:ln>
        </p:spPr>
        <p:txBody>
          <a:bodyPr rtlCol="0" anchor="ctr"/>
          <a:lstStyle/>
          <a:p>
            <a:endParaRPr lang="zh-CN" altLang="en-US"/>
          </a:p>
        </p:txBody>
      </p:sp>
      <p:sp>
        <p:nvSpPr>
          <p:cNvPr id="72" name="任意多边形: 形状 71"/>
          <p:cNvSpPr/>
          <p:nvPr>
            <p:custDataLst>
              <p:tags r:id="rId42"/>
            </p:custDataLst>
          </p:nvPr>
        </p:nvSpPr>
        <p:spPr>
          <a:xfrm>
            <a:off x="2853319" y="2163138"/>
            <a:ext cx="44771" cy="13282"/>
          </a:xfrm>
          <a:custGeom>
            <a:avLst/>
            <a:gdLst>
              <a:gd name="connsiteX0" fmla="*/ 0 w 36228"/>
              <a:gd name="connsiteY0" fmla="*/ 10749 h 10748"/>
              <a:gd name="connsiteX1" fmla="*/ 36228 w 36228"/>
              <a:gd name="connsiteY1" fmla="*/ 2080 h 10748"/>
            </a:gdLst>
            <a:ahLst/>
            <a:cxnLst>
              <a:cxn ang="0">
                <a:pos x="connsiteX0" y="connsiteY0"/>
              </a:cxn>
              <a:cxn ang="0">
                <a:pos x="connsiteX1" y="connsiteY1"/>
              </a:cxn>
            </a:cxnLst>
            <a:rect l="l" t="t" r="r" b="b"/>
            <a:pathLst>
              <a:path w="36228" h="10748">
                <a:moveTo>
                  <a:pt x="0" y="10749"/>
                </a:moveTo>
                <a:cubicBezTo>
                  <a:pt x="0" y="10749"/>
                  <a:pt x="14590" y="-5674"/>
                  <a:pt x="36228" y="2080"/>
                </a:cubicBezTo>
              </a:path>
            </a:pathLst>
          </a:custGeom>
          <a:noFill/>
          <a:ln w="10130" cap="flat">
            <a:noFill/>
            <a:prstDash val="solid"/>
            <a:miter/>
          </a:ln>
        </p:spPr>
        <p:txBody>
          <a:bodyPr rtlCol="0" anchor="ctr"/>
          <a:lstStyle/>
          <a:p>
            <a:endParaRPr lang="zh-CN" altLang="en-US"/>
          </a:p>
        </p:txBody>
      </p:sp>
      <p:sp>
        <p:nvSpPr>
          <p:cNvPr id="74" name="任意多边形: 形状 73"/>
          <p:cNvSpPr/>
          <p:nvPr>
            <p:custDataLst>
              <p:tags r:id="rId43"/>
            </p:custDataLst>
          </p:nvPr>
        </p:nvSpPr>
        <p:spPr>
          <a:xfrm>
            <a:off x="3292495" y="2829524"/>
            <a:ext cx="539781" cy="543439"/>
          </a:xfrm>
          <a:custGeom>
            <a:avLst/>
            <a:gdLst>
              <a:gd name="connsiteX0" fmla="*/ 436783 w 436783"/>
              <a:gd name="connsiteY0" fmla="*/ 65479 h 439743"/>
              <a:gd name="connsiteX1" fmla="*/ 138076 w 436783"/>
              <a:gd name="connsiteY1" fmla="*/ 439744 h 439743"/>
              <a:gd name="connsiteX2" fmla="*/ 94236 w 436783"/>
              <a:gd name="connsiteY2" fmla="*/ 419656 h 439743"/>
              <a:gd name="connsiteX3" fmla="*/ 0 w 436783"/>
              <a:gd name="connsiteY3" fmla="*/ 0 h 439743"/>
              <a:gd name="connsiteX4" fmla="*/ 436783 w 436783"/>
              <a:gd name="connsiteY4" fmla="*/ 65408 h 43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783" h="439743">
                <a:moveTo>
                  <a:pt x="436783" y="65479"/>
                </a:moveTo>
                <a:cubicBezTo>
                  <a:pt x="274038" y="290531"/>
                  <a:pt x="138076" y="439744"/>
                  <a:pt x="138076" y="439744"/>
                </a:cubicBezTo>
                <a:cubicBezTo>
                  <a:pt x="138076" y="439744"/>
                  <a:pt x="121090" y="433259"/>
                  <a:pt x="94236" y="419656"/>
                </a:cubicBezTo>
                <a:cubicBezTo>
                  <a:pt x="50184" y="184595"/>
                  <a:pt x="0" y="0"/>
                  <a:pt x="0" y="0"/>
                </a:cubicBezTo>
                <a:cubicBezTo>
                  <a:pt x="168243" y="167045"/>
                  <a:pt x="329156" y="129266"/>
                  <a:pt x="436783" y="65408"/>
                </a:cubicBezTo>
                <a:close/>
              </a:path>
            </a:pathLst>
          </a:custGeom>
          <a:solidFill>
            <a:schemeClr val="accent3">
              <a:lumMod val="75000"/>
            </a:schemeClr>
          </a:solidFill>
          <a:ln w="7035" cap="flat">
            <a:noFill/>
            <a:prstDash val="solid"/>
            <a:miter/>
          </a:ln>
        </p:spPr>
        <p:txBody>
          <a:bodyPr rtlCol="0" anchor="ctr"/>
          <a:lstStyle/>
          <a:p>
            <a:endParaRPr lang="zh-CN" altLang="en-US"/>
          </a:p>
        </p:txBody>
      </p:sp>
      <p:sp>
        <p:nvSpPr>
          <p:cNvPr id="75" name="任意多边形: 形状 74"/>
          <p:cNvSpPr/>
          <p:nvPr>
            <p:custDataLst>
              <p:tags r:id="rId44"/>
            </p:custDataLst>
          </p:nvPr>
        </p:nvSpPr>
        <p:spPr>
          <a:xfrm>
            <a:off x="2938331" y="2478845"/>
            <a:ext cx="659025" cy="947862"/>
          </a:xfrm>
          <a:custGeom>
            <a:avLst/>
            <a:gdLst>
              <a:gd name="connsiteX0" fmla="*/ 77743 w 533274"/>
              <a:gd name="connsiteY0" fmla="*/ 0 h 766996"/>
              <a:gd name="connsiteX1" fmla="*/ 533275 w 533274"/>
              <a:gd name="connsiteY1" fmla="*/ 654083 h 766996"/>
              <a:gd name="connsiteX2" fmla="*/ 531936 w 533274"/>
              <a:gd name="connsiteY2" fmla="*/ 766996 h 766996"/>
              <a:gd name="connsiteX3" fmla="*/ 0 w 533274"/>
              <a:gd name="connsiteY3" fmla="*/ 57373 h 766996"/>
              <a:gd name="connsiteX4" fmla="*/ 77813 w 533274"/>
              <a:gd name="connsiteY4" fmla="*/ 71 h 76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274" h="766996">
                <a:moveTo>
                  <a:pt x="77743" y="0"/>
                </a:moveTo>
                <a:cubicBezTo>
                  <a:pt x="77743" y="0"/>
                  <a:pt x="533134" y="407533"/>
                  <a:pt x="533275" y="654083"/>
                </a:cubicBezTo>
                <a:lnTo>
                  <a:pt x="531936" y="766996"/>
                </a:lnTo>
                <a:cubicBezTo>
                  <a:pt x="531936" y="766996"/>
                  <a:pt x="152032" y="171626"/>
                  <a:pt x="0" y="57373"/>
                </a:cubicBezTo>
                <a:lnTo>
                  <a:pt x="77813" y="71"/>
                </a:lnTo>
                <a:close/>
              </a:path>
            </a:pathLst>
          </a:custGeom>
          <a:solidFill>
            <a:schemeClr val="accent4">
              <a:lumMod val="75000"/>
            </a:schemeClr>
          </a:solidFill>
          <a:ln w="7035" cap="flat">
            <a:noFill/>
            <a:prstDash val="solid"/>
            <a:miter/>
          </a:ln>
        </p:spPr>
        <p:txBody>
          <a:bodyPr rtlCol="0" anchor="ctr"/>
          <a:lstStyle/>
          <a:p>
            <a:endParaRPr lang="zh-CN" altLang="en-US"/>
          </a:p>
        </p:txBody>
      </p:sp>
      <p:sp>
        <p:nvSpPr>
          <p:cNvPr id="76" name="任意多边形: 形状 75"/>
          <p:cNvSpPr/>
          <p:nvPr>
            <p:custDataLst>
              <p:tags r:id="rId45"/>
            </p:custDataLst>
          </p:nvPr>
        </p:nvSpPr>
        <p:spPr>
          <a:xfrm>
            <a:off x="2508300" y="2770903"/>
            <a:ext cx="629933" cy="655802"/>
          </a:xfrm>
          <a:custGeom>
            <a:avLst/>
            <a:gdLst>
              <a:gd name="connsiteX0" fmla="*/ 0 w 509733"/>
              <a:gd name="connsiteY0" fmla="*/ 10854 h 530666"/>
              <a:gd name="connsiteX1" fmla="*/ 489787 w 509733"/>
              <a:gd name="connsiteY1" fmla="*/ 530667 h 530666"/>
              <a:gd name="connsiteX2" fmla="*/ 509733 w 509733"/>
              <a:gd name="connsiteY2" fmla="*/ 0 h 530666"/>
            </a:gdLst>
            <a:ahLst/>
            <a:cxnLst>
              <a:cxn ang="0">
                <a:pos x="connsiteX0" y="connsiteY0"/>
              </a:cxn>
              <a:cxn ang="0">
                <a:pos x="connsiteX1" y="connsiteY1"/>
              </a:cxn>
              <a:cxn ang="0">
                <a:pos x="connsiteX2" y="connsiteY2"/>
              </a:cxn>
            </a:cxnLst>
            <a:rect l="l" t="t" r="r" b="b"/>
            <a:pathLst>
              <a:path w="509733" h="530666">
                <a:moveTo>
                  <a:pt x="0" y="10854"/>
                </a:moveTo>
                <a:lnTo>
                  <a:pt x="489787" y="530667"/>
                </a:lnTo>
                <a:lnTo>
                  <a:pt x="509733" y="0"/>
                </a:lnTo>
              </a:path>
            </a:pathLst>
          </a:custGeom>
          <a:noFill/>
          <a:ln w="6965" cap="flat">
            <a:solidFill>
              <a:srgbClr val="FFFFFF"/>
            </a:solidFill>
            <a:prstDash val="solid"/>
            <a:miter/>
          </a:ln>
        </p:spPr>
        <p:txBody>
          <a:bodyPr rtlCol="0" anchor="ctr"/>
          <a:lstStyle/>
          <a:p>
            <a:endParaRPr lang="zh-CN" altLang="en-US"/>
          </a:p>
        </p:txBody>
      </p:sp>
      <p:sp>
        <p:nvSpPr>
          <p:cNvPr id="89" name="任意多边形: 形状 88"/>
          <p:cNvSpPr/>
          <p:nvPr userDrawn="1">
            <p:custDataLst>
              <p:tags r:id="rId46"/>
            </p:custDataLst>
          </p:nvPr>
        </p:nvSpPr>
        <p:spPr>
          <a:xfrm>
            <a:off x="1" y="4355047"/>
            <a:ext cx="2755624" cy="2502954"/>
          </a:xfrm>
          <a:custGeom>
            <a:avLst/>
            <a:gdLst>
              <a:gd name="connsiteX0" fmla="*/ 0 w 2652829"/>
              <a:gd name="connsiteY0" fmla="*/ 0 h 2409585"/>
              <a:gd name="connsiteX1" fmla="*/ 54734 w 2652829"/>
              <a:gd name="connsiteY1" fmla="*/ 47014 h 2409585"/>
              <a:gd name="connsiteX2" fmla="*/ 330703 w 2652829"/>
              <a:gd name="connsiteY2" fmla="*/ 643364 h 2409585"/>
              <a:gd name="connsiteX3" fmla="*/ 942589 w 2652829"/>
              <a:gd name="connsiteY3" fmla="*/ 1028270 h 2409585"/>
              <a:gd name="connsiteX4" fmla="*/ 1850131 w 2652829"/>
              <a:gd name="connsiteY4" fmla="*/ 1633679 h 2409585"/>
              <a:gd name="connsiteX5" fmla="*/ 2635150 w 2652829"/>
              <a:gd name="connsiteY5" fmla="*/ 2333830 h 2409585"/>
              <a:gd name="connsiteX6" fmla="*/ 2652829 w 2652829"/>
              <a:gd name="connsiteY6" fmla="*/ 2409585 h 2409585"/>
              <a:gd name="connsiteX7" fmla="*/ 336779 w 2652829"/>
              <a:gd name="connsiteY7" fmla="*/ 2409585 h 2409585"/>
              <a:gd name="connsiteX8" fmla="*/ 228426 w 2652829"/>
              <a:gd name="connsiteY8" fmla="*/ 2353407 h 2409585"/>
              <a:gd name="connsiteX9" fmla="*/ 19602 w 2652829"/>
              <a:gd name="connsiteY9" fmla="*/ 2175984 h 2409585"/>
              <a:gd name="connsiteX10" fmla="*/ 0 w 2652829"/>
              <a:gd name="connsiteY10" fmla="*/ 2145923 h 2409585"/>
              <a:gd name="connsiteX11" fmla="*/ 0 w 2652829"/>
              <a:gd name="connsiteY11" fmla="*/ 1763016 h 2409585"/>
              <a:gd name="connsiteX12" fmla="*/ 6574 w 2652829"/>
              <a:gd name="connsiteY12" fmla="*/ 1766020 h 2409585"/>
              <a:gd name="connsiteX13" fmla="*/ 322798 w 2652829"/>
              <a:gd name="connsiteY13" fmla="*/ 1958291 h 2409585"/>
              <a:gd name="connsiteX14" fmla="*/ 92337 w 2652829"/>
              <a:gd name="connsiteY14" fmla="*/ 1687903 h 2409585"/>
              <a:gd name="connsiteX15" fmla="*/ 0 w 2652829"/>
              <a:gd name="connsiteY15" fmla="*/ 1597806 h 2409585"/>
              <a:gd name="connsiteX16" fmla="*/ 0 w 2652829"/>
              <a:gd name="connsiteY16" fmla="*/ 346010 h 2409585"/>
              <a:gd name="connsiteX17" fmla="*/ 759 w 2652829"/>
              <a:gd name="connsiteY17" fmla="*/ 346268 h 2409585"/>
              <a:gd name="connsiteX18" fmla="*/ 19688 w 2652829"/>
              <a:gd name="connsiteY18" fmla="*/ 183486 h 2409585"/>
              <a:gd name="connsiteX19" fmla="*/ 0 w 2652829"/>
              <a:gd name="connsiteY19" fmla="*/ 144351 h 24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2829" h="2409585">
                <a:moveTo>
                  <a:pt x="0" y="0"/>
                </a:moveTo>
                <a:lnTo>
                  <a:pt x="54734" y="47014"/>
                </a:lnTo>
                <a:cubicBezTo>
                  <a:pt x="228461" y="239283"/>
                  <a:pt x="330703" y="643364"/>
                  <a:pt x="330703" y="643364"/>
                </a:cubicBezTo>
                <a:cubicBezTo>
                  <a:pt x="330703" y="643364"/>
                  <a:pt x="727991" y="396381"/>
                  <a:pt x="942589" y="1028270"/>
                </a:cubicBezTo>
                <a:cubicBezTo>
                  <a:pt x="942589" y="1028270"/>
                  <a:pt x="1598957" y="791954"/>
                  <a:pt x="1850131" y="1633679"/>
                </a:cubicBezTo>
                <a:cubicBezTo>
                  <a:pt x="1850131" y="1633679"/>
                  <a:pt x="2370384" y="1372897"/>
                  <a:pt x="2635150" y="2333830"/>
                </a:cubicBezTo>
                <a:lnTo>
                  <a:pt x="2652829" y="2409585"/>
                </a:lnTo>
                <a:lnTo>
                  <a:pt x="336779" y="2409585"/>
                </a:lnTo>
                <a:lnTo>
                  <a:pt x="228426" y="2353407"/>
                </a:lnTo>
                <a:cubicBezTo>
                  <a:pt x="147236" y="2303677"/>
                  <a:pt x="73668" y="2244861"/>
                  <a:pt x="19602" y="2175984"/>
                </a:cubicBezTo>
                <a:lnTo>
                  <a:pt x="0" y="2145923"/>
                </a:lnTo>
                <a:lnTo>
                  <a:pt x="0" y="1763016"/>
                </a:lnTo>
                <a:lnTo>
                  <a:pt x="6574" y="1766020"/>
                </a:lnTo>
                <a:cubicBezTo>
                  <a:pt x="92985" y="1820498"/>
                  <a:pt x="230941" y="2034968"/>
                  <a:pt x="322798" y="1958291"/>
                </a:cubicBezTo>
                <a:cubicBezTo>
                  <a:pt x="359541" y="1927621"/>
                  <a:pt x="261748" y="1848397"/>
                  <a:pt x="92337" y="1687903"/>
                </a:cubicBezTo>
                <a:lnTo>
                  <a:pt x="0" y="1597806"/>
                </a:lnTo>
                <a:lnTo>
                  <a:pt x="0" y="346010"/>
                </a:lnTo>
                <a:lnTo>
                  <a:pt x="759" y="346268"/>
                </a:lnTo>
                <a:cubicBezTo>
                  <a:pt x="92238" y="365814"/>
                  <a:pt x="65212" y="279328"/>
                  <a:pt x="19688" y="183486"/>
                </a:cubicBezTo>
                <a:lnTo>
                  <a:pt x="0" y="144351"/>
                </a:lnTo>
                <a:close/>
              </a:path>
            </a:pathLst>
          </a:custGeom>
          <a:solidFill>
            <a:schemeClr val="accent1">
              <a:lumMod val="60000"/>
              <a:lumOff val="40000"/>
            </a:schemeClr>
          </a:solidFill>
          <a:ln w="9525" cap="flat">
            <a:noFill/>
            <a:prstDash val="solid"/>
            <a:miter/>
          </a:ln>
        </p:spPr>
        <p:txBody>
          <a:bodyPr rtlCol="0" anchor="ctr"/>
          <a:lstStyle/>
          <a:p>
            <a:endParaRPr lang="zh-CN" altLang="en-US"/>
          </a:p>
        </p:txBody>
      </p:sp>
      <p:sp>
        <p:nvSpPr>
          <p:cNvPr id="91" name="任意多边形: 形状 90"/>
          <p:cNvSpPr/>
          <p:nvPr userDrawn="1">
            <p:custDataLst>
              <p:tags r:id="rId47"/>
            </p:custDataLst>
          </p:nvPr>
        </p:nvSpPr>
        <p:spPr>
          <a:xfrm>
            <a:off x="0" y="5162423"/>
            <a:ext cx="1468776" cy="1695578"/>
          </a:xfrm>
          <a:custGeom>
            <a:avLst/>
            <a:gdLst>
              <a:gd name="connsiteX0" fmla="*/ 0 w 1468776"/>
              <a:gd name="connsiteY0" fmla="*/ 0 h 1695578"/>
              <a:gd name="connsiteX1" fmla="*/ 18678 w 1468776"/>
              <a:gd name="connsiteY1" fmla="*/ 7899 h 1695578"/>
              <a:gd name="connsiteX2" fmla="*/ 159077 w 1468776"/>
              <a:gd name="connsiteY2" fmla="*/ 252882 h 1695578"/>
              <a:gd name="connsiteX3" fmla="*/ 203940 w 1468776"/>
              <a:gd name="connsiteY3" fmla="*/ 544347 h 1695578"/>
              <a:gd name="connsiteX4" fmla="*/ 583225 w 1468776"/>
              <a:gd name="connsiteY4" fmla="*/ 1034884 h 1695578"/>
              <a:gd name="connsiteX5" fmla="*/ 1468622 w 1468776"/>
              <a:gd name="connsiteY5" fmla="*/ 1694598 h 1695578"/>
              <a:gd name="connsiteX6" fmla="*/ 1468776 w 1468776"/>
              <a:gd name="connsiteY6" fmla="*/ 1695578 h 1695578"/>
              <a:gd name="connsiteX7" fmla="*/ 33133 w 1468776"/>
              <a:gd name="connsiteY7" fmla="*/ 1695578 h 1695578"/>
              <a:gd name="connsiteX8" fmla="*/ 0 w 1468776"/>
              <a:gd name="connsiteY8" fmla="*/ 1662933 h 169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76" h="1695578">
                <a:moveTo>
                  <a:pt x="0" y="0"/>
                </a:moveTo>
                <a:lnTo>
                  <a:pt x="18678" y="7899"/>
                </a:lnTo>
                <a:cubicBezTo>
                  <a:pt x="99165" y="61620"/>
                  <a:pt x="129073" y="148774"/>
                  <a:pt x="159077" y="252882"/>
                </a:cubicBezTo>
                <a:cubicBezTo>
                  <a:pt x="199177" y="391471"/>
                  <a:pt x="196986" y="484720"/>
                  <a:pt x="203940" y="544347"/>
                </a:cubicBezTo>
                <a:cubicBezTo>
                  <a:pt x="218608" y="668934"/>
                  <a:pt x="296141" y="840574"/>
                  <a:pt x="583225" y="1034884"/>
                </a:cubicBezTo>
                <a:cubicBezTo>
                  <a:pt x="1198159" y="1145136"/>
                  <a:pt x="1410257" y="1433649"/>
                  <a:pt x="1468622" y="1694598"/>
                </a:cubicBezTo>
                <a:lnTo>
                  <a:pt x="1468776" y="1695578"/>
                </a:lnTo>
                <a:lnTo>
                  <a:pt x="33133" y="1695578"/>
                </a:lnTo>
                <a:lnTo>
                  <a:pt x="0" y="1662933"/>
                </a:ln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3" name="任意多边形: 形状 92"/>
          <p:cNvSpPr/>
          <p:nvPr>
            <p:custDataLst>
              <p:tags r:id="rId48"/>
            </p:custDataLst>
          </p:nvPr>
        </p:nvSpPr>
        <p:spPr>
          <a:xfrm>
            <a:off x="816602" y="1404853"/>
            <a:ext cx="815782" cy="608979"/>
          </a:xfrm>
          <a:custGeom>
            <a:avLst/>
            <a:gdLst>
              <a:gd name="connsiteX0" fmla="*/ 2 w 2834191"/>
              <a:gd name="connsiteY0" fmla="*/ 2115715 h 2115715"/>
              <a:gd name="connsiteX1" fmla="*/ 1128419 w 2834191"/>
              <a:gd name="connsiteY1" fmla="*/ 0 h 2115715"/>
              <a:gd name="connsiteX2" fmla="*/ 2467711 w 2834191"/>
              <a:gd name="connsiteY2" fmla="*/ 91218 h 2115715"/>
              <a:gd name="connsiteX3" fmla="*/ 2834192 w 2834191"/>
              <a:gd name="connsiteY3" fmla="*/ 216776 h 2115715"/>
              <a:gd name="connsiteX4" fmla="*/ 1927916 w 2834191"/>
              <a:gd name="connsiteY4" fmla="*/ 1923085 h 2115715"/>
              <a:gd name="connsiteX5" fmla="*/ 2 w 2834191"/>
              <a:gd name="connsiteY5" fmla="*/ 2115715 h 21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191" h="2115715">
                <a:moveTo>
                  <a:pt x="2" y="2115715"/>
                </a:moveTo>
                <a:cubicBezTo>
                  <a:pt x="2" y="2115715"/>
                  <a:pt x="-8583" y="304238"/>
                  <a:pt x="1128419" y="0"/>
                </a:cubicBezTo>
                <a:lnTo>
                  <a:pt x="2467711" y="91218"/>
                </a:lnTo>
                <a:lnTo>
                  <a:pt x="2834192" y="216776"/>
                </a:lnTo>
                <a:cubicBezTo>
                  <a:pt x="2834192" y="216776"/>
                  <a:pt x="2005183" y="1170807"/>
                  <a:pt x="1927916" y="1923085"/>
                </a:cubicBezTo>
                <a:cubicBezTo>
                  <a:pt x="1927916" y="1922548"/>
                  <a:pt x="675013" y="1729918"/>
                  <a:pt x="2" y="2115715"/>
                </a:cubicBezTo>
                <a:close/>
              </a:path>
            </a:pathLst>
          </a:custGeom>
          <a:solidFill>
            <a:schemeClr val="accent6"/>
          </a:solidFill>
          <a:ln w="53627" cap="flat">
            <a:noFill/>
            <a:prstDash val="solid"/>
            <a:miter/>
          </a:ln>
        </p:spPr>
        <p:txBody>
          <a:bodyPr rtlCol="0" anchor="ctr"/>
          <a:lstStyle/>
          <a:p>
            <a:endParaRPr lang="zh-CN" altLang="en-US"/>
          </a:p>
        </p:txBody>
      </p:sp>
      <p:sp>
        <p:nvSpPr>
          <p:cNvPr id="94" name="任意多边形: 形状 93"/>
          <p:cNvSpPr/>
          <p:nvPr>
            <p:custDataLst>
              <p:tags r:id="rId49"/>
            </p:custDataLst>
          </p:nvPr>
        </p:nvSpPr>
        <p:spPr>
          <a:xfrm>
            <a:off x="1141247" y="1389063"/>
            <a:ext cx="798484" cy="204214"/>
          </a:xfrm>
          <a:custGeom>
            <a:avLst/>
            <a:gdLst>
              <a:gd name="connsiteX0" fmla="*/ 419065 w 2774093"/>
              <a:gd name="connsiteY0" fmla="*/ 683187 h 709479"/>
              <a:gd name="connsiteX1" fmla="*/ 2774093 w 2774093"/>
              <a:gd name="connsiteY1" fmla="*/ 709479 h 709479"/>
              <a:gd name="connsiteX2" fmla="*/ 1858160 w 2774093"/>
              <a:gd name="connsiteY2" fmla="*/ 29102 h 709479"/>
              <a:gd name="connsiteX3" fmla="*/ 0 w 2774093"/>
              <a:gd name="connsiteY3" fmla="*/ 55394 h 709479"/>
              <a:gd name="connsiteX4" fmla="*/ 418529 w 2774093"/>
              <a:gd name="connsiteY4" fmla="*/ 683724 h 70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093" h="709479">
                <a:moveTo>
                  <a:pt x="419065" y="683187"/>
                </a:moveTo>
                <a:cubicBezTo>
                  <a:pt x="419065" y="683187"/>
                  <a:pt x="2198348" y="316706"/>
                  <a:pt x="2774093" y="709479"/>
                </a:cubicBezTo>
                <a:cubicBezTo>
                  <a:pt x="2774093" y="709479"/>
                  <a:pt x="2538537" y="107442"/>
                  <a:pt x="1858160" y="29102"/>
                </a:cubicBezTo>
                <a:cubicBezTo>
                  <a:pt x="1177782" y="-49238"/>
                  <a:pt x="0" y="55394"/>
                  <a:pt x="0" y="55394"/>
                </a:cubicBezTo>
                <a:cubicBezTo>
                  <a:pt x="0" y="55394"/>
                  <a:pt x="628329" y="238366"/>
                  <a:pt x="418529" y="683724"/>
                </a:cubicBezTo>
                <a:close/>
              </a:path>
            </a:pathLst>
          </a:custGeom>
          <a:solidFill>
            <a:srgbClr val="FFFFFF"/>
          </a:solidFill>
          <a:ln w="53627" cap="flat">
            <a:noFill/>
            <a:prstDash val="solid"/>
            <a:miter/>
          </a:ln>
        </p:spPr>
        <p:txBody>
          <a:bodyPr rtlCol="0" anchor="ctr"/>
          <a:lstStyle/>
          <a:p>
            <a:endParaRPr lang="zh-CN" altLang="en-US"/>
          </a:p>
        </p:txBody>
      </p:sp>
      <p:sp>
        <p:nvSpPr>
          <p:cNvPr id="96" name="任意多边形: 形状 95"/>
          <p:cNvSpPr/>
          <p:nvPr>
            <p:custDataLst>
              <p:tags r:id="rId50"/>
            </p:custDataLst>
          </p:nvPr>
        </p:nvSpPr>
        <p:spPr>
          <a:xfrm>
            <a:off x="2829917" y="5467356"/>
            <a:ext cx="858206" cy="349171"/>
          </a:xfrm>
          <a:custGeom>
            <a:avLst/>
            <a:gdLst>
              <a:gd name="connsiteX0" fmla="*/ 3169574 w 3169574"/>
              <a:gd name="connsiteY0" fmla="*/ 668027 h 1289580"/>
              <a:gd name="connsiteX1" fmla="*/ 2707396 w 3169574"/>
              <a:gd name="connsiteY1" fmla="*/ 935139 h 1289580"/>
              <a:gd name="connsiteX2" fmla="*/ 1734517 w 3169574"/>
              <a:gd name="connsiteY2" fmla="*/ 1257635 h 1289580"/>
              <a:gd name="connsiteX3" fmla="*/ 850350 w 3169574"/>
              <a:gd name="connsiteY3" fmla="*/ 1232149 h 1289580"/>
              <a:gd name="connsiteX4" fmla="*/ 0 w 3169574"/>
              <a:gd name="connsiteY4" fmla="*/ 772421 h 1289580"/>
              <a:gd name="connsiteX5" fmla="*/ 1128245 w 3169574"/>
              <a:gd name="connsiteY5" fmla="*/ 0 h 1289580"/>
              <a:gd name="connsiteX6" fmla="*/ 3169574 w 3169574"/>
              <a:gd name="connsiteY6" fmla="*/ 668027 h 12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9574" h="1289580">
                <a:moveTo>
                  <a:pt x="3169574" y="668027"/>
                </a:moveTo>
                <a:cubicBezTo>
                  <a:pt x="3169574" y="668027"/>
                  <a:pt x="2986271" y="796437"/>
                  <a:pt x="2707396" y="935139"/>
                </a:cubicBezTo>
                <a:cubicBezTo>
                  <a:pt x="2444694" y="1066000"/>
                  <a:pt x="2096222" y="1206173"/>
                  <a:pt x="1734517" y="1257635"/>
                </a:cubicBezTo>
                <a:cubicBezTo>
                  <a:pt x="1388496" y="1307627"/>
                  <a:pt x="1106680" y="1298805"/>
                  <a:pt x="850350" y="1232149"/>
                </a:cubicBezTo>
                <a:cubicBezTo>
                  <a:pt x="554810" y="1155691"/>
                  <a:pt x="291618" y="1001305"/>
                  <a:pt x="0" y="772421"/>
                </a:cubicBezTo>
                <a:cubicBezTo>
                  <a:pt x="0" y="772421"/>
                  <a:pt x="1069921" y="99493"/>
                  <a:pt x="1128245" y="0"/>
                </a:cubicBezTo>
                <a:cubicBezTo>
                  <a:pt x="1128245" y="0"/>
                  <a:pt x="1946737" y="868484"/>
                  <a:pt x="3169574" y="668027"/>
                </a:cubicBezTo>
                <a:close/>
              </a:path>
            </a:pathLst>
          </a:custGeom>
          <a:solidFill>
            <a:srgbClr val="FFFFFF"/>
          </a:solidFill>
          <a:ln w="48944" cap="flat">
            <a:noFill/>
            <a:prstDash val="solid"/>
            <a:miter/>
          </a:ln>
        </p:spPr>
        <p:txBody>
          <a:bodyPr rtlCol="0" anchor="ctr"/>
          <a:lstStyle/>
          <a:p>
            <a:endParaRPr lang="zh-CN" altLang="en-US"/>
          </a:p>
        </p:txBody>
      </p:sp>
      <p:sp>
        <p:nvSpPr>
          <p:cNvPr id="97" name="任意多边形: 形状 96"/>
          <p:cNvSpPr/>
          <p:nvPr>
            <p:custDataLst>
              <p:tags r:id="rId51"/>
            </p:custDataLst>
          </p:nvPr>
        </p:nvSpPr>
        <p:spPr>
          <a:xfrm>
            <a:off x="3060161" y="5688841"/>
            <a:ext cx="503086" cy="127686"/>
          </a:xfrm>
          <a:custGeom>
            <a:avLst/>
            <a:gdLst>
              <a:gd name="connsiteX0" fmla="*/ 1858026 w 1858026"/>
              <a:gd name="connsiteY0" fmla="*/ 114197 h 471578"/>
              <a:gd name="connsiteX1" fmla="*/ 1857046 w 1858026"/>
              <a:gd name="connsiteY1" fmla="*/ 117137 h 471578"/>
              <a:gd name="connsiteX2" fmla="*/ 884168 w 1858026"/>
              <a:gd name="connsiteY2" fmla="*/ 439633 h 471578"/>
              <a:gd name="connsiteX3" fmla="*/ 0 w 1858026"/>
              <a:gd name="connsiteY3" fmla="*/ 414147 h 471578"/>
              <a:gd name="connsiteX4" fmla="*/ 0 w 1858026"/>
              <a:gd name="connsiteY4" fmla="*/ 408266 h 471578"/>
              <a:gd name="connsiteX5" fmla="*/ 740564 w 1858026"/>
              <a:gd name="connsiteY5" fmla="*/ 0 h 471578"/>
              <a:gd name="connsiteX6" fmla="*/ 1858026 w 1858026"/>
              <a:gd name="connsiteY6" fmla="*/ 114197 h 4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026" h="471578">
                <a:moveTo>
                  <a:pt x="1858026" y="114197"/>
                </a:moveTo>
                <a:lnTo>
                  <a:pt x="1857046" y="117137"/>
                </a:lnTo>
                <a:cubicBezTo>
                  <a:pt x="1594344" y="247998"/>
                  <a:pt x="1245873" y="388171"/>
                  <a:pt x="884168" y="439633"/>
                </a:cubicBezTo>
                <a:cubicBezTo>
                  <a:pt x="538146" y="489625"/>
                  <a:pt x="256330" y="480803"/>
                  <a:pt x="0" y="414147"/>
                </a:cubicBezTo>
                <a:lnTo>
                  <a:pt x="0" y="408266"/>
                </a:lnTo>
                <a:cubicBezTo>
                  <a:pt x="0" y="408266"/>
                  <a:pt x="392092" y="507269"/>
                  <a:pt x="740564" y="0"/>
                </a:cubicBezTo>
                <a:cubicBezTo>
                  <a:pt x="740564" y="0"/>
                  <a:pt x="1393397" y="272504"/>
                  <a:pt x="1858026" y="114197"/>
                </a:cubicBezTo>
                <a:close/>
              </a:path>
            </a:pathLst>
          </a:custGeom>
          <a:solidFill>
            <a:schemeClr val="accent6"/>
          </a:solidFill>
          <a:ln w="48944" cap="flat">
            <a:noFill/>
            <a:prstDash val="solid"/>
            <a:miter/>
          </a:ln>
        </p:spPr>
        <p:txBody>
          <a:bodyPr rtlCol="0" anchor="ctr"/>
          <a:lstStyle/>
          <a:p>
            <a:endParaRPr lang="zh-CN" altLang="en-US"/>
          </a:p>
        </p:txBody>
      </p:sp>
      <p:sp>
        <p:nvSpPr>
          <p:cNvPr id="102" name="任意多边形: 形状 101"/>
          <p:cNvSpPr/>
          <p:nvPr userDrawn="1">
            <p:custDataLst>
              <p:tags r:id="rId52"/>
            </p:custDataLst>
          </p:nvPr>
        </p:nvSpPr>
        <p:spPr>
          <a:xfrm>
            <a:off x="4897563" y="1013349"/>
            <a:ext cx="898477" cy="880080"/>
          </a:xfrm>
          <a:custGeom>
            <a:avLst/>
            <a:gdLst>
              <a:gd name="connsiteX0" fmla="*/ 597744 w 2154462"/>
              <a:gd name="connsiteY0" fmla="*/ 0 h 2110346"/>
              <a:gd name="connsiteX1" fmla="*/ 24097 w 2154462"/>
              <a:gd name="connsiteY1" fmla="*/ 604496 h 2110346"/>
              <a:gd name="connsiteX2" fmla="*/ 552605 w 2154462"/>
              <a:gd name="connsiteY2" fmla="*/ 1606394 h 2110346"/>
              <a:gd name="connsiteX3" fmla="*/ 1580815 w 2154462"/>
              <a:gd name="connsiteY3" fmla="*/ 2081598 h 2110346"/>
              <a:gd name="connsiteX4" fmla="*/ 2154462 w 2154462"/>
              <a:gd name="connsiteY4" fmla="*/ 1476875 h 2110346"/>
              <a:gd name="connsiteX5" fmla="*/ 597744 w 2154462"/>
              <a:gd name="connsiteY5" fmla="*/ 0 h 211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462" h="2110346">
                <a:moveTo>
                  <a:pt x="597744" y="0"/>
                </a:moveTo>
                <a:lnTo>
                  <a:pt x="24097" y="604496"/>
                </a:lnTo>
                <a:cubicBezTo>
                  <a:pt x="-72078" y="705661"/>
                  <a:pt x="122767" y="1198557"/>
                  <a:pt x="552605" y="1606394"/>
                </a:cubicBezTo>
                <a:cubicBezTo>
                  <a:pt x="982444" y="2014230"/>
                  <a:pt x="1484867" y="2182990"/>
                  <a:pt x="1580815" y="2081598"/>
                </a:cubicBezTo>
                <a:lnTo>
                  <a:pt x="2154462" y="1476875"/>
                </a:lnTo>
                <a:lnTo>
                  <a:pt x="597744" y="0"/>
                </a:lnTo>
                <a:close/>
              </a:path>
            </a:pathLst>
          </a:custGeom>
          <a:solidFill>
            <a:schemeClr val="accent4">
              <a:lumMod val="75000"/>
            </a:schemeClr>
          </a:solidFill>
          <a:ln w="22622" cap="flat">
            <a:noFill/>
            <a:prstDash val="solid"/>
            <a:miter/>
          </a:ln>
        </p:spPr>
        <p:txBody>
          <a:bodyPr rtlCol="0" anchor="ctr"/>
          <a:lstStyle/>
          <a:p>
            <a:endParaRPr lang="zh-CN" altLang="en-US"/>
          </a:p>
        </p:txBody>
      </p:sp>
      <p:sp>
        <p:nvSpPr>
          <p:cNvPr id="103" name="任意多边形: 形状 102"/>
          <p:cNvSpPr/>
          <p:nvPr userDrawn="1">
            <p:custDataLst>
              <p:tags r:id="rId53"/>
            </p:custDataLst>
          </p:nvPr>
        </p:nvSpPr>
        <p:spPr>
          <a:xfrm>
            <a:off x="5022354" y="1040024"/>
            <a:ext cx="748428" cy="720618"/>
          </a:xfrm>
          <a:custGeom>
            <a:avLst/>
            <a:gdLst>
              <a:gd name="connsiteX0" fmla="*/ 490628 w 1794660"/>
              <a:gd name="connsiteY0" fmla="*/ 118177 h 1727973"/>
              <a:gd name="connsiteX1" fmla="*/ 237715 w 1794660"/>
              <a:gd name="connsiteY1" fmla="*/ 0 h 1727973"/>
              <a:gd name="connsiteX2" fmla="*/ 0 w 1794660"/>
              <a:gd name="connsiteY2" fmla="*/ 250645 h 1727973"/>
              <a:gd name="connsiteX3" fmla="*/ 531911 w 1794660"/>
              <a:gd name="connsiteY3" fmla="*/ 1249140 h 1727973"/>
              <a:gd name="connsiteX4" fmla="*/ 1556718 w 1794660"/>
              <a:gd name="connsiteY4" fmla="*/ 1727973 h 1727973"/>
              <a:gd name="connsiteX5" fmla="*/ 1794661 w 1794660"/>
              <a:gd name="connsiteY5" fmla="*/ 1477102 h 1727973"/>
              <a:gd name="connsiteX6" fmla="*/ 1663327 w 1794660"/>
              <a:gd name="connsiteY6" fmla="*/ 1230994 h 1727973"/>
              <a:gd name="connsiteX7" fmla="*/ 490628 w 1794660"/>
              <a:gd name="connsiteY7" fmla="*/ 118177 h 172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4660" h="1727973">
                <a:moveTo>
                  <a:pt x="490628" y="118177"/>
                </a:moveTo>
                <a:lnTo>
                  <a:pt x="237715" y="0"/>
                </a:lnTo>
                <a:lnTo>
                  <a:pt x="0" y="250645"/>
                </a:lnTo>
                <a:lnTo>
                  <a:pt x="531911" y="1249140"/>
                </a:lnTo>
                <a:lnTo>
                  <a:pt x="1556718" y="1727973"/>
                </a:lnTo>
                <a:lnTo>
                  <a:pt x="1794661" y="1477102"/>
                </a:lnTo>
                <a:lnTo>
                  <a:pt x="1663327" y="1230994"/>
                </a:lnTo>
                <a:lnTo>
                  <a:pt x="490628" y="118177"/>
                </a:lnTo>
                <a:close/>
              </a:path>
            </a:pathLst>
          </a:custGeom>
          <a:solidFill>
            <a:schemeClr val="accent4">
              <a:lumMod val="50000"/>
              <a:alpha val="50000"/>
            </a:schemeClr>
          </a:solidFill>
          <a:ln w="22622" cap="flat">
            <a:noFill/>
            <a:prstDash val="solid"/>
            <a:miter/>
          </a:ln>
        </p:spPr>
        <p:txBody>
          <a:bodyPr rtlCol="0" anchor="ctr"/>
          <a:lstStyle/>
          <a:p>
            <a:endParaRPr lang="zh-CN" altLang="en-US"/>
          </a:p>
        </p:txBody>
      </p:sp>
      <p:sp>
        <p:nvSpPr>
          <p:cNvPr id="104" name="任意多边形: 形状 103"/>
          <p:cNvSpPr/>
          <p:nvPr userDrawn="1">
            <p:custDataLst>
              <p:tags r:id="rId54"/>
            </p:custDataLst>
          </p:nvPr>
        </p:nvSpPr>
        <p:spPr>
          <a:xfrm>
            <a:off x="4987812" y="867028"/>
            <a:ext cx="962589" cy="913306"/>
          </a:xfrm>
          <a:custGeom>
            <a:avLst/>
            <a:gdLst>
              <a:gd name="connsiteX0" fmla="*/ 1519519 w 2308198"/>
              <a:gd name="connsiteY0" fmla="*/ 709971 h 2190021"/>
              <a:gd name="connsiteX1" fmla="*/ 0 w 2308198"/>
              <a:gd name="connsiteY1" fmla="*/ 0 h 2190021"/>
              <a:gd name="connsiteX2" fmla="*/ 788680 w 2308198"/>
              <a:gd name="connsiteY2" fmla="*/ 1480278 h 2190021"/>
              <a:gd name="connsiteX3" fmla="*/ 2308199 w 2308198"/>
              <a:gd name="connsiteY3" fmla="*/ 2190021 h 2190021"/>
              <a:gd name="connsiteX4" fmla="*/ 1519519 w 2308198"/>
              <a:gd name="connsiteY4" fmla="*/ 709971 h 219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198" h="2190021">
                <a:moveTo>
                  <a:pt x="1519519" y="709971"/>
                </a:moveTo>
                <a:lnTo>
                  <a:pt x="0" y="0"/>
                </a:lnTo>
                <a:lnTo>
                  <a:pt x="788680" y="1480278"/>
                </a:lnTo>
                <a:lnTo>
                  <a:pt x="2308199" y="2190021"/>
                </a:lnTo>
                <a:lnTo>
                  <a:pt x="1519519" y="709971"/>
                </a:lnTo>
                <a:close/>
              </a:path>
            </a:pathLst>
          </a:custGeom>
          <a:solidFill>
            <a:schemeClr val="accent4">
              <a:lumMod val="75000"/>
            </a:schemeClr>
          </a:solidFill>
          <a:ln w="22622" cap="flat">
            <a:noFill/>
            <a:prstDash val="solid"/>
            <a:miter/>
          </a:ln>
        </p:spPr>
        <p:txBody>
          <a:bodyPr rtlCol="0" anchor="ctr"/>
          <a:lstStyle/>
          <a:p>
            <a:endParaRPr lang="zh-CN" altLang="en-US"/>
          </a:p>
        </p:txBody>
      </p:sp>
      <p:sp>
        <p:nvSpPr>
          <p:cNvPr id="105" name="任意多边形: 形状 104"/>
          <p:cNvSpPr/>
          <p:nvPr userDrawn="1">
            <p:custDataLst>
              <p:tags r:id="rId55"/>
            </p:custDataLst>
          </p:nvPr>
        </p:nvSpPr>
        <p:spPr>
          <a:xfrm>
            <a:off x="4972693" y="864647"/>
            <a:ext cx="980089" cy="931752"/>
          </a:xfrm>
          <a:custGeom>
            <a:avLst/>
            <a:gdLst>
              <a:gd name="connsiteX0" fmla="*/ 2308199 w 2350161"/>
              <a:gd name="connsiteY0" fmla="*/ 2234253 h 2234252"/>
              <a:gd name="connsiteX1" fmla="*/ 2350162 w 2350161"/>
              <a:gd name="connsiteY1" fmla="*/ 2190021 h 2234252"/>
              <a:gd name="connsiteX2" fmla="*/ 830643 w 2350161"/>
              <a:gd name="connsiteY2" fmla="*/ 1480278 h 2234252"/>
              <a:gd name="connsiteX3" fmla="*/ 41963 w 2350161"/>
              <a:gd name="connsiteY3" fmla="*/ 0 h 2234252"/>
              <a:gd name="connsiteX4" fmla="*/ 0 w 2350161"/>
              <a:gd name="connsiteY4" fmla="*/ 44231 h 2234252"/>
              <a:gd name="connsiteX5" fmla="*/ 774617 w 2350161"/>
              <a:gd name="connsiteY5" fmla="*/ 1539253 h 2234252"/>
              <a:gd name="connsiteX6" fmla="*/ 2308199 w 2350161"/>
              <a:gd name="connsiteY6" fmla="*/ 2234253 h 22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161" h="2234252">
                <a:moveTo>
                  <a:pt x="2308199" y="2234253"/>
                </a:moveTo>
                <a:lnTo>
                  <a:pt x="2350162" y="2190021"/>
                </a:lnTo>
                <a:lnTo>
                  <a:pt x="830643" y="1480278"/>
                </a:lnTo>
                <a:lnTo>
                  <a:pt x="41963" y="0"/>
                </a:lnTo>
                <a:lnTo>
                  <a:pt x="0" y="44231"/>
                </a:lnTo>
                <a:lnTo>
                  <a:pt x="774617" y="1539253"/>
                </a:lnTo>
                <a:lnTo>
                  <a:pt x="2308199" y="2234253"/>
                </a:lnTo>
                <a:close/>
              </a:path>
            </a:pathLst>
          </a:custGeom>
          <a:solidFill>
            <a:schemeClr val="accent4">
              <a:lumMod val="50000"/>
            </a:schemeClr>
          </a:solidFill>
          <a:ln w="22622" cap="flat">
            <a:noFill/>
            <a:prstDash val="solid"/>
            <a:miter/>
          </a:ln>
        </p:spPr>
        <p:txBody>
          <a:bodyPr rtlCol="0" anchor="ctr"/>
          <a:lstStyle/>
          <a:p>
            <a:endParaRPr lang="zh-CN" altLang="en-US"/>
          </a:p>
        </p:txBody>
      </p:sp>
      <p:sp>
        <p:nvSpPr>
          <p:cNvPr id="106" name="任意多边形: 形状 105"/>
          <p:cNvSpPr/>
          <p:nvPr userDrawn="1">
            <p:custDataLst>
              <p:tags r:id="rId56"/>
            </p:custDataLst>
          </p:nvPr>
        </p:nvSpPr>
        <p:spPr>
          <a:xfrm>
            <a:off x="5274258" y="1834508"/>
            <a:ext cx="122847" cy="125728"/>
          </a:xfrm>
          <a:custGeom>
            <a:avLst/>
            <a:gdLst>
              <a:gd name="connsiteX0" fmla="*/ 233179 w 294575"/>
              <a:gd name="connsiteY0" fmla="*/ 2071 h 301484"/>
              <a:gd name="connsiteX1" fmla="*/ 273327 w 294575"/>
              <a:gd name="connsiteY1" fmla="*/ 19537 h 301484"/>
              <a:gd name="connsiteX2" fmla="*/ 292835 w 294575"/>
              <a:gd name="connsiteY2" fmla="*/ 58778 h 301484"/>
              <a:gd name="connsiteX3" fmla="*/ 292640 w 294575"/>
              <a:gd name="connsiteY3" fmla="*/ 58771 h 301484"/>
              <a:gd name="connsiteX4" fmla="*/ 208664 w 294575"/>
              <a:gd name="connsiteY4" fmla="*/ 147263 h 301484"/>
              <a:gd name="connsiteX5" fmla="*/ 208682 w 294575"/>
              <a:gd name="connsiteY5" fmla="*/ 147467 h 301484"/>
              <a:gd name="connsiteX6" fmla="*/ 208417 w 294575"/>
              <a:gd name="connsiteY6" fmla="*/ 147458 h 301484"/>
              <a:gd name="connsiteX7" fmla="*/ 117043 w 294575"/>
              <a:gd name="connsiteY7" fmla="*/ 301030 h 301484"/>
              <a:gd name="connsiteX8" fmla="*/ 117043 w 294575"/>
              <a:gd name="connsiteY8" fmla="*/ 301484 h 301484"/>
              <a:gd name="connsiteX9" fmla="*/ 105702 w 294575"/>
              <a:gd name="connsiteY9" fmla="*/ 298308 h 301484"/>
              <a:gd name="connsiteX10" fmla="*/ 98443 w 294575"/>
              <a:gd name="connsiteY10" fmla="*/ 295360 h 301484"/>
              <a:gd name="connsiteX11" fmla="*/ 81658 w 294575"/>
              <a:gd name="connsiteY11" fmla="*/ 286513 h 301484"/>
              <a:gd name="connsiteX12" fmla="*/ 75080 w 294575"/>
              <a:gd name="connsiteY12" fmla="*/ 282430 h 301484"/>
              <a:gd name="connsiteX13" fmla="*/ 59202 w 294575"/>
              <a:gd name="connsiteY13" fmla="*/ 270635 h 301484"/>
              <a:gd name="connsiteX14" fmla="*/ 58976 w 294575"/>
              <a:gd name="connsiteY14" fmla="*/ 270635 h 301484"/>
              <a:gd name="connsiteX15" fmla="*/ 59072 w 294575"/>
              <a:gd name="connsiteY15" fmla="*/ 270525 h 301484"/>
              <a:gd name="connsiteX16" fmla="*/ 53304 w 294575"/>
              <a:gd name="connsiteY16" fmla="*/ 265645 h 301484"/>
              <a:gd name="connsiteX17" fmla="*/ 46046 w 294575"/>
              <a:gd name="connsiteY17" fmla="*/ 258840 h 301484"/>
              <a:gd name="connsiteX18" fmla="*/ 39130 w 294575"/>
              <a:gd name="connsiteY18" fmla="*/ 251924 h 301484"/>
              <a:gd name="connsiteX19" fmla="*/ 39015 w 294575"/>
              <a:gd name="connsiteY19" fmla="*/ 252036 h 301484"/>
              <a:gd name="connsiteX20" fmla="*/ 33798 w 294575"/>
              <a:gd name="connsiteY20" fmla="*/ 246365 h 301484"/>
              <a:gd name="connsiteX21" fmla="*/ 33907 w 294575"/>
              <a:gd name="connsiteY21" fmla="*/ 246258 h 301484"/>
              <a:gd name="connsiteX22" fmla="*/ 33797 w 294575"/>
              <a:gd name="connsiteY22" fmla="*/ 246138 h 301484"/>
              <a:gd name="connsiteX23" fmla="*/ 21543 w 294575"/>
              <a:gd name="connsiteY23" fmla="*/ 231209 h 301484"/>
              <a:gd name="connsiteX24" fmla="*/ 21322 w 294575"/>
              <a:gd name="connsiteY24" fmla="*/ 231394 h 301484"/>
              <a:gd name="connsiteX25" fmla="*/ 17012 w 294575"/>
              <a:gd name="connsiteY25" fmla="*/ 225043 h 301484"/>
              <a:gd name="connsiteX26" fmla="*/ 17208 w 294575"/>
              <a:gd name="connsiteY26" fmla="*/ 224879 h 301484"/>
              <a:gd name="connsiteX27" fmla="*/ 17012 w 294575"/>
              <a:gd name="connsiteY27" fmla="*/ 224589 h 301484"/>
              <a:gd name="connsiteX28" fmla="*/ 7352 w 294575"/>
              <a:gd name="connsiteY28" fmla="*/ 208416 h 301484"/>
              <a:gd name="connsiteX29" fmla="*/ 7258 w 294575"/>
              <a:gd name="connsiteY29" fmla="*/ 208484 h 301484"/>
              <a:gd name="connsiteX30" fmla="*/ 3856 w 294575"/>
              <a:gd name="connsiteY30" fmla="*/ 201453 h 301484"/>
              <a:gd name="connsiteX31" fmla="*/ 3937 w 294575"/>
              <a:gd name="connsiteY31" fmla="*/ 201395 h 301484"/>
              <a:gd name="connsiteX32" fmla="*/ 3856 w 294575"/>
              <a:gd name="connsiteY32" fmla="*/ 201226 h 301484"/>
              <a:gd name="connsiteX33" fmla="*/ 0 w 294575"/>
              <a:gd name="connsiteY33" fmla="*/ 190112 h 301484"/>
              <a:gd name="connsiteX34" fmla="*/ 149026 w 294575"/>
              <a:gd name="connsiteY34" fmla="*/ 90534 h 301484"/>
              <a:gd name="connsiteX35" fmla="*/ 149170 w 294575"/>
              <a:gd name="connsiteY35" fmla="*/ 90670 h 301484"/>
              <a:gd name="connsiteX36" fmla="*/ 233101 w 294575"/>
              <a:gd name="connsiteY36" fmla="*/ 2225 h 301484"/>
              <a:gd name="connsiteX37" fmla="*/ 233201 w 294575"/>
              <a:gd name="connsiteY37" fmla="*/ 2320 h 3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4575" h="301484">
                <a:moveTo>
                  <a:pt x="233179" y="2071"/>
                </a:moveTo>
                <a:cubicBezTo>
                  <a:pt x="238850" y="-4053"/>
                  <a:pt x="256769" y="3886"/>
                  <a:pt x="273327" y="19537"/>
                </a:cubicBezTo>
                <a:cubicBezTo>
                  <a:pt x="289886" y="35188"/>
                  <a:pt x="298505" y="52654"/>
                  <a:pt x="292835" y="58778"/>
                </a:cubicBezTo>
                <a:lnTo>
                  <a:pt x="292640" y="58771"/>
                </a:lnTo>
                <a:lnTo>
                  <a:pt x="208664" y="147263"/>
                </a:lnTo>
                <a:lnTo>
                  <a:pt x="208682" y="147467"/>
                </a:lnTo>
                <a:lnTo>
                  <a:pt x="208417" y="147458"/>
                </a:lnTo>
                <a:lnTo>
                  <a:pt x="117043" y="301030"/>
                </a:lnTo>
                <a:lnTo>
                  <a:pt x="117043" y="301484"/>
                </a:lnTo>
                <a:cubicBezTo>
                  <a:pt x="113414" y="300803"/>
                  <a:pt x="109785" y="299896"/>
                  <a:pt x="105702" y="298308"/>
                </a:cubicBezTo>
                <a:cubicBezTo>
                  <a:pt x="103207" y="297401"/>
                  <a:pt x="100938" y="296494"/>
                  <a:pt x="98443" y="295360"/>
                </a:cubicBezTo>
                <a:cubicBezTo>
                  <a:pt x="92999" y="293091"/>
                  <a:pt x="87329" y="290142"/>
                  <a:pt x="81658" y="286513"/>
                </a:cubicBezTo>
                <a:cubicBezTo>
                  <a:pt x="79390" y="285379"/>
                  <a:pt x="77348" y="284018"/>
                  <a:pt x="75080" y="282430"/>
                </a:cubicBezTo>
                <a:cubicBezTo>
                  <a:pt x="69863" y="278801"/>
                  <a:pt x="64646" y="274945"/>
                  <a:pt x="59202" y="270635"/>
                </a:cubicBezTo>
                <a:lnTo>
                  <a:pt x="58976" y="270635"/>
                </a:lnTo>
                <a:lnTo>
                  <a:pt x="59072" y="270525"/>
                </a:lnTo>
                <a:lnTo>
                  <a:pt x="53304" y="265645"/>
                </a:lnTo>
                <a:cubicBezTo>
                  <a:pt x="50809" y="263604"/>
                  <a:pt x="48541" y="261335"/>
                  <a:pt x="46046" y="258840"/>
                </a:cubicBezTo>
                <a:lnTo>
                  <a:pt x="39130" y="251924"/>
                </a:lnTo>
                <a:lnTo>
                  <a:pt x="39015" y="252036"/>
                </a:lnTo>
                <a:cubicBezTo>
                  <a:pt x="37200" y="250221"/>
                  <a:pt x="35386" y="248179"/>
                  <a:pt x="33798" y="246365"/>
                </a:cubicBezTo>
                <a:lnTo>
                  <a:pt x="33907" y="246258"/>
                </a:lnTo>
                <a:lnTo>
                  <a:pt x="33797" y="246138"/>
                </a:lnTo>
                <a:lnTo>
                  <a:pt x="21543" y="231209"/>
                </a:lnTo>
                <a:lnTo>
                  <a:pt x="21322" y="231394"/>
                </a:lnTo>
                <a:cubicBezTo>
                  <a:pt x="19734" y="229352"/>
                  <a:pt x="18373" y="227311"/>
                  <a:pt x="17012" y="225043"/>
                </a:cubicBezTo>
                <a:lnTo>
                  <a:pt x="17208" y="224879"/>
                </a:lnTo>
                <a:lnTo>
                  <a:pt x="17012" y="224589"/>
                </a:lnTo>
                <a:lnTo>
                  <a:pt x="7352" y="208416"/>
                </a:lnTo>
                <a:lnTo>
                  <a:pt x="7258" y="208484"/>
                </a:lnTo>
                <a:cubicBezTo>
                  <a:pt x="5897" y="206216"/>
                  <a:pt x="4763" y="203721"/>
                  <a:pt x="3856" y="201453"/>
                </a:cubicBezTo>
                <a:lnTo>
                  <a:pt x="3937" y="201395"/>
                </a:lnTo>
                <a:lnTo>
                  <a:pt x="3856" y="201226"/>
                </a:lnTo>
                <a:cubicBezTo>
                  <a:pt x="2041" y="197370"/>
                  <a:pt x="907" y="193741"/>
                  <a:pt x="0" y="190112"/>
                </a:cubicBezTo>
                <a:lnTo>
                  <a:pt x="149026" y="90534"/>
                </a:lnTo>
                <a:lnTo>
                  <a:pt x="149170" y="90670"/>
                </a:lnTo>
                <a:lnTo>
                  <a:pt x="233101" y="2225"/>
                </a:lnTo>
                <a:lnTo>
                  <a:pt x="233201" y="2320"/>
                </a:lnTo>
                <a:close/>
              </a:path>
            </a:pathLst>
          </a:custGeom>
          <a:solidFill>
            <a:schemeClr val="accent6"/>
          </a:solidFill>
          <a:ln w="22622" cap="flat">
            <a:noFill/>
            <a:prstDash val="solid"/>
            <a:miter/>
          </a:ln>
        </p:spPr>
        <p:txBody>
          <a:bodyPr rtlCol="0" anchor="ctr"/>
          <a:lstStyle/>
          <a:p>
            <a:endParaRPr lang="zh-CN" altLang="en-US"/>
          </a:p>
        </p:txBody>
      </p:sp>
      <p:sp>
        <p:nvSpPr>
          <p:cNvPr id="107" name="任意多边形: 形状 106"/>
          <p:cNvSpPr/>
          <p:nvPr userDrawn="1">
            <p:custDataLst>
              <p:tags r:id="rId57"/>
            </p:custDataLst>
          </p:nvPr>
        </p:nvSpPr>
        <p:spPr>
          <a:xfrm>
            <a:off x="5378557" y="1313008"/>
            <a:ext cx="229640" cy="539618"/>
          </a:xfrm>
          <a:custGeom>
            <a:avLst/>
            <a:gdLst>
              <a:gd name="connsiteX0" fmla="*/ 6217 w 550656"/>
              <a:gd name="connsiteY0" fmla="*/ 1288417 h 1293953"/>
              <a:gd name="connsiteX1" fmla="*/ 34571 w 550656"/>
              <a:gd name="connsiteY1" fmla="*/ 1287737 h 1293953"/>
              <a:gd name="connsiteX2" fmla="*/ 543799 w 550656"/>
              <a:gd name="connsiteY2" fmla="*/ 751063 h 1293953"/>
              <a:gd name="connsiteX3" fmla="*/ 548562 w 550656"/>
              <a:gd name="connsiteY3" fmla="*/ 723843 h 1293953"/>
              <a:gd name="connsiteX4" fmla="*/ 241437 w 550656"/>
              <a:gd name="connsiteY4" fmla="*/ 12058 h 1293953"/>
              <a:gd name="connsiteX5" fmla="*/ 215125 w 550656"/>
              <a:gd name="connsiteY5" fmla="*/ 1624 h 1293953"/>
              <a:gd name="connsiteX6" fmla="*/ 204691 w 550656"/>
              <a:gd name="connsiteY6" fmla="*/ 27936 h 1293953"/>
              <a:gd name="connsiteX7" fmla="*/ 507960 w 550656"/>
              <a:gd name="connsiteY7" fmla="*/ 730648 h 1293953"/>
              <a:gd name="connsiteX8" fmla="*/ 5537 w 550656"/>
              <a:gd name="connsiteY8" fmla="*/ 1260064 h 1293953"/>
              <a:gd name="connsiteX9" fmla="*/ 6217 w 550656"/>
              <a:gd name="connsiteY9" fmla="*/ 1288417 h 129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656" h="1293953">
                <a:moveTo>
                  <a:pt x="6217" y="1288417"/>
                </a:moveTo>
                <a:cubicBezTo>
                  <a:pt x="14156" y="1296130"/>
                  <a:pt x="26858" y="1295676"/>
                  <a:pt x="34571" y="1287737"/>
                </a:cubicBezTo>
                <a:lnTo>
                  <a:pt x="543799" y="751063"/>
                </a:lnTo>
                <a:cubicBezTo>
                  <a:pt x="550604" y="743804"/>
                  <a:pt x="552645" y="733143"/>
                  <a:pt x="548562" y="723843"/>
                </a:cubicBezTo>
                <a:lnTo>
                  <a:pt x="241437" y="12058"/>
                </a:lnTo>
                <a:cubicBezTo>
                  <a:pt x="237128" y="1851"/>
                  <a:pt x="225333" y="-2686"/>
                  <a:pt x="215125" y="1624"/>
                </a:cubicBezTo>
                <a:cubicBezTo>
                  <a:pt x="204918" y="5934"/>
                  <a:pt x="200382" y="17729"/>
                  <a:pt x="204691" y="27936"/>
                </a:cubicBezTo>
                <a:lnTo>
                  <a:pt x="507960" y="730648"/>
                </a:lnTo>
                <a:lnTo>
                  <a:pt x="5537" y="1260064"/>
                </a:lnTo>
                <a:cubicBezTo>
                  <a:pt x="-2176" y="1268003"/>
                  <a:pt x="-1722" y="1280705"/>
                  <a:pt x="6217" y="1288417"/>
                </a:cubicBezTo>
                <a:close/>
              </a:path>
            </a:pathLst>
          </a:custGeom>
          <a:solidFill>
            <a:schemeClr val="accent6"/>
          </a:solidFill>
          <a:ln w="22622" cap="flat">
            <a:noFill/>
            <a:prstDash val="solid"/>
            <a:miter/>
          </a:ln>
        </p:spPr>
        <p:txBody>
          <a:bodyPr rtlCol="0" anchor="ctr"/>
          <a:lstStyle/>
          <a:p>
            <a:endParaRPr lang="zh-CN" altLang="en-US"/>
          </a:p>
        </p:txBody>
      </p:sp>
      <p:sp>
        <p:nvSpPr>
          <p:cNvPr id="108" name="任意多边形: 形状 107"/>
          <p:cNvSpPr/>
          <p:nvPr userDrawn="1">
            <p:custDataLst>
              <p:tags r:id="rId58"/>
            </p:custDataLst>
          </p:nvPr>
        </p:nvSpPr>
        <p:spPr>
          <a:xfrm>
            <a:off x="5424449" y="1275863"/>
            <a:ext cx="93982" cy="90969"/>
          </a:xfrm>
          <a:custGeom>
            <a:avLst/>
            <a:gdLst>
              <a:gd name="connsiteX0" fmla="*/ 214186 w 225361"/>
              <a:gd name="connsiteY0" fmla="*/ 205243 h 218135"/>
              <a:gd name="connsiteX1" fmla="*/ 63799 w 225361"/>
              <a:gd name="connsiteY1" fmla="*/ 160558 h 218135"/>
              <a:gd name="connsiteX2" fmla="*/ 11175 w 225361"/>
              <a:gd name="connsiteY2" fmla="*/ 12893 h 218135"/>
              <a:gd name="connsiteX3" fmla="*/ 161562 w 225361"/>
              <a:gd name="connsiteY3" fmla="*/ 57578 h 218135"/>
              <a:gd name="connsiteX4" fmla="*/ 214186 w 225361"/>
              <a:gd name="connsiteY4" fmla="*/ 205243 h 21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61" h="218135">
                <a:moveTo>
                  <a:pt x="214186" y="205243"/>
                </a:moveTo>
                <a:cubicBezTo>
                  <a:pt x="187193" y="233596"/>
                  <a:pt x="119826" y="213635"/>
                  <a:pt x="63799" y="160558"/>
                </a:cubicBezTo>
                <a:cubicBezTo>
                  <a:pt x="7773" y="107480"/>
                  <a:pt x="-15817" y="41246"/>
                  <a:pt x="11175" y="12893"/>
                </a:cubicBezTo>
                <a:cubicBezTo>
                  <a:pt x="38168" y="-15461"/>
                  <a:pt x="105535" y="4500"/>
                  <a:pt x="161562" y="57578"/>
                </a:cubicBezTo>
                <a:cubicBezTo>
                  <a:pt x="217588" y="110655"/>
                  <a:pt x="241178" y="176889"/>
                  <a:pt x="214186" y="205243"/>
                </a:cubicBezTo>
                <a:close/>
              </a:path>
            </a:pathLst>
          </a:custGeom>
          <a:solidFill>
            <a:schemeClr val="accent4">
              <a:lumMod val="40000"/>
              <a:lumOff val="60000"/>
            </a:schemeClr>
          </a:solidFill>
          <a:ln w="22622" cap="flat">
            <a:noFill/>
            <a:prstDash val="solid"/>
            <a:miter/>
          </a:ln>
        </p:spPr>
        <p:txBody>
          <a:bodyPr rtlCol="0" anchor="ctr"/>
          <a:lstStyle/>
          <a:p>
            <a:endParaRPr lang="zh-CN" altLang="en-US"/>
          </a:p>
        </p:txBody>
      </p:sp>
      <p:sp>
        <p:nvSpPr>
          <p:cNvPr id="29" name="任意多边形: 形状 28"/>
          <p:cNvSpPr/>
          <p:nvPr userDrawn="1">
            <p:custDataLst>
              <p:tags r:id="rId59"/>
            </p:custDataLst>
          </p:nvPr>
        </p:nvSpPr>
        <p:spPr>
          <a:xfrm>
            <a:off x="454289" y="4907987"/>
            <a:ext cx="455669" cy="527624"/>
          </a:xfrm>
          <a:custGeom>
            <a:avLst/>
            <a:gdLst>
              <a:gd name="connsiteX0" fmla="*/ 320917 w 368721"/>
              <a:gd name="connsiteY0" fmla="*/ 2608 h 426946"/>
              <a:gd name="connsiteX1" fmla="*/ 368573 w 368721"/>
              <a:gd name="connsiteY1" fmla="*/ 70839 h 426946"/>
              <a:gd name="connsiteX2" fmla="*/ 358401 w 368721"/>
              <a:gd name="connsiteY2" fmla="*/ 115367 h 426946"/>
              <a:gd name="connsiteX3" fmla="*/ 356860 w 368721"/>
              <a:gd name="connsiteY3" fmla="*/ 119167 h 426946"/>
              <a:gd name="connsiteX4" fmla="*/ 358751 w 368721"/>
              <a:gd name="connsiteY4" fmla="*/ 157596 h 426946"/>
              <a:gd name="connsiteX5" fmla="*/ 300134 w 368721"/>
              <a:gd name="connsiteY5" fmla="*/ 297935 h 426946"/>
              <a:gd name="connsiteX6" fmla="*/ 236628 w 368721"/>
              <a:gd name="connsiteY6" fmla="*/ 365247 h 426946"/>
              <a:gd name="connsiteX7" fmla="*/ 227955 w 368721"/>
              <a:gd name="connsiteY7" fmla="*/ 351043 h 426946"/>
              <a:gd name="connsiteX8" fmla="*/ 229102 w 368721"/>
              <a:gd name="connsiteY8" fmla="*/ 342613 h 426946"/>
              <a:gd name="connsiteX9" fmla="*/ 204700 w 368721"/>
              <a:gd name="connsiteY9" fmla="*/ 373564 h 426946"/>
              <a:gd name="connsiteX10" fmla="*/ 152331 w 368721"/>
              <a:gd name="connsiteY10" fmla="*/ 420928 h 426946"/>
              <a:gd name="connsiteX11" fmla="*/ 141547 w 368721"/>
              <a:gd name="connsiteY11" fmla="*/ 382445 h 426946"/>
              <a:gd name="connsiteX12" fmla="*/ 153987 w 368721"/>
              <a:gd name="connsiteY12" fmla="*/ 364683 h 426946"/>
              <a:gd name="connsiteX13" fmla="*/ 156013 w 368721"/>
              <a:gd name="connsiteY13" fmla="*/ 361674 h 426946"/>
              <a:gd name="connsiteX14" fmla="*/ 138939 w 368721"/>
              <a:gd name="connsiteY14" fmla="*/ 377934 h 426946"/>
              <a:gd name="connsiteX15" fmla="*/ 80720 w 368721"/>
              <a:gd name="connsiteY15" fmla="*/ 416981 h 426946"/>
              <a:gd name="connsiteX16" fmla="*/ 72474 w 368721"/>
              <a:gd name="connsiteY16" fmla="*/ 372013 h 426946"/>
              <a:gd name="connsiteX17" fmla="*/ 112367 w 368721"/>
              <a:gd name="connsiteY17" fmla="*/ 336983 h 426946"/>
              <a:gd name="connsiteX18" fmla="*/ 135233 w 368721"/>
              <a:gd name="connsiteY18" fmla="*/ 311126 h 426946"/>
              <a:gd name="connsiteX19" fmla="*/ 117935 w 368721"/>
              <a:gd name="connsiteY19" fmla="*/ 327327 h 426946"/>
              <a:gd name="connsiteX20" fmla="*/ 60280 w 368721"/>
              <a:gd name="connsiteY20" fmla="*/ 365599 h 426946"/>
              <a:gd name="connsiteX21" fmla="*/ 52456 w 368721"/>
              <a:gd name="connsiteY21" fmla="*/ 321124 h 426946"/>
              <a:gd name="connsiteX22" fmla="*/ 92068 w 368721"/>
              <a:gd name="connsiteY22" fmla="*/ 286728 h 426946"/>
              <a:gd name="connsiteX23" fmla="*/ 135556 w 368721"/>
              <a:gd name="connsiteY23" fmla="*/ 232386 h 426946"/>
              <a:gd name="connsiteX24" fmla="*/ 152692 w 368721"/>
              <a:gd name="connsiteY24" fmla="*/ 199770 h 426946"/>
              <a:gd name="connsiteX25" fmla="*/ 154686 w 368721"/>
              <a:gd name="connsiteY25" fmla="*/ 195552 h 426946"/>
              <a:gd name="connsiteX26" fmla="*/ 150569 w 368721"/>
              <a:gd name="connsiteY26" fmla="*/ 199612 h 426946"/>
              <a:gd name="connsiteX27" fmla="*/ 83328 w 368721"/>
              <a:gd name="connsiteY27" fmla="*/ 248739 h 426946"/>
              <a:gd name="connsiteX28" fmla="*/ 23276 w 368721"/>
              <a:gd name="connsiteY28" fmla="*/ 275311 h 426946"/>
              <a:gd name="connsiteX29" fmla="*/ 22995 w 368721"/>
              <a:gd name="connsiteY29" fmla="*/ 231752 h 426946"/>
              <a:gd name="connsiteX30" fmla="*/ 65566 w 368721"/>
              <a:gd name="connsiteY30" fmla="*/ 205885 h 426946"/>
              <a:gd name="connsiteX31" fmla="*/ 115116 w 368721"/>
              <a:gd name="connsiteY31" fmla="*/ 161692 h 426946"/>
              <a:gd name="connsiteX32" fmla="*/ 163890 w 368721"/>
              <a:gd name="connsiteY32" fmla="*/ 97553 h 426946"/>
              <a:gd name="connsiteX33" fmla="*/ 164704 w 368721"/>
              <a:gd name="connsiteY33" fmla="*/ 97684 h 426946"/>
              <a:gd name="connsiteX34" fmla="*/ 184744 w 368721"/>
              <a:gd name="connsiteY34" fmla="*/ 70769 h 426946"/>
              <a:gd name="connsiteX35" fmla="*/ 269826 w 368721"/>
              <a:gd name="connsiteY35" fmla="*/ 3740 h 426946"/>
              <a:gd name="connsiteX36" fmla="*/ 320917 w 368721"/>
              <a:gd name="connsiteY36" fmla="*/ 2608 h 42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8721" h="426946">
                <a:moveTo>
                  <a:pt x="320917" y="2608"/>
                </a:moveTo>
                <a:cubicBezTo>
                  <a:pt x="360947" y="13180"/>
                  <a:pt x="370053" y="53131"/>
                  <a:pt x="368573" y="70839"/>
                </a:cubicBezTo>
                <a:cubicBezTo>
                  <a:pt x="367410" y="83879"/>
                  <a:pt x="363767" y="99121"/>
                  <a:pt x="358401" y="115367"/>
                </a:cubicBezTo>
                <a:lnTo>
                  <a:pt x="356860" y="119167"/>
                </a:lnTo>
                <a:lnTo>
                  <a:pt x="358751" y="157596"/>
                </a:lnTo>
                <a:cubicBezTo>
                  <a:pt x="354397" y="203643"/>
                  <a:pt x="331111" y="245020"/>
                  <a:pt x="300134" y="297935"/>
                </a:cubicBezTo>
                <a:cubicBezTo>
                  <a:pt x="275183" y="340648"/>
                  <a:pt x="260240" y="381881"/>
                  <a:pt x="236628" y="365247"/>
                </a:cubicBezTo>
                <a:cubicBezTo>
                  <a:pt x="231395" y="361547"/>
                  <a:pt x="228725" y="356776"/>
                  <a:pt x="227955" y="351043"/>
                </a:cubicBezTo>
                <a:lnTo>
                  <a:pt x="229102" y="342613"/>
                </a:lnTo>
                <a:lnTo>
                  <a:pt x="204700" y="373564"/>
                </a:lnTo>
                <a:cubicBezTo>
                  <a:pt x="189546" y="391043"/>
                  <a:pt x="165018" y="412400"/>
                  <a:pt x="152331" y="420928"/>
                </a:cubicBezTo>
                <a:cubicBezTo>
                  <a:pt x="122657" y="440945"/>
                  <a:pt x="116314" y="406620"/>
                  <a:pt x="141547" y="382445"/>
                </a:cubicBezTo>
                <a:cubicBezTo>
                  <a:pt x="144966" y="379167"/>
                  <a:pt x="148983" y="372718"/>
                  <a:pt x="153987" y="364683"/>
                </a:cubicBezTo>
                <a:lnTo>
                  <a:pt x="156013" y="361674"/>
                </a:lnTo>
                <a:lnTo>
                  <a:pt x="138939" y="377934"/>
                </a:lnTo>
                <a:cubicBezTo>
                  <a:pt x="121459" y="393017"/>
                  <a:pt x="94394" y="410426"/>
                  <a:pt x="80720" y="416981"/>
                </a:cubicBezTo>
                <a:cubicBezTo>
                  <a:pt x="48580" y="432417"/>
                  <a:pt x="44210" y="392171"/>
                  <a:pt x="72474" y="372013"/>
                </a:cubicBezTo>
                <a:cubicBezTo>
                  <a:pt x="80227" y="366515"/>
                  <a:pt x="95240" y="353829"/>
                  <a:pt x="112367" y="336983"/>
                </a:cubicBezTo>
                <a:lnTo>
                  <a:pt x="135233" y="311126"/>
                </a:lnTo>
                <a:lnTo>
                  <a:pt x="117935" y="327327"/>
                </a:lnTo>
                <a:cubicBezTo>
                  <a:pt x="100807" y="342199"/>
                  <a:pt x="73883" y="359185"/>
                  <a:pt x="60280" y="365599"/>
                </a:cubicBezTo>
                <a:cubicBezTo>
                  <a:pt x="28421" y="380612"/>
                  <a:pt x="24545" y="340859"/>
                  <a:pt x="52456" y="321124"/>
                </a:cubicBezTo>
                <a:cubicBezTo>
                  <a:pt x="60139" y="315767"/>
                  <a:pt x="75011" y="303292"/>
                  <a:pt x="92068" y="286728"/>
                </a:cubicBezTo>
                <a:cubicBezTo>
                  <a:pt x="108490" y="270870"/>
                  <a:pt x="126322" y="248033"/>
                  <a:pt x="135556" y="232386"/>
                </a:cubicBezTo>
                <a:cubicBezTo>
                  <a:pt x="138939" y="226818"/>
                  <a:pt x="145547" y="214166"/>
                  <a:pt x="152692" y="199770"/>
                </a:cubicBezTo>
                <a:lnTo>
                  <a:pt x="154686" y="195552"/>
                </a:lnTo>
                <a:lnTo>
                  <a:pt x="150569" y="199612"/>
                </a:lnTo>
                <a:cubicBezTo>
                  <a:pt x="126816" y="220404"/>
                  <a:pt x="100596" y="238237"/>
                  <a:pt x="83328" y="248739"/>
                </a:cubicBezTo>
                <a:cubicBezTo>
                  <a:pt x="64791" y="259946"/>
                  <a:pt x="36950" y="271505"/>
                  <a:pt x="23276" y="275311"/>
                </a:cubicBezTo>
                <a:cubicBezTo>
                  <a:pt x="-9005" y="284121"/>
                  <a:pt x="-6397" y="245779"/>
                  <a:pt x="22995" y="231752"/>
                </a:cubicBezTo>
                <a:cubicBezTo>
                  <a:pt x="31030" y="228017"/>
                  <a:pt x="46818" y="218642"/>
                  <a:pt x="65566" y="205885"/>
                </a:cubicBezTo>
                <a:cubicBezTo>
                  <a:pt x="83469" y="193550"/>
                  <a:pt x="103909" y="174943"/>
                  <a:pt x="115116" y="161692"/>
                </a:cubicBezTo>
                <a:cubicBezTo>
                  <a:pt x="123010" y="152247"/>
                  <a:pt x="149653" y="119402"/>
                  <a:pt x="163890" y="97553"/>
                </a:cubicBezTo>
                <a:lnTo>
                  <a:pt x="164704" y="97684"/>
                </a:lnTo>
                <a:lnTo>
                  <a:pt x="184744" y="70769"/>
                </a:lnTo>
                <a:cubicBezTo>
                  <a:pt x="208717" y="41571"/>
                  <a:pt x="240117" y="10647"/>
                  <a:pt x="269826" y="3740"/>
                </a:cubicBezTo>
                <a:cubicBezTo>
                  <a:pt x="290795" y="-1176"/>
                  <a:pt x="307574" y="-916"/>
                  <a:pt x="320917" y="2608"/>
                </a:cubicBezTo>
                <a:close/>
              </a:path>
            </a:pathLst>
          </a:custGeom>
          <a:solidFill>
            <a:srgbClr val="FECFC2"/>
          </a:solidFill>
          <a:ln w="7035" cap="flat">
            <a:noFill/>
            <a:prstDash val="solid"/>
            <a:miter/>
          </a:ln>
        </p:spPr>
        <p:txBody>
          <a:bodyPr rtlCol="0" anchor="ctr"/>
          <a:lstStyle/>
          <a:p>
            <a:endParaRPr lang="zh-CN" altLang="en-US"/>
          </a:p>
        </p:txBody>
      </p:sp>
      <p:sp>
        <p:nvSpPr>
          <p:cNvPr id="65" name="任意多边形: 形状 64"/>
          <p:cNvSpPr/>
          <p:nvPr userDrawn="1">
            <p:custDataLst>
              <p:tags r:id="rId60"/>
            </p:custDataLst>
          </p:nvPr>
        </p:nvSpPr>
        <p:spPr>
          <a:xfrm>
            <a:off x="2115463" y="3032650"/>
            <a:ext cx="421365" cy="1122417"/>
          </a:xfrm>
          <a:custGeom>
            <a:avLst/>
            <a:gdLst>
              <a:gd name="connsiteX0" fmla="*/ 324222 w 340963"/>
              <a:gd name="connsiteY0" fmla="*/ 0 h 908244"/>
              <a:gd name="connsiteX1" fmla="*/ 0 w 340963"/>
              <a:gd name="connsiteY1" fmla="*/ 908245 h 908244"/>
              <a:gd name="connsiteX2" fmla="*/ 18537 w 340963"/>
              <a:gd name="connsiteY2" fmla="*/ 543636 h 908244"/>
              <a:gd name="connsiteX3" fmla="*/ 324222 w 340963"/>
              <a:gd name="connsiteY3" fmla="*/ 0 h 908244"/>
            </a:gdLst>
            <a:ahLst/>
            <a:cxnLst>
              <a:cxn ang="0">
                <a:pos x="connsiteX0" y="connsiteY0"/>
              </a:cxn>
              <a:cxn ang="0">
                <a:pos x="connsiteX1" y="connsiteY1"/>
              </a:cxn>
              <a:cxn ang="0">
                <a:pos x="connsiteX2" y="connsiteY2"/>
              </a:cxn>
              <a:cxn ang="0">
                <a:pos x="connsiteX3" y="connsiteY3"/>
              </a:cxn>
            </a:cxnLst>
            <a:rect l="l" t="t" r="r" b="b"/>
            <a:pathLst>
              <a:path w="340963" h="908244">
                <a:moveTo>
                  <a:pt x="324222" y="0"/>
                </a:moveTo>
                <a:cubicBezTo>
                  <a:pt x="324222" y="0"/>
                  <a:pt x="452290" y="631951"/>
                  <a:pt x="0" y="908245"/>
                </a:cubicBezTo>
                <a:lnTo>
                  <a:pt x="18537" y="543636"/>
                </a:lnTo>
                <a:lnTo>
                  <a:pt x="324222" y="0"/>
                </a:lnTo>
                <a:close/>
              </a:path>
            </a:pathLst>
          </a:custGeom>
          <a:solidFill>
            <a:schemeClr val="accent3">
              <a:lumMod val="75000"/>
            </a:schemeClr>
          </a:solidFill>
          <a:ln w="7035" cap="flat">
            <a:noFill/>
            <a:prstDash val="solid"/>
            <a:miter/>
          </a:ln>
        </p:spPr>
        <p:txBody>
          <a:bodyPr rtlCol="0" anchor="ctr"/>
          <a:lstStyle/>
          <a:p>
            <a:endParaRPr lang="zh-CN" altLang="en-US"/>
          </a:p>
        </p:txBody>
      </p:sp>
      <p:sp>
        <p:nvSpPr>
          <p:cNvPr id="67" name="任意多边形: 形状 66"/>
          <p:cNvSpPr/>
          <p:nvPr userDrawn="1">
            <p:custDataLst>
              <p:tags r:id="rId61"/>
            </p:custDataLst>
          </p:nvPr>
        </p:nvSpPr>
        <p:spPr>
          <a:xfrm>
            <a:off x="638098" y="2708068"/>
            <a:ext cx="1919571" cy="2449561"/>
          </a:xfrm>
          <a:custGeom>
            <a:avLst/>
            <a:gdLst>
              <a:gd name="connsiteX0" fmla="*/ 0 w 1553290"/>
              <a:gd name="connsiteY0" fmla="*/ 1768728 h 1982150"/>
              <a:gd name="connsiteX1" fmla="*/ 286725 w 1553290"/>
              <a:gd name="connsiteY1" fmla="*/ 1982151 h 1982150"/>
              <a:gd name="connsiteX2" fmla="*/ 871875 w 1553290"/>
              <a:gd name="connsiteY2" fmla="*/ 1152918 h 1982150"/>
              <a:gd name="connsiteX3" fmla="*/ 1497272 w 1553290"/>
              <a:gd name="connsiteY3" fmla="*/ 472898 h 1982150"/>
              <a:gd name="connsiteX4" fmla="*/ 1450048 w 1553290"/>
              <a:gd name="connsiteY4" fmla="*/ 3763 h 1982150"/>
              <a:gd name="connsiteX5" fmla="*/ 545962 w 1553290"/>
              <a:gd name="connsiteY5" fmla="*/ 760116 h 1982150"/>
              <a:gd name="connsiteX6" fmla="*/ 0 w 1553290"/>
              <a:gd name="connsiteY6" fmla="*/ 1768728 h 198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290" h="1982150">
                <a:moveTo>
                  <a:pt x="0" y="1768728"/>
                </a:moveTo>
                <a:lnTo>
                  <a:pt x="286725" y="1982151"/>
                </a:lnTo>
                <a:cubicBezTo>
                  <a:pt x="286725" y="1982151"/>
                  <a:pt x="699403" y="1347451"/>
                  <a:pt x="871875" y="1152918"/>
                </a:cubicBezTo>
                <a:cubicBezTo>
                  <a:pt x="1021370" y="984252"/>
                  <a:pt x="1399370" y="662849"/>
                  <a:pt x="1497272" y="472898"/>
                </a:cubicBezTo>
                <a:cubicBezTo>
                  <a:pt x="1567895" y="335949"/>
                  <a:pt x="1591084" y="33788"/>
                  <a:pt x="1450048" y="3763"/>
                </a:cubicBezTo>
                <a:cubicBezTo>
                  <a:pt x="1193983" y="-50791"/>
                  <a:pt x="701588" y="501796"/>
                  <a:pt x="545962" y="760116"/>
                </a:cubicBezTo>
                <a:cubicBezTo>
                  <a:pt x="398018" y="1005679"/>
                  <a:pt x="0" y="1768728"/>
                  <a:pt x="0" y="1768728"/>
                </a:cubicBezTo>
                <a:close/>
              </a:path>
            </a:pathLst>
          </a:custGeom>
          <a:solidFill>
            <a:schemeClr val="accent6"/>
          </a:solidFill>
          <a:ln w="7035" cap="flat">
            <a:noFill/>
            <a:prstDash val="solid"/>
            <a:miter/>
          </a:ln>
        </p:spPr>
        <p:txBody>
          <a:bodyPr rtlCol="0" anchor="ctr"/>
          <a:lstStyle/>
          <a:p>
            <a:endParaRPr lang="zh-CN" altLang="en-US"/>
          </a:p>
        </p:txBody>
      </p:sp>
      <p:sp>
        <p:nvSpPr>
          <p:cNvPr id="73" name="任意多边形: 形状 72"/>
          <p:cNvSpPr/>
          <p:nvPr userDrawn="1">
            <p:custDataLst>
              <p:tags r:id="rId62"/>
            </p:custDataLst>
          </p:nvPr>
        </p:nvSpPr>
        <p:spPr>
          <a:xfrm>
            <a:off x="1938556" y="2599745"/>
            <a:ext cx="615436" cy="1428499"/>
          </a:xfrm>
          <a:custGeom>
            <a:avLst/>
            <a:gdLst>
              <a:gd name="connsiteX0" fmla="*/ 406899 w 498002"/>
              <a:gd name="connsiteY0" fmla="*/ 0 h 1155921"/>
              <a:gd name="connsiteX1" fmla="*/ 95716 w 498002"/>
              <a:gd name="connsiteY1" fmla="*/ 1155922 h 1155921"/>
              <a:gd name="connsiteX2" fmla="*/ 0 w 498002"/>
              <a:gd name="connsiteY2" fmla="*/ 1065140 h 1155921"/>
              <a:gd name="connsiteX3" fmla="*/ 239008 w 498002"/>
              <a:gd name="connsiteY3" fmla="*/ 36863 h 1155921"/>
              <a:gd name="connsiteX4" fmla="*/ 406828 w 498002"/>
              <a:gd name="connsiteY4" fmla="*/ 70 h 1155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02" h="1155921">
                <a:moveTo>
                  <a:pt x="406899" y="0"/>
                </a:moveTo>
                <a:cubicBezTo>
                  <a:pt x="406899" y="0"/>
                  <a:pt x="753111" y="683615"/>
                  <a:pt x="95716" y="1155922"/>
                </a:cubicBezTo>
                <a:lnTo>
                  <a:pt x="0" y="1065140"/>
                </a:lnTo>
                <a:cubicBezTo>
                  <a:pt x="0" y="1065140"/>
                  <a:pt x="501769" y="588392"/>
                  <a:pt x="239008" y="36863"/>
                </a:cubicBezTo>
                <a:lnTo>
                  <a:pt x="406828" y="70"/>
                </a:lnTo>
                <a:close/>
              </a:path>
            </a:pathLst>
          </a:custGeom>
          <a:solidFill>
            <a:schemeClr val="accent4">
              <a:lumMod val="75000"/>
            </a:schemeClr>
          </a:solidFill>
          <a:ln w="7035" cap="flat">
            <a:noFill/>
            <a:prstDash val="solid"/>
            <a:miter/>
          </a:ln>
        </p:spPr>
        <p:txBody>
          <a:bodyPr rtlCol="0" anchor="ctr"/>
          <a:lstStyle/>
          <a:p>
            <a:endParaRPr lang="zh-CN" altLang="en-US"/>
          </a:p>
        </p:txBody>
      </p:sp>
      <p:cxnSp>
        <p:nvCxnSpPr>
          <p:cNvPr id="113" name="直接连接符 112"/>
          <p:cNvCxnSpPr/>
          <p:nvPr userDrawn="1">
            <p:custDataLst>
              <p:tags r:id="rId63"/>
            </p:custDataLst>
          </p:nvPr>
        </p:nvCxnSpPr>
        <p:spPr>
          <a:xfrm>
            <a:off x="10103543" y="5038528"/>
            <a:ext cx="1208882"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副标题 2"/>
          <p:cNvSpPr>
            <a:spLocks noGrp="1"/>
          </p:cNvSpPr>
          <p:nvPr>
            <p:ph type="subTitle" idx="1" hasCustomPrompt="1"/>
            <p:custDataLst>
              <p:tags r:id="rId64"/>
            </p:custDataLst>
          </p:nvPr>
        </p:nvSpPr>
        <p:spPr>
          <a:xfrm>
            <a:off x="4643514" y="3836854"/>
            <a:ext cx="6668911" cy="972000"/>
          </a:xfrm>
        </p:spPr>
        <p:txBody>
          <a:bodyPr wrap="square">
            <a:normAutofit/>
          </a:bodyPr>
          <a:lstStyle>
            <a:lvl1pPr marL="0" indent="0" algn="r">
              <a:lnSpc>
                <a:spcPct val="100000"/>
              </a:lnSpc>
              <a:buNone/>
              <a:defRPr lang="zh-CN" altLang="en-US" sz="5300" b="1" u="none" strike="noStrike" kern="1200" cap="all" spc="300" normalizeH="0" baseline="0" dirty="0">
                <a:gradFill flip="none" rotWithShape="1">
                  <a:gsLst>
                    <a:gs pos="28000">
                      <a:schemeClr val="accent1"/>
                    </a:gs>
                    <a:gs pos="75000">
                      <a:schemeClr val="accent1">
                        <a:lumMod val="75000"/>
                      </a:schemeClr>
                    </a:gs>
                  </a:gsLst>
                  <a:lin ang="2700000" scaled="1"/>
                  <a:tileRect/>
                </a:gra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p:ph type="ctrTitle"/>
            <p:custDataLst>
              <p:tags r:id="rId65"/>
            </p:custDataLst>
          </p:nvPr>
        </p:nvSpPr>
        <p:spPr>
          <a:xfrm>
            <a:off x="6072189" y="1394226"/>
            <a:ext cx="5240236" cy="2298628"/>
          </a:xfrm>
        </p:spPr>
        <p:txBody>
          <a:bodyPr wrap="square" anchor="b">
            <a:normAutofit/>
          </a:bodyPr>
          <a:lstStyle>
            <a:lvl1pPr algn="r">
              <a:lnSpc>
                <a:spcPct val="100000"/>
              </a:lnSpc>
              <a:defRPr sz="6000"/>
            </a:lvl1pPr>
          </a:lstStyle>
          <a:p>
            <a:r>
              <a:rPr lang="zh-CN" altLang="en-US" dirty="0"/>
              <a:t>单击此处编辑母版标题样式</a:t>
            </a:r>
            <a:endParaRPr lang="zh-CN" altLang="en-US" dirty="0"/>
          </a:p>
        </p:txBody>
      </p:sp>
      <p:sp>
        <p:nvSpPr>
          <p:cNvPr id="4" name="日期占位符 3"/>
          <p:cNvSpPr>
            <a:spLocks noGrp="1"/>
          </p:cNvSpPr>
          <p:nvPr userDrawn="1">
            <p:ph type="dt" sz="half" idx="10"/>
            <p:custDataLst>
              <p:tags r:id="rId6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67"/>
            </p:custDataLst>
          </p:nvPr>
        </p:nvSpPr>
        <p:spPr/>
        <p:txBody>
          <a:bodyPr/>
          <a:lstStyle/>
          <a:p>
            <a:endParaRPr lang="zh-CN" altLang="en-US"/>
          </a:p>
        </p:txBody>
      </p:sp>
      <p:sp>
        <p:nvSpPr>
          <p:cNvPr id="6" name="灯片编号占位符 5"/>
          <p:cNvSpPr>
            <a:spLocks noGrp="1"/>
          </p:cNvSpPr>
          <p:nvPr userDrawn="1">
            <p:ph type="sldNum" sz="quarter" idx="12"/>
            <p:custDataLst>
              <p:tags r:id="rId6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25962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 name="图形 3"/>
          <p:cNvGrpSpPr/>
          <p:nvPr userDrawn="1">
            <p:custDataLst>
              <p:tags r:id="rId4"/>
            </p:custDataLst>
          </p:nvPr>
        </p:nvGrpSpPr>
        <p:grpSpPr>
          <a:xfrm rot="0" flipH="1">
            <a:off x="1181100" y="3034665"/>
            <a:ext cx="745490" cy="1354455"/>
            <a:chOff x="7252225" y="3291227"/>
            <a:chExt cx="1073148" cy="1950101"/>
          </a:xfrm>
        </p:grpSpPr>
        <p:sp>
          <p:nvSpPr>
            <p:cNvPr id="11"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 name="图形 3"/>
            <p:cNvGrpSpPr/>
            <p:nvPr/>
          </p:nvGrpSpPr>
          <p:grpSpPr>
            <a:xfrm>
              <a:off x="7252225" y="3291227"/>
              <a:ext cx="1069050" cy="1950101"/>
              <a:chOff x="7252225" y="3291227"/>
              <a:chExt cx="1069050" cy="1950101"/>
            </a:xfrm>
            <a:solidFill>
              <a:srgbClr val="387A66"/>
            </a:solidFill>
          </p:grpSpPr>
          <p:sp>
            <p:nvSpPr>
              <p:cNvPr id="13"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 name="图形 3"/>
          <p:cNvGrpSpPr/>
          <p:nvPr userDrawn="1">
            <p:custDataLst>
              <p:tags r:id="rId13"/>
            </p:custDataLst>
          </p:nvPr>
        </p:nvGrpSpPr>
        <p:grpSpPr>
          <a:xfrm rot="0" flipH="1">
            <a:off x="862965" y="3524250"/>
            <a:ext cx="894715" cy="866140"/>
            <a:chOff x="7495184" y="3996285"/>
            <a:chExt cx="1288623" cy="1246746"/>
          </a:xfrm>
        </p:grpSpPr>
        <p:sp>
          <p:nvSpPr>
            <p:cNvPr id="25"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 name="图形 3"/>
            <p:cNvGrpSpPr/>
            <p:nvPr/>
          </p:nvGrpSpPr>
          <p:grpSpPr>
            <a:xfrm>
              <a:off x="7593453" y="4070833"/>
              <a:ext cx="1094099" cy="1149195"/>
              <a:chOff x="7593453" y="4070833"/>
              <a:chExt cx="1094099" cy="1149195"/>
            </a:xfrm>
            <a:solidFill>
              <a:srgbClr val="387A66"/>
            </a:solidFill>
          </p:grpSpPr>
          <p:sp>
            <p:nvSpPr>
              <p:cNvPr id="27"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4" name="图形 3"/>
          <p:cNvGrpSpPr/>
          <p:nvPr userDrawn="1">
            <p:custDataLst>
              <p:tags r:id="rId22"/>
            </p:custDataLst>
          </p:nvPr>
        </p:nvGrpSpPr>
        <p:grpSpPr>
          <a:xfrm rot="0" flipH="1">
            <a:off x="833120" y="4086860"/>
            <a:ext cx="859790" cy="418465"/>
            <a:chOff x="7588916" y="4805710"/>
            <a:chExt cx="1237691" cy="602525"/>
          </a:xfrm>
        </p:grpSpPr>
        <p:sp>
          <p:nvSpPr>
            <p:cNvPr id="35"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36" name="图形 3"/>
            <p:cNvGrpSpPr/>
            <p:nvPr/>
          </p:nvGrpSpPr>
          <p:grpSpPr>
            <a:xfrm>
              <a:off x="7588916" y="4846311"/>
              <a:ext cx="1237691" cy="448660"/>
              <a:chOff x="7588916" y="4846311"/>
              <a:chExt cx="1237691" cy="448660"/>
            </a:xfrm>
            <a:solidFill>
              <a:srgbClr val="387A66"/>
            </a:solidFill>
          </p:grpSpPr>
          <p:sp>
            <p:nvSpPr>
              <p:cNvPr id="37"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41" name="AutoShape 842"/>
          <p:cNvSpPr>
            <a:spLocks noChangeAspect="1" noChangeArrowheads="1" noTextEdit="1"/>
          </p:cNvSpPr>
          <p:nvPr userDrawn="1">
            <p:custDataLst>
              <p:tags r:id="rId31"/>
            </p:custDataLst>
          </p:nvPr>
        </p:nvSpPr>
        <p:spPr bwMode="auto">
          <a:xfrm>
            <a:off x="667385" y="1393190"/>
            <a:ext cx="5105400" cy="446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2" name="Freeform 844"/>
          <p:cNvSpPr/>
          <p:nvPr userDrawn="1">
            <p:custDataLst>
              <p:tags r:id="rId32"/>
            </p:custDataLst>
          </p:nvPr>
        </p:nvSpPr>
        <p:spPr bwMode="auto">
          <a:xfrm>
            <a:off x="1499870" y="1393190"/>
            <a:ext cx="2211070" cy="4359275"/>
          </a:xfrm>
          <a:custGeom>
            <a:avLst/>
            <a:gdLst>
              <a:gd name="T0" fmla="*/ 3754 w 4427"/>
              <a:gd name="T1" fmla="*/ 0 h 8581"/>
              <a:gd name="T2" fmla="*/ 671 w 4427"/>
              <a:gd name="T3" fmla="*/ 2 h 8581"/>
              <a:gd name="T4" fmla="*/ 0 w 4427"/>
              <a:gd name="T5" fmla="*/ 637 h 8581"/>
              <a:gd name="T6" fmla="*/ 2 w 4427"/>
              <a:gd name="T7" fmla="*/ 7946 h 8581"/>
              <a:gd name="T8" fmla="*/ 673 w 4427"/>
              <a:gd name="T9" fmla="*/ 8581 h 8581"/>
              <a:gd name="T10" fmla="*/ 3756 w 4427"/>
              <a:gd name="T11" fmla="*/ 8579 h 8581"/>
              <a:gd name="T12" fmla="*/ 4427 w 4427"/>
              <a:gd name="T13" fmla="*/ 7944 h 8581"/>
              <a:gd name="T14" fmla="*/ 4426 w 4427"/>
              <a:gd name="T15" fmla="*/ 635 h 8581"/>
              <a:gd name="T16" fmla="*/ 3754 w 4427"/>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7" h="8581">
                <a:moveTo>
                  <a:pt x="3754" y="0"/>
                </a:moveTo>
                <a:cubicBezTo>
                  <a:pt x="671" y="2"/>
                  <a:pt x="671" y="2"/>
                  <a:pt x="671" y="2"/>
                </a:cubicBezTo>
                <a:cubicBezTo>
                  <a:pt x="301" y="2"/>
                  <a:pt x="0" y="287"/>
                  <a:pt x="0" y="637"/>
                </a:cubicBezTo>
                <a:cubicBezTo>
                  <a:pt x="2" y="7946"/>
                  <a:pt x="2" y="7946"/>
                  <a:pt x="2" y="7946"/>
                </a:cubicBezTo>
                <a:cubicBezTo>
                  <a:pt x="2" y="8297"/>
                  <a:pt x="302" y="8581"/>
                  <a:pt x="673" y="8581"/>
                </a:cubicBezTo>
                <a:cubicBezTo>
                  <a:pt x="3756" y="8579"/>
                  <a:pt x="3756" y="8579"/>
                  <a:pt x="3756" y="8579"/>
                </a:cubicBezTo>
                <a:cubicBezTo>
                  <a:pt x="4127" y="8579"/>
                  <a:pt x="4427" y="8294"/>
                  <a:pt x="4427" y="7944"/>
                </a:cubicBezTo>
                <a:cubicBezTo>
                  <a:pt x="4426" y="635"/>
                  <a:pt x="4426" y="635"/>
                  <a:pt x="4426" y="635"/>
                </a:cubicBezTo>
                <a:cubicBezTo>
                  <a:pt x="4426" y="284"/>
                  <a:pt x="4125" y="0"/>
                  <a:pt x="3754"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3" name="Freeform 845"/>
          <p:cNvSpPr/>
          <p:nvPr userDrawn="1">
            <p:custDataLst>
              <p:tags r:id="rId33"/>
            </p:custDataLst>
          </p:nvPr>
        </p:nvSpPr>
        <p:spPr bwMode="auto">
          <a:xfrm>
            <a:off x="1545590" y="1393190"/>
            <a:ext cx="2158365" cy="4359275"/>
          </a:xfrm>
          <a:custGeom>
            <a:avLst/>
            <a:gdLst>
              <a:gd name="T0" fmla="*/ 3605 w 4251"/>
              <a:gd name="T1" fmla="*/ 0 h 8581"/>
              <a:gd name="T2" fmla="*/ 644 w 4251"/>
              <a:gd name="T3" fmla="*/ 2 h 8581"/>
              <a:gd name="T4" fmla="*/ 0 w 4251"/>
              <a:gd name="T5" fmla="*/ 637 h 8581"/>
              <a:gd name="T6" fmla="*/ 1 w 4251"/>
              <a:gd name="T7" fmla="*/ 7946 h 8581"/>
              <a:gd name="T8" fmla="*/ 646 w 4251"/>
              <a:gd name="T9" fmla="*/ 8581 h 8581"/>
              <a:gd name="T10" fmla="*/ 3607 w 4251"/>
              <a:gd name="T11" fmla="*/ 8579 h 8581"/>
              <a:gd name="T12" fmla="*/ 4251 w 4251"/>
              <a:gd name="T13" fmla="*/ 7944 h 8581"/>
              <a:gd name="T14" fmla="*/ 4250 w 4251"/>
              <a:gd name="T15" fmla="*/ 635 h 8581"/>
              <a:gd name="T16" fmla="*/ 3605 w 4251"/>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1" h="8581">
                <a:moveTo>
                  <a:pt x="3605" y="0"/>
                </a:moveTo>
                <a:cubicBezTo>
                  <a:pt x="644" y="2"/>
                  <a:pt x="644" y="2"/>
                  <a:pt x="644" y="2"/>
                </a:cubicBezTo>
                <a:cubicBezTo>
                  <a:pt x="288" y="2"/>
                  <a:pt x="0" y="286"/>
                  <a:pt x="0" y="637"/>
                </a:cubicBezTo>
                <a:cubicBezTo>
                  <a:pt x="1" y="7946"/>
                  <a:pt x="1" y="7946"/>
                  <a:pt x="1" y="7946"/>
                </a:cubicBezTo>
                <a:cubicBezTo>
                  <a:pt x="1" y="8296"/>
                  <a:pt x="290" y="8581"/>
                  <a:pt x="646" y="8581"/>
                </a:cubicBezTo>
                <a:cubicBezTo>
                  <a:pt x="3607" y="8579"/>
                  <a:pt x="3607" y="8579"/>
                  <a:pt x="3607" y="8579"/>
                </a:cubicBezTo>
                <a:cubicBezTo>
                  <a:pt x="3963" y="8579"/>
                  <a:pt x="4251" y="8294"/>
                  <a:pt x="4251" y="7944"/>
                </a:cubicBezTo>
                <a:cubicBezTo>
                  <a:pt x="4250" y="635"/>
                  <a:pt x="4250" y="635"/>
                  <a:pt x="4250" y="635"/>
                </a:cubicBezTo>
                <a:cubicBezTo>
                  <a:pt x="4250" y="284"/>
                  <a:pt x="3961" y="0"/>
                  <a:pt x="3605"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4" name="Freeform 846"/>
          <p:cNvSpPr/>
          <p:nvPr userDrawn="1">
            <p:custDataLst>
              <p:tags r:id="rId34"/>
            </p:custDataLst>
          </p:nvPr>
        </p:nvSpPr>
        <p:spPr bwMode="auto">
          <a:xfrm>
            <a:off x="1644650" y="1524635"/>
            <a:ext cx="1958975" cy="4076700"/>
          </a:xfrm>
          <a:custGeom>
            <a:avLst/>
            <a:gdLst>
              <a:gd name="T0" fmla="*/ 3406 w 3859"/>
              <a:gd name="T1" fmla="*/ 0 h 8025"/>
              <a:gd name="T2" fmla="*/ 2904 w 3859"/>
              <a:gd name="T3" fmla="*/ 0 h 8025"/>
              <a:gd name="T4" fmla="*/ 2702 w 3859"/>
              <a:gd name="T5" fmla="*/ 0 h 8025"/>
              <a:gd name="T6" fmla="*/ 1025 w 3859"/>
              <a:gd name="T7" fmla="*/ 1 h 8025"/>
              <a:gd name="T8" fmla="*/ 451 w 3859"/>
              <a:gd name="T9" fmla="*/ 1 h 8025"/>
              <a:gd name="T10" fmla="*/ 0 w 3859"/>
              <a:gd name="T11" fmla="*/ 446 h 8025"/>
              <a:gd name="T12" fmla="*/ 1 w 3859"/>
              <a:gd name="T13" fmla="*/ 7580 h 8025"/>
              <a:gd name="T14" fmla="*/ 453 w 3859"/>
              <a:gd name="T15" fmla="*/ 8025 h 8025"/>
              <a:gd name="T16" fmla="*/ 3408 w 3859"/>
              <a:gd name="T17" fmla="*/ 8023 h 8025"/>
              <a:gd name="T18" fmla="*/ 3859 w 3859"/>
              <a:gd name="T19" fmla="*/ 7578 h 8025"/>
              <a:gd name="T20" fmla="*/ 3858 w 3859"/>
              <a:gd name="T21" fmla="*/ 444 h 8025"/>
              <a:gd name="T22" fmla="*/ 3406 w 3859"/>
              <a:gd name="T23" fmla="*/ 0 h 8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9" h="8025">
                <a:moveTo>
                  <a:pt x="3406" y="0"/>
                </a:moveTo>
                <a:cubicBezTo>
                  <a:pt x="2904" y="0"/>
                  <a:pt x="2904" y="0"/>
                  <a:pt x="2904" y="0"/>
                </a:cubicBezTo>
                <a:cubicBezTo>
                  <a:pt x="2702" y="0"/>
                  <a:pt x="2702" y="0"/>
                  <a:pt x="2702" y="0"/>
                </a:cubicBezTo>
                <a:cubicBezTo>
                  <a:pt x="2625" y="0"/>
                  <a:pt x="1102" y="1"/>
                  <a:pt x="1025" y="1"/>
                </a:cubicBezTo>
                <a:cubicBezTo>
                  <a:pt x="451" y="1"/>
                  <a:pt x="451" y="1"/>
                  <a:pt x="451" y="1"/>
                </a:cubicBezTo>
                <a:cubicBezTo>
                  <a:pt x="202" y="2"/>
                  <a:pt x="0" y="201"/>
                  <a:pt x="0" y="446"/>
                </a:cubicBezTo>
                <a:cubicBezTo>
                  <a:pt x="1" y="7580"/>
                  <a:pt x="1" y="7580"/>
                  <a:pt x="1" y="7580"/>
                </a:cubicBezTo>
                <a:cubicBezTo>
                  <a:pt x="1" y="7826"/>
                  <a:pt x="204" y="8025"/>
                  <a:pt x="453" y="8025"/>
                </a:cubicBezTo>
                <a:cubicBezTo>
                  <a:pt x="3408" y="8023"/>
                  <a:pt x="3408" y="8023"/>
                  <a:pt x="3408" y="8023"/>
                </a:cubicBezTo>
                <a:cubicBezTo>
                  <a:pt x="3657" y="8023"/>
                  <a:pt x="3859" y="7824"/>
                  <a:pt x="3859" y="7578"/>
                </a:cubicBezTo>
                <a:cubicBezTo>
                  <a:pt x="3858" y="444"/>
                  <a:pt x="3858" y="444"/>
                  <a:pt x="3858" y="444"/>
                </a:cubicBezTo>
                <a:cubicBezTo>
                  <a:pt x="3858" y="199"/>
                  <a:pt x="3655" y="0"/>
                  <a:pt x="34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5" name="Freeform 848"/>
          <p:cNvSpPr/>
          <p:nvPr userDrawn="1">
            <p:custDataLst>
              <p:tags r:id="rId35"/>
            </p:custDataLst>
          </p:nvPr>
        </p:nvSpPr>
        <p:spPr bwMode="auto">
          <a:xfrm>
            <a:off x="2602230" y="5413375"/>
            <a:ext cx="57785" cy="56515"/>
          </a:xfrm>
          <a:custGeom>
            <a:avLst/>
            <a:gdLst>
              <a:gd name="T0" fmla="*/ 57 w 114"/>
              <a:gd name="T1" fmla="*/ 0 h 112"/>
              <a:gd name="T2" fmla="*/ 0 w 114"/>
              <a:gd name="T3" fmla="*/ 56 h 112"/>
              <a:gd name="T4" fmla="*/ 56 w 114"/>
              <a:gd name="T5" fmla="*/ 112 h 112"/>
              <a:gd name="T6" fmla="*/ 114 w 114"/>
              <a:gd name="T7" fmla="*/ 57 h 112"/>
              <a:gd name="T8" fmla="*/ 57 w 114"/>
              <a:gd name="T9" fmla="*/ 0 h 112"/>
            </a:gdLst>
            <a:ahLst/>
            <a:cxnLst>
              <a:cxn ang="0">
                <a:pos x="T0" y="T1"/>
              </a:cxn>
              <a:cxn ang="0">
                <a:pos x="T2" y="T3"/>
              </a:cxn>
              <a:cxn ang="0">
                <a:pos x="T4" y="T5"/>
              </a:cxn>
              <a:cxn ang="0">
                <a:pos x="T6" y="T7"/>
              </a:cxn>
              <a:cxn ang="0">
                <a:pos x="T8" y="T9"/>
              </a:cxn>
            </a:cxnLst>
            <a:rect l="0" t="0" r="r" b="b"/>
            <a:pathLst>
              <a:path w="114" h="112">
                <a:moveTo>
                  <a:pt x="57" y="0"/>
                </a:moveTo>
                <a:cubicBezTo>
                  <a:pt x="26" y="0"/>
                  <a:pt x="0" y="25"/>
                  <a:pt x="0" y="56"/>
                </a:cubicBezTo>
                <a:cubicBezTo>
                  <a:pt x="0" y="87"/>
                  <a:pt x="25" y="112"/>
                  <a:pt x="56" y="112"/>
                </a:cubicBezTo>
                <a:cubicBezTo>
                  <a:pt x="88" y="112"/>
                  <a:pt x="113" y="87"/>
                  <a:pt x="114" y="57"/>
                </a:cubicBezTo>
                <a:cubicBezTo>
                  <a:pt x="114" y="26"/>
                  <a:pt x="89" y="1"/>
                  <a:pt x="57" y="0"/>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6" name="Freeform 849"/>
          <p:cNvSpPr/>
          <p:nvPr userDrawn="1">
            <p:custDataLst>
              <p:tags r:id="rId36"/>
            </p:custDataLst>
          </p:nvPr>
        </p:nvSpPr>
        <p:spPr bwMode="auto">
          <a:xfrm>
            <a:off x="2440940" y="5411470"/>
            <a:ext cx="57785" cy="57785"/>
          </a:xfrm>
          <a:custGeom>
            <a:avLst/>
            <a:gdLst>
              <a:gd name="T0" fmla="*/ 58 w 114"/>
              <a:gd name="T1" fmla="*/ 1 h 113"/>
              <a:gd name="T2" fmla="*/ 0 w 114"/>
              <a:gd name="T3" fmla="*/ 56 h 113"/>
              <a:gd name="T4" fmla="*/ 57 w 114"/>
              <a:gd name="T5" fmla="*/ 112 h 113"/>
              <a:gd name="T6" fmla="*/ 114 w 114"/>
              <a:gd name="T7" fmla="*/ 57 h 113"/>
              <a:gd name="T8" fmla="*/ 58 w 114"/>
              <a:gd name="T9" fmla="*/ 1 h 113"/>
            </a:gdLst>
            <a:ahLst/>
            <a:cxnLst>
              <a:cxn ang="0">
                <a:pos x="T0" y="T1"/>
              </a:cxn>
              <a:cxn ang="0">
                <a:pos x="T2" y="T3"/>
              </a:cxn>
              <a:cxn ang="0">
                <a:pos x="T4" y="T5"/>
              </a:cxn>
              <a:cxn ang="0">
                <a:pos x="T6" y="T7"/>
              </a:cxn>
              <a:cxn ang="0">
                <a:pos x="T8" y="T9"/>
              </a:cxn>
            </a:cxnLst>
            <a:rect l="0" t="0" r="r" b="b"/>
            <a:pathLst>
              <a:path w="114" h="113">
                <a:moveTo>
                  <a:pt x="58" y="1"/>
                </a:moveTo>
                <a:cubicBezTo>
                  <a:pt x="26" y="0"/>
                  <a:pt x="1" y="25"/>
                  <a:pt x="0" y="56"/>
                </a:cubicBezTo>
                <a:cubicBezTo>
                  <a:pt x="0" y="87"/>
                  <a:pt x="25" y="112"/>
                  <a:pt x="57" y="112"/>
                </a:cubicBezTo>
                <a:cubicBezTo>
                  <a:pt x="88" y="113"/>
                  <a:pt x="114" y="88"/>
                  <a:pt x="114" y="57"/>
                </a:cubicBezTo>
                <a:cubicBezTo>
                  <a:pt x="114" y="26"/>
                  <a:pt x="89" y="1"/>
                  <a:pt x="58" y="1"/>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8" name="圆角矩形 47"/>
          <p:cNvSpPr/>
          <p:nvPr userDrawn="1">
            <p:custDataLst>
              <p:tags r:id="rId37"/>
            </p:custDataLst>
          </p:nvPr>
        </p:nvSpPr>
        <p:spPr>
          <a:xfrm>
            <a:off x="1762125" y="1656080"/>
            <a:ext cx="1701165" cy="78486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圆角矩形 48"/>
          <p:cNvSpPr/>
          <p:nvPr userDrawn="1">
            <p:custDataLst>
              <p:tags r:id="rId38"/>
            </p:custDataLst>
          </p:nvPr>
        </p:nvSpPr>
        <p:spPr>
          <a:xfrm>
            <a:off x="1762125" y="2536825"/>
            <a:ext cx="1701165" cy="31559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0" name="圆角矩形 49"/>
          <p:cNvSpPr/>
          <p:nvPr userDrawn="1">
            <p:custDataLst>
              <p:tags r:id="rId39"/>
            </p:custDataLst>
          </p:nvPr>
        </p:nvSpPr>
        <p:spPr>
          <a:xfrm>
            <a:off x="1762125" y="2948305"/>
            <a:ext cx="1701165" cy="59626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1" name="圆角矩形 50"/>
          <p:cNvSpPr/>
          <p:nvPr userDrawn="1">
            <p:custDataLst>
              <p:tags r:id="rId40"/>
            </p:custDataLst>
          </p:nvPr>
        </p:nvSpPr>
        <p:spPr>
          <a:xfrm>
            <a:off x="1762125" y="3640455"/>
            <a:ext cx="1701165" cy="183007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2" name="Freeform 850"/>
          <p:cNvSpPr/>
          <p:nvPr userDrawn="1">
            <p:custDataLst>
              <p:tags r:id="rId41"/>
            </p:custDataLst>
          </p:nvPr>
        </p:nvSpPr>
        <p:spPr bwMode="auto">
          <a:xfrm>
            <a:off x="3060700" y="4390390"/>
            <a:ext cx="864870" cy="111760"/>
          </a:xfrm>
          <a:custGeom>
            <a:avLst/>
            <a:gdLst>
              <a:gd name="T0" fmla="*/ 1685 w 1704"/>
              <a:gd name="T1" fmla="*/ 0 h 220"/>
              <a:gd name="T2" fmla="*/ 18 w 1704"/>
              <a:gd name="T3" fmla="*/ 0 h 220"/>
              <a:gd name="T4" fmla="*/ 0 w 1704"/>
              <a:gd name="T5" fmla="*/ 19 h 220"/>
              <a:gd name="T6" fmla="*/ 0 w 1704"/>
              <a:gd name="T7" fmla="*/ 201 h 220"/>
              <a:gd name="T8" fmla="*/ 18 w 1704"/>
              <a:gd name="T9" fmla="*/ 220 h 220"/>
              <a:gd name="T10" fmla="*/ 1685 w 1704"/>
              <a:gd name="T11" fmla="*/ 220 h 220"/>
              <a:gd name="T12" fmla="*/ 1704 w 1704"/>
              <a:gd name="T13" fmla="*/ 201 h 220"/>
              <a:gd name="T14" fmla="*/ 1704 w 1704"/>
              <a:gd name="T15" fmla="*/ 19 h 220"/>
              <a:gd name="T16" fmla="*/ 1685 w 1704"/>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4" h="220">
                <a:moveTo>
                  <a:pt x="1685" y="0"/>
                </a:moveTo>
                <a:cubicBezTo>
                  <a:pt x="18" y="0"/>
                  <a:pt x="18" y="0"/>
                  <a:pt x="18" y="0"/>
                </a:cubicBezTo>
                <a:cubicBezTo>
                  <a:pt x="8" y="0"/>
                  <a:pt x="0" y="8"/>
                  <a:pt x="0" y="19"/>
                </a:cubicBezTo>
                <a:cubicBezTo>
                  <a:pt x="0" y="201"/>
                  <a:pt x="0" y="201"/>
                  <a:pt x="0" y="201"/>
                </a:cubicBezTo>
                <a:cubicBezTo>
                  <a:pt x="0" y="211"/>
                  <a:pt x="8" y="220"/>
                  <a:pt x="18" y="220"/>
                </a:cubicBezTo>
                <a:cubicBezTo>
                  <a:pt x="1685" y="220"/>
                  <a:pt x="1685" y="220"/>
                  <a:pt x="1685" y="220"/>
                </a:cubicBezTo>
                <a:cubicBezTo>
                  <a:pt x="1695" y="220"/>
                  <a:pt x="1704" y="211"/>
                  <a:pt x="1704" y="201"/>
                </a:cubicBezTo>
                <a:cubicBezTo>
                  <a:pt x="1704" y="19"/>
                  <a:pt x="1704" y="19"/>
                  <a:pt x="1704" y="19"/>
                </a:cubicBezTo>
                <a:cubicBezTo>
                  <a:pt x="1704" y="8"/>
                  <a:pt x="1695" y="0"/>
                  <a:pt x="168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3" name="Freeform 851"/>
          <p:cNvSpPr/>
          <p:nvPr userDrawn="1">
            <p:custDataLst>
              <p:tags r:id="rId42"/>
            </p:custDataLst>
          </p:nvPr>
        </p:nvSpPr>
        <p:spPr bwMode="auto">
          <a:xfrm>
            <a:off x="3061970" y="4500245"/>
            <a:ext cx="272415" cy="1299845"/>
          </a:xfrm>
          <a:custGeom>
            <a:avLst/>
            <a:gdLst>
              <a:gd name="T0" fmla="*/ 0 w 264"/>
              <a:gd name="T1" fmla="*/ 1258 h 1258"/>
              <a:gd name="T2" fmla="*/ 32 w 264"/>
              <a:gd name="T3" fmla="*/ 1256 h 1258"/>
              <a:gd name="T4" fmla="*/ 264 w 264"/>
              <a:gd name="T5" fmla="*/ 5 h 1258"/>
              <a:gd name="T6" fmla="*/ 156 w 264"/>
              <a:gd name="T7" fmla="*/ 0 h 1258"/>
              <a:gd name="T8" fmla="*/ 0 w 264"/>
              <a:gd name="T9" fmla="*/ 1258 h 1258"/>
            </a:gdLst>
            <a:ahLst/>
            <a:cxnLst>
              <a:cxn ang="0">
                <a:pos x="T0" y="T1"/>
              </a:cxn>
              <a:cxn ang="0">
                <a:pos x="T2" y="T3"/>
              </a:cxn>
              <a:cxn ang="0">
                <a:pos x="T4" y="T5"/>
              </a:cxn>
              <a:cxn ang="0">
                <a:pos x="T6" y="T7"/>
              </a:cxn>
              <a:cxn ang="0">
                <a:pos x="T8" y="T9"/>
              </a:cxn>
            </a:cxnLst>
            <a:rect l="0" t="0" r="r" b="b"/>
            <a:pathLst>
              <a:path w="264" h="1258">
                <a:moveTo>
                  <a:pt x="0" y="1258"/>
                </a:moveTo>
                <a:lnTo>
                  <a:pt x="32" y="1256"/>
                </a:lnTo>
                <a:lnTo>
                  <a:pt x="264" y="5"/>
                </a:lnTo>
                <a:lnTo>
                  <a:pt x="156" y="0"/>
                </a:lnTo>
                <a:lnTo>
                  <a:pt x="0" y="125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4" name="Freeform 852"/>
          <p:cNvSpPr/>
          <p:nvPr userDrawn="1">
            <p:custDataLst>
              <p:tags r:id="rId43"/>
            </p:custDataLst>
          </p:nvPr>
        </p:nvSpPr>
        <p:spPr bwMode="auto">
          <a:xfrm>
            <a:off x="3667125" y="4503420"/>
            <a:ext cx="272415" cy="1299845"/>
          </a:xfrm>
          <a:custGeom>
            <a:avLst/>
            <a:gdLst>
              <a:gd name="T0" fmla="*/ 0 w 264"/>
              <a:gd name="T1" fmla="*/ 2 h 1258"/>
              <a:gd name="T2" fmla="*/ 236 w 264"/>
              <a:gd name="T3" fmla="*/ 1258 h 1258"/>
              <a:gd name="T4" fmla="*/ 264 w 264"/>
              <a:gd name="T5" fmla="*/ 1255 h 1258"/>
              <a:gd name="T6" fmla="*/ 95 w 264"/>
              <a:gd name="T7" fmla="*/ 0 h 1258"/>
              <a:gd name="T8" fmla="*/ 0 w 264"/>
              <a:gd name="T9" fmla="*/ 2 h 1258"/>
            </a:gdLst>
            <a:ahLst/>
            <a:cxnLst>
              <a:cxn ang="0">
                <a:pos x="T0" y="T1"/>
              </a:cxn>
              <a:cxn ang="0">
                <a:pos x="T2" y="T3"/>
              </a:cxn>
              <a:cxn ang="0">
                <a:pos x="T4" y="T5"/>
              </a:cxn>
              <a:cxn ang="0">
                <a:pos x="T6" y="T7"/>
              </a:cxn>
              <a:cxn ang="0">
                <a:pos x="T8" y="T9"/>
              </a:cxn>
            </a:cxnLst>
            <a:rect l="0" t="0" r="r" b="b"/>
            <a:pathLst>
              <a:path w="264" h="1258">
                <a:moveTo>
                  <a:pt x="0" y="2"/>
                </a:moveTo>
                <a:lnTo>
                  <a:pt x="236" y="1258"/>
                </a:lnTo>
                <a:lnTo>
                  <a:pt x="264" y="1255"/>
                </a:lnTo>
                <a:lnTo>
                  <a:pt x="95" y="0"/>
                </a:lnTo>
                <a:lnTo>
                  <a:pt x="0" y="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5" name="Freeform 853"/>
          <p:cNvSpPr/>
          <p:nvPr userDrawn="1">
            <p:custDataLst>
              <p:tags r:id="rId44"/>
            </p:custDataLst>
          </p:nvPr>
        </p:nvSpPr>
        <p:spPr bwMode="auto">
          <a:xfrm>
            <a:off x="869950" y="4415155"/>
            <a:ext cx="1207770" cy="1354455"/>
          </a:xfrm>
          <a:custGeom>
            <a:avLst/>
            <a:gdLst>
              <a:gd name="T0" fmla="*/ 75 w 1169"/>
              <a:gd name="T1" fmla="*/ 0 h 1311"/>
              <a:gd name="T2" fmla="*/ 0 w 1169"/>
              <a:gd name="T3" fmla="*/ 1311 h 1311"/>
              <a:gd name="T4" fmla="*/ 1169 w 1169"/>
              <a:gd name="T5" fmla="*/ 1240 h 1311"/>
              <a:gd name="T6" fmla="*/ 1082 w 1169"/>
              <a:gd name="T7" fmla="*/ 6 h 1311"/>
              <a:gd name="T8" fmla="*/ 75 w 1169"/>
              <a:gd name="T9" fmla="*/ 0 h 1311"/>
            </a:gdLst>
            <a:ahLst/>
            <a:cxnLst>
              <a:cxn ang="0">
                <a:pos x="T0" y="T1"/>
              </a:cxn>
              <a:cxn ang="0">
                <a:pos x="T2" y="T3"/>
              </a:cxn>
              <a:cxn ang="0">
                <a:pos x="T4" y="T5"/>
              </a:cxn>
              <a:cxn ang="0">
                <a:pos x="T6" y="T7"/>
              </a:cxn>
              <a:cxn ang="0">
                <a:pos x="T8" y="T9"/>
              </a:cxn>
            </a:cxnLst>
            <a:rect l="0" t="0" r="r" b="b"/>
            <a:pathLst>
              <a:path w="1169" h="1311">
                <a:moveTo>
                  <a:pt x="75" y="0"/>
                </a:moveTo>
                <a:lnTo>
                  <a:pt x="0" y="1311"/>
                </a:lnTo>
                <a:lnTo>
                  <a:pt x="1169" y="1240"/>
                </a:lnTo>
                <a:lnTo>
                  <a:pt x="1082" y="6"/>
                </a:lnTo>
                <a:lnTo>
                  <a:pt x="7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6" name="Freeform 854"/>
          <p:cNvSpPr/>
          <p:nvPr userDrawn="1">
            <p:custDataLst>
              <p:tags r:id="rId45"/>
            </p:custDataLst>
          </p:nvPr>
        </p:nvSpPr>
        <p:spPr bwMode="auto">
          <a:xfrm>
            <a:off x="667385" y="4377055"/>
            <a:ext cx="280035" cy="1392555"/>
          </a:xfrm>
          <a:custGeom>
            <a:avLst/>
            <a:gdLst>
              <a:gd name="T0" fmla="*/ 0 w 271"/>
              <a:gd name="T1" fmla="*/ 1198 h 1348"/>
              <a:gd name="T2" fmla="*/ 196 w 271"/>
              <a:gd name="T3" fmla="*/ 1348 h 1348"/>
              <a:gd name="T4" fmla="*/ 271 w 271"/>
              <a:gd name="T5" fmla="*/ 37 h 1348"/>
              <a:gd name="T6" fmla="*/ 132 w 271"/>
              <a:gd name="T7" fmla="*/ 0 h 1348"/>
              <a:gd name="T8" fmla="*/ 0 w 271"/>
              <a:gd name="T9" fmla="*/ 1198 h 1348"/>
            </a:gdLst>
            <a:ahLst/>
            <a:cxnLst>
              <a:cxn ang="0">
                <a:pos x="T0" y="T1"/>
              </a:cxn>
              <a:cxn ang="0">
                <a:pos x="T2" y="T3"/>
              </a:cxn>
              <a:cxn ang="0">
                <a:pos x="T4" y="T5"/>
              </a:cxn>
              <a:cxn ang="0">
                <a:pos x="T6" y="T7"/>
              </a:cxn>
              <a:cxn ang="0">
                <a:pos x="T8" y="T9"/>
              </a:cxn>
            </a:cxnLst>
            <a:rect l="0" t="0" r="r" b="b"/>
            <a:pathLst>
              <a:path w="271" h="1348">
                <a:moveTo>
                  <a:pt x="0" y="1198"/>
                </a:moveTo>
                <a:lnTo>
                  <a:pt x="196" y="1348"/>
                </a:lnTo>
                <a:lnTo>
                  <a:pt x="271" y="37"/>
                </a:lnTo>
                <a:lnTo>
                  <a:pt x="132" y="0"/>
                </a:lnTo>
                <a:lnTo>
                  <a:pt x="0" y="119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7" name="Freeform 855"/>
          <p:cNvSpPr/>
          <p:nvPr userDrawn="1">
            <p:custDataLst>
              <p:tags r:id="rId46"/>
            </p:custDataLst>
          </p:nvPr>
        </p:nvSpPr>
        <p:spPr bwMode="auto">
          <a:xfrm>
            <a:off x="803910" y="4373880"/>
            <a:ext cx="1178560" cy="41275"/>
          </a:xfrm>
          <a:custGeom>
            <a:avLst/>
            <a:gdLst>
              <a:gd name="T0" fmla="*/ 0 w 1141"/>
              <a:gd name="T1" fmla="*/ 3 h 40"/>
              <a:gd name="T2" fmla="*/ 139 w 1141"/>
              <a:gd name="T3" fmla="*/ 40 h 40"/>
              <a:gd name="T4" fmla="*/ 1141 w 1141"/>
              <a:gd name="T5" fmla="*/ 35 h 40"/>
              <a:gd name="T6" fmla="*/ 911 w 1141"/>
              <a:gd name="T7" fmla="*/ 0 h 40"/>
              <a:gd name="T8" fmla="*/ 0 w 1141"/>
              <a:gd name="T9" fmla="*/ 3 h 40"/>
            </a:gdLst>
            <a:ahLst/>
            <a:cxnLst>
              <a:cxn ang="0">
                <a:pos x="T0" y="T1"/>
              </a:cxn>
              <a:cxn ang="0">
                <a:pos x="T2" y="T3"/>
              </a:cxn>
              <a:cxn ang="0">
                <a:pos x="T4" y="T5"/>
              </a:cxn>
              <a:cxn ang="0">
                <a:pos x="T6" y="T7"/>
              </a:cxn>
              <a:cxn ang="0">
                <a:pos x="T8" y="T9"/>
              </a:cxn>
            </a:cxnLst>
            <a:rect l="0" t="0" r="r" b="b"/>
            <a:pathLst>
              <a:path w="1141" h="40">
                <a:moveTo>
                  <a:pt x="0" y="3"/>
                </a:moveTo>
                <a:lnTo>
                  <a:pt x="139" y="40"/>
                </a:lnTo>
                <a:lnTo>
                  <a:pt x="1141" y="35"/>
                </a:lnTo>
                <a:lnTo>
                  <a:pt x="911" y="0"/>
                </a:lnTo>
                <a:lnTo>
                  <a:pt x="0" y="3"/>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8" name="Freeform 856"/>
          <p:cNvSpPr/>
          <p:nvPr userDrawn="1">
            <p:custDataLst>
              <p:tags r:id="rId47"/>
            </p:custDataLst>
          </p:nvPr>
        </p:nvSpPr>
        <p:spPr bwMode="auto">
          <a:xfrm>
            <a:off x="1208405" y="4003040"/>
            <a:ext cx="462915" cy="415290"/>
          </a:xfrm>
          <a:custGeom>
            <a:avLst/>
            <a:gdLst>
              <a:gd name="T0" fmla="*/ 382 w 913"/>
              <a:gd name="T1" fmla="*/ 46 h 817"/>
              <a:gd name="T2" fmla="*/ 0 w 913"/>
              <a:gd name="T3" fmla="*/ 817 h 817"/>
              <a:gd name="T4" fmla="*/ 231 w 913"/>
              <a:gd name="T5" fmla="*/ 813 h 817"/>
              <a:gd name="T6" fmla="*/ 361 w 913"/>
              <a:gd name="T7" fmla="*/ 212 h 817"/>
              <a:gd name="T8" fmla="*/ 582 w 913"/>
              <a:gd name="T9" fmla="*/ 814 h 817"/>
              <a:gd name="T10" fmla="*/ 913 w 913"/>
              <a:gd name="T11" fmla="*/ 812 h 817"/>
              <a:gd name="T12" fmla="*/ 382 w 913"/>
              <a:gd name="T13" fmla="*/ 46 h 817"/>
            </a:gdLst>
            <a:ahLst/>
            <a:cxnLst>
              <a:cxn ang="0">
                <a:pos x="T0" y="T1"/>
              </a:cxn>
              <a:cxn ang="0">
                <a:pos x="T2" y="T3"/>
              </a:cxn>
              <a:cxn ang="0">
                <a:pos x="T4" y="T5"/>
              </a:cxn>
              <a:cxn ang="0">
                <a:pos x="T6" y="T7"/>
              </a:cxn>
              <a:cxn ang="0">
                <a:pos x="T8" y="T9"/>
              </a:cxn>
              <a:cxn ang="0">
                <a:pos x="T10" y="T11"/>
              </a:cxn>
              <a:cxn ang="0">
                <a:pos x="T12" y="T13"/>
              </a:cxn>
            </a:cxnLst>
            <a:rect l="0" t="0" r="r" b="b"/>
            <a:pathLst>
              <a:path w="913" h="817">
                <a:moveTo>
                  <a:pt x="382" y="46"/>
                </a:moveTo>
                <a:cubicBezTo>
                  <a:pt x="59" y="92"/>
                  <a:pt x="0" y="817"/>
                  <a:pt x="0" y="817"/>
                </a:cubicBezTo>
                <a:cubicBezTo>
                  <a:pt x="231" y="813"/>
                  <a:pt x="231" y="813"/>
                  <a:pt x="231" y="813"/>
                </a:cubicBezTo>
                <a:cubicBezTo>
                  <a:pt x="231" y="813"/>
                  <a:pt x="205" y="328"/>
                  <a:pt x="361" y="212"/>
                </a:cubicBezTo>
                <a:cubicBezTo>
                  <a:pt x="517" y="97"/>
                  <a:pt x="582" y="814"/>
                  <a:pt x="582" y="814"/>
                </a:cubicBezTo>
                <a:cubicBezTo>
                  <a:pt x="913" y="812"/>
                  <a:pt x="913" y="812"/>
                  <a:pt x="913" y="812"/>
                </a:cubicBezTo>
                <a:cubicBezTo>
                  <a:pt x="913" y="812"/>
                  <a:pt x="706" y="0"/>
                  <a:pt x="382" y="4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9" name="Freeform 857"/>
          <p:cNvSpPr/>
          <p:nvPr userDrawn="1">
            <p:custDataLst>
              <p:tags r:id="rId48"/>
            </p:custDataLst>
          </p:nvPr>
        </p:nvSpPr>
        <p:spPr bwMode="auto">
          <a:xfrm>
            <a:off x="1269365" y="4029075"/>
            <a:ext cx="308610" cy="388620"/>
          </a:xfrm>
          <a:custGeom>
            <a:avLst/>
            <a:gdLst>
              <a:gd name="T0" fmla="*/ 255 w 609"/>
              <a:gd name="T1" fmla="*/ 80 h 764"/>
              <a:gd name="T2" fmla="*/ 0 w 609"/>
              <a:gd name="T3" fmla="*/ 762 h 764"/>
              <a:gd name="T4" fmla="*/ 111 w 609"/>
              <a:gd name="T5" fmla="*/ 762 h 764"/>
              <a:gd name="T6" fmla="*/ 241 w 609"/>
              <a:gd name="T7" fmla="*/ 162 h 764"/>
              <a:gd name="T8" fmla="*/ 462 w 609"/>
              <a:gd name="T9" fmla="*/ 763 h 764"/>
              <a:gd name="T10" fmla="*/ 559 w 609"/>
              <a:gd name="T11" fmla="*/ 764 h 764"/>
              <a:gd name="T12" fmla="*/ 609 w 609"/>
              <a:gd name="T13" fmla="*/ 763 h 764"/>
              <a:gd name="T14" fmla="*/ 255 w 609"/>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764">
                <a:moveTo>
                  <a:pt x="255" y="80"/>
                </a:moveTo>
                <a:cubicBezTo>
                  <a:pt x="14" y="210"/>
                  <a:pt x="0" y="762"/>
                  <a:pt x="0" y="762"/>
                </a:cubicBezTo>
                <a:cubicBezTo>
                  <a:pt x="111" y="762"/>
                  <a:pt x="111" y="762"/>
                  <a:pt x="111" y="762"/>
                </a:cubicBezTo>
                <a:cubicBezTo>
                  <a:pt x="110" y="755"/>
                  <a:pt x="87" y="277"/>
                  <a:pt x="241" y="162"/>
                </a:cubicBezTo>
                <a:cubicBezTo>
                  <a:pt x="395" y="48"/>
                  <a:pt x="461" y="745"/>
                  <a:pt x="462" y="763"/>
                </a:cubicBezTo>
                <a:cubicBezTo>
                  <a:pt x="559" y="764"/>
                  <a:pt x="559" y="764"/>
                  <a:pt x="559" y="764"/>
                </a:cubicBezTo>
                <a:cubicBezTo>
                  <a:pt x="609" y="763"/>
                  <a:pt x="609" y="763"/>
                  <a:pt x="609" y="763"/>
                </a:cubicBezTo>
                <a:cubicBezTo>
                  <a:pt x="481" y="0"/>
                  <a:pt x="255" y="80"/>
                  <a:pt x="255" y="80"/>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0" name="Freeform 858"/>
          <p:cNvSpPr/>
          <p:nvPr userDrawn="1">
            <p:custDataLst>
              <p:tags r:id="rId49"/>
            </p:custDataLst>
          </p:nvPr>
        </p:nvSpPr>
        <p:spPr bwMode="auto">
          <a:xfrm>
            <a:off x="1061720" y="4619625"/>
            <a:ext cx="1388745" cy="1191260"/>
          </a:xfrm>
          <a:custGeom>
            <a:avLst/>
            <a:gdLst>
              <a:gd name="T0" fmla="*/ 165 w 1344"/>
              <a:gd name="T1" fmla="*/ 0 h 1153"/>
              <a:gd name="T2" fmla="*/ 0 w 1344"/>
              <a:gd name="T3" fmla="*/ 1085 h 1153"/>
              <a:gd name="T4" fmla="*/ 88 w 1344"/>
              <a:gd name="T5" fmla="*/ 1096 h 1153"/>
              <a:gd name="T6" fmla="*/ 1344 w 1344"/>
              <a:gd name="T7" fmla="*/ 1153 h 1153"/>
              <a:gd name="T8" fmla="*/ 1220 w 1344"/>
              <a:gd name="T9" fmla="*/ 36 h 1153"/>
              <a:gd name="T10" fmla="*/ 165 w 1344"/>
              <a:gd name="T11" fmla="*/ 0 h 1153"/>
            </a:gdLst>
            <a:ahLst/>
            <a:cxnLst>
              <a:cxn ang="0">
                <a:pos x="T0" y="T1"/>
              </a:cxn>
              <a:cxn ang="0">
                <a:pos x="T2" y="T3"/>
              </a:cxn>
              <a:cxn ang="0">
                <a:pos x="T4" y="T5"/>
              </a:cxn>
              <a:cxn ang="0">
                <a:pos x="T6" y="T7"/>
              </a:cxn>
              <a:cxn ang="0">
                <a:pos x="T8" y="T9"/>
              </a:cxn>
              <a:cxn ang="0">
                <a:pos x="T10" y="T11"/>
              </a:cxn>
            </a:cxnLst>
            <a:rect l="0" t="0" r="r" b="b"/>
            <a:pathLst>
              <a:path w="1344" h="1153">
                <a:moveTo>
                  <a:pt x="165" y="0"/>
                </a:moveTo>
                <a:lnTo>
                  <a:pt x="0" y="1085"/>
                </a:lnTo>
                <a:lnTo>
                  <a:pt x="88" y="1096"/>
                </a:lnTo>
                <a:lnTo>
                  <a:pt x="1344" y="1153"/>
                </a:lnTo>
                <a:lnTo>
                  <a:pt x="1220" y="36"/>
                </a:lnTo>
                <a:lnTo>
                  <a:pt x="165"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1" name="Freeform 859"/>
          <p:cNvSpPr/>
          <p:nvPr userDrawn="1">
            <p:custDataLst>
              <p:tags r:id="rId50"/>
            </p:custDataLst>
          </p:nvPr>
        </p:nvSpPr>
        <p:spPr bwMode="auto">
          <a:xfrm>
            <a:off x="2322195" y="4619625"/>
            <a:ext cx="417195" cy="1192530"/>
          </a:xfrm>
          <a:custGeom>
            <a:avLst/>
            <a:gdLst>
              <a:gd name="T0" fmla="*/ 0 w 404"/>
              <a:gd name="T1" fmla="*/ 36 h 1154"/>
              <a:gd name="T2" fmla="*/ 124 w 404"/>
              <a:gd name="T3" fmla="*/ 1154 h 1154"/>
              <a:gd name="T4" fmla="*/ 404 w 404"/>
              <a:gd name="T5" fmla="*/ 1007 h 1154"/>
              <a:gd name="T6" fmla="*/ 174 w 404"/>
              <a:gd name="T7" fmla="*/ 0 h 1154"/>
              <a:gd name="T8" fmla="*/ 0 w 404"/>
              <a:gd name="T9" fmla="*/ 36 h 1154"/>
            </a:gdLst>
            <a:ahLst/>
            <a:cxnLst>
              <a:cxn ang="0">
                <a:pos x="T0" y="T1"/>
              </a:cxn>
              <a:cxn ang="0">
                <a:pos x="T2" y="T3"/>
              </a:cxn>
              <a:cxn ang="0">
                <a:pos x="T4" y="T5"/>
              </a:cxn>
              <a:cxn ang="0">
                <a:pos x="T6" y="T7"/>
              </a:cxn>
              <a:cxn ang="0">
                <a:pos x="T8" y="T9"/>
              </a:cxn>
            </a:cxnLst>
            <a:rect l="0" t="0" r="r" b="b"/>
            <a:pathLst>
              <a:path w="404" h="1154">
                <a:moveTo>
                  <a:pt x="0" y="36"/>
                </a:moveTo>
                <a:lnTo>
                  <a:pt x="124" y="1154"/>
                </a:lnTo>
                <a:lnTo>
                  <a:pt x="404" y="1007"/>
                </a:lnTo>
                <a:lnTo>
                  <a:pt x="174" y="0"/>
                </a:lnTo>
                <a:lnTo>
                  <a:pt x="0" y="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2" name="Freeform 860"/>
          <p:cNvSpPr/>
          <p:nvPr userDrawn="1">
            <p:custDataLst>
              <p:tags r:id="rId51"/>
            </p:custDataLst>
          </p:nvPr>
        </p:nvSpPr>
        <p:spPr bwMode="auto">
          <a:xfrm>
            <a:off x="1232535" y="4571365"/>
            <a:ext cx="1269365" cy="85725"/>
          </a:xfrm>
          <a:custGeom>
            <a:avLst/>
            <a:gdLst>
              <a:gd name="T0" fmla="*/ 0 w 1229"/>
              <a:gd name="T1" fmla="*/ 47 h 83"/>
              <a:gd name="T2" fmla="*/ 1055 w 1229"/>
              <a:gd name="T3" fmla="*/ 83 h 83"/>
              <a:gd name="T4" fmla="*/ 1229 w 1229"/>
              <a:gd name="T5" fmla="*/ 47 h 83"/>
              <a:gd name="T6" fmla="*/ 118 w 1229"/>
              <a:gd name="T7" fmla="*/ 0 h 83"/>
              <a:gd name="T8" fmla="*/ 0 w 1229"/>
              <a:gd name="T9" fmla="*/ 47 h 83"/>
            </a:gdLst>
            <a:ahLst/>
            <a:cxnLst>
              <a:cxn ang="0">
                <a:pos x="T0" y="T1"/>
              </a:cxn>
              <a:cxn ang="0">
                <a:pos x="T2" y="T3"/>
              </a:cxn>
              <a:cxn ang="0">
                <a:pos x="T4" y="T5"/>
              </a:cxn>
              <a:cxn ang="0">
                <a:pos x="T6" y="T7"/>
              </a:cxn>
              <a:cxn ang="0">
                <a:pos x="T8" y="T9"/>
              </a:cxn>
            </a:cxnLst>
            <a:rect l="0" t="0" r="r" b="b"/>
            <a:pathLst>
              <a:path w="1229" h="83">
                <a:moveTo>
                  <a:pt x="0" y="47"/>
                </a:moveTo>
                <a:lnTo>
                  <a:pt x="1055" y="83"/>
                </a:lnTo>
                <a:lnTo>
                  <a:pt x="1229" y="47"/>
                </a:lnTo>
                <a:lnTo>
                  <a:pt x="118" y="0"/>
                </a:lnTo>
                <a:lnTo>
                  <a:pt x="0" y="4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3" name="Freeform 861"/>
          <p:cNvSpPr/>
          <p:nvPr userDrawn="1">
            <p:custDataLst>
              <p:tags r:id="rId52"/>
            </p:custDataLst>
          </p:nvPr>
        </p:nvSpPr>
        <p:spPr bwMode="auto">
          <a:xfrm>
            <a:off x="1616710" y="4262120"/>
            <a:ext cx="451485" cy="391795"/>
          </a:xfrm>
          <a:custGeom>
            <a:avLst/>
            <a:gdLst>
              <a:gd name="T0" fmla="*/ 452 w 889"/>
              <a:gd name="T1" fmla="*/ 16 h 771"/>
              <a:gd name="T2" fmla="*/ 0 w 889"/>
              <a:gd name="T3" fmla="*/ 749 h 771"/>
              <a:gd name="T4" fmla="*/ 216 w 889"/>
              <a:gd name="T5" fmla="*/ 762 h 771"/>
              <a:gd name="T6" fmla="*/ 493 w 889"/>
              <a:gd name="T7" fmla="*/ 169 h 771"/>
              <a:gd name="T8" fmla="*/ 622 w 889"/>
              <a:gd name="T9" fmla="*/ 741 h 771"/>
              <a:gd name="T10" fmla="*/ 889 w 889"/>
              <a:gd name="T11" fmla="*/ 771 h 771"/>
              <a:gd name="T12" fmla="*/ 452 w 889"/>
              <a:gd name="T13" fmla="*/ 16 h 771"/>
            </a:gdLst>
            <a:ahLst/>
            <a:cxnLst>
              <a:cxn ang="0">
                <a:pos x="T0" y="T1"/>
              </a:cxn>
              <a:cxn ang="0">
                <a:pos x="T2" y="T3"/>
              </a:cxn>
              <a:cxn ang="0">
                <a:pos x="T4" y="T5"/>
              </a:cxn>
              <a:cxn ang="0">
                <a:pos x="T6" y="T7"/>
              </a:cxn>
              <a:cxn ang="0">
                <a:pos x="T8" y="T9"/>
              </a:cxn>
              <a:cxn ang="0">
                <a:pos x="T10" y="T11"/>
              </a:cxn>
              <a:cxn ang="0">
                <a:pos x="T12" y="T13"/>
              </a:cxn>
            </a:cxnLst>
            <a:rect l="0" t="0" r="r" b="b"/>
            <a:pathLst>
              <a:path w="889" h="771">
                <a:moveTo>
                  <a:pt x="452" y="16"/>
                </a:moveTo>
                <a:cubicBezTo>
                  <a:pt x="49" y="0"/>
                  <a:pt x="0" y="749"/>
                  <a:pt x="0" y="749"/>
                </a:cubicBezTo>
                <a:cubicBezTo>
                  <a:pt x="216" y="762"/>
                  <a:pt x="216" y="762"/>
                  <a:pt x="216" y="762"/>
                </a:cubicBezTo>
                <a:cubicBezTo>
                  <a:pt x="293" y="418"/>
                  <a:pt x="355" y="137"/>
                  <a:pt x="493" y="169"/>
                </a:cubicBezTo>
                <a:cubicBezTo>
                  <a:pt x="631" y="202"/>
                  <a:pt x="622" y="741"/>
                  <a:pt x="622" y="741"/>
                </a:cubicBezTo>
                <a:cubicBezTo>
                  <a:pt x="889" y="771"/>
                  <a:pt x="889" y="771"/>
                  <a:pt x="889" y="771"/>
                </a:cubicBezTo>
                <a:cubicBezTo>
                  <a:pt x="889" y="771"/>
                  <a:pt x="855" y="33"/>
                  <a:pt x="452"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4" name="Freeform 862"/>
          <p:cNvSpPr/>
          <p:nvPr userDrawn="1">
            <p:custDataLst>
              <p:tags r:id="rId53"/>
            </p:custDataLst>
          </p:nvPr>
        </p:nvSpPr>
        <p:spPr bwMode="auto">
          <a:xfrm>
            <a:off x="1694180" y="4264660"/>
            <a:ext cx="300355" cy="380365"/>
          </a:xfrm>
          <a:custGeom>
            <a:avLst/>
            <a:gdLst>
              <a:gd name="T0" fmla="*/ 261 w 593"/>
              <a:gd name="T1" fmla="*/ 89 h 749"/>
              <a:gd name="T2" fmla="*/ 0 w 593"/>
              <a:gd name="T3" fmla="*/ 748 h 749"/>
              <a:gd name="T4" fmla="*/ 87 w 593"/>
              <a:gd name="T5" fmla="*/ 740 h 749"/>
              <a:gd name="T6" fmla="*/ 340 w 593"/>
              <a:gd name="T7" fmla="*/ 165 h 749"/>
              <a:gd name="T8" fmla="*/ 469 w 593"/>
              <a:gd name="T9" fmla="*/ 737 h 749"/>
              <a:gd name="T10" fmla="*/ 593 w 593"/>
              <a:gd name="T11" fmla="*/ 749 h 749"/>
              <a:gd name="T12" fmla="*/ 261 w 593"/>
              <a:gd name="T13" fmla="*/ 89 h 749"/>
            </a:gdLst>
            <a:ahLst/>
            <a:cxnLst>
              <a:cxn ang="0">
                <a:pos x="T0" y="T1"/>
              </a:cxn>
              <a:cxn ang="0">
                <a:pos x="T2" y="T3"/>
              </a:cxn>
              <a:cxn ang="0">
                <a:pos x="T4" y="T5"/>
              </a:cxn>
              <a:cxn ang="0">
                <a:pos x="T6" y="T7"/>
              </a:cxn>
              <a:cxn ang="0">
                <a:pos x="T8" y="T9"/>
              </a:cxn>
              <a:cxn ang="0">
                <a:pos x="T10" y="T11"/>
              </a:cxn>
              <a:cxn ang="0">
                <a:pos x="T12" y="T13"/>
              </a:cxn>
            </a:cxnLst>
            <a:rect l="0" t="0" r="r" b="b"/>
            <a:pathLst>
              <a:path w="593" h="749">
                <a:moveTo>
                  <a:pt x="261" y="89"/>
                </a:moveTo>
                <a:cubicBezTo>
                  <a:pt x="47" y="179"/>
                  <a:pt x="0" y="748"/>
                  <a:pt x="0" y="748"/>
                </a:cubicBezTo>
                <a:cubicBezTo>
                  <a:pt x="87" y="740"/>
                  <a:pt x="87" y="740"/>
                  <a:pt x="87" y="740"/>
                </a:cubicBezTo>
                <a:cubicBezTo>
                  <a:pt x="168" y="75"/>
                  <a:pt x="340" y="165"/>
                  <a:pt x="340" y="165"/>
                </a:cubicBezTo>
                <a:cubicBezTo>
                  <a:pt x="513" y="149"/>
                  <a:pt x="469" y="737"/>
                  <a:pt x="469" y="737"/>
                </a:cubicBezTo>
                <a:cubicBezTo>
                  <a:pt x="593" y="749"/>
                  <a:pt x="593" y="749"/>
                  <a:pt x="593" y="749"/>
                </a:cubicBezTo>
                <a:cubicBezTo>
                  <a:pt x="561" y="0"/>
                  <a:pt x="261" y="89"/>
                  <a:pt x="261"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6" name="Freeform 863"/>
          <p:cNvSpPr/>
          <p:nvPr userDrawn="1">
            <p:custDataLst>
              <p:tags r:id="rId54"/>
            </p:custDataLst>
          </p:nvPr>
        </p:nvSpPr>
        <p:spPr bwMode="auto">
          <a:xfrm>
            <a:off x="3620770" y="3037205"/>
            <a:ext cx="715010" cy="698500"/>
          </a:xfrm>
          <a:custGeom>
            <a:avLst/>
            <a:gdLst>
              <a:gd name="T0" fmla="*/ 572 w 1408"/>
              <a:gd name="T1" fmla="*/ 793 h 1376"/>
              <a:gd name="T2" fmla="*/ 552 w 1408"/>
              <a:gd name="T3" fmla="*/ 632 h 1376"/>
              <a:gd name="T4" fmla="*/ 592 w 1408"/>
              <a:gd name="T5" fmla="*/ 504 h 1376"/>
              <a:gd name="T6" fmla="*/ 314 w 1408"/>
              <a:gd name="T7" fmla="*/ 127 h 1376"/>
              <a:gd name="T8" fmla="*/ 65 w 1408"/>
              <a:gd name="T9" fmla="*/ 107 h 1376"/>
              <a:gd name="T10" fmla="*/ 343 w 1408"/>
              <a:gd name="T11" fmla="*/ 1352 h 1376"/>
              <a:gd name="T12" fmla="*/ 1408 w 1408"/>
              <a:gd name="T13" fmla="*/ 685 h 1376"/>
              <a:gd name="T14" fmla="*/ 1239 w 1408"/>
              <a:gd name="T15" fmla="*/ 396 h 1376"/>
              <a:gd name="T16" fmla="*/ 572 w 1408"/>
              <a:gd name="T17" fmla="*/ 79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376">
                <a:moveTo>
                  <a:pt x="572" y="793"/>
                </a:moveTo>
                <a:cubicBezTo>
                  <a:pt x="552" y="632"/>
                  <a:pt x="552" y="632"/>
                  <a:pt x="552" y="632"/>
                </a:cubicBezTo>
                <a:cubicBezTo>
                  <a:pt x="552" y="632"/>
                  <a:pt x="572" y="573"/>
                  <a:pt x="592" y="504"/>
                </a:cubicBezTo>
                <a:cubicBezTo>
                  <a:pt x="612" y="436"/>
                  <a:pt x="418" y="254"/>
                  <a:pt x="314" y="127"/>
                </a:cubicBezTo>
                <a:cubicBezTo>
                  <a:pt x="209" y="0"/>
                  <a:pt x="65" y="107"/>
                  <a:pt x="65" y="107"/>
                </a:cubicBezTo>
                <a:cubicBezTo>
                  <a:pt x="0" y="622"/>
                  <a:pt x="304" y="1327"/>
                  <a:pt x="343" y="1352"/>
                </a:cubicBezTo>
                <a:cubicBezTo>
                  <a:pt x="383" y="1376"/>
                  <a:pt x="1408" y="685"/>
                  <a:pt x="1408" y="685"/>
                </a:cubicBezTo>
                <a:cubicBezTo>
                  <a:pt x="1239" y="396"/>
                  <a:pt x="1239" y="396"/>
                  <a:pt x="1239" y="396"/>
                </a:cubicBezTo>
                <a:lnTo>
                  <a:pt x="572" y="793"/>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7" name="Freeform 864"/>
          <p:cNvSpPr/>
          <p:nvPr userDrawn="1">
            <p:custDataLst>
              <p:tags r:id="rId55"/>
            </p:custDataLst>
          </p:nvPr>
        </p:nvSpPr>
        <p:spPr bwMode="auto">
          <a:xfrm>
            <a:off x="3887470" y="3963670"/>
            <a:ext cx="782955" cy="1431290"/>
          </a:xfrm>
          <a:custGeom>
            <a:avLst/>
            <a:gdLst>
              <a:gd name="T0" fmla="*/ 0 w 1542"/>
              <a:gd name="T1" fmla="*/ 0 h 2817"/>
              <a:gd name="T2" fmla="*/ 736 w 1542"/>
              <a:gd name="T3" fmla="*/ 716 h 2817"/>
              <a:gd name="T4" fmla="*/ 766 w 1542"/>
              <a:gd name="T5" fmla="*/ 2817 h 2817"/>
              <a:gd name="T6" fmla="*/ 1542 w 1542"/>
              <a:gd name="T7" fmla="*/ 2803 h 2817"/>
              <a:gd name="T8" fmla="*/ 1430 w 1542"/>
              <a:gd name="T9" fmla="*/ 554 h 2817"/>
              <a:gd name="T10" fmla="*/ 0 w 1542"/>
              <a:gd name="T11" fmla="*/ 0 h 2817"/>
            </a:gdLst>
            <a:ahLst/>
            <a:cxnLst>
              <a:cxn ang="0">
                <a:pos x="T0" y="T1"/>
              </a:cxn>
              <a:cxn ang="0">
                <a:pos x="T2" y="T3"/>
              </a:cxn>
              <a:cxn ang="0">
                <a:pos x="T4" y="T5"/>
              </a:cxn>
              <a:cxn ang="0">
                <a:pos x="T6" y="T7"/>
              </a:cxn>
              <a:cxn ang="0">
                <a:pos x="T8" y="T9"/>
              </a:cxn>
              <a:cxn ang="0">
                <a:pos x="T10" y="T11"/>
              </a:cxn>
            </a:cxnLst>
            <a:rect l="0" t="0" r="r" b="b"/>
            <a:pathLst>
              <a:path w="1542" h="2817">
                <a:moveTo>
                  <a:pt x="0" y="0"/>
                </a:moveTo>
                <a:cubicBezTo>
                  <a:pt x="52" y="139"/>
                  <a:pt x="736" y="716"/>
                  <a:pt x="736" y="716"/>
                </a:cubicBezTo>
                <a:cubicBezTo>
                  <a:pt x="766" y="2817"/>
                  <a:pt x="766" y="2817"/>
                  <a:pt x="766" y="2817"/>
                </a:cubicBezTo>
                <a:cubicBezTo>
                  <a:pt x="1542" y="2803"/>
                  <a:pt x="1542" y="2803"/>
                  <a:pt x="1542" y="2803"/>
                </a:cubicBezTo>
                <a:cubicBezTo>
                  <a:pt x="1542" y="2803"/>
                  <a:pt x="1505" y="966"/>
                  <a:pt x="1430" y="554"/>
                </a:cubicBezTo>
                <a:cubicBezTo>
                  <a:pt x="1356" y="143"/>
                  <a:pt x="0" y="0"/>
                  <a:pt x="0"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8" name="Freeform 865"/>
          <p:cNvSpPr/>
          <p:nvPr userDrawn="1">
            <p:custDataLst>
              <p:tags r:id="rId56"/>
            </p:custDataLst>
          </p:nvPr>
        </p:nvSpPr>
        <p:spPr bwMode="auto">
          <a:xfrm>
            <a:off x="2538095" y="3976370"/>
            <a:ext cx="363855" cy="1840230"/>
          </a:xfrm>
          <a:custGeom>
            <a:avLst/>
            <a:gdLst>
              <a:gd name="T0" fmla="*/ 0 w 352"/>
              <a:gd name="T1" fmla="*/ 1777 h 1781"/>
              <a:gd name="T2" fmla="*/ 66 w 352"/>
              <a:gd name="T3" fmla="*/ 1781 h 1781"/>
              <a:gd name="T4" fmla="*/ 352 w 352"/>
              <a:gd name="T5" fmla="*/ 7 h 1781"/>
              <a:gd name="T6" fmla="*/ 293 w 352"/>
              <a:gd name="T7" fmla="*/ 0 h 1781"/>
              <a:gd name="T8" fmla="*/ 0 w 352"/>
              <a:gd name="T9" fmla="*/ 1777 h 1781"/>
            </a:gdLst>
            <a:ahLst/>
            <a:cxnLst>
              <a:cxn ang="0">
                <a:pos x="T0" y="T1"/>
              </a:cxn>
              <a:cxn ang="0">
                <a:pos x="T2" y="T3"/>
              </a:cxn>
              <a:cxn ang="0">
                <a:pos x="T4" y="T5"/>
              </a:cxn>
              <a:cxn ang="0">
                <a:pos x="T6" y="T7"/>
              </a:cxn>
              <a:cxn ang="0">
                <a:pos x="T8" y="T9"/>
              </a:cxn>
            </a:cxnLst>
            <a:rect l="0" t="0" r="r" b="b"/>
            <a:pathLst>
              <a:path w="352" h="1781">
                <a:moveTo>
                  <a:pt x="0" y="1777"/>
                </a:moveTo>
                <a:lnTo>
                  <a:pt x="66" y="1781"/>
                </a:lnTo>
                <a:lnTo>
                  <a:pt x="352" y="7"/>
                </a:lnTo>
                <a:lnTo>
                  <a:pt x="293" y="0"/>
                </a:lnTo>
                <a:lnTo>
                  <a:pt x="0" y="1777"/>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9" name="Freeform 866"/>
          <p:cNvSpPr/>
          <p:nvPr userDrawn="1">
            <p:custDataLst>
              <p:tags r:id="rId57"/>
            </p:custDataLst>
          </p:nvPr>
        </p:nvSpPr>
        <p:spPr bwMode="auto">
          <a:xfrm>
            <a:off x="4777105" y="3973195"/>
            <a:ext cx="393700" cy="1843405"/>
          </a:xfrm>
          <a:custGeom>
            <a:avLst/>
            <a:gdLst>
              <a:gd name="T0" fmla="*/ 0 w 381"/>
              <a:gd name="T1" fmla="*/ 0 h 1784"/>
              <a:gd name="T2" fmla="*/ 312 w 381"/>
              <a:gd name="T3" fmla="*/ 1784 h 1784"/>
              <a:gd name="T4" fmla="*/ 381 w 381"/>
              <a:gd name="T5" fmla="*/ 1784 h 1784"/>
              <a:gd name="T6" fmla="*/ 66 w 381"/>
              <a:gd name="T7" fmla="*/ 3 h 1784"/>
              <a:gd name="T8" fmla="*/ 0 w 381"/>
              <a:gd name="T9" fmla="*/ 0 h 1784"/>
            </a:gdLst>
            <a:ahLst/>
            <a:cxnLst>
              <a:cxn ang="0">
                <a:pos x="T0" y="T1"/>
              </a:cxn>
              <a:cxn ang="0">
                <a:pos x="T2" y="T3"/>
              </a:cxn>
              <a:cxn ang="0">
                <a:pos x="T4" y="T5"/>
              </a:cxn>
              <a:cxn ang="0">
                <a:pos x="T6" y="T7"/>
              </a:cxn>
              <a:cxn ang="0">
                <a:pos x="T8" y="T9"/>
              </a:cxn>
            </a:cxnLst>
            <a:rect l="0" t="0" r="r" b="b"/>
            <a:pathLst>
              <a:path w="381" h="1784">
                <a:moveTo>
                  <a:pt x="0" y="0"/>
                </a:moveTo>
                <a:lnTo>
                  <a:pt x="312" y="1784"/>
                </a:lnTo>
                <a:lnTo>
                  <a:pt x="381" y="1784"/>
                </a:lnTo>
                <a:lnTo>
                  <a:pt x="66" y="3"/>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0" name="Freeform 867"/>
          <p:cNvSpPr/>
          <p:nvPr userDrawn="1">
            <p:custDataLst>
              <p:tags r:id="rId58"/>
            </p:custDataLst>
          </p:nvPr>
        </p:nvSpPr>
        <p:spPr bwMode="auto">
          <a:xfrm>
            <a:off x="3653790" y="5467985"/>
            <a:ext cx="232410" cy="372745"/>
          </a:xfrm>
          <a:custGeom>
            <a:avLst/>
            <a:gdLst>
              <a:gd name="T0" fmla="*/ 271 w 458"/>
              <a:gd name="T1" fmla="*/ 24 h 735"/>
              <a:gd name="T2" fmla="*/ 94 w 458"/>
              <a:gd name="T3" fmla="*/ 78 h 735"/>
              <a:gd name="T4" fmla="*/ 0 w 458"/>
              <a:gd name="T5" fmla="*/ 225 h 735"/>
              <a:gd name="T6" fmla="*/ 55 w 458"/>
              <a:gd name="T7" fmla="*/ 299 h 735"/>
              <a:gd name="T8" fmla="*/ 164 w 458"/>
              <a:gd name="T9" fmla="*/ 230 h 735"/>
              <a:gd name="T10" fmla="*/ 159 w 458"/>
              <a:gd name="T11" fmla="*/ 353 h 735"/>
              <a:gd name="T12" fmla="*/ 199 w 458"/>
              <a:gd name="T13" fmla="*/ 573 h 735"/>
              <a:gd name="T14" fmla="*/ 408 w 458"/>
              <a:gd name="T15" fmla="*/ 730 h 735"/>
              <a:gd name="T16" fmla="*/ 428 w 458"/>
              <a:gd name="T17" fmla="*/ 514 h 735"/>
              <a:gd name="T18" fmla="*/ 271 w 458"/>
              <a:gd name="T19" fmla="*/ 2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735">
                <a:moveTo>
                  <a:pt x="271" y="24"/>
                </a:moveTo>
                <a:cubicBezTo>
                  <a:pt x="271" y="24"/>
                  <a:pt x="159" y="0"/>
                  <a:pt x="94" y="78"/>
                </a:cubicBezTo>
                <a:cubicBezTo>
                  <a:pt x="0" y="225"/>
                  <a:pt x="0" y="225"/>
                  <a:pt x="0" y="225"/>
                </a:cubicBezTo>
                <a:cubicBezTo>
                  <a:pt x="55" y="299"/>
                  <a:pt x="55" y="299"/>
                  <a:pt x="55" y="299"/>
                </a:cubicBezTo>
                <a:cubicBezTo>
                  <a:pt x="164" y="230"/>
                  <a:pt x="164" y="230"/>
                  <a:pt x="164" y="230"/>
                </a:cubicBezTo>
                <a:cubicBezTo>
                  <a:pt x="164" y="230"/>
                  <a:pt x="154" y="245"/>
                  <a:pt x="159" y="353"/>
                </a:cubicBezTo>
                <a:cubicBezTo>
                  <a:pt x="164" y="460"/>
                  <a:pt x="124" y="475"/>
                  <a:pt x="199" y="573"/>
                </a:cubicBezTo>
                <a:cubicBezTo>
                  <a:pt x="274" y="671"/>
                  <a:pt x="358" y="735"/>
                  <a:pt x="408" y="730"/>
                </a:cubicBezTo>
                <a:cubicBezTo>
                  <a:pt x="458" y="725"/>
                  <a:pt x="428" y="514"/>
                  <a:pt x="428" y="514"/>
                </a:cubicBezTo>
                <a:lnTo>
                  <a:pt x="271" y="2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1" name="Freeform 868"/>
          <p:cNvSpPr/>
          <p:nvPr userDrawn="1">
            <p:custDataLst>
              <p:tags r:id="rId59"/>
            </p:custDataLst>
          </p:nvPr>
        </p:nvSpPr>
        <p:spPr bwMode="auto">
          <a:xfrm>
            <a:off x="4401820" y="5560060"/>
            <a:ext cx="323215" cy="268605"/>
          </a:xfrm>
          <a:custGeom>
            <a:avLst/>
            <a:gdLst>
              <a:gd name="T0" fmla="*/ 513 w 637"/>
              <a:gd name="T1" fmla="*/ 324 h 529"/>
              <a:gd name="T2" fmla="*/ 448 w 637"/>
              <a:gd name="T3" fmla="*/ 289 h 529"/>
              <a:gd name="T4" fmla="*/ 130 w 637"/>
              <a:gd name="T5" fmla="*/ 0 h 529"/>
              <a:gd name="T6" fmla="*/ 0 w 637"/>
              <a:gd name="T7" fmla="*/ 103 h 529"/>
              <a:gd name="T8" fmla="*/ 40 w 637"/>
              <a:gd name="T9" fmla="*/ 265 h 529"/>
              <a:gd name="T10" fmla="*/ 55 w 637"/>
              <a:gd name="T11" fmla="*/ 451 h 529"/>
              <a:gd name="T12" fmla="*/ 165 w 637"/>
              <a:gd name="T13" fmla="*/ 456 h 529"/>
              <a:gd name="T14" fmla="*/ 170 w 637"/>
              <a:gd name="T15" fmla="*/ 294 h 529"/>
              <a:gd name="T16" fmla="*/ 229 w 637"/>
              <a:gd name="T17" fmla="*/ 348 h 529"/>
              <a:gd name="T18" fmla="*/ 314 w 637"/>
              <a:gd name="T19" fmla="*/ 505 h 529"/>
              <a:gd name="T20" fmla="*/ 612 w 637"/>
              <a:gd name="T21" fmla="*/ 505 h 529"/>
              <a:gd name="T22" fmla="*/ 513 w 637"/>
              <a:gd name="T23" fmla="*/ 32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529">
                <a:moveTo>
                  <a:pt x="513" y="324"/>
                </a:moveTo>
                <a:cubicBezTo>
                  <a:pt x="448" y="289"/>
                  <a:pt x="448" y="289"/>
                  <a:pt x="448" y="289"/>
                </a:cubicBezTo>
                <a:cubicBezTo>
                  <a:pt x="130" y="0"/>
                  <a:pt x="130" y="0"/>
                  <a:pt x="130" y="0"/>
                </a:cubicBezTo>
                <a:cubicBezTo>
                  <a:pt x="130" y="0"/>
                  <a:pt x="0" y="15"/>
                  <a:pt x="0" y="103"/>
                </a:cubicBezTo>
                <a:cubicBezTo>
                  <a:pt x="0" y="191"/>
                  <a:pt x="40" y="167"/>
                  <a:pt x="40" y="265"/>
                </a:cubicBezTo>
                <a:cubicBezTo>
                  <a:pt x="40" y="363"/>
                  <a:pt x="55" y="451"/>
                  <a:pt x="55" y="451"/>
                </a:cubicBezTo>
                <a:cubicBezTo>
                  <a:pt x="165" y="456"/>
                  <a:pt x="165" y="456"/>
                  <a:pt x="165" y="456"/>
                </a:cubicBezTo>
                <a:cubicBezTo>
                  <a:pt x="170" y="294"/>
                  <a:pt x="170" y="294"/>
                  <a:pt x="170" y="294"/>
                </a:cubicBezTo>
                <a:cubicBezTo>
                  <a:pt x="170" y="294"/>
                  <a:pt x="204" y="299"/>
                  <a:pt x="229" y="348"/>
                </a:cubicBezTo>
                <a:cubicBezTo>
                  <a:pt x="254" y="397"/>
                  <a:pt x="269" y="480"/>
                  <a:pt x="314" y="505"/>
                </a:cubicBezTo>
                <a:cubicBezTo>
                  <a:pt x="359" y="529"/>
                  <a:pt x="612" y="505"/>
                  <a:pt x="612" y="505"/>
                </a:cubicBezTo>
                <a:cubicBezTo>
                  <a:pt x="612" y="505"/>
                  <a:pt x="637" y="382"/>
                  <a:pt x="513" y="32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3" name="Freeform 869"/>
          <p:cNvSpPr/>
          <p:nvPr userDrawn="1">
            <p:custDataLst>
              <p:tags r:id="rId60"/>
            </p:custDataLst>
          </p:nvPr>
        </p:nvSpPr>
        <p:spPr bwMode="auto">
          <a:xfrm>
            <a:off x="4776470" y="4475480"/>
            <a:ext cx="455295" cy="988695"/>
          </a:xfrm>
          <a:custGeom>
            <a:avLst/>
            <a:gdLst>
              <a:gd name="T0" fmla="*/ 157 w 896"/>
              <a:gd name="T1" fmla="*/ 0 h 1947"/>
              <a:gd name="T2" fmla="*/ 627 w 896"/>
              <a:gd name="T3" fmla="*/ 1947 h 1947"/>
              <a:gd name="T4" fmla="*/ 881 w 896"/>
              <a:gd name="T5" fmla="*/ 1947 h 1947"/>
              <a:gd name="T6" fmla="*/ 157 w 896"/>
              <a:gd name="T7" fmla="*/ 0 h 1947"/>
            </a:gdLst>
            <a:ahLst/>
            <a:cxnLst>
              <a:cxn ang="0">
                <a:pos x="T0" y="T1"/>
              </a:cxn>
              <a:cxn ang="0">
                <a:pos x="T2" y="T3"/>
              </a:cxn>
              <a:cxn ang="0">
                <a:pos x="T4" y="T5"/>
              </a:cxn>
              <a:cxn ang="0">
                <a:pos x="T6" y="T7"/>
              </a:cxn>
            </a:cxnLst>
            <a:rect l="0" t="0" r="r" b="b"/>
            <a:pathLst>
              <a:path w="896" h="1947">
                <a:moveTo>
                  <a:pt x="157" y="0"/>
                </a:moveTo>
                <a:cubicBezTo>
                  <a:pt x="0" y="867"/>
                  <a:pt x="635" y="1918"/>
                  <a:pt x="627" y="1947"/>
                </a:cubicBezTo>
                <a:cubicBezTo>
                  <a:pt x="881" y="1947"/>
                  <a:pt x="881" y="1947"/>
                  <a:pt x="881" y="1947"/>
                </a:cubicBezTo>
                <a:cubicBezTo>
                  <a:pt x="896" y="551"/>
                  <a:pt x="157" y="0"/>
                  <a:pt x="157"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4" name="Freeform 870"/>
          <p:cNvSpPr/>
          <p:nvPr userDrawn="1">
            <p:custDataLst>
              <p:tags r:id="rId61"/>
            </p:custDataLst>
          </p:nvPr>
        </p:nvSpPr>
        <p:spPr bwMode="auto">
          <a:xfrm>
            <a:off x="4799965" y="4497705"/>
            <a:ext cx="700405" cy="962660"/>
          </a:xfrm>
          <a:custGeom>
            <a:avLst/>
            <a:gdLst>
              <a:gd name="T0" fmla="*/ 672 w 1381"/>
              <a:gd name="T1" fmla="*/ 0 h 1896"/>
              <a:gd name="T2" fmla="*/ 702 w 1381"/>
              <a:gd name="T3" fmla="*/ 1896 h 1896"/>
              <a:gd name="T4" fmla="*/ 903 w 1381"/>
              <a:gd name="T5" fmla="*/ 1896 h 1896"/>
              <a:gd name="T6" fmla="*/ 672 w 1381"/>
              <a:gd name="T7" fmla="*/ 0 h 1896"/>
            </a:gdLst>
            <a:ahLst/>
            <a:cxnLst>
              <a:cxn ang="0">
                <a:pos x="T0" y="T1"/>
              </a:cxn>
              <a:cxn ang="0">
                <a:pos x="T2" y="T3"/>
              </a:cxn>
              <a:cxn ang="0">
                <a:pos x="T4" y="T5"/>
              </a:cxn>
              <a:cxn ang="0">
                <a:pos x="T6" y="T7"/>
              </a:cxn>
            </a:cxnLst>
            <a:rect l="0" t="0" r="r" b="b"/>
            <a:pathLst>
              <a:path w="1381" h="1896">
                <a:moveTo>
                  <a:pt x="672" y="0"/>
                </a:moveTo>
                <a:cubicBezTo>
                  <a:pt x="0" y="529"/>
                  <a:pt x="702" y="1896"/>
                  <a:pt x="702" y="1896"/>
                </a:cubicBezTo>
                <a:cubicBezTo>
                  <a:pt x="903" y="1896"/>
                  <a:pt x="903" y="1896"/>
                  <a:pt x="903" y="1896"/>
                </a:cubicBezTo>
                <a:cubicBezTo>
                  <a:pt x="1381" y="441"/>
                  <a:pt x="672" y="0"/>
                  <a:pt x="67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5" name="Freeform 871"/>
          <p:cNvSpPr/>
          <p:nvPr userDrawn="1">
            <p:custDataLst>
              <p:tags r:id="rId62"/>
            </p:custDataLst>
          </p:nvPr>
        </p:nvSpPr>
        <p:spPr bwMode="auto">
          <a:xfrm>
            <a:off x="5128260" y="4497705"/>
            <a:ext cx="87630" cy="960120"/>
          </a:xfrm>
          <a:custGeom>
            <a:avLst/>
            <a:gdLst>
              <a:gd name="T0" fmla="*/ 0 w 173"/>
              <a:gd name="T1" fmla="*/ 0 h 1890"/>
              <a:gd name="T2" fmla="*/ 128 w 173"/>
              <a:gd name="T3" fmla="*/ 1890 h 1890"/>
              <a:gd name="T4" fmla="*/ 173 w 173"/>
              <a:gd name="T5" fmla="*/ 1873 h 1890"/>
              <a:gd name="T6" fmla="*/ 48 w 173"/>
              <a:gd name="T7" fmla="*/ 0 h 1890"/>
              <a:gd name="T8" fmla="*/ 0 w 173"/>
              <a:gd name="T9" fmla="*/ 0 h 1890"/>
            </a:gdLst>
            <a:ahLst/>
            <a:cxnLst>
              <a:cxn ang="0">
                <a:pos x="T0" y="T1"/>
              </a:cxn>
              <a:cxn ang="0">
                <a:pos x="T2" y="T3"/>
              </a:cxn>
              <a:cxn ang="0">
                <a:pos x="T4" y="T5"/>
              </a:cxn>
              <a:cxn ang="0">
                <a:pos x="T6" y="T7"/>
              </a:cxn>
              <a:cxn ang="0">
                <a:pos x="T8" y="T9"/>
              </a:cxn>
            </a:cxnLst>
            <a:rect l="0" t="0" r="r" b="b"/>
            <a:pathLst>
              <a:path w="173" h="1890">
                <a:moveTo>
                  <a:pt x="0" y="0"/>
                </a:moveTo>
                <a:cubicBezTo>
                  <a:pt x="0" y="65"/>
                  <a:pt x="16" y="1581"/>
                  <a:pt x="128" y="1890"/>
                </a:cubicBezTo>
                <a:cubicBezTo>
                  <a:pt x="173" y="1873"/>
                  <a:pt x="173" y="1873"/>
                  <a:pt x="173" y="1873"/>
                </a:cubicBezTo>
                <a:cubicBezTo>
                  <a:pt x="64" y="1572"/>
                  <a:pt x="48" y="16"/>
                  <a:pt x="48" y="0"/>
                </a:cubicBez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6" name="Freeform 872"/>
          <p:cNvSpPr/>
          <p:nvPr userDrawn="1">
            <p:custDataLst>
              <p:tags r:id="rId63"/>
            </p:custDataLst>
          </p:nvPr>
        </p:nvSpPr>
        <p:spPr bwMode="auto">
          <a:xfrm>
            <a:off x="4984750" y="4322445"/>
            <a:ext cx="647700" cy="1145540"/>
          </a:xfrm>
          <a:custGeom>
            <a:avLst/>
            <a:gdLst>
              <a:gd name="T0" fmla="*/ 1224 w 1276"/>
              <a:gd name="T1" fmla="*/ 735 h 2256"/>
              <a:gd name="T2" fmla="*/ 1127 w 1276"/>
              <a:gd name="T3" fmla="*/ 0 h 2256"/>
              <a:gd name="T4" fmla="*/ 507 w 1276"/>
              <a:gd name="T5" fmla="*/ 2248 h 2256"/>
              <a:gd name="T6" fmla="*/ 679 w 1276"/>
              <a:gd name="T7" fmla="*/ 2256 h 2256"/>
              <a:gd name="T8" fmla="*/ 1239 w 1276"/>
              <a:gd name="T9" fmla="*/ 860 h 2256"/>
              <a:gd name="T10" fmla="*/ 1060 w 1276"/>
              <a:gd name="T11" fmla="*/ 786 h 2256"/>
              <a:gd name="T12" fmla="*/ 1224 w 1276"/>
              <a:gd name="T13" fmla="*/ 735 h 2256"/>
            </a:gdLst>
            <a:ahLst/>
            <a:cxnLst>
              <a:cxn ang="0">
                <a:pos x="T0" y="T1"/>
              </a:cxn>
              <a:cxn ang="0">
                <a:pos x="T2" y="T3"/>
              </a:cxn>
              <a:cxn ang="0">
                <a:pos x="T4" y="T5"/>
              </a:cxn>
              <a:cxn ang="0">
                <a:pos x="T6" y="T7"/>
              </a:cxn>
              <a:cxn ang="0">
                <a:pos x="T8" y="T9"/>
              </a:cxn>
              <a:cxn ang="0">
                <a:pos x="T10" y="T11"/>
              </a:cxn>
              <a:cxn ang="0">
                <a:pos x="T12" y="T13"/>
              </a:cxn>
            </a:cxnLst>
            <a:rect l="0" t="0" r="r" b="b"/>
            <a:pathLst>
              <a:path w="1276" h="2256">
                <a:moveTo>
                  <a:pt x="1224" y="735"/>
                </a:moveTo>
                <a:cubicBezTo>
                  <a:pt x="1276" y="558"/>
                  <a:pt x="1127" y="0"/>
                  <a:pt x="1127" y="0"/>
                </a:cubicBezTo>
                <a:cubicBezTo>
                  <a:pt x="0" y="654"/>
                  <a:pt x="537" y="2241"/>
                  <a:pt x="507" y="2248"/>
                </a:cubicBezTo>
                <a:cubicBezTo>
                  <a:pt x="679" y="2256"/>
                  <a:pt x="679" y="2256"/>
                  <a:pt x="679" y="2256"/>
                </a:cubicBezTo>
                <a:cubicBezTo>
                  <a:pt x="1186" y="1947"/>
                  <a:pt x="1239" y="860"/>
                  <a:pt x="1239" y="860"/>
                </a:cubicBezTo>
                <a:cubicBezTo>
                  <a:pt x="1060" y="786"/>
                  <a:pt x="1060" y="786"/>
                  <a:pt x="1060" y="786"/>
                </a:cubicBezTo>
                <a:lnTo>
                  <a:pt x="1224" y="73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7" name="Freeform 873"/>
          <p:cNvSpPr/>
          <p:nvPr userDrawn="1">
            <p:custDataLst>
              <p:tags r:id="rId64"/>
            </p:custDataLst>
          </p:nvPr>
        </p:nvSpPr>
        <p:spPr bwMode="auto">
          <a:xfrm>
            <a:off x="5283200" y="4434840"/>
            <a:ext cx="236855" cy="1018540"/>
          </a:xfrm>
          <a:custGeom>
            <a:avLst/>
            <a:gdLst>
              <a:gd name="T0" fmla="*/ 209 w 465"/>
              <a:gd name="T1" fmla="*/ 794 h 2005"/>
              <a:gd name="T2" fmla="*/ 0 w 465"/>
              <a:gd name="T3" fmla="*/ 2005 h 2005"/>
              <a:gd name="T4" fmla="*/ 48 w 465"/>
              <a:gd name="T5" fmla="*/ 2005 h 2005"/>
              <a:gd name="T6" fmla="*/ 465 w 465"/>
              <a:gd name="T7" fmla="*/ 13 h 2005"/>
              <a:gd name="T8" fmla="*/ 419 w 465"/>
              <a:gd name="T9" fmla="*/ 0 h 2005"/>
              <a:gd name="T10" fmla="*/ 209 w 465"/>
              <a:gd name="T11" fmla="*/ 794 h 2005"/>
            </a:gdLst>
            <a:ahLst/>
            <a:cxnLst>
              <a:cxn ang="0">
                <a:pos x="T0" y="T1"/>
              </a:cxn>
              <a:cxn ang="0">
                <a:pos x="T2" y="T3"/>
              </a:cxn>
              <a:cxn ang="0">
                <a:pos x="T4" y="T5"/>
              </a:cxn>
              <a:cxn ang="0">
                <a:pos x="T6" y="T7"/>
              </a:cxn>
              <a:cxn ang="0">
                <a:pos x="T8" y="T9"/>
              </a:cxn>
              <a:cxn ang="0">
                <a:pos x="T10" y="T11"/>
              </a:cxn>
            </a:cxnLst>
            <a:rect l="0" t="0" r="r" b="b"/>
            <a:pathLst>
              <a:path w="465" h="2005">
                <a:moveTo>
                  <a:pt x="209" y="794"/>
                </a:moveTo>
                <a:cubicBezTo>
                  <a:pt x="70" y="1367"/>
                  <a:pt x="0" y="1775"/>
                  <a:pt x="0" y="2005"/>
                </a:cubicBezTo>
                <a:cubicBezTo>
                  <a:pt x="48" y="2005"/>
                  <a:pt x="48" y="2005"/>
                  <a:pt x="48" y="2005"/>
                </a:cubicBezTo>
                <a:cubicBezTo>
                  <a:pt x="48" y="1464"/>
                  <a:pt x="461" y="28"/>
                  <a:pt x="465" y="13"/>
                </a:cubicBezTo>
                <a:cubicBezTo>
                  <a:pt x="419" y="0"/>
                  <a:pt x="419" y="0"/>
                  <a:pt x="419" y="0"/>
                </a:cubicBezTo>
                <a:cubicBezTo>
                  <a:pt x="418" y="4"/>
                  <a:pt x="313" y="367"/>
                  <a:pt x="209" y="79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8" name="Freeform 874"/>
          <p:cNvSpPr/>
          <p:nvPr userDrawn="1">
            <p:custDataLst>
              <p:tags r:id="rId65"/>
            </p:custDataLst>
          </p:nvPr>
        </p:nvSpPr>
        <p:spPr bwMode="auto">
          <a:xfrm>
            <a:off x="5332730" y="4956810"/>
            <a:ext cx="176530" cy="169545"/>
          </a:xfrm>
          <a:custGeom>
            <a:avLst/>
            <a:gdLst>
              <a:gd name="T0" fmla="*/ 0 w 347"/>
              <a:gd name="T1" fmla="*/ 286 h 332"/>
              <a:gd name="T2" fmla="*/ 15 w 347"/>
              <a:gd name="T3" fmla="*/ 332 h 332"/>
              <a:gd name="T4" fmla="*/ 347 w 347"/>
              <a:gd name="T5" fmla="*/ 30 h 332"/>
              <a:gd name="T6" fmla="*/ 310 w 347"/>
              <a:gd name="T7" fmla="*/ 0 h 332"/>
              <a:gd name="T8" fmla="*/ 0 w 347"/>
              <a:gd name="T9" fmla="*/ 286 h 332"/>
            </a:gdLst>
            <a:ahLst/>
            <a:cxnLst>
              <a:cxn ang="0">
                <a:pos x="T0" y="T1"/>
              </a:cxn>
              <a:cxn ang="0">
                <a:pos x="T2" y="T3"/>
              </a:cxn>
              <a:cxn ang="0">
                <a:pos x="T4" y="T5"/>
              </a:cxn>
              <a:cxn ang="0">
                <a:pos x="T6" y="T7"/>
              </a:cxn>
              <a:cxn ang="0">
                <a:pos x="T8" y="T9"/>
              </a:cxn>
            </a:cxnLst>
            <a:rect l="0" t="0" r="r" b="b"/>
            <a:pathLst>
              <a:path w="347" h="332">
                <a:moveTo>
                  <a:pt x="0" y="286"/>
                </a:moveTo>
                <a:cubicBezTo>
                  <a:pt x="15" y="332"/>
                  <a:pt x="15" y="332"/>
                  <a:pt x="15" y="332"/>
                </a:cubicBezTo>
                <a:cubicBezTo>
                  <a:pt x="133" y="293"/>
                  <a:pt x="339" y="41"/>
                  <a:pt x="347" y="30"/>
                </a:cubicBezTo>
                <a:cubicBezTo>
                  <a:pt x="310" y="0"/>
                  <a:pt x="310" y="0"/>
                  <a:pt x="310" y="0"/>
                </a:cubicBezTo>
                <a:cubicBezTo>
                  <a:pt x="253" y="70"/>
                  <a:pt x="87" y="257"/>
                  <a:pt x="0" y="286"/>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9" name="Freeform 875"/>
          <p:cNvSpPr/>
          <p:nvPr userDrawn="1">
            <p:custDataLst>
              <p:tags r:id="rId66"/>
            </p:custDataLst>
          </p:nvPr>
        </p:nvSpPr>
        <p:spPr bwMode="auto">
          <a:xfrm>
            <a:off x="5354955" y="4571365"/>
            <a:ext cx="56515" cy="250825"/>
          </a:xfrm>
          <a:custGeom>
            <a:avLst/>
            <a:gdLst>
              <a:gd name="T0" fmla="*/ 52 w 111"/>
              <a:gd name="T1" fmla="*/ 218 h 494"/>
              <a:gd name="T2" fmla="*/ 57 w 111"/>
              <a:gd name="T3" fmla="*/ 4 h 494"/>
              <a:gd name="T4" fmla="*/ 9 w 111"/>
              <a:gd name="T5" fmla="*/ 0 h 494"/>
              <a:gd name="T6" fmla="*/ 3 w 111"/>
              <a:gd name="T7" fmla="*/ 219 h 494"/>
              <a:gd name="T8" fmla="*/ 90 w 111"/>
              <a:gd name="T9" fmla="*/ 494 h 494"/>
              <a:gd name="T10" fmla="*/ 111 w 111"/>
              <a:gd name="T11" fmla="*/ 451 h 494"/>
              <a:gd name="T12" fmla="*/ 52 w 111"/>
              <a:gd name="T13" fmla="*/ 218 h 494"/>
            </a:gdLst>
            <a:ahLst/>
            <a:cxnLst>
              <a:cxn ang="0">
                <a:pos x="T0" y="T1"/>
              </a:cxn>
              <a:cxn ang="0">
                <a:pos x="T2" y="T3"/>
              </a:cxn>
              <a:cxn ang="0">
                <a:pos x="T4" y="T5"/>
              </a:cxn>
              <a:cxn ang="0">
                <a:pos x="T6" y="T7"/>
              </a:cxn>
              <a:cxn ang="0">
                <a:pos x="T8" y="T9"/>
              </a:cxn>
              <a:cxn ang="0">
                <a:pos x="T10" y="T11"/>
              </a:cxn>
              <a:cxn ang="0">
                <a:pos x="T12" y="T13"/>
              </a:cxn>
            </a:cxnLst>
            <a:rect l="0" t="0" r="r" b="b"/>
            <a:pathLst>
              <a:path w="111" h="494">
                <a:moveTo>
                  <a:pt x="52" y="218"/>
                </a:moveTo>
                <a:cubicBezTo>
                  <a:pt x="48" y="109"/>
                  <a:pt x="57" y="5"/>
                  <a:pt x="57" y="4"/>
                </a:cubicBezTo>
                <a:cubicBezTo>
                  <a:pt x="9" y="0"/>
                  <a:pt x="9" y="0"/>
                  <a:pt x="9" y="0"/>
                </a:cubicBezTo>
                <a:cubicBezTo>
                  <a:pt x="9" y="4"/>
                  <a:pt x="0" y="107"/>
                  <a:pt x="3" y="219"/>
                </a:cubicBezTo>
                <a:cubicBezTo>
                  <a:pt x="9" y="378"/>
                  <a:pt x="37" y="468"/>
                  <a:pt x="90" y="494"/>
                </a:cubicBezTo>
                <a:cubicBezTo>
                  <a:pt x="111" y="451"/>
                  <a:pt x="111" y="451"/>
                  <a:pt x="111" y="451"/>
                </a:cubicBezTo>
                <a:cubicBezTo>
                  <a:pt x="95" y="443"/>
                  <a:pt x="58" y="405"/>
                  <a:pt x="52" y="2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0" name="Freeform 876"/>
          <p:cNvSpPr/>
          <p:nvPr userDrawn="1">
            <p:custDataLst>
              <p:tags r:id="rId67"/>
            </p:custDataLst>
          </p:nvPr>
        </p:nvSpPr>
        <p:spPr bwMode="auto">
          <a:xfrm>
            <a:off x="5007610" y="5464175"/>
            <a:ext cx="438785" cy="385445"/>
          </a:xfrm>
          <a:custGeom>
            <a:avLst/>
            <a:gdLst>
              <a:gd name="T0" fmla="*/ 164 w 865"/>
              <a:gd name="T1" fmla="*/ 743 h 757"/>
              <a:gd name="T2" fmla="*/ 723 w 865"/>
              <a:gd name="T3" fmla="*/ 735 h 757"/>
              <a:gd name="T4" fmla="*/ 865 w 865"/>
              <a:gd name="T5" fmla="*/ 0 h 757"/>
              <a:gd name="T6" fmla="*/ 0 w 865"/>
              <a:gd name="T7" fmla="*/ 22 h 757"/>
              <a:gd name="T8" fmla="*/ 164 w 865"/>
              <a:gd name="T9" fmla="*/ 743 h 757"/>
            </a:gdLst>
            <a:ahLst/>
            <a:cxnLst>
              <a:cxn ang="0">
                <a:pos x="T0" y="T1"/>
              </a:cxn>
              <a:cxn ang="0">
                <a:pos x="T2" y="T3"/>
              </a:cxn>
              <a:cxn ang="0">
                <a:pos x="T4" y="T5"/>
              </a:cxn>
              <a:cxn ang="0">
                <a:pos x="T6" y="T7"/>
              </a:cxn>
              <a:cxn ang="0">
                <a:pos x="T8" y="T9"/>
              </a:cxn>
            </a:cxnLst>
            <a:rect l="0" t="0" r="r" b="b"/>
            <a:pathLst>
              <a:path w="865" h="757">
                <a:moveTo>
                  <a:pt x="164" y="743"/>
                </a:moveTo>
                <a:cubicBezTo>
                  <a:pt x="164" y="743"/>
                  <a:pt x="716" y="757"/>
                  <a:pt x="723" y="735"/>
                </a:cubicBezTo>
                <a:cubicBezTo>
                  <a:pt x="731" y="713"/>
                  <a:pt x="865" y="0"/>
                  <a:pt x="865" y="0"/>
                </a:cubicBezTo>
                <a:cubicBezTo>
                  <a:pt x="0" y="22"/>
                  <a:pt x="0" y="22"/>
                  <a:pt x="0" y="22"/>
                </a:cubicBezTo>
                <a:lnTo>
                  <a:pt x="164" y="7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1" name="Freeform 877"/>
          <p:cNvSpPr>
            <a:spLocks noEditPoints="1"/>
          </p:cNvSpPr>
          <p:nvPr userDrawn="1">
            <p:custDataLst>
              <p:tags r:id="rId68"/>
            </p:custDataLst>
          </p:nvPr>
        </p:nvSpPr>
        <p:spPr bwMode="auto">
          <a:xfrm>
            <a:off x="4993005" y="5452745"/>
            <a:ext cx="469265" cy="403860"/>
          </a:xfrm>
          <a:custGeom>
            <a:avLst/>
            <a:gdLst>
              <a:gd name="T0" fmla="*/ 174 w 924"/>
              <a:gd name="T1" fmla="*/ 790 h 796"/>
              <a:gd name="T2" fmla="*/ 193 w 924"/>
              <a:gd name="T3" fmla="*/ 791 h 796"/>
              <a:gd name="T4" fmla="*/ 471 w 924"/>
              <a:gd name="T5" fmla="*/ 795 h 796"/>
              <a:gd name="T6" fmla="*/ 530 w 924"/>
              <a:gd name="T7" fmla="*/ 796 h 796"/>
              <a:gd name="T8" fmla="*/ 664 w 924"/>
              <a:gd name="T9" fmla="*/ 794 h 796"/>
              <a:gd name="T10" fmla="*/ 730 w 924"/>
              <a:gd name="T11" fmla="*/ 790 h 796"/>
              <a:gd name="T12" fmla="*/ 776 w 924"/>
              <a:gd name="T13" fmla="*/ 767 h 796"/>
              <a:gd name="T14" fmla="*/ 919 w 924"/>
              <a:gd name="T15" fmla="*/ 29 h 796"/>
              <a:gd name="T16" fmla="*/ 924 w 924"/>
              <a:gd name="T17" fmla="*/ 0 h 796"/>
              <a:gd name="T18" fmla="*/ 0 w 924"/>
              <a:gd name="T19" fmla="*/ 23 h 796"/>
              <a:gd name="T20" fmla="*/ 174 w 924"/>
              <a:gd name="T21" fmla="*/ 790 h 796"/>
              <a:gd name="T22" fmla="*/ 733 w 924"/>
              <a:gd name="T23" fmla="*/ 741 h 796"/>
              <a:gd name="T24" fmla="*/ 213 w 924"/>
              <a:gd name="T25" fmla="*/ 743 h 796"/>
              <a:gd name="T26" fmla="*/ 60 w 924"/>
              <a:gd name="T27" fmla="*/ 70 h 796"/>
              <a:gd name="T28" fmla="*/ 866 w 924"/>
              <a:gd name="T29" fmla="*/ 49 h 796"/>
              <a:gd name="T30" fmla="*/ 733 w 924"/>
              <a:gd name="T31" fmla="*/ 74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4" h="796">
                <a:moveTo>
                  <a:pt x="174" y="790"/>
                </a:moveTo>
                <a:cubicBezTo>
                  <a:pt x="193" y="791"/>
                  <a:pt x="193" y="791"/>
                  <a:pt x="193" y="791"/>
                </a:cubicBezTo>
                <a:cubicBezTo>
                  <a:pt x="195" y="791"/>
                  <a:pt x="333" y="794"/>
                  <a:pt x="471" y="795"/>
                </a:cubicBezTo>
                <a:cubicBezTo>
                  <a:pt x="492" y="795"/>
                  <a:pt x="511" y="796"/>
                  <a:pt x="530" y="796"/>
                </a:cubicBezTo>
                <a:cubicBezTo>
                  <a:pt x="584" y="796"/>
                  <a:pt x="629" y="795"/>
                  <a:pt x="664" y="794"/>
                </a:cubicBezTo>
                <a:cubicBezTo>
                  <a:pt x="692" y="793"/>
                  <a:pt x="714" y="792"/>
                  <a:pt x="730" y="790"/>
                </a:cubicBezTo>
                <a:cubicBezTo>
                  <a:pt x="749" y="788"/>
                  <a:pt x="770" y="786"/>
                  <a:pt x="776" y="767"/>
                </a:cubicBezTo>
                <a:cubicBezTo>
                  <a:pt x="784" y="745"/>
                  <a:pt x="896" y="148"/>
                  <a:pt x="919" y="29"/>
                </a:cubicBezTo>
                <a:cubicBezTo>
                  <a:pt x="924" y="0"/>
                  <a:pt x="924" y="0"/>
                  <a:pt x="924" y="0"/>
                </a:cubicBezTo>
                <a:cubicBezTo>
                  <a:pt x="0" y="23"/>
                  <a:pt x="0" y="23"/>
                  <a:pt x="0" y="23"/>
                </a:cubicBezTo>
                <a:lnTo>
                  <a:pt x="174" y="790"/>
                </a:lnTo>
                <a:close/>
                <a:moveTo>
                  <a:pt x="733" y="741"/>
                </a:moveTo>
                <a:cubicBezTo>
                  <a:pt x="679" y="750"/>
                  <a:pt x="436" y="749"/>
                  <a:pt x="213" y="743"/>
                </a:cubicBezTo>
                <a:cubicBezTo>
                  <a:pt x="60" y="70"/>
                  <a:pt x="60" y="70"/>
                  <a:pt x="60" y="70"/>
                </a:cubicBezTo>
                <a:cubicBezTo>
                  <a:pt x="866" y="49"/>
                  <a:pt x="866" y="49"/>
                  <a:pt x="866" y="49"/>
                </a:cubicBezTo>
                <a:cubicBezTo>
                  <a:pt x="817" y="310"/>
                  <a:pt x="748" y="672"/>
                  <a:pt x="733" y="74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2" name="Freeform 878"/>
          <p:cNvSpPr/>
          <p:nvPr userDrawn="1">
            <p:custDataLst>
              <p:tags r:id="rId69"/>
            </p:custDataLst>
          </p:nvPr>
        </p:nvSpPr>
        <p:spPr bwMode="auto">
          <a:xfrm>
            <a:off x="5162550" y="5545455"/>
            <a:ext cx="262255" cy="29210"/>
          </a:xfrm>
          <a:custGeom>
            <a:avLst/>
            <a:gdLst>
              <a:gd name="T0" fmla="*/ 0 w 254"/>
              <a:gd name="T1" fmla="*/ 24 h 28"/>
              <a:gd name="T2" fmla="*/ 253 w 254"/>
              <a:gd name="T3" fmla="*/ 28 h 28"/>
              <a:gd name="T4" fmla="*/ 254 w 254"/>
              <a:gd name="T5" fmla="*/ 4 h 28"/>
              <a:gd name="T6" fmla="*/ 1 w 254"/>
              <a:gd name="T7" fmla="*/ 0 h 28"/>
              <a:gd name="T8" fmla="*/ 0 w 254"/>
              <a:gd name="T9" fmla="*/ 24 h 28"/>
            </a:gdLst>
            <a:ahLst/>
            <a:cxnLst>
              <a:cxn ang="0">
                <a:pos x="T0" y="T1"/>
              </a:cxn>
              <a:cxn ang="0">
                <a:pos x="T2" y="T3"/>
              </a:cxn>
              <a:cxn ang="0">
                <a:pos x="T4" y="T5"/>
              </a:cxn>
              <a:cxn ang="0">
                <a:pos x="T6" y="T7"/>
              </a:cxn>
              <a:cxn ang="0">
                <a:pos x="T8" y="T9"/>
              </a:cxn>
            </a:cxnLst>
            <a:rect l="0" t="0" r="r" b="b"/>
            <a:pathLst>
              <a:path w="254" h="28">
                <a:moveTo>
                  <a:pt x="0" y="24"/>
                </a:moveTo>
                <a:lnTo>
                  <a:pt x="253" y="28"/>
                </a:lnTo>
                <a:lnTo>
                  <a:pt x="254" y="4"/>
                </a:lnTo>
                <a:lnTo>
                  <a:pt x="1" y="0"/>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3" name="圆角矩形 82"/>
          <p:cNvSpPr/>
          <p:nvPr userDrawn="1">
            <p:custDataLst>
              <p:tags r:id="rId70"/>
            </p:custDataLst>
          </p:nvPr>
        </p:nvSpPr>
        <p:spPr>
          <a:xfrm>
            <a:off x="1882140" y="3037205"/>
            <a:ext cx="1395730" cy="90805"/>
          </a:xfrm>
          <a:prstGeom prst="roundRect">
            <a:avLst>
              <a:gd name="adj" fmla="val 50000"/>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4" name="圆角矩形 83"/>
          <p:cNvSpPr/>
          <p:nvPr userDrawn="1">
            <p:custDataLst>
              <p:tags r:id="rId71"/>
            </p:custDataLst>
          </p:nvPr>
        </p:nvSpPr>
        <p:spPr>
          <a:xfrm>
            <a:off x="1882140" y="3202305"/>
            <a:ext cx="1395730" cy="250190"/>
          </a:xfrm>
          <a:prstGeom prst="roundRect">
            <a:avLst>
              <a:gd name="adj" fmla="val 24396"/>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5" name="Freeform 879"/>
          <p:cNvSpPr/>
          <p:nvPr userDrawn="1">
            <p:custDataLst>
              <p:tags r:id="rId72"/>
            </p:custDataLst>
          </p:nvPr>
        </p:nvSpPr>
        <p:spPr bwMode="auto">
          <a:xfrm>
            <a:off x="3909060" y="3452495"/>
            <a:ext cx="239395" cy="191135"/>
          </a:xfrm>
          <a:custGeom>
            <a:avLst/>
            <a:gdLst>
              <a:gd name="T0" fmla="*/ 383 w 473"/>
              <a:gd name="T1" fmla="*/ 34 h 377"/>
              <a:gd name="T2" fmla="*/ 0 w 473"/>
              <a:gd name="T3" fmla="*/ 210 h 377"/>
              <a:gd name="T4" fmla="*/ 35 w 473"/>
              <a:gd name="T5" fmla="*/ 377 h 377"/>
              <a:gd name="T6" fmla="*/ 403 w 473"/>
              <a:gd name="T7" fmla="*/ 362 h 377"/>
              <a:gd name="T8" fmla="*/ 473 w 473"/>
              <a:gd name="T9" fmla="*/ 132 h 377"/>
              <a:gd name="T10" fmla="*/ 284 w 473"/>
              <a:gd name="T11" fmla="*/ 176 h 377"/>
              <a:gd name="T12" fmla="*/ 383 w 473"/>
              <a:gd name="T13" fmla="*/ 34 h 377"/>
            </a:gdLst>
            <a:ahLst/>
            <a:cxnLst>
              <a:cxn ang="0">
                <a:pos x="T0" y="T1"/>
              </a:cxn>
              <a:cxn ang="0">
                <a:pos x="T2" y="T3"/>
              </a:cxn>
              <a:cxn ang="0">
                <a:pos x="T4" y="T5"/>
              </a:cxn>
              <a:cxn ang="0">
                <a:pos x="T6" y="T7"/>
              </a:cxn>
              <a:cxn ang="0">
                <a:pos x="T8" y="T9"/>
              </a:cxn>
              <a:cxn ang="0">
                <a:pos x="T10" y="T11"/>
              </a:cxn>
              <a:cxn ang="0">
                <a:pos x="T12" y="T13"/>
              </a:cxn>
            </a:cxnLst>
            <a:rect l="0" t="0" r="r" b="b"/>
            <a:pathLst>
              <a:path w="473" h="377">
                <a:moveTo>
                  <a:pt x="383" y="34"/>
                </a:moveTo>
                <a:cubicBezTo>
                  <a:pt x="373" y="0"/>
                  <a:pt x="5" y="196"/>
                  <a:pt x="0" y="210"/>
                </a:cubicBezTo>
                <a:cubicBezTo>
                  <a:pt x="35" y="377"/>
                  <a:pt x="35" y="377"/>
                  <a:pt x="35" y="377"/>
                </a:cubicBezTo>
                <a:cubicBezTo>
                  <a:pt x="403" y="362"/>
                  <a:pt x="403" y="362"/>
                  <a:pt x="403" y="362"/>
                </a:cubicBezTo>
                <a:cubicBezTo>
                  <a:pt x="473" y="132"/>
                  <a:pt x="473" y="132"/>
                  <a:pt x="473" y="132"/>
                </a:cubicBezTo>
                <a:cubicBezTo>
                  <a:pt x="284" y="176"/>
                  <a:pt x="284" y="176"/>
                  <a:pt x="284" y="176"/>
                </a:cubicBezTo>
                <a:cubicBezTo>
                  <a:pt x="284" y="176"/>
                  <a:pt x="393" y="68"/>
                  <a:pt x="383" y="34"/>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6" name="Freeform 880"/>
          <p:cNvSpPr/>
          <p:nvPr userDrawn="1">
            <p:custDataLst>
              <p:tags r:id="rId73"/>
            </p:custDataLst>
          </p:nvPr>
        </p:nvSpPr>
        <p:spPr bwMode="auto">
          <a:xfrm>
            <a:off x="3232785" y="3065780"/>
            <a:ext cx="662305" cy="812165"/>
          </a:xfrm>
          <a:custGeom>
            <a:avLst/>
            <a:gdLst>
              <a:gd name="T0" fmla="*/ 353 w 1304"/>
              <a:gd name="T1" fmla="*/ 0 h 1597"/>
              <a:gd name="T2" fmla="*/ 70 w 1304"/>
              <a:gd name="T3" fmla="*/ 260 h 1597"/>
              <a:gd name="T4" fmla="*/ 144 w 1304"/>
              <a:gd name="T5" fmla="*/ 1548 h 1597"/>
              <a:gd name="T6" fmla="*/ 1100 w 1304"/>
              <a:gd name="T7" fmla="*/ 1553 h 1597"/>
              <a:gd name="T8" fmla="*/ 1085 w 1304"/>
              <a:gd name="T9" fmla="*/ 1485 h 1597"/>
              <a:gd name="T10" fmla="*/ 1194 w 1304"/>
              <a:gd name="T11" fmla="*/ 916 h 1597"/>
              <a:gd name="T12" fmla="*/ 1294 w 1304"/>
              <a:gd name="T13" fmla="*/ 691 h 1597"/>
              <a:gd name="T14" fmla="*/ 831 w 1304"/>
              <a:gd name="T15" fmla="*/ 49 h 1597"/>
              <a:gd name="T16" fmla="*/ 353 w 1304"/>
              <a:gd name="T17"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597">
                <a:moveTo>
                  <a:pt x="353" y="0"/>
                </a:moveTo>
                <a:cubicBezTo>
                  <a:pt x="353" y="0"/>
                  <a:pt x="139" y="182"/>
                  <a:pt x="70" y="260"/>
                </a:cubicBezTo>
                <a:cubicBezTo>
                  <a:pt x="0" y="338"/>
                  <a:pt x="144" y="1548"/>
                  <a:pt x="144" y="1548"/>
                </a:cubicBezTo>
                <a:cubicBezTo>
                  <a:pt x="1100" y="1553"/>
                  <a:pt x="1100" y="1553"/>
                  <a:pt x="1100" y="1553"/>
                </a:cubicBezTo>
                <a:cubicBezTo>
                  <a:pt x="1100" y="1553"/>
                  <a:pt x="1129" y="1597"/>
                  <a:pt x="1085" y="1485"/>
                </a:cubicBezTo>
                <a:cubicBezTo>
                  <a:pt x="1040" y="1372"/>
                  <a:pt x="1179" y="951"/>
                  <a:pt x="1194" y="916"/>
                </a:cubicBezTo>
                <a:cubicBezTo>
                  <a:pt x="1209" y="882"/>
                  <a:pt x="1284" y="818"/>
                  <a:pt x="1294" y="691"/>
                </a:cubicBezTo>
                <a:cubicBezTo>
                  <a:pt x="1304" y="564"/>
                  <a:pt x="831" y="49"/>
                  <a:pt x="831" y="49"/>
                </a:cubicBezTo>
                <a:lnTo>
                  <a:pt x="353"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7" name="Freeform 881"/>
          <p:cNvSpPr/>
          <p:nvPr userDrawn="1">
            <p:custDataLst>
              <p:tags r:id="rId74"/>
            </p:custDataLst>
          </p:nvPr>
        </p:nvSpPr>
        <p:spPr bwMode="auto">
          <a:xfrm>
            <a:off x="3040380" y="2991485"/>
            <a:ext cx="924560" cy="838200"/>
          </a:xfrm>
          <a:custGeom>
            <a:avLst/>
            <a:gdLst>
              <a:gd name="T0" fmla="*/ 975 w 1821"/>
              <a:gd name="T1" fmla="*/ 1186 h 1650"/>
              <a:gd name="T2" fmla="*/ 662 w 1821"/>
              <a:gd name="T3" fmla="*/ 387 h 1650"/>
              <a:gd name="T4" fmla="*/ 731 w 1821"/>
              <a:gd name="T5" fmla="*/ 147 h 1650"/>
              <a:gd name="T6" fmla="*/ 80 w 1821"/>
              <a:gd name="T7" fmla="*/ 515 h 1650"/>
              <a:gd name="T8" fmla="*/ 746 w 1821"/>
              <a:gd name="T9" fmla="*/ 1620 h 1650"/>
              <a:gd name="T10" fmla="*/ 1821 w 1821"/>
              <a:gd name="T11" fmla="*/ 1328 h 1650"/>
              <a:gd name="T12" fmla="*/ 1746 w 1821"/>
              <a:gd name="T13" fmla="*/ 1089 h 1650"/>
              <a:gd name="T14" fmla="*/ 975 w 1821"/>
              <a:gd name="T15" fmla="*/ 1186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1" h="1650">
                <a:moveTo>
                  <a:pt x="975" y="1186"/>
                </a:moveTo>
                <a:cubicBezTo>
                  <a:pt x="662" y="387"/>
                  <a:pt x="662" y="387"/>
                  <a:pt x="662" y="387"/>
                </a:cubicBezTo>
                <a:cubicBezTo>
                  <a:pt x="731" y="147"/>
                  <a:pt x="731" y="147"/>
                  <a:pt x="731" y="147"/>
                </a:cubicBezTo>
                <a:cubicBezTo>
                  <a:pt x="731" y="147"/>
                  <a:pt x="0" y="0"/>
                  <a:pt x="80" y="515"/>
                </a:cubicBezTo>
                <a:cubicBezTo>
                  <a:pt x="80" y="515"/>
                  <a:pt x="502" y="1591"/>
                  <a:pt x="746" y="1620"/>
                </a:cubicBezTo>
                <a:cubicBezTo>
                  <a:pt x="990" y="1650"/>
                  <a:pt x="1821" y="1328"/>
                  <a:pt x="1821" y="1328"/>
                </a:cubicBezTo>
                <a:cubicBezTo>
                  <a:pt x="1746" y="1089"/>
                  <a:pt x="1746" y="1089"/>
                  <a:pt x="1746" y="1089"/>
                </a:cubicBezTo>
                <a:lnTo>
                  <a:pt x="975" y="1186"/>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8" name="Freeform 882"/>
          <p:cNvSpPr/>
          <p:nvPr userDrawn="1">
            <p:custDataLst>
              <p:tags r:id="rId75"/>
            </p:custDataLst>
          </p:nvPr>
        </p:nvSpPr>
        <p:spPr bwMode="auto">
          <a:xfrm>
            <a:off x="3420745" y="2717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9" name="Freeform 883"/>
          <p:cNvSpPr/>
          <p:nvPr userDrawn="1">
            <p:custDataLst>
              <p:tags r:id="rId76"/>
            </p:custDataLst>
          </p:nvPr>
        </p:nvSpPr>
        <p:spPr bwMode="auto">
          <a:xfrm>
            <a:off x="3348990" y="2557780"/>
            <a:ext cx="375285" cy="455930"/>
          </a:xfrm>
          <a:custGeom>
            <a:avLst/>
            <a:gdLst>
              <a:gd name="T0" fmla="*/ 328 w 739"/>
              <a:gd name="T1" fmla="*/ 162 h 897"/>
              <a:gd name="T2" fmla="*/ 142 w 739"/>
              <a:gd name="T3" fmla="*/ 316 h 897"/>
              <a:gd name="T4" fmla="*/ 142 w 739"/>
              <a:gd name="T5" fmla="*/ 316 h 897"/>
              <a:gd name="T6" fmla="*/ 142 w 739"/>
              <a:gd name="T7" fmla="*/ 316 h 897"/>
              <a:gd name="T8" fmla="*/ 0 w 739"/>
              <a:gd name="T9" fmla="*/ 405 h 897"/>
              <a:gd name="T10" fmla="*/ 130 w 739"/>
              <a:gd name="T11" fmla="*/ 564 h 897"/>
              <a:gd name="T12" fmla="*/ 500 w 739"/>
              <a:gd name="T13" fmla="*/ 787 h 897"/>
              <a:gd name="T14" fmla="*/ 672 w 739"/>
              <a:gd name="T15" fmla="*/ 316 h 897"/>
              <a:gd name="T16" fmla="*/ 328 w 739"/>
              <a:gd name="T17" fmla="*/ 16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897">
                <a:moveTo>
                  <a:pt x="328" y="162"/>
                </a:moveTo>
                <a:cubicBezTo>
                  <a:pt x="141" y="310"/>
                  <a:pt x="141" y="316"/>
                  <a:pt x="142" y="316"/>
                </a:cubicBezTo>
                <a:cubicBezTo>
                  <a:pt x="142" y="316"/>
                  <a:pt x="142" y="316"/>
                  <a:pt x="142" y="316"/>
                </a:cubicBezTo>
                <a:cubicBezTo>
                  <a:pt x="142" y="316"/>
                  <a:pt x="142" y="316"/>
                  <a:pt x="142" y="316"/>
                </a:cubicBezTo>
                <a:cubicBezTo>
                  <a:pt x="141" y="316"/>
                  <a:pt x="0" y="295"/>
                  <a:pt x="0" y="405"/>
                </a:cubicBezTo>
                <a:cubicBezTo>
                  <a:pt x="0" y="515"/>
                  <a:pt x="25" y="616"/>
                  <a:pt x="130" y="564"/>
                </a:cubicBezTo>
                <a:cubicBezTo>
                  <a:pt x="130" y="564"/>
                  <a:pt x="261" y="897"/>
                  <a:pt x="500" y="787"/>
                </a:cubicBezTo>
                <a:cubicBezTo>
                  <a:pt x="739" y="677"/>
                  <a:pt x="672" y="316"/>
                  <a:pt x="672" y="316"/>
                </a:cubicBezTo>
                <a:cubicBezTo>
                  <a:pt x="672" y="316"/>
                  <a:pt x="533" y="0"/>
                  <a:pt x="328" y="16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0" name="Freeform 884"/>
          <p:cNvSpPr/>
          <p:nvPr userDrawn="1">
            <p:custDataLst>
              <p:tags r:id="rId77"/>
            </p:custDataLst>
          </p:nvPr>
        </p:nvSpPr>
        <p:spPr bwMode="auto">
          <a:xfrm>
            <a:off x="3136265" y="2322830"/>
            <a:ext cx="593725" cy="452755"/>
          </a:xfrm>
          <a:custGeom>
            <a:avLst/>
            <a:gdLst>
              <a:gd name="T0" fmla="*/ 978 w 1169"/>
              <a:gd name="T1" fmla="*/ 369 h 891"/>
              <a:gd name="T2" fmla="*/ 649 w 1169"/>
              <a:gd name="T3" fmla="*/ 323 h 891"/>
              <a:gd name="T4" fmla="*/ 602 w 1169"/>
              <a:gd name="T5" fmla="*/ 340 h 891"/>
              <a:gd name="T6" fmla="*/ 368 w 1169"/>
              <a:gd name="T7" fmla="*/ 17 h 891"/>
              <a:gd name="T8" fmla="*/ 92 w 1169"/>
              <a:gd name="T9" fmla="*/ 387 h 891"/>
              <a:gd name="T10" fmla="*/ 413 w 1169"/>
              <a:gd name="T11" fmla="*/ 543 h 891"/>
              <a:gd name="T12" fmla="*/ 423 w 1169"/>
              <a:gd name="T13" fmla="*/ 891 h 891"/>
              <a:gd name="T14" fmla="*/ 883 w 1169"/>
              <a:gd name="T15" fmla="*/ 634 h 891"/>
              <a:gd name="T16" fmla="*/ 1097 w 1169"/>
              <a:gd name="T17" fmla="*/ 769 h 891"/>
              <a:gd name="T18" fmla="*/ 978 w 1169"/>
              <a:gd name="T19" fmla="*/ 36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891">
                <a:moveTo>
                  <a:pt x="978" y="369"/>
                </a:moveTo>
                <a:cubicBezTo>
                  <a:pt x="786" y="274"/>
                  <a:pt x="649" y="323"/>
                  <a:pt x="649" y="323"/>
                </a:cubicBezTo>
                <a:cubicBezTo>
                  <a:pt x="602" y="340"/>
                  <a:pt x="602" y="340"/>
                  <a:pt x="602" y="340"/>
                </a:cubicBezTo>
                <a:cubicBezTo>
                  <a:pt x="602" y="340"/>
                  <a:pt x="619" y="0"/>
                  <a:pt x="368" y="17"/>
                </a:cubicBezTo>
                <a:cubicBezTo>
                  <a:pt x="117" y="34"/>
                  <a:pt x="0" y="210"/>
                  <a:pt x="92" y="387"/>
                </a:cubicBezTo>
                <a:cubicBezTo>
                  <a:pt x="184" y="563"/>
                  <a:pt x="413" y="543"/>
                  <a:pt x="413" y="543"/>
                </a:cubicBezTo>
                <a:cubicBezTo>
                  <a:pt x="413" y="543"/>
                  <a:pt x="239" y="663"/>
                  <a:pt x="423" y="891"/>
                </a:cubicBezTo>
                <a:cubicBezTo>
                  <a:pt x="423" y="891"/>
                  <a:pt x="831" y="889"/>
                  <a:pt x="883" y="634"/>
                </a:cubicBezTo>
                <a:cubicBezTo>
                  <a:pt x="883" y="634"/>
                  <a:pt x="1020" y="788"/>
                  <a:pt x="1097" y="769"/>
                </a:cubicBezTo>
                <a:cubicBezTo>
                  <a:pt x="1097" y="769"/>
                  <a:pt x="1169" y="465"/>
                  <a:pt x="978" y="3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1" name="Freeform 885"/>
          <p:cNvSpPr/>
          <p:nvPr userDrawn="1">
            <p:custDataLst>
              <p:tags r:id="rId78"/>
            </p:custDataLst>
          </p:nvPr>
        </p:nvSpPr>
        <p:spPr bwMode="auto">
          <a:xfrm>
            <a:off x="3404235" y="2846705"/>
            <a:ext cx="250825" cy="355600"/>
          </a:xfrm>
          <a:custGeom>
            <a:avLst/>
            <a:gdLst>
              <a:gd name="T0" fmla="*/ 383 w 495"/>
              <a:gd name="T1" fmla="*/ 466 h 700"/>
              <a:gd name="T2" fmla="*/ 384 w 495"/>
              <a:gd name="T3" fmla="*/ 215 h 700"/>
              <a:gd name="T4" fmla="*/ 24 w 495"/>
              <a:gd name="T5" fmla="*/ 0 h 700"/>
              <a:gd name="T6" fmla="*/ 0 w 495"/>
              <a:gd name="T7" fmla="*/ 432 h 700"/>
              <a:gd name="T8" fmla="*/ 327 w 495"/>
              <a:gd name="T9" fmla="*/ 644 h 700"/>
              <a:gd name="T10" fmla="*/ 494 w 495"/>
              <a:gd name="T11" fmla="*/ 482 h 700"/>
              <a:gd name="T12" fmla="*/ 383 w 495"/>
              <a:gd name="T13" fmla="*/ 466 h 700"/>
            </a:gdLst>
            <a:ahLst/>
            <a:cxnLst>
              <a:cxn ang="0">
                <a:pos x="T0" y="T1"/>
              </a:cxn>
              <a:cxn ang="0">
                <a:pos x="T2" y="T3"/>
              </a:cxn>
              <a:cxn ang="0">
                <a:pos x="T4" y="T5"/>
              </a:cxn>
              <a:cxn ang="0">
                <a:pos x="T6" y="T7"/>
              </a:cxn>
              <a:cxn ang="0">
                <a:pos x="T8" y="T9"/>
              </a:cxn>
              <a:cxn ang="0">
                <a:pos x="T10" y="T11"/>
              </a:cxn>
              <a:cxn ang="0">
                <a:pos x="T12" y="T13"/>
              </a:cxn>
            </a:cxnLst>
            <a:rect l="0" t="0" r="r" b="b"/>
            <a:pathLst>
              <a:path w="495" h="700">
                <a:moveTo>
                  <a:pt x="383" y="466"/>
                </a:moveTo>
                <a:cubicBezTo>
                  <a:pt x="384" y="215"/>
                  <a:pt x="384" y="215"/>
                  <a:pt x="384" y="215"/>
                </a:cubicBezTo>
                <a:cubicBezTo>
                  <a:pt x="384" y="215"/>
                  <a:pt x="223" y="333"/>
                  <a:pt x="24" y="0"/>
                </a:cubicBezTo>
                <a:cubicBezTo>
                  <a:pt x="24" y="0"/>
                  <a:pt x="0" y="420"/>
                  <a:pt x="0" y="432"/>
                </a:cubicBezTo>
                <a:cubicBezTo>
                  <a:pt x="0" y="444"/>
                  <a:pt x="83" y="700"/>
                  <a:pt x="327" y="644"/>
                </a:cubicBezTo>
                <a:cubicBezTo>
                  <a:pt x="495" y="605"/>
                  <a:pt x="494" y="482"/>
                  <a:pt x="494" y="482"/>
                </a:cubicBezTo>
                <a:lnTo>
                  <a:pt x="383" y="46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2" name="Freeform 886"/>
          <p:cNvSpPr/>
          <p:nvPr userDrawn="1">
            <p:custDataLst>
              <p:tags r:id="rId79"/>
            </p:custDataLst>
          </p:nvPr>
        </p:nvSpPr>
        <p:spPr bwMode="auto">
          <a:xfrm>
            <a:off x="3463925" y="2917190"/>
            <a:ext cx="133985" cy="102235"/>
          </a:xfrm>
          <a:custGeom>
            <a:avLst/>
            <a:gdLst>
              <a:gd name="T0" fmla="*/ 9 w 265"/>
              <a:gd name="T1" fmla="*/ 9 h 200"/>
              <a:gd name="T2" fmla="*/ 258 w 265"/>
              <a:gd name="T3" fmla="*/ 193 h 200"/>
              <a:gd name="T4" fmla="*/ 265 w 265"/>
              <a:gd name="T5" fmla="*/ 75 h 200"/>
              <a:gd name="T6" fmla="*/ 9 w 265"/>
              <a:gd name="T7" fmla="*/ 9 h 200"/>
            </a:gdLst>
            <a:ahLst/>
            <a:cxnLst>
              <a:cxn ang="0">
                <a:pos x="T0" y="T1"/>
              </a:cxn>
              <a:cxn ang="0">
                <a:pos x="T2" y="T3"/>
              </a:cxn>
              <a:cxn ang="0">
                <a:pos x="T4" y="T5"/>
              </a:cxn>
              <a:cxn ang="0">
                <a:pos x="T6" y="T7"/>
              </a:cxn>
            </a:cxnLst>
            <a:rect l="0" t="0" r="r" b="b"/>
            <a:pathLst>
              <a:path w="265" h="200">
                <a:moveTo>
                  <a:pt x="9" y="9"/>
                </a:moveTo>
                <a:cubicBezTo>
                  <a:pt x="0" y="0"/>
                  <a:pt x="89" y="200"/>
                  <a:pt x="258" y="193"/>
                </a:cubicBezTo>
                <a:cubicBezTo>
                  <a:pt x="265" y="75"/>
                  <a:pt x="265" y="75"/>
                  <a:pt x="265" y="75"/>
                </a:cubicBezTo>
                <a:cubicBezTo>
                  <a:pt x="265" y="75"/>
                  <a:pt x="141" y="156"/>
                  <a:pt x="9"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3" name="Freeform 887"/>
          <p:cNvSpPr/>
          <p:nvPr userDrawn="1">
            <p:custDataLst>
              <p:tags r:id="rId80"/>
            </p:custDataLst>
          </p:nvPr>
        </p:nvSpPr>
        <p:spPr bwMode="auto">
          <a:xfrm>
            <a:off x="2496820" y="3818890"/>
            <a:ext cx="2712085" cy="156845"/>
          </a:xfrm>
          <a:custGeom>
            <a:avLst/>
            <a:gdLst>
              <a:gd name="T0" fmla="*/ 5337 w 5343"/>
              <a:gd name="T1" fmla="*/ 0 h 309"/>
              <a:gd name="T2" fmla="*/ 6 w 5343"/>
              <a:gd name="T3" fmla="*/ 0 h 309"/>
              <a:gd name="T4" fmla="*/ 0 w 5343"/>
              <a:gd name="T5" fmla="*/ 7 h 309"/>
              <a:gd name="T6" fmla="*/ 0 w 5343"/>
              <a:gd name="T7" fmla="*/ 302 h 309"/>
              <a:gd name="T8" fmla="*/ 6 w 5343"/>
              <a:gd name="T9" fmla="*/ 309 h 309"/>
              <a:gd name="T10" fmla="*/ 5337 w 5343"/>
              <a:gd name="T11" fmla="*/ 309 h 309"/>
              <a:gd name="T12" fmla="*/ 5343 w 5343"/>
              <a:gd name="T13" fmla="*/ 302 h 309"/>
              <a:gd name="T14" fmla="*/ 5343 w 5343"/>
              <a:gd name="T15" fmla="*/ 7 h 309"/>
              <a:gd name="T16" fmla="*/ 5337 w 5343"/>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3" h="309">
                <a:moveTo>
                  <a:pt x="5337" y="0"/>
                </a:moveTo>
                <a:cubicBezTo>
                  <a:pt x="6" y="0"/>
                  <a:pt x="6" y="0"/>
                  <a:pt x="6" y="0"/>
                </a:cubicBezTo>
                <a:cubicBezTo>
                  <a:pt x="3" y="0"/>
                  <a:pt x="0" y="3"/>
                  <a:pt x="0" y="7"/>
                </a:cubicBezTo>
                <a:cubicBezTo>
                  <a:pt x="0" y="302"/>
                  <a:pt x="0" y="302"/>
                  <a:pt x="0" y="302"/>
                </a:cubicBezTo>
                <a:cubicBezTo>
                  <a:pt x="0" y="306"/>
                  <a:pt x="3" y="309"/>
                  <a:pt x="6" y="309"/>
                </a:cubicBezTo>
                <a:cubicBezTo>
                  <a:pt x="5337" y="309"/>
                  <a:pt x="5337" y="309"/>
                  <a:pt x="5337" y="309"/>
                </a:cubicBezTo>
                <a:cubicBezTo>
                  <a:pt x="5340" y="309"/>
                  <a:pt x="5343" y="306"/>
                  <a:pt x="5343" y="302"/>
                </a:cubicBezTo>
                <a:cubicBezTo>
                  <a:pt x="5343" y="7"/>
                  <a:pt x="5343" y="7"/>
                  <a:pt x="5343" y="7"/>
                </a:cubicBezTo>
                <a:cubicBezTo>
                  <a:pt x="5343" y="3"/>
                  <a:pt x="5340" y="0"/>
                  <a:pt x="5337"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4" name="Freeform 888"/>
          <p:cNvSpPr/>
          <p:nvPr userDrawn="1">
            <p:custDataLst>
              <p:tags r:id="rId81"/>
            </p:custDataLst>
          </p:nvPr>
        </p:nvSpPr>
        <p:spPr bwMode="auto">
          <a:xfrm>
            <a:off x="3193415" y="3973195"/>
            <a:ext cx="1405890" cy="1470025"/>
          </a:xfrm>
          <a:custGeom>
            <a:avLst/>
            <a:gdLst>
              <a:gd name="T0" fmla="*/ 1373 w 2769"/>
              <a:gd name="T1" fmla="*/ 7 h 2895"/>
              <a:gd name="T2" fmla="*/ 216 w 2769"/>
              <a:gd name="T3" fmla="*/ 0 h 2895"/>
              <a:gd name="T4" fmla="*/ 89 w 2769"/>
              <a:gd name="T5" fmla="*/ 538 h 2895"/>
              <a:gd name="T6" fmla="*/ 500 w 2769"/>
              <a:gd name="T7" fmla="*/ 830 h 2895"/>
              <a:gd name="T8" fmla="*/ 1746 w 2769"/>
              <a:gd name="T9" fmla="*/ 845 h 2895"/>
              <a:gd name="T10" fmla="*/ 963 w 2769"/>
              <a:gd name="T11" fmla="*/ 2403 h 2895"/>
              <a:gd name="T12" fmla="*/ 1739 w 2769"/>
              <a:gd name="T13" fmla="*/ 2895 h 2895"/>
              <a:gd name="T14" fmla="*/ 2619 w 2769"/>
              <a:gd name="T15" fmla="*/ 823 h 2895"/>
              <a:gd name="T16" fmla="*/ 1373 w 2769"/>
              <a:gd name="T17" fmla="*/ 7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9" h="2895">
                <a:moveTo>
                  <a:pt x="1373" y="7"/>
                </a:moveTo>
                <a:cubicBezTo>
                  <a:pt x="216" y="0"/>
                  <a:pt x="216" y="0"/>
                  <a:pt x="216" y="0"/>
                </a:cubicBezTo>
                <a:cubicBezTo>
                  <a:pt x="216" y="0"/>
                  <a:pt x="0" y="178"/>
                  <a:pt x="89" y="538"/>
                </a:cubicBezTo>
                <a:cubicBezTo>
                  <a:pt x="179" y="898"/>
                  <a:pt x="500" y="830"/>
                  <a:pt x="500" y="830"/>
                </a:cubicBezTo>
                <a:cubicBezTo>
                  <a:pt x="500" y="830"/>
                  <a:pt x="1746" y="815"/>
                  <a:pt x="1746" y="845"/>
                </a:cubicBezTo>
                <a:cubicBezTo>
                  <a:pt x="1746" y="874"/>
                  <a:pt x="963" y="2403"/>
                  <a:pt x="963" y="2403"/>
                </a:cubicBezTo>
                <a:cubicBezTo>
                  <a:pt x="1739" y="2895"/>
                  <a:pt x="1739" y="2895"/>
                  <a:pt x="1739" y="2895"/>
                </a:cubicBezTo>
                <a:cubicBezTo>
                  <a:pt x="1739" y="2895"/>
                  <a:pt x="2769" y="1197"/>
                  <a:pt x="2619" y="823"/>
                </a:cubicBezTo>
                <a:cubicBezTo>
                  <a:pt x="2470" y="448"/>
                  <a:pt x="1373" y="7"/>
                  <a:pt x="137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5" name="Freeform 889"/>
          <p:cNvSpPr/>
          <p:nvPr userDrawn="1">
            <p:custDataLst>
              <p:tags r:id="rId82"/>
            </p:custDataLst>
          </p:nvPr>
        </p:nvSpPr>
        <p:spPr bwMode="auto">
          <a:xfrm>
            <a:off x="3775710" y="5276215"/>
            <a:ext cx="202565" cy="462915"/>
          </a:xfrm>
          <a:custGeom>
            <a:avLst/>
            <a:gdLst>
              <a:gd name="T0" fmla="*/ 3 w 400"/>
              <a:gd name="T1" fmla="*/ 397 h 912"/>
              <a:gd name="T2" fmla="*/ 30 w 400"/>
              <a:gd name="T3" fmla="*/ 804 h 912"/>
              <a:gd name="T4" fmla="*/ 84 w 400"/>
              <a:gd name="T5" fmla="*/ 887 h 912"/>
              <a:gd name="T6" fmla="*/ 189 w 400"/>
              <a:gd name="T7" fmla="*/ 892 h 912"/>
              <a:gd name="T8" fmla="*/ 194 w 400"/>
              <a:gd name="T9" fmla="*/ 652 h 912"/>
              <a:gd name="T10" fmla="*/ 400 w 400"/>
              <a:gd name="T11" fmla="*/ 203 h 912"/>
              <a:gd name="T12" fmla="*/ 82 w 400"/>
              <a:gd name="T13" fmla="*/ 0 h 912"/>
              <a:gd name="T14" fmla="*/ 3 w 400"/>
              <a:gd name="T15" fmla="*/ 397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912">
                <a:moveTo>
                  <a:pt x="3" y="397"/>
                </a:moveTo>
                <a:cubicBezTo>
                  <a:pt x="30" y="804"/>
                  <a:pt x="30" y="804"/>
                  <a:pt x="30" y="804"/>
                </a:cubicBezTo>
                <a:cubicBezTo>
                  <a:pt x="30" y="804"/>
                  <a:pt x="0" y="878"/>
                  <a:pt x="84" y="887"/>
                </a:cubicBezTo>
                <a:cubicBezTo>
                  <a:pt x="169" y="897"/>
                  <a:pt x="189" y="912"/>
                  <a:pt x="189" y="892"/>
                </a:cubicBezTo>
                <a:cubicBezTo>
                  <a:pt x="189" y="873"/>
                  <a:pt x="194" y="652"/>
                  <a:pt x="194" y="652"/>
                </a:cubicBezTo>
                <a:cubicBezTo>
                  <a:pt x="400" y="203"/>
                  <a:pt x="400" y="203"/>
                  <a:pt x="400" y="203"/>
                </a:cubicBezTo>
                <a:cubicBezTo>
                  <a:pt x="82" y="0"/>
                  <a:pt x="82" y="0"/>
                  <a:pt x="82" y="0"/>
                </a:cubicBezTo>
                <a:lnTo>
                  <a:pt x="3" y="39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6" name="Freeform 890"/>
          <p:cNvSpPr/>
          <p:nvPr userDrawn="1">
            <p:custDataLst>
              <p:tags r:id="rId83"/>
            </p:custDataLst>
          </p:nvPr>
        </p:nvSpPr>
        <p:spPr bwMode="auto">
          <a:xfrm>
            <a:off x="4432935" y="5387340"/>
            <a:ext cx="175895" cy="344170"/>
          </a:xfrm>
          <a:custGeom>
            <a:avLst/>
            <a:gdLst>
              <a:gd name="T0" fmla="*/ 0 w 346"/>
              <a:gd name="T1" fmla="*/ 8 h 677"/>
              <a:gd name="T2" fmla="*/ 68 w 346"/>
              <a:gd name="T3" fmla="*/ 339 h 677"/>
              <a:gd name="T4" fmla="*/ 237 w 346"/>
              <a:gd name="T5" fmla="*/ 560 h 677"/>
              <a:gd name="T6" fmla="*/ 346 w 346"/>
              <a:gd name="T7" fmla="*/ 677 h 677"/>
              <a:gd name="T8" fmla="*/ 318 w 346"/>
              <a:gd name="T9" fmla="*/ 0 h 677"/>
              <a:gd name="T10" fmla="*/ 0 w 346"/>
              <a:gd name="T11" fmla="*/ 8 h 677"/>
            </a:gdLst>
            <a:ahLst/>
            <a:cxnLst>
              <a:cxn ang="0">
                <a:pos x="T0" y="T1"/>
              </a:cxn>
              <a:cxn ang="0">
                <a:pos x="T2" y="T3"/>
              </a:cxn>
              <a:cxn ang="0">
                <a:pos x="T4" y="T5"/>
              </a:cxn>
              <a:cxn ang="0">
                <a:pos x="T6" y="T7"/>
              </a:cxn>
              <a:cxn ang="0">
                <a:pos x="T8" y="T9"/>
              </a:cxn>
              <a:cxn ang="0">
                <a:pos x="T10" y="T11"/>
              </a:cxn>
            </a:cxnLst>
            <a:rect l="0" t="0" r="r" b="b"/>
            <a:pathLst>
              <a:path w="346" h="677">
                <a:moveTo>
                  <a:pt x="0" y="8"/>
                </a:moveTo>
                <a:cubicBezTo>
                  <a:pt x="68" y="339"/>
                  <a:pt x="68" y="339"/>
                  <a:pt x="68" y="339"/>
                </a:cubicBezTo>
                <a:cubicBezTo>
                  <a:pt x="68" y="339"/>
                  <a:pt x="207" y="501"/>
                  <a:pt x="237" y="560"/>
                </a:cubicBezTo>
                <a:cubicBezTo>
                  <a:pt x="267" y="618"/>
                  <a:pt x="277" y="672"/>
                  <a:pt x="346" y="677"/>
                </a:cubicBezTo>
                <a:cubicBezTo>
                  <a:pt x="318" y="0"/>
                  <a:pt x="318" y="0"/>
                  <a:pt x="318" y="0"/>
                </a:cubicBezTo>
                <a:lnTo>
                  <a:pt x="0" y="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7" name="Freeform 891"/>
          <p:cNvSpPr/>
          <p:nvPr userDrawn="1">
            <p:custDataLst>
              <p:tags r:id="rId84"/>
            </p:custDataLst>
          </p:nvPr>
        </p:nvSpPr>
        <p:spPr bwMode="auto">
          <a:xfrm>
            <a:off x="3628390" y="2711450"/>
            <a:ext cx="56515" cy="18415"/>
          </a:xfrm>
          <a:custGeom>
            <a:avLst/>
            <a:gdLst>
              <a:gd name="T0" fmla="*/ 109 w 113"/>
              <a:gd name="T1" fmla="*/ 0 h 36"/>
              <a:gd name="T2" fmla="*/ 2 w 113"/>
              <a:gd name="T3" fmla="*/ 8 h 36"/>
              <a:gd name="T4" fmla="*/ 0 w 113"/>
              <a:gd name="T5" fmla="*/ 11 h 36"/>
              <a:gd name="T6" fmla="*/ 2 w 113"/>
              <a:gd name="T7" fmla="*/ 34 h 36"/>
              <a:gd name="T8" fmla="*/ 4 w 113"/>
              <a:gd name="T9" fmla="*/ 36 h 36"/>
              <a:gd name="T10" fmla="*/ 111 w 113"/>
              <a:gd name="T11" fmla="*/ 27 h 36"/>
              <a:gd name="T12" fmla="*/ 113 w 113"/>
              <a:gd name="T13" fmla="*/ 25 h 36"/>
              <a:gd name="T14" fmla="*/ 111 w 113"/>
              <a:gd name="T15" fmla="*/ 2 h 36"/>
              <a:gd name="T16" fmla="*/ 109 w 11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6">
                <a:moveTo>
                  <a:pt x="109" y="0"/>
                </a:moveTo>
                <a:cubicBezTo>
                  <a:pt x="2" y="8"/>
                  <a:pt x="2" y="8"/>
                  <a:pt x="2" y="8"/>
                </a:cubicBezTo>
                <a:cubicBezTo>
                  <a:pt x="1" y="8"/>
                  <a:pt x="0" y="9"/>
                  <a:pt x="0" y="11"/>
                </a:cubicBezTo>
                <a:cubicBezTo>
                  <a:pt x="2" y="34"/>
                  <a:pt x="2" y="34"/>
                  <a:pt x="2" y="34"/>
                </a:cubicBezTo>
                <a:cubicBezTo>
                  <a:pt x="2" y="35"/>
                  <a:pt x="3" y="36"/>
                  <a:pt x="4" y="36"/>
                </a:cubicBezTo>
                <a:cubicBezTo>
                  <a:pt x="111" y="27"/>
                  <a:pt x="111" y="27"/>
                  <a:pt x="111" y="27"/>
                </a:cubicBezTo>
                <a:cubicBezTo>
                  <a:pt x="112" y="27"/>
                  <a:pt x="113" y="26"/>
                  <a:pt x="113" y="25"/>
                </a:cubicBezTo>
                <a:cubicBezTo>
                  <a:pt x="111" y="2"/>
                  <a:pt x="111" y="2"/>
                  <a:pt x="111" y="2"/>
                </a:cubicBezTo>
                <a:cubicBezTo>
                  <a:pt x="111" y="1"/>
                  <a:pt x="110" y="0"/>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8" name="Freeform 892"/>
          <p:cNvSpPr/>
          <p:nvPr userDrawn="1">
            <p:custDataLst>
              <p:tags r:id="rId85"/>
            </p:custDataLst>
          </p:nvPr>
        </p:nvSpPr>
        <p:spPr bwMode="auto">
          <a:xfrm>
            <a:off x="3518535" y="2714625"/>
            <a:ext cx="56515" cy="16510"/>
          </a:xfrm>
          <a:custGeom>
            <a:avLst/>
            <a:gdLst>
              <a:gd name="T0" fmla="*/ 110 w 112"/>
              <a:gd name="T1" fmla="*/ 4 h 32"/>
              <a:gd name="T2" fmla="*/ 3 w 112"/>
              <a:gd name="T3" fmla="*/ 0 h 32"/>
              <a:gd name="T4" fmla="*/ 1 w 112"/>
              <a:gd name="T5" fmla="*/ 2 h 32"/>
              <a:gd name="T6" fmla="*/ 0 w 112"/>
              <a:gd name="T7" fmla="*/ 25 h 32"/>
              <a:gd name="T8" fmla="*/ 2 w 112"/>
              <a:gd name="T9" fmla="*/ 27 h 32"/>
              <a:gd name="T10" fmla="*/ 109 w 112"/>
              <a:gd name="T11" fmla="*/ 32 h 32"/>
              <a:gd name="T12" fmla="*/ 111 w 112"/>
              <a:gd name="T13" fmla="*/ 30 h 32"/>
              <a:gd name="T14" fmla="*/ 112 w 112"/>
              <a:gd name="T15" fmla="*/ 7 h 32"/>
              <a:gd name="T16" fmla="*/ 110 w 112"/>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2">
                <a:moveTo>
                  <a:pt x="110" y="4"/>
                </a:moveTo>
                <a:cubicBezTo>
                  <a:pt x="3" y="0"/>
                  <a:pt x="3" y="0"/>
                  <a:pt x="3" y="0"/>
                </a:cubicBezTo>
                <a:cubicBezTo>
                  <a:pt x="2" y="0"/>
                  <a:pt x="1" y="1"/>
                  <a:pt x="1" y="2"/>
                </a:cubicBezTo>
                <a:cubicBezTo>
                  <a:pt x="0" y="25"/>
                  <a:pt x="0" y="25"/>
                  <a:pt x="0" y="25"/>
                </a:cubicBezTo>
                <a:cubicBezTo>
                  <a:pt x="0" y="26"/>
                  <a:pt x="0" y="27"/>
                  <a:pt x="2" y="27"/>
                </a:cubicBezTo>
                <a:cubicBezTo>
                  <a:pt x="109" y="32"/>
                  <a:pt x="109" y="32"/>
                  <a:pt x="109" y="32"/>
                </a:cubicBezTo>
                <a:cubicBezTo>
                  <a:pt x="110" y="32"/>
                  <a:pt x="111" y="31"/>
                  <a:pt x="111" y="30"/>
                </a:cubicBezTo>
                <a:cubicBezTo>
                  <a:pt x="112" y="7"/>
                  <a:pt x="112" y="7"/>
                  <a:pt x="112" y="7"/>
                </a:cubicBezTo>
                <a:cubicBezTo>
                  <a:pt x="112" y="5"/>
                  <a:pt x="111" y="4"/>
                  <a:pt x="11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9" name="Freeform 893"/>
          <p:cNvSpPr/>
          <p:nvPr userDrawn="1">
            <p:custDataLst>
              <p:tags r:id="rId86"/>
            </p:custDataLst>
          </p:nvPr>
        </p:nvSpPr>
        <p:spPr bwMode="auto">
          <a:xfrm>
            <a:off x="3649980" y="2752090"/>
            <a:ext cx="20955" cy="29210"/>
          </a:xfrm>
          <a:custGeom>
            <a:avLst/>
            <a:gdLst>
              <a:gd name="T0" fmla="*/ 18 w 40"/>
              <a:gd name="T1" fmla="*/ 0 h 58"/>
              <a:gd name="T2" fmla="*/ 1 w 40"/>
              <a:gd name="T3" fmla="*/ 30 h 58"/>
              <a:gd name="T4" fmla="*/ 22 w 40"/>
              <a:gd name="T5" fmla="*/ 57 h 58"/>
              <a:gd name="T6" fmla="*/ 39 w 40"/>
              <a:gd name="T7" fmla="*/ 28 h 58"/>
              <a:gd name="T8" fmla="*/ 18 w 40"/>
              <a:gd name="T9" fmla="*/ 0 h 58"/>
            </a:gdLst>
            <a:ahLst/>
            <a:cxnLst>
              <a:cxn ang="0">
                <a:pos x="T0" y="T1"/>
              </a:cxn>
              <a:cxn ang="0">
                <a:pos x="T2" y="T3"/>
              </a:cxn>
              <a:cxn ang="0">
                <a:pos x="T4" y="T5"/>
              </a:cxn>
              <a:cxn ang="0">
                <a:pos x="T6" y="T7"/>
              </a:cxn>
              <a:cxn ang="0">
                <a:pos x="T8" y="T9"/>
              </a:cxn>
            </a:cxnLst>
            <a:rect l="0" t="0" r="r" b="b"/>
            <a:pathLst>
              <a:path w="40" h="58">
                <a:moveTo>
                  <a:pt x="18" y="0"/>
                </a:moveTo>
                <a:cubicBezTo>
                  <a:pt x="7" y="1"/>
                  <a:pt x="0" y="14"/>
                  <a:pt x="1" y="30"/>
                </a:cubicBezTo>
                <a:cubicBezTo>
                  <a:pt x="1" y="46"/>
                  <a:pt x="11" y="58"/>
                  <a:pt x="22" y="57"/>
                </a:cubicBezTo>
                <a:cubicBezTo>
                  <a:pt x="32" y="57"/>
                  <a:pt x="40" y="44"/>
                  <a:pt x="39" y="28"/>
                </a:cubicBezTo>
                <a:cubicBezTo>
                  <a:pt x="38" y="12"/>
                  <a:pt x="29"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0" name="Freeform 894"/>
          <p:cNvSpPr/>
          <p:nvPr userDrawn="1">
            <p:custDataLst>
              <p:tags r:id="rId87"/>
            </p:custDataLst>
          </p:nvPr>
        </p:nvSpPr>
        <p:spPr bwMode="auto">
          <a:xfrm>
            <a:off x="3547745" y="2757805"/>
            <a:ext cx="20955" cy="29845"/>
          </a:xfrm>
          <a:custGeom>
            <a:avLst/>
            <a:gdLst>
              <a:gd name="T0" fmla="*/ 19 w 40"/>
              <a:gd name="T1" fmla="*/ 0 h 58"/>
              <a:gd name="T2" fmla="*/ 1 w 40"/>
              <a:gd name="T3" fmla="*/ 30 h 58"/>
              <a:gd name="T4" fmla="*/ 22 w 40"/>
              <a:gd name="T5" fmla="*/ 57 h 58"/>
              <a:gd name="T6" fmla="*/ 40 w 40"/>
              <a:gd name="T7" fmla="*/ 28 h 58"/>
              <a:gd name="T8" fmla="*/ 19 w 40"/>
              <a:gd name="T9" fmla="*/ 0 h 58"/>
            </a:gdLst>
            <a:ahLst/>
            <a:cxnLst>
              <a:cxn ang="0">
                <a:pos x="T0" y="T1"/>
              </a:cxn>
              <a:cxn ang="0">
                <a:pos x="T2" y="T3"/>
              </a:cxn>
              <a:cxn ang="0">
                <a:pos x="T4" y="T5"/>
              </a:cxn>
              <a:cxn ang="0">
                <a:pos x="T6" y="T7"/>
              </a:cxn>
              <a:cxn ang="0">
                <a:pos x="T8" y="T9"/>
              </a:cxn>
            </a:cxnLst>
            <a:rect l="0" t="0" r="r" b="b"/>
            <a:pathLst>
              <a:path w="40" h="58">
                <a:moveTo>
                  <a:pt x="19" y="0"/>
                </a:moveTo>
                <a:cubicBezTo>
                  <a:pt x="8" y="1"/>
                  <a:pt x="0" y="14"/>
                  <a:pt x="1" y="30"/>
                </a:cubicBezTo>
                <a:cubicBezTo>
                  <a:pt x="2" y="46"/>
                  <a:pt x="11" y="58"/>
                  <a:pt x="22" y="57"/>
                </a:cubicBezTo>
                <a:cubicBezTo>
                  <a:pt x="33" y="57"/>
                  <a:pt x="40" y="44"/>
                  <a:pt x="40" y="28"/>
                </a:cubicBezTo>
                <a:cubicBezTo>
                  <a:pt x="39" y="12"/>
                  <a:pt x="29"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1" name="Freeform 895"/>
          <p:cNvSpPr/>
          <p:nvPr userDrawn="1">
            <p:custDataLst>
              <p:tags r:id="rId88"/>
            </p:custDataLst>
          </p:nvPr>
        </p:nvSpPr>
        <p:spPr bwMode="auto">
          <a:xfrm>
            <a:off x="3625215" y="2772410"/>
            <a:ext cx="23495" cy="67310"/>
          </a:xfrm>
          <a:custGeom>
            <a:avLst/>
            <a:gdLst>
              <a:gd name="T0" fmla="*/ 0 w 23"/>
              <a:gd name="T1" fmla="*/ 65 h 65"/>
              <a:gd name="T2" fmla="*/ 23 w 23"/>
              <a:gd name="T3" fmla="*/ 52 h 65"/>
              <a:gd name="T4" fmla="*/ 2 w 23"/>
              <a:gd name="T5" fmla="*/ 0 h 65"/>
              <a:gd name="T6" fmla="*/ 0 w 23"/>
              <a:gd name="T7" fmla="*/ 65 h 65"/>
            </a:gdLst>
            <a:ahLst/>
            <a:cxnLst>
              <a:cxn ang="0">
                <a:pos x="T0" y="T1"/>
              </a:cxn>
              <a:cxn ang="0">
                <a:pos x="T2" y="T3"/>
              </a:cxn>
              <a:cxn ang="0">
                <a:pos x="T4" y="T5"/>
              </a:cxn>
              <a:cxn ang="0">
                <a:pos x="T6" y="T7"/>
              </a:cxn>
            </a:cxnLst>
            <a:rect l="0" t="0" r="r" b="b"/>
            <a:pathLst>
              <a:path w="23" h="65">
                <a:moveTo>
                  <a:pt x="0" y="65"/>
                </a:moveTo>
                <a:lnTo>
                  <a:pt x="23" y="52"/>
                </a:lnTo>
                <a:lnTo>
                  <a:pt x="2" y="0"/>
                </a:lnTo>
                <a:lnTo>
                  <a:pt x="0" y="6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2" name="Freeform 896"/>
          <p:cNvSpPr/>
          <p:nvPr userDrawn="1">
            <p:custDataLst>
              <p:tags r:id="rId89"/>
            </p:custDataLst>
          </p:nvPr>
        </p:nvSpPr>
        <p:spPr bwMode="auto">
          <a:xfrm>
            <a:off x="3585845" y="2860040"/>
            <a:ext cx="67945" cy="26670"/>
          </a:xfrm>
          <a:custGeom>
            <a:avLst/>
            <a:gdLst>
              <a:gd name="T0" fmla="*/ 9 w 134"/>
              <a:gd name="T1" fmla="*/ 7 h 54"/>
              <a:gd name="T2" fmla="*/ 0 w 134"/>
              <a:gd name="T3" fmla="*/ 18 h 54"/>
              <a:gd name="T4" fmla="*/ 107 w 134"/>
              <a:gd name="T5" fmla="*/ 28 h 54"/>
              <a:gd name="T6" fmla="*/ 134 w 134"/>
              <a:gd name="T7" fmla="*/ 10 h 54"/>
              <a:gd name="T8" fmla="*/ 123 w 134"/>
              <a:gd name="T9" fmla="*/ 0 h 54"/>
              <a:gd name="T10" fmla="*/ 9 w 134"/>
              <a:gd name="T11" fmla="*/ 7 h 54"/>
            </a:gdLst>
            <a:ahLst/>
            <a:cxnLst>
              <a:cxn ang="0">
                <a:pos x="T0" y="T1"/>
              </a:cxn>
              <a:cxn ang="0">
                <a:pos x="T2" y="T3"/>
              </a:cxn>
              <a:cxn ang="0">
                <a:pos x="T4" y="T5"/>
              </a:cxn>
              <a:cxn ang="0">
                <a:pos x="T6" y="T7"/>
              </a:cxn>
              <a:cxn ang="0">
                <a:pos x="T8" y="T9"/>
              </a:cxn>
              <a:cxn ang="0">
                <a:pos x="T10" y="T11"/>
              </a:cxn>
            </a:cxnLst>
            <a:rect l="0" t="0" r="r" b="b"/>
            <a:pathLst>
              <a:path w="134" h="54">
                <a:moveTo>
                  <a:pt x="9" y="7"/>
                </a:moveTo>
                <a:cubicBezTo>
                  <a:pt x="0" y="18"/>
                  <a:pt x="0" y="18"/>
                  <a:pt x="0" y="18"/>
                </a:cubicBezTo>
                <a:cubicBezTo>
                  <a:pt x="40" y="52"/>
                  <a:pt x="81" y="41"/>
                  <a:pt x="107" y="28"/>
                </a:cubicBezTo>
                <a:cubicBezTo>
                  <a:pt x="123" y="20"/>
                  <a:pt x="133" y="10"/>
                  <a:pt x="134" y="10"/>
                </a:cubicBezTo>
                <a:cubicBezTo>
                  <a:pt x="123" y="0"/>
                  <a:pt x="123" y="0"/>
                  <a:pt x="123" y="0"/>
                </a:cubicBezTo>
                <a:cubicBezTo>
                  <a:pt x="121" y="2"/>
                  <a:pt x="65" y="54"/>
                  <a:pt x="9"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3" name="Freeform 897"/>
          <p:cNvSpPr/>
          <p:nvPr userDrawn="1">
            <p:custDataLst>
              <p:tags r:id="rId90"/>
            </p:custDataLst>
          </p:nvPr>
        </p:nvSpPr>
        <p:spPr bwMode="auto">
          <a:xfrm>
            <a:off x="3379470" y="2777490"/>
            <a:ext cx="31115" cy="49530"/>
          </a:xfrm>
          <a:custGeom>
            <a:avLst/>
            <a:gdLst>
              <a:gd name="T0" fmla="*/ 19 w 61"/>
              <a:gd name="T1" fmla="*/ 0 h 98"/>
              <a:gd name="T2" fmla="*/ 12 w 61"/>
              <a:gd name="T3" fmla="*/ 9 h 98"/>
              <a:gd name="T4" fmla="*/ 49 w 61"/>
              <a:gd name="T5" fmla="*/ 75 h 98"/>
              <a:gd name="T6" fmla="*/ 8 w 61"/>
              <a:gd name="T7" fmla="*/ 65 h 98"/>
              <a:gd name="T8" fmla="*/ 0 w 61"/>
              <a:gd name="T9" fmla="*/ 73 h 98"/>
              <a:gd name="T10" fmla="*/ 58 w 61"/>
              <a:gd name="T11" fmla="*/ 84 h 98"/>
              <a:gd name="T12" fmla="*/ 61 w 61"/>
              <a:gd name="T13" fmla="*/ 83 h 98"/>
              <a:gd name="T14" fmla="*/ 61 w 61"/>
              <a:gd name="T15" fmla="*/ 79 h 98"/>
              <a:gd name="T16" fmla="*/ 19 w 61"/>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8">
                <a:moveTo>
                  <a:pt x="19" y="0"/>
                </a:moveTo>
                <a:cubicBezTo>
                  <a:pt x="12" y="9"/>
                  <a:pt x="12" y="9"/>
                  <a:pt x="12" y="9"/>
                </a:cubicBezTo>
                <a:cubicBezTo>
                  <a:pt x="12" y="9"/>
                  <a:pt x="45" y="35"/>
                  <a:pt x="49" y="75"/>
                </a:cubicBezTo>
                <a:cubicBezTo>
                  <a:pt x="41" y="77"/>
                  <a:pt x="24" y="80"/>
                  <a:pt x="8" y="65"/>
                </a:cubicBezTo>
                <a:cubicBezTo>
                  <a:pt x="0" y="73"/>
                  <a:pt x="0" y="73"/>
                  <a:pt x="0" y="73"/>
                </a:cubicBezTo>
                <a:cubicBezTo>
                  <a:pt x="25" y="98"/>
                  <a:pt x="56" y="85"/>
                  <a:pt x="58" y="84"/>
                </a:cubicBezTo>
                <a:cubicBezTo>
                  <a:pt x="61" y="83"/>
                  <a:pt x="61" y="83"/>
                  <a:pt x="61" y="83"/>
                </a:cubicBezTo>
                <a:cubicBezTo>
                  <a:pt x="61" y="79"/>
                  <a:pt x="61" y="79"/>
                  <a:pt x="61" y="79"/>
                </a:cubicBezTo>
                <a:cubicBezTo>
                  <a:pt x="58" y="31"/>
                  <a:pt x="21" y="1"/>
                  <a:pt x="19"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4" name="Freeform 898"/>
          <p:cNvSpPr/>
          <p:nvPr userDrawn="1">
            <p:custDataLst>
              <p:tags r:id="rId91"/>
            </p:custDataLst>
          </p:nvPr>
        </p:nvSpPr>
        <p:spPr bwMode="auto">
          <a:xfrm>
            <a:off x="3312795" y="3973830"/>
            <a:ext cx="172720" cy="118745"/>
          </a:xfrm>
          <a:custGeom>
            <a:avLst/>
            <a:gdLst>
              <a:gd name="T0" fmla="*/ 0 w 341"/>
              <a:gd name="T1" fmla="*/ 219 h 233"/>
              <a:gd name="T2" fmla="*/ 2 w 341"/>
              <a:gd name="T3" fmla="*/ 233 h 233"/>
              <a:gd name="T4" fmla="*/ 341 w 341"/>
              <a:gd name="T5" fmla="*/ 7 h 233"/>
              <a:gd name="T6" fmla="*/ 330 w 341"/>
              <a:gd name="T7" fmla="*/ 0 h 233"/>
              <a:gd name="T8" fmla="*/ 0 w 341"/>
              <a:gd name="T9" fmla="*/ 219 h 233"/>
            </a:gdLst>
            <a:ahLst/>
            <a:cxnLst>
              <a:cxn ang="0">
                <a:pos x="T0" y="T1"/>
              </a:cxn>
              <a:cxn ang="0">
                <a:pos x="T2" y="T3"/>
              </a:cxn>
              <a:cxn ang="0">
                <a:pos x="T4" y="T5"/>
              </a:cxn>
              <a:cxn ang="0">
                <a:pos x="T6" y="T7"/>
              </a:cxn>
              <a:cxn ang="0">
                <a:pos x="T8" y="T9"/>
              </a:cxn>
            </a:cxnLst>
            <a:rect l="0" t="0" r="r" b="b"/>
            <a:pathLst>
              <a:path w="341" h="233">
                <a:moveTo>
                  <a:pt x="0" y="219"/>
                </a:moveTo>
                <a:cubicBezTo>
                  <a:pt x="2" y="233"/>
                  <a:pt x="2" y="233"/>
                  <a:pt x="2" y="233"/>
                </a:cubicBezTo>
                <a:cubicBezTo>
                  <a:pt x="211" y="199"/>
                  <a:pt x="340" y="9"/>
                  <a:pt x="341" y="7"/>
                </a:cubicBezTo>
                <a:cubicBezTo>
                  <a:pt x="330" y="0"/>
                  <a:pt x="330" y="0"/>
                  <a:pt x="330" y="0"/>
                </a:cubicBezTo>
                <a:cubicBezTo>
                  <a:pt x="328" y="2"/>
                  <a:pt x="203" y="187"/>
                  <a:pt x="0" y="2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5" name="Freeform 899"/>
          <p:cNvSpPr/>
          <p:nvPr userDrawn="1">
            <p:custDataLst>
              <p:tags r:id="rId92"/>
            </p:custDataLst>
          </p:nvPr>
        </p:nvSpPr>
        <p:spPr bwMode="auto">
          <a:xfrm>
            <a:off x="3681730" y="5116830"/>
            <a:ext cx="440055" cy="326390"/>
          </a:xfrm>
          <a:custGeom>
            <a:avLst/>
            <a:gdLst>
              <a:gd name="T0" fmla="*/ 0 w 426"/>
              <a:gd name="T1" fmla="*/ 74 h 316"/>
              <a:gd name="T2" fmla="*/ 382 w 426"/>
              <a:gd name="T3" fmla="*/ 316 h 316"/>
              <a:gd name="T4" fmla="*/ 426 w 426"/>
              <a:gd name="T5" fmla="*/ 235 h 316"/>
              <a:gd name="T6" fmla="*/ 42 w 426"/>
              <a:gd name="T7" fmla="*/ 0 h 316"/>
              <a:gd name="T8" fmla="*/ 0 w 426"/>
              <a:gd name="T9" fmla="*/ 74 h 316"/>
            </a:gdLst>
            <a:ahLst/>
            <a:cxnLst>
              <a:cxn ang="0">
                <a:pos x="T0" y="T1"/>
              </a:cxn>
              <a:cxn ang="0">
                <a:pos x="T2" y="T3"/>
              </a:cxn>
              <a:cxn ang="0">
                <a:pos x="T4" y="T5"/>
              </a:cxn>
              <a:cxn ang="0">
                <a:pos x="T6" y="T7"/>
              </a:cxn>
              <a:cxn ang="0">
                <a:pos x="T8" y="T9"/>
              </a:cxn>
            </a:cxnLst>
            <a:rect l="0" t="0" r="r" b="b"/>
            <a:pathLst>
              <a:path w="426" h="316">
                <a:moveTo>
                  <a:pt x="0" y="74"/>
                </a:moveTo>
                <a:lnTo>
                  <a:pt x="382" y="316"/>
                </a:lnTo>
                <a:lnTo>
                  <a:pt x="426" y="235"/>
                </a:lnTo>
                <a:lnTo>
                  <a:pt x="42" y="0"/>
                </a:lnTo>
                <a:lnTo>
                  <a:pt x="0" y="7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6" name="Freeform 900"/>
          <p:cNvSpPr/>
          <p:nvPr userDrawn="1">
            <p:custDataLst>
              <p:tags r:id="rId93"/>
            </p:custDataLst>
          </p:nvPr>
        </p:nvSpPr>
        <p:spPr bwMode="auto">
          <a:xfrm>
            <a:off x="4274820" y="5311140"/>
            <a:ext cx="395605" cy="76200"/>
          </a:xfrm>
          <a:custGeom>
            <a:avLst/>
            <a:gdLst>
              <a:gd name="T0" fmla="*/ 2 w 383"/>
              <a:gd name="T1" fmla="*/ 8 h 74"/>
              <a:gd name="T2" fmla="*/ 0 w 383"/>
              <a:gd name="T3" fmla="*/ 73 h 74"/>
              <a:gd name="T4" fmla="*/ 383 w 383"/>
              <a:gd name="T5" fmla="*/ 74 h 74"/>
              <a:gd name="T6" fmla="*/ 379 w 383"/>
              <a:gd name="T7" fmla="*/ 0 h 74"/>
              <a:gd name="T8" fmla="*/ 2 w 383"/>
              <a:gd name="T9" fmla="*/ 8 h 74"/>
            </a:gdLst>
            <a:ahLst/>
            <a:cxnLst>
              <a:cxn ang="0">
                <a:pos x="T0" y="T1"/>
              </a:cxn>
              <a:cxn ang="0">
                <a:pos x="T2" y="T3"/>
              </a:cxn>
              <a:cxn ang="0">
                <a:pos x="T4" y="T5"/>
              </a:cxn>
              <a:cxn ang="0">
                <a:pos x="T6" y="T7"/>
              </a:cxn>
              <a:cxn ang="0">
                <a:pos x="T8" y="T9"/>
              </a:cxn>
            </a:cxnLst>
            <a:rect l="0" t="0" r="r" b="b"/>
            <a:pathLst>
              <a:path w="383" h="74">
                <a:moveTo>
                  <a:pt x="2" y="8"/>
                </a:moveTo>
                <a:lnTo>
                  <a:pt x="0" y="73"/>
                </a:lnTo>
                <a:lnTo>
                  <a:pt x="383" y="74"/>
                </a:lnTo>
                <a:lnTo>
                  <a:pt x="379" y="0"/>
                </a:lnTo>
                <a:lnTo>
                  <a:pt x="2" y="8"/>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7" name="Freeform 901"/>
          <p:cNvSpPr/>
          <p:nvPr userDrawn="1">
            <p:custDataLst>
              <p:tags r:id="rId94"/>
            </p:custDataLst>
          </p:nvPr>
        </p:nvSpPr>
        <p:spPr bwMode="auto">
          <a:xfrm>
            <a:off x="4373880" y="3065780"/>
            <a:ext cx="147955" cy="314960"/>
          </a:xfrm>
          <a:custGeom>
            <a:avLst/>
            <a:gdLst>
              <a:gd name="T0" fmla="*/ 247 w 290"/>
              <a:gd name="T1" fmla="*/ 0 h 620"/>
              <a:gd name="T2" fmla="*/ 97 w 290"/>
              <a:gd name="T3" fmla="*/ 3 h 620"/>
              <a:gd name="T4" fmla="*/ 72 w 290"/>
              <a:gd name="T5" fmla="*/ 31 h 620"/>
              <a:gd name="T6" fmla="*/ 2 w 290"/>
              <a:gd name="T7" fmla="*/ 526 h 620"/>
              <a:gd name="T8" fmla="*/ 18 w 290"/>
              <a:gd name="T9" fmla="*/ 560 h 620"/>
              <a:gd name="T10" fmla="*/ 160 w 290"/>
              <a:gd name="T11" fmla="*/ 615 h 620"/>
              <a:gd name="T12" fmla="*/ 210 w 290"/>
              <a:gd name="T13" fmla="*/ 593 h 620"/>
              <a:gd name="T14" fmla="*/ 288 w 290"/>
              <a:gd name="T15" fmla="*/ 39 h 620"/>
              <a:gd name="T16" fmla="*/ 247 w 290"/>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620">
                <a:moveTo>
                  <a:pt x="247" y="0"/>
                </a:moveTo>
                <a:cubicBezTo>
                  <a:pt x="97" y="3"/>
                  <a:pt x="97" y="3"/>
                  <a:pt x="97" y="3"/>
                </a:cubicBezTo>
                <a:cubicBezTo>
                  <a:pt x="85" y="3"/>
                  <a:pt x="74" y="15"/>
                  <a:pt x="72" y="31"/>
                </a:cubicBezTo>
                <a:cubicBezTo>
                  <a:pt x="2" y="526"/>
                  <a:pt x="2" y="526"/>
                  <a:pt x="2" y="526"/>
                </a:cubicBezTo>
                <a:cubicBezTo>
                  <a:pt x="0" y="541"/>
                  <a:pt x="7" y="557"/>
                  <a:pt x="18" y="560"/>
                </a:cubicBezTo>
                <a:cubicBezTo>
                  <a:pt x="160" y="615"/>
                  <a:pt x="160" y="615"/>
                  <a:pt x="160" y="615"/>
                </a:cubicBezTo>
                <a:cubicBezTo>
                  <a:pt x="173" y="620"/>
                  <a:pt x="207" y="611"/>
                  <a:pt x="210" y="593"/>
                </a:cubicBezTo>
                <a:cubicBezTo>
                  <a:pt x="288" y="39"/>
                  <a:pt x="288" y="39"/>
                  <a:pt x="288" y="39"/>
                </a:cubicBezTo>
                <a:cubicBezTo>
                  <a:pt x="290" y="22"/>
                  <a:pt x="261" y="0"/>
                  <a:pt x="247"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8" name="Freeform 902"/>
          <p:cNvSpPr/>
          <p:nvPr userDrawn="1">
            <p:custDataLst>
              <p:tags r:id="rId95"/>
            </p:custDataLst>
          </p:nvPr>
        </p:nvSpPr>
        <p:spPr bwMode="auto">
          <a:xfrm>
            <a:off x="4362450" y="3063875"/>
            <a:ext cx="148590" cy="317500"/>
          </a:xfrm>
          <a:custGeom>
            <a:avLst/>
            <a:gdLst>
              <a:gd name="T0" fmla="*/ 270 w 293"/>
              <a:gd name="T1" fmla="*/ 4 h 624"/>
              <a:gd name="T2" fmla="*/ 98 w 293"/>
              <a:gd name="T3" fmla="*/ 0 h 624"/>
              <a:gd name="T4" fmla="*/ 73 w 293"/>
              <a:gd name="T5" fmla="*/ 28 h 624"/>
              <a:gd name="T6" fmla="*/ 2 w 293"/>
              <a:gd name="T7" fmla="*/ 527 h 624"/>
              <a:gd name="T8" fmla="*/ 18 w 293"/>
              <a:gd name="T9" fmla="*/ 563 h 624"/>
              <a:gd name="T10" fmla="*/ 183 w 293"/>
              <a:gd name="T11" fmla="*/ 619 h 624"/>
              <a:gd name="T12" fmla="*/ 212 w 293"/>
              <a:gd name="T13" fmla="*/ 596 h 624"/>
              <a:gd name="T14" fmla="*/ 291 w 293"/>
              <a:gd name="T15" fmla="*/ 36 h 624"/>
              <a:gd name="T16" fmla="*/ 270 w 293"/>
              <a:gd name="T17" fmla="*/ 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624">
                <a:moveTo>
                  <a:pt x="270" y="4"/>
                </a:moveTo>
                <a:cubicBezTo>
                  <a:pt x="98" y="0"/>
                  <a:pt x="98" y="0"/>
                  <a:pt x="98" y="0"/>
                </a:cubicBezTo>
                <a:cubicBezTo>
                  <a:pt x="86" y="0"/>
                  <a:pt x="75" y="12"/>
                  <a:pt x="73" y="28"/>
                </a:cubicBezTo>
                <a:cubicBezTo>
                  <a:pt x="2" y="527"/>
                  <a:pt x="2" y="527"/>
                  <a:pt x="2" y="527"/>
                </a:cubicBezTo>
                <a:cubicBezTo>
                  <a:pt x="0" y="543"/>
                  <a:pt x="7" y="559"/>
                  <a:pt x="18" y="563"/>
                </a:cubicBezTo>
                <a:cubicBezTo>
                  <a:pt x="183" y="619"/>
                  <a:pt x="183" y="619"/>
                  <a:pt x="183" y="619"/>
                </a:cubicBezTo>
                <a:cubicBezTo>
                  <a:pt x="196" y="624"/>
                  <a:pt x="209" y="613"/>
                  <a:pt x="212" y="596"/>
                </a:cubicBezTo>
                <a:cubicBezTo>
                  <a:pt x="291" y="36"/>
                  <a:pt x="291" y="36"/>
                  <a:pt x="291" y="36"/>
                </a:cubicBezTo>
                <a:cubicBezTo>
                  <a:pt x="293" y="19"/>
                  <a:pt x="284" y="4"/>
                  <a:pt x="27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9" name="Freeform 903"/>
          <p:cNvSpPr/>
          <p:nvPr userDrawn="1">
            <p:custDataLst>
              <p:tags r:id="rId96"/>
            </p:custDataLst>
          </p:nvPr>
        </p:nvSpPr>
        <p:spPr bwMode="auto">
          <a:xfrm>
            <a:off x="4366895" y="3068955"/>
            <a:ext cx="139700" cy="306070"/>
          </a:xfrm>
          <a:custGeom>
            <a:avLst/>
            <a:gdLst>
              <a:gd name="T0" fmla="*/ 258 w 276"/>
              <a:gd name="T1" fmla="*/ 5 h 602"/>
              <a:gd name="T2" fmla="*/ 90 w 276"/>
              <a:gd name="T3" fmla="*/ 1 h 602"/>
              <a:gd name="T4" fmla="*/ 71 w 276"/>
              <a:gd name="T5" fmla="*/ 22 h 602"/>
              <a:gd name="T6" fmla="*/ 1 w 276"/>
              <a:gd name="T7" fmla="*/ 518 h 602"/>
              <a:gd name="T8" fmla="*/ 13 w 276"/>
              <a:gd name="T9" fmla="*/ 544 h 602"/>
              <a:gd name="T10" fmla="*/ 174 w 276"/>
              <a:gd name="T11" fmla="*/ 599 h 602"/>
              <a:gd name="T12" fmla="*/ 196 w 276"/>
              <a:gd name="T13" fmla="*/ 581 h 602"/>
              <a:gd name="T14" fmla="*/ 274 w 276"/>
              <a:gd name="T15" fmla="*/ 30 h 602"/>
              <a:gd name="T16" fmla="*/ 258 w 276"/>
              <a:gd name="T17" fmla="*/ 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602">
                <a:moveTo>
                  <a:pt x="258" y="5"/>
                </a:moveTo>
                <a:cubicBezTo>
                  <a:pt x="90" y="1"/>
                  <a:pt x="90" y="1"/>
                  <a:pt x="90" y="1"/>
                </a:cubicBezTo>
                <a:cubicBezTo>
                  <a:pt x="82" y="0"/>
                  <a:pt x="73" y="10"/>
                  <a:pt x="71" y="22"/>
                </a:cubicBezTo>
                <a:cubicBezTo>
                  <a:pt x="1" y="518"/>
                  <a:pt x="1" y="518"/>
                  <a:pt x="1" y="518"/>
                </a:cubicBezTo>
                <a:cubicBezTo>
                  <a:pt x="0" y="530"/>
                  <a:pt x="5" y="542"/>
                  <a:pt x="13" y="544"/>
                </a:cubicBezTo>
                <a:cubicBezTo>
                  <a:pt x="174" y="599"/>
                  <a:pt x="174" y="599"/>
                  <a:pt x="174" y="599"/>
                </a:cubicBezTo>
                <a:cubicBezTo>
                  <a:pt x="184" y="602"/>
                  <a:pt x="194" y="594"/>
                  <a:pt x="196" y="581"/>
                </a:cubicBezTo>
                <a:cubicBezTo>
                  <a:pt x="274" y="30"/>
                  <a:pt x="274" y="30"/>
                  <a:pt x="274" y="30"/>
                </a:cubicBezTo>
                <a:cubicBezTo>
                  <a:pt x="276" y="17"/>
                  <a:pt x="269" y="6"/>
                  <a:pt x="258" y="5"/>
                </a:cubicBez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0" name="Freeform 904"/>
          <p:cNvSpPr/>
          <p:nvPr userDrawn="1">
            <p:custDataLst>
              <p:tags r:id="rId97"/>
            </p:custDataLst>
          </p:nvPr>
        </p:nvSpPr>
        <p:spPr bwMode="auto">
          <a:xfrm>
            <a:off x="4367530" y="3082290"/>
            <a:ext cx="137160" cy="278765"/>
          </a:xfrm>
          <a:custGeom>
            <a:avLst/>
            <a:gdLst>
              <a:gd name="T0" fmla="*/ 0 w 133"/>
              <a:gd name="T1" fmla="*/ 239 h 270"/>
              <a:gd name="T2" fmla="*/ 95 w 133"/>
              <a:gd name="T3" fmla="*/ 270 h 270"/>
              <a:gd name="T4" fmla="*/ 133 w 133"/>
              <a:gd name="T5" fmla="*/ 4 h 270"/>
              <a:gd name="T6" fmla="*/ 34 w 133"/>
              <a:gd name="T7" fmla="*/ 0 h 270"/>
              <a:gd name="T8" fmla="*/ 0 w 133"/>
              <a:gd name="T9" fmla="*/ 239 h 270"/>
            </a:gdLst>
            <a:ahLst/>
            <a:cxnLst>
              <a:cxn ang="0">
                <a:pos x="T0" y="T1"/>
              </a:cxn>
              <a:cxn ang="0">
                <a:pos x="T2" y="T3"/>
              </a:cxn>
              <a:cxn ang="0">
                <a:pos x="T4" y="T5"/>
              </a:cxn>
              <a:cxn ang="0">
                <a:pos x="T6" y="T7"/>
              </a:cxn>
              <a:cxn ang="0">
                <a:pos x="T8" y="T9"/>
              </a:cxn>
            </a:cxnLst>
            <a:rect l="0" t="0" r="r" b="b"/>
            <a:pathLst>
              <a:path w="133" h="270">
                <a:moveTo>
                  <a:pt x="0" y="239"/>
                </a:moveTo>
                <a:lnTo>
                  <a:pt x="95" y="270"/>
                </a:lnTo>
                <a:lnTo>
                  <a:pt x="133" y="4"/>
                </a:lnTo>
                <a:lnTo>
                  <a:pt x="34" y="0"/>
                </a:lnTo>
                <a:lnTo>
                  <a:pt x="0" y="2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1" name="Freeform 905"/>
          <p:cNvSpPr/>
          <p:nvPr userDrawn="1">
            <p:custDataLst>
              <p:tags r:id="rId98"/>
            </p:custDataLst>
          </p:nvPr>
        </p:nvSpPr>
        <p:spPr bwMode="auto">
          <a:xfrm>
            <a:off x="4413250" y="3189605"/>
            <a:ext cx="39370" cy="49530"/>
          </a:xfrm>
          <a:custGeom>
            <a:avLst/>
            <a:gdLst>
              <a:gd name="T0" fmla="*/ 0 w 38"/>
              <a:gd name="T1" fmla="*/ 42 h 48"/>
              <a:gd name="T2" fmla="*/ 32 w 38"/>
              <a:gd name="T3" fmla="*/ 48 h 48"/>
              <a:gd name="T4" fmla="*/ 38 w 38"/>
              <a:gd name="T5" fmla="*/ 5 h 48"/>
              <a:gd name="T6" fmla="*/ 6 w 38"/>
              <a:gd name="T7" fmla="*/ 0 h 48"/>
              <a:gd name="T8" fmla="*/ 0 w 38"/>
              <a:gd name="T9" fmla="*/ 42 h 48"/>
            </a:gdLst>
            <a:ahLst/>
            <a:cxnLst>
              <a:cxn ang="0">
                <a:pos x="T0" y="T1"/>
              </a:cxn>
              <a:cxn ang="0">
                <a:pos x="T2" y="T3"/>
              </a:cxn>
              <a:cxn ang="0">
                <a:pos x="T4" y="T5"/>
              </a:cxn>
              <a:cxn ang="0">
                <a:pos x="T6" y="T7"/>
              </a:cxn>
              <a:cxn ang="0">
                <a:pos x="T8" y="T9"/>
              </a:cxn>
            </a:cxnLst>
            <a:rect l="0" t="0" r="r" b="b"/>
            <a:pathLst>
              <a:path w="38" h="48">
                <a:moveTo>
                  <a:pt x="0" y="42"/>
                </a:moveTo>
                <a:lnTo>
                  <a:pt x="32" y="48"/>
                </a:lnTo>
                <a:lnTo>
                  <a:pt x="38" y="5"/>
                </a:lnTo>
                <a:lnTo>
                  <a:pt x="6" y="0"/>
                </a:lnTo>
                <a:lnTo>
                  <a:pt x="0" y="42"/>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2" name="Freeform 906"/>
          <p:cNvSpPr/>
          <p:nvPr userDrawn="1">
            <p:custDataLst>
              <p:tags r:id="rId99"/>
            </p:custDataLst>
          </p:nvPr>
        </p:nvSpPr>
        <p:spPr bwMode="auto">
          <a:xfrm>
            <a:off x="4447540" y="3195955"/>
            <a:ext cx="41275" cy="50800"/>
          </a:xfrm>
          <a:custGeom>
            <a:avLst/>
            <a:gdLst>
              <a:gd name="T0" fmla="*/ 0 w 40"/>
              <a:gd name="T1" fmla="*/ 43 h 49"/>
              <a:gd name="T2" fmla="*/ 34 w 40"/>
              <a:gd name="T3" fmla="*/ 49 h 49"/>
              <a:gd name="T4" fmla="*/ 40 w 40"/>
              <a:gd name="T5" fmla="*/ 5 h 49"/>
              <a:gd name="T6" fmla="*/ 7 w 40"/>
              <a:gd name="T7" fmla="*/ 0 h 49"/>
              <a:gd name="T8" fmla="*/ 0 w 40"/>
              <a:gd name="T9" fmla="*/ 43 h 49"/>
            </a:gdLst>
            <a:ahLst/>
            <a:cxnLst>
              <a:cxn ang="0">
                <a:pos x="T0" y="T1"/>
              </a:cxn>
              <a:cxn ang="0">
                <a:pos x="T2" y="T3"/>
              </a:cxn>
              <a:cxn ang="0">
                <a:pos x="T4" y="T5"/>
              </a:cxn>
              <a:cxn ang="0">
                <a:pos x="T6" y="T7"/>
              </a:cxn>
              <a:cxn ang="0">
                <a:pos x="T8" y="T9"/>
              </a:cxn>
            </a:cxnLst>
            <a:rect l="0" t="0" r="r" b="b"/>
            <a:pathLst>
              <a:path w="40" h="49">
                <a:moveTo>
                  <a:pt x="0" y="43"/>
                </a:moveTo>
                <a:lnTo>
                  <a:pt x="34" y="49"/>
                </a:lnTo>
                <a:lnTo>
                  <a:pt x="40" y="5"/>
                </a:lnTo>
                <a:lnTo>
                  <a:pt x="7" y="0"/>
                </a:lnTo>
                <a:lnTo>
                  <a:pt x="0" y="43"/>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a:cs typeface="微软雅黑" panose="020B0503020204020204" charset="-122"/>
              </a:rPr>
              <a:t>z</a:t>
            </a:r>
            <a:endParaRPr lang="en-US" altLang="zh-CN">
              <a:cs typeface="微软雅黑" panose="020B0503020204020204" charset="-122"/>
            </a:endParaRPr>
          </a:p>
        </p:txBody>
      </p:sp>
      <p:sp>
        <p:nvSpPr>
          <p:cNvPr id="113" name="Freeform 907"/>
          <p:cNvSpPr/>
          <p:nvPr userDrawn="1">
            <p:custDataLst>
              <p:tags r:id="rId100"/>
            </p:custDataLst>
          </p:nvPr>
        </p:nvSpPr>
        <p:spPr bwMode="auto">
          <a:xfrm>
            <a:off x="4406900" y="3235325"/>
            <a:ext cx="38100" cy="50800"/>
          </a:xfrm>
          <a:custGeom>
            <a:avLst/>
            <a:gdLst>
              <a:gd name="T0" fmla="*/ 0 w 37"/>
              <a:gd name="T1" fmla="*/ 41 h 49"/>
              <a:gd name="T2" fmla="*/ 31 w 37"/>
              <a:gd name="T3" fmla="*/ 49 h 49"/>
              <a:gd name="T4" fmla="*/ 37 w 37"/>
              <a:gd name="T5" fmla="*/ 7 h 49"/>
              <a:gd name="T6" fmla="*/ 6 w 37"/>
              <a:gd name="T7" fmla="*/ 0 h 49"/>
              <a:gd name="T8" fmla="*/ 0 w 37"/>
              <a:gd name="T9" fmla="*/ 41 h 49"/>
            </a:gdLst>
            <a:ahLst/>
            <a:cxnLst>
              <a:cxn ang="0">
                <a:pos x="T0" y="T1"/>
              </a:cxn>
              <a:cxn ang="0">
                <a:pos x="T2" y="T3"/>
              </a:cxn>
              <a:cxn ang="0">
                <a:pos x="T4" y="T5"/>
              </a:cxn>
              <a:cxn ang="0">
                <a:pos x="T6" y="T7"/>
              </a:cxn>
              <a:cxn ang="0">
                <a:pos x="T8" y="T9"/>
              </a:cxn>
            </a:cxnLst>
            <a:rect l="0" t="0" r="r" b="b"/>
            <a:pathLst>
              <a:path w="37" h="49">
                <a:moveTo>
                  <a:pt x="0" y="41"/>
                </a:moveTo>
                <a:lnTo>
                  <a:pt x="31" y="49"/>
                </a:lnTo>
                <a:lnTo>
                  <a:pt x="37" y="7"/>
                </a:lnTo>
                <a:lnTo>
                  <a:pt x="6" y="0"/>
                </a:lnTo>
                <a:lnTo>
                  <a:pt x="0" y="4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4" name="Freeform 908"/>
          <p:cNvSpPr/>
          <p:nvPr userDrawn="1">
            <p:custDataLst>
              <p:tags r:id="rId101"/>
            </p:custDataLst>
          </p:nvPr>
        </p:nvSpPr>
        <p:spPr bwMode="auto">
          <a:xfrm>
            <a:off x="4441190" y="3242310"/>
            <a:ext cx="41275" cy="53975"/>
          </a:xfrm>
          <a:custGeom>
            <a:avLst/>
            <a:gdLst>
              <a:gd name="T0" fmla="*/ 0 w 40"/>
              <a:gd name="T1" fmla="*/ 43 h 52"/>
              <a:gd name="T2" fmla="*/ 33 w 40"/>
              <a:gd name="T3" fmla="*/ 52 h 52"/>
              <a:gd name="T4" fmla="*/ 40 w 40"/>
              <a:gd name="T5" fmla="*/ 7 h 52"/>
              <a:gd name="T6" fmla="*/ 6 w 40"/>
              <a:gd name="T7" fmla="*/ 0 h 52"/>
              <a:gd name="T8" fmla="*/ 0 w 40"/>
              <a:gd name="T9" fmla="*/ 43 h 52"/>
            </a:gdLst>
            <a:ahLst/>
            <a:cxnLst>
              <a:cxn ang="0">
                <a:pos x="T0" y="T1"/>
              </a:cxn>
              <a:cxn ang="0">
                <a:pos x="T2" y="T3"/>
              </a:cxn>
              <a:cxn ang="0">
                <a:pos x="T4" y="T5"/>
              </a:cxn>
              <a:cxn ang="0">
                <a:pos x="T6" y="T7"/>
              </a:cxn>
              <a:cxn ang="0">
                <a:pos x="T8" y="T9"/>
              </a:cxn>
            </a:cxnLst>
            <a:rect l="0" t="0" r="r" b="b"/>
            <a:pathLst>
              <a:path w="40" h="52">
                <a:moveTo>
                  <a:pt x="0" y="43"/>
                </a:moveTo>
                <a:lnTo>
                  <a:pt x="33" y="52"/>
                </a:lnTo>
                <a:lnTo>
                  <a:pt x="40" y="7"/>
                </a:lnTo>
                <a:lnTo>
                  <a:pt x="6" y="0"/>
                </a:lnTo>
                <a:lnTo>
                  <a:pt x="0" y="43"/>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5" name="Freeform 909"/>
          <p:cNvSpPr/>
          <p:nvPr userDrawn="1">
            <p:custDataLst>
              <p:tags r:id="rId102"/>
            </p:custDataLst>
          </p:nvPr>
        </p:nvSpPr>
        <p:spPr bwMode="auto">
          <a:xfrm>
            <a:off x="4401185" y="3281045"/>
            <a:ext cx="38100" cy="52705"/>
          </a:xfrm>
          <a:custGeom>
            <a:avLst/>
            <a:gdLst>
              <a:gd name="T0" fmla="*/ 0 w 37"/>
              <a:gd name="T1" fmla="*/ 42 h 51"/>
              <a:gd name="T2" fmla="*/ 31 w 37"/>
              <a:gd name="T3" fmla="*/ 51 h 51"/>
              <a:gd name="T4" fmla="*/ 37 w 37"/>
              <a:gd name="T5" fmla="*/ 8 h 51"/>
              <a:gd name="T6" fmla="*/ 6 w 37"/>
              <a:gd name="T7" fmla="*/ 0 h 51"/>
              <a:gd name="T8" fmla="*/ 0 w 37"/>
              <a:gd name="T9" fmla="*/ 42 h 51"/>
            </a:gdLst>
            <a:ahLst/>
            <a:cxnLst>
              <a:cxn ang="0">
                <a:pos x="T0" y="T1"/>
              </a:cxn>
              <a:cxn ang="0">
                <a:pos x="T2" y="T3"/>
              </a:cxn>
              <a:cxn ang="0">
                <a:pos x="T4" y="T5"/>
              </a:cxn>
              <a:cxn ang="0">
                <a:pos x="T6" y="T7"/>
              </a:cxn>
              <a:cxn ang="0">
                <a:pos x="T8" y="T9"/>
              </a:cxn>
            </a:cxnLst>
            <a:rect l="0" t="0" r="r" b="b"/>
            <a:pathLst>
              <a:path w="37" h="51">
                <a:moveTo>
                  <a:pt x="0" y="42"/>
                </a:moveTo>
                <a:lnTo>
                  <a:pt x="31" y="51"/>
                </a:lnTo>
                <a:lnTo>
                  <a:pt x="37" y="8"/>
                </a:lnTo>
                <a:lnTo>
                  <a:pt x="6" y="0"/>
                </a:lnTo>
                <a:lnTo>
                  <a:pt x="0" y="42"/>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6" name="Freeform 910"/>
          <p:cNvSpPr/>
          <p:nvPr userDrawn="1">
            <p:custDataLst>
              <p:tags r:id="rId103"/>
            </p:custDataLst>
          </p:nvPr>
        </p:nvSpPr>
        <p:spPr bwMode="auto">
          <a:xfrm>
            <a:off x="4434840" y="3289300"/>
            <a:ext cx="40005" cy="54610"/>
          </a:xfrm>
          <a:custGeom>
            <a:avLst/>
            <a:gdLst>
              <a:gd name="T0" fmla="*/ 0 w 39"/>
              <a:gd name="T1" fmla="*/ 44 h 53"/>
              <a:gd name="T2" fmla="*/ 33 w 39"/>
              <a:gd name="T3" fmla="*/ 53 h 53"/>
              <a:gd name="T4" fmla="*/ 39 w 39"/>
              <a:gd name="T5" fmla="*/ 9 h 53"/>
              <a:gd name="T6" fmla="*/ 6 w 39"/>
              <a:gd name="T7" fmla="*/ 0 h 53"/>
              <a:gd name="T8" fmla="*/ 0 w 39"/>
              <a:gd name="T9" fmla="*/ 44 h 53"/>
            </a:gdLst>
            <a:ahLst/>
            <a:cxnLst>
              <a:cxn ang="0">
                <a:pos x="T0" y="T1"/>
              </a:cxn>
              <a:cxn ang="0">
                <a:pos x="T2" y="T3"/>
              </a:cxn>
              <a:cxn ang="0">
                <a:pos x="T4" y="T5"/>
              </a:cxn>
              <a:cxn ang="0">
                <a:pos x="T6" y="T7"/>
              </a:cxn>
              <a:cxn ang="0">
                <a:pos x="T8" y="T9"/>
              </a:cxn>
            </a:cxnLst>
            <a:rect l="0" t="0" r="r" b="b"/>
            <a:pathLst>
              <a:path w="39" h="53">
                <a:moveTo>
                  <a:pt x="0" y="44"/>
                </a:moveTo>
                <a:lnTo>
                  <a:pt x="33" y="53"/>
                </a:lnTo>
                <a:lnTo>
                  <a:pt x="39" y="9"/>
                </a:lnTo>
                <a:lnTo>
                  <a:pt x="6" y="0"/>
                </a:lnTo>
                <a:lnTo>
                  <a:pt x="0" y="4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7" name="Freeform 911"/>
          <p:cNvSpPr/>
          <p:nvPr userDrawn="1">
            <p:custDataLst>
              <p:tags r:id="rId104"/>
            </p:custDataLst>
          </p:nvPr>
        </p:nvSpPr>
        <p:spPr bwMode="auto">
          <a:xfrm>
            <a:off x="4382135" y="3184525"/>
            <a:ext cx="36195" cy="48260"/>
          </a:xfrm>
          <a:custGeom>
            <a:avLst/>
            <a:gdLst>
              <a:gd name="T0" fmla="*/ 0 w 35"/>
              <a:gd name="T1" fmla="*/ 40 h 47"/>
              <a:gd name="T2" fmla="*/ 29 w 35"/>
              <a:gd name="T3" fmla="*/ 47 h 47"/>
              <a:gd name="T4" fmla="*/ 35 w 35"/>
              <a:gd name="T5" fmla="*/ 5 h 47"/>
              <a:gd name="T6" fmla="*/ 5 w 35"/>
              <a:gd name="T7" fmla="*/ 0 h 47"/>
              <a:gd name="T8" fmla="*/ 0 w 35"/>
              <a:gd name="T9" fmla="*/ 40 h 47"/>
            </a:gdLst>
            <a:ahLst/>
            <a:cxnLst>
              <a:cxn ang="0">
                <a:pos x="T0" y="T1"/>
              </a:cxn>
              <a:cxn ang="0">
                <a:pos x="T2" y="T3"/>
              </a:cxn>
              <a:cxn ang="0">
                <a:pos x="T4" y="T5"/>
              </a:cxn>
              <a:cxn ang="0">
                <a:pos x="T6" y="T7"/>
              </a:cxn>
              <a:cxn ang="0">
                <a:pos x="T8" y="T9"/>
              </a:cxn>
            </a:cxnLst>
            <a:rect l="0" t="0" r="r" b="b"/>
            <a:pathLst>
              <a:path w="35" h="47">
                <a:moveTo>
                  <a:pt x="0" y="40"/>
                </a:moveTo>
                <a:lnTo>
                  <a:pt x="29" y="47"/>
                </a:lnTo>
                <a:lnTo>
                  <a:pt x="35" y="5"/>
                </a:lnTo>
                <a:lnTo>
                  <a:pt x="5" y="0"/>
                </a:lnTo>
                <a:lnTo>
                  <a:pt x="0" y="4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8" name="Freeform 912"/>
          <p:cNvSpPr/>
          <p:nvPr userDrawn="1">
            <p:custDataLst>
              <p:tags r:id="rId105"/>
            </p:custDataLst>
          </p:nvPr>
        </p:nvSpPr>
        <p:spPr bwMode="auto">
          <a:xfrm>
            <a:off x="4375785" y="3228975"/>
            <a:ext cx="34925" cy="48260"/>
          </a:xfrm>
          <a:custGeom>
            <a:avLst/>
            <a:gdLst>
              <a:gd name="T0" fmla="*/ 0 w 34"/>
              <a:gd name="T1" fmla="*/ 40 h 47"/>
              <a:gd name="T2" fmla="*/ 29 w 34"/>
              <a:gd name="T3" fmla="*/ 47 h 47"/>
              <a:gd name="T4" fmla="*/ 34 w 34"/>
              <a:gd name="T5" fmla="*/ 6 h 47"/>
              <a:gd name="T6" fmla="*/ 5 w 34"/>
              <a:gd name="T7" fmla="*/ 0 h 47"/>
              <a:gd name="T8" fmla="*/ 0 w 34"/>
              <a:gd name="T9" fmla="*/ 40 h 47"/>
            </a:gdLst>
            <a:ahLst/>
            <a:cxnLst>
              <a:cxn ang="0">
                <a:pos x="T0" y="T1"/>
              </a:cxn>
              <a:cxn ang="0">
                <a:pos x="T2" y="T3"/>
              </a:cxn>
              <a:cxn ang="0">
                <a:pos x="T4" y="T5"/>
              </a:cxn>
              <a:cxn ang="0">
                <a:pos x="T6" y="T7"/>
              </a:cxn>
              <a:cxn ang="0">
                <a:pos x="T8" y="T9"/>
              </a:cxn>
            </a:cxnLst>
            <a:rect l="0" t="0" r="r" b="b"/>
            <a:pathLst>
              <a:path w="34" h="47">
                <a:moveTo>
                  <a:pt x="0" y="40"/>
                </a:moveTo>
                <a:lnTo>
                  <a:pt x="29" y="47"/>
                </a:lnTo>
                <a:lnTo>
                  <a:pt x="34" y="6"/>
                </a:lnTo>
                <a:lnTo>
                  <a:pt x="5" y="0"/>
                </a:lnTo>
                <a:lnTo>
                  <a:pt x="0" y="4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9" name="Freeform 913"/>
          <p:cNvSpPr/>
          <p:nvPr userDrawn="1">
            <p:custDataLst>
              <p:tags r:id="rId106"/>
            </p:custDataLst>
          </p:nvPr>
        </p:nvSpPr>
        <p:spPr bwMode="auto">
          <a:xfrm>
            <a:off x="4370070" y="3272790"/>
            <a:ext cx="34925" cy="50800"/>
          </a:xfrm>
          <a:custGeom>
            <a:avLst/>
            <a:gdLst>
              <a:gd name="T0" fmla="*/ 0 w 34"/>
              <a:gd name="T1" fmla="*/ 40 h 49"/>
              <a:gd name="T2" fmla="*/ 29 w 34"/>
              <a:gd name="T3" fmla="*/ 49 h 49"/>
              <a:gd name="T4" fmla="*/ 34 w 34"/>
              <a:gd name="T5" fmla="*/ 7 h 49"/>
              <a:gd name="T6" fmla="*/ 6 w 34"/>
              <a:gd name="T7" fmla="*/ 0 h 49"/>
              <a:gd name="T8" fmla="*/ 0 w 34"/>
              <a:gd name="T9" fmla="*/ 40 h 49"/>
            </a:gdLst>
            <a:ahLst/>
            <a:cxnLst>
              <a:cxn ang="0">
                <a:pos x="T0" y="T1"/>
              </a:cxn>
              <a:cxn ang="0">
                <a:pos x="T2" y="T3"/>
              </a:cxn>
              <a:cxn ang="0">
                <a:pos x="T4" y="T5"/>
              </a:cxn>
              <a:cxn ang="0">
                <a:pos x="T6" y="T7"/>
              </a:cxn>
              <a:cxn ang="0">
                <a:pos x="T8" y="T9"/>
              </a:cxn>
            </a:cxnLst>
            <a:rect l="0" t="0" r="r" b="b"/>
            <a:pathLst>
              <a:path w="34" h="49">
                <a:moveTo>
                  <a:pt x="0" y="40"/>
                </a:moveTo>
                <a:lnTo>
                  <a:pt x="29" y="49"/>
                </a:lnTo>
                <a:lnTo>
                  <a:pt x="34" y="7"/>
                </a:lnTo>
                <a:lnTo>
                  <a:pt x="6" y="0"/>
                </a:lnTo>
                <a:lnTo>
                  <a:pt x="0" y="40"/>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0" name="Freeform 914"/>
          <p:cNvSpPr/>
          <p:nvPr userDrawn="1">
            <p:custDataLst>
              <p:tags r:id="rId107"/>
            </p:custDataLst>
          </p:nvPr>
        </p:nvSpPr>
        <p:spPr bwMode="auto">
          <a:xfrm>
            <a:off x="4431030" y="3133090"/>
            <a:ext cx="59690" cy="10160"/>
          </a:xfrm>
          <a:custGeom>
            <a:avLst/>
            <a:gdLst>
              <a:gd name="T0" fmla="*/ 0 w 58"/>
              <a:gd name="T1" fmla="*/ 5 h 10"/>
              <a:gd name="T2" fmla="*/ 57 w 58"/>
              <a:gd name="T3" fmla="*/ 10 h 10"/>
              <a:gd name="T4" fmla="*/ 58 w 58"/>
              <a:gd name="T5" fmla="*/ 6 h 10"/>
              <a:gd name="T6" fmla="*/ 1 w 58"/>
              <a:gd name="T7" fmla="*/ 0 h 10"/>
              <a:gd name="T8" fmla="*/ 0 w 58"/>
              <a:gd name="T9" fmla="*/ 5 h 10"/>
            </a:gdLst>
            <a:ahLst/>
            <a:cxnLst>
              <a:cxn ang="0">
                <a:pos x="T0" y="T1"/>
              </a:cxn>
              <a:cxn ang="0">
                <a:pos x="T2" y="T3"/>
              </a:cxn>
              <a:cxn ang="0">
                <a:pos x="T4" y="T5"/>
              </a:cxn>
              <a:cxn ang="0">
                <a:pos x="T6" y="T7"/>
              </a:cxn>
              <a:cxn ang="0">
                <a:pos x="T8" y="T9"/>
              </a:cxn>
            </a:cxnLst>
            <a:rect l="0" t="0" r="r" b="b"/>
            <a:pathLst>
              <a:path w="58" h="10">
                <a:moveTo>
                  <a:pt x="0" y="5"/>
                </a:moveTo>
                <a:lnTo>
                  <a:pt x="57" y="10"/>
                </a:lnTo>
                <a:lnTo>
                  <a:pt x="58" y="6"/>
                </a:lnTo>
                <a:lnTo>
                  <a:pt x="1" y="0"/>
                </a:lnTo>
                <a:lnTo>
                  <a:pt x="0" y="5"/>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1" name="Freeform 915"/>
          <p:cNvSpPr/>
          <p:nvPr userDrawn="1">
            <p:custDataLst>
              <p:tags r:id="rId108"/>
            </p:custDataLst>
          </p:nvPr>
        </p:nvSpPr>
        <p:spPr bwMode="auto">
          <a:xfrm>
            <a:off x="4419600" y="3139440"/>
            <a:ext cx="70485" cy="12700"/>
          </a:xfrm>
          <a:custGeom>
            <a:avLst/>
            <a:gdLst>
              <a:gd name="T0" fmla="*/ 0 w 68"/>
              <a:gd name="T1" fmla="*/ 5 h 12"/>
              <a:gd name="T2" fmla="*/ 67 w 68"/>
              <a:gd name="T3" fmla="*/ 12 h 12"/>
              <a:gd name="T4" fmla="*/ 68 w 68"/>
              <a:gd name="T5" fmla="*/ 7 h 12"/>
              <a:gd name="T6" fmla="*/ 0 w 68"/>
              <a:gd name="T7" fmla="*/ 0 h 12"/>
              <a:gd name="T8" fmla="*/ 0 w 68"/>
              <a:gd name="T9" fmla="*/ 5 h 12"/>
            </a:gdLst>
            <a:ahLst/>
            <a:cxnLst>
              <a:cxn ang="0">
                <a:pos x="T0" y="T1"/>
              </a:cxn>
              <a:cxn ang="0">
                <a:pos x="T2" y="T3"/>
              </a:cxn>
              <a:cxn ang="0">
                <a:pos x="T4" y="T5"/>
              </a:cxn>
              <a:cxn ang="0">
                <a:pos x="T6" y="T7"/>
              </a:cxn>
              <a:cxn ang="0">
                <a:pos x="T8" y="T9"/>
              </a:cxn>
            </a:cxnLst>
            <a:rect l="0" t="0" r="r" b="b"/>
            <a:pathLst>
              <a:path w="68" h="12">
                <a:moveTo>
                  <a:pt x="0" y="5"/>
                </a:moveTo>
                <a:lnTo>
                  <a:pt x="67" y="12"/>
                </a:lnTo>
                <a:lnTo>
                  <a:pt x="68" y="7"/>
                </a:lnTo>
                <a:lnTo>
                  <a:pt x="0" y="0"/>
                </a:lnTo>
                <a:lnTo>
                  <a:pt x="0" y="5"/>
                </a:ln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2" name="Freeform 916"/>
          <p:cNvSpPr/>
          <p:nvPr userDrawn="1">
            <p:custDataLst>
              <p:tags r:id="rId109"/>
            </p:custDataLst>
          </p:nvPr>
        </p:nvSpPr>
        <p:spPr bwMode="auto">
          <a:xfrm>
            <a:off x="4438015" y="3149600"/>
            <a:ext cx="50800" cy="9525"/>
          </a:xfrm>
          <a:custGeom>
            <a:avLst/>
            <a:gdLst>
              <a:gd name="T0" fmla="*/ 0 w 49"/>
              <a:gd name="T1" fmla="*/ 4 h 9"/>
              <a:gd name="T2" fmla="*/ 48 w 49"/>
              <a:gd name="T3" fmla="*/ 9 h 9"/>
              <a:gd name="T4" fmla="*/ 49 w 49"/>
              <a:gd name="T5" fmla="*/ 5 h 9"/>
              <a:gd name="T6" fmla="*/ 0 w 49"/>
              <a:gd name="T7" fmla="*/ 0 h 9"/>
              <a:gd name="T8" fmla="*/ 0 w 49"/>
              <a:gd name="T9" fmla="*/ 4 h 9"/>
            </a:gdLst>
            <a:ahLst/>
            <a:cxnLst>
              <a:cxn ang="0">
                <a:pos x="T0" y="T1"/>
              </a:cxn>
              <a:cxn ang="0">
                <a:pos x="T2" y="T3"/>
              </a:cxn>
              <a:cxn ang="0">
                <a:pos x="T4" y="T5"/>
              </a:cxn>
              <a:cxn ang="0">
                <a:pos x="T6" y="T7"/>
              </a:cxn>
              <a:cxn ang="0">
                <a:pos x="T8" y="T9"/>
              </a:cxn>
            </a:cxnLst>
            <a:rect l="0" t="0" r="r" b="b"/>
            <a:pathLst>
              <a:path w="49" h="9">
                <a:moveTo>
                  <a:pt x="0" y="4"/>
                </a:moveTo>
                <a:lnTo>
                  <a:pt x="48" y="9"/>
                </a:lnTo>
                <a:lnTo>
                  <a:pt x="49" y="5"/>
                </a:lnTo>
                <a:lnTo>
                  <a:pt x="0" y="0"/>
                </a:lnTo>
                <a:lnTo>
                  <a:pt x="0" y="4"/>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3" name="Freeform 917"/>
          <p:cNvSpPr/>
          <p:nvPr userDrawn="1">
            <p:custDataLst>
              <p:tags r:id="rId110"/>
            </p:custDataLst>
          </p:nvPr>
        </p:nvSpPr>
        <p:spPr bwMode="auto">
          <a:xfrm>
            <a:off x="4467860" y="3167380"/>
            <a:ext cx="17780" cy="21590"/>
          </a:xfrm>
          <a:custGeom>
            <a:avLst/>
            <a:gdLst>
              <a:gd name="T0" fmla="*/ 19 w 33"/>
              <a:gd name="T1" fmla="*/ 1 h 42"/>
              <a:gd name="T2" fmla="*/ 1 w 33"/>
              <a:gd name="T3" fmla="*/ 19 h 42"/>
              <a:gd name="T4" fmla="*/ 14 w 33"/>
              <a:gd name="T5" fmla="*/ 40 h 42"/>
              <a:gd name="T6" fmla="*/ 32 w 33"/>
              <a:gd name="T7" fmla="*/ 23 h 42"/>
              <a:gd name="T8" fmla="*/ 19 w 33"/>
              <a:gd name="T9" fmla="*/ 1 h 42"/>
            </a:gdLst>
            <a:ahLst/>
            <a:cxnLst>
              <a:cxn ang="0">
                <a:pos x="T0" y="T1"/>
              </a:cxn>
              <a:cxn ang="0">
                <a:pos x="T2" y="T3"/>
              </a:cxn>
              <a:cxn ang="0">
                <a:pos x="T4" y="T5"/>
              </a:cxn>
              <a:cxn ang="0">
                <a:pos x="T6" y="T7"/>
              </a:cxn>
              <a:cxn ang="0">
                <a:pos x="T8" y="T9"/>
              </a:cxn>
            </a:cxnLst>
            <a:rect l="0" t="0" r="r" b="b"/>
            <a:pathLst>
              <a:path w="33" h="42">
                <a:moveTo>
                  <a:pt x="19" y="1"/>
                </a:moveTo>
                <a:cubicBezTo>
                  <a:pt x="11" y="0"/>
                  <a:pt x="3" y="8"/>
                  <a:pt x="1" y="19"/>
                </a:cubicBezTo>
                <a:cubicBezTo>
                  <a:pt x="0" y="29"/>
                  <a:pt x="5" y="39"/>
                  <a:pt x="14" y="40"/>
                </a:cubicBezTo>
                <a:cubicBezTo>
                  <a:pt x="22" y="42"/>
                  <a:pt x="30" y="34"/>
                  <a:pt x="32" y="23"/>
                </a:cubicBezTo>
                <a:cubicBezTo>
                  <a:pt x="33" y="12"/>
                  <a:pt x="28" y="2"/>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4" name="Freeform 918"/>
          <p:cNvSpPr/>
          <p:nvPr userDrawn="1">
            <p:custDataLst>
              <p:tags r:id="rId111"/>
            </p:custDataLst>
          </p:nvPr>
        </p:nvSpPr>
        <p:spPr bwMode="auto">
          <a:xfrm>
            <a:off x="4449445" y="3164840"/>
            <a:ext cx="16510" cy="20955"/>
          </a:xfrm>
          <a:custGeom>
            <a:avLst/>
            <a:gdLst>
              <a:gd name="T0" fmla="*/ 19 w 32"/>
              <a:gd name="T1" fmla="*/ 1 h 41"/>
              <a:gd name="T2" fmla="*/ 2 w 32"/>
              <a:gd name="T3" fmla="*/ 19 h 41"/>
              <a:gd name="T4" fmla="*/ 13 w 32"/>
              <a:gd name="T5" fmla="*/ 40 h 41"/>
              <a:gd name="T6" fmla="*/ 31 w 32"/>
              <a:gd name="T7" fmla="*/ 23 h 41"/>
              <a:gd name="T8" fmla="*/ 19 w 32"/>
              <a:gd name="T9" fmla="*/ 1 h 41"/>
            </a:gdLst>
            <a:ahLst/>
            <a:cxnLst>
              <a:cxn ang="0">
                <a:pos x="T0" y="T1"/>
              </a:cxn>
              <a:cxn ang="0">
                <a:pos x="T2" y="T3"/>
              </a:cxn>
              <a:cxn ang="0">
                <a:pos x="T4" y="T5"/>
              </a:cxn>
              <a:cxn ang="0">
                <a:pos x="T6" y="T7"/>
              </a:cxn>
              <a:cxn ang="0">
                <a:pos x="T8" y="T9"/>
              </a:cxn>
            </a:cxnLst>
            <a:rect l="0" t="0" r="r" b="b"/>
            <a:pathLst>
              <a:path w="32" h="41">
                <a:moveTo>
                  <a:pt x="19" y="1"/>
                </a:moveTo>
                <a:cubicBezTo>
                  <a:pt x="11" y="0"/>
                  <a:pt x="3" y="8"/>
                  <a:pt x="2" y="19"/>
                </a:cubicBezTo>
                <a:cubicBezTo>
                  <a:pt x="0" y="29"/>
                  <a:pt x="5" y="39"/>
                  <a:pt x="13" y="40"/>
                </a:cubicBezTo>
                <a:cubicBezTo>
                  <a:pt x="22" y="41"/>
                  <a:pt x="29" y="33"/>
                  <a:pt x="31" y="23"/>
                </a:cubicBezTo>
                <a:cubicBezTo>
                  <a:pt x="32" y="12"/>
                  <a:pt x="27" y="3"/>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5" name="Freeform 919"/>
          <p:cNvSpPr/>
          <p:nvPr userDrawn="1">
            <p:custDataLst>
              <p:tags r:id="rId112"/>
            </p:custDataLst>
          </p:nvPr>
        </p:nvSpPr>
        <p:spPr bwMode="auto">
          <a:xfrm>
            <a:off x="4431665" y="3162935"/>
            <a:ext cx="15240" cy="20955"/>
          </a:xfrm>
          <a:custGeom>
            <a:avLst/>
            <a:gdLst>
              <a:gd name="T0" fmla="*/ 18 w 31"/>
              <a:gd name="T1" fmla="*/ 1 h 40"/>
              <a:gd name="T2" fmla="*/ 1 w 31"/>
              <a:gd name="T3" fmla="*/ 18 h 40"/>
              <a:gd name="T4" fmla="*/ 13 w 31"/>
              <a:gd name="T5" fmla="*/ 39 h 40"/>
              <a:gd name="T6" fmla="*/ 30 w 31"/>
              <a:gd name="T7" fmla="*/ 22 h 40"/>
              <a:gd name="T8" fmla="*/ 18 w 31"/>
              <a:gd name="T9" fmla="*/ 1 h 40"/>
            </a:gdLst>
            <a:ahLst/>
            <a:cxnLst>
              <a:cxn ang="0">
                <a:pos x="T0" y="T1"/>
              </a:cxn>
              <a:cxn ang="0">
                <a:pos x="T2" y="T3"/>
              </a:cxn>
              <a:cxn ang="0">
                <a:pos x="T4" y="T5"/>
              </a:cxn>
              <a:cxn ang="0">
                <a:pos x="T6" y="T7"/>
              </a:cxn>
              <a:cxn ang="0">
                <a:pos x="T8" y="T9"/>
              </a:cxn>
            </a:cxnLst>
            <a:rect l="0" t="0" r="r" b="b"/>
            <a:pathLst>
              <a:path w="31" h="40">
                <a:moveTo>
                  <a:pt x="18" y="1"/>
                </a:moveTo>
                <a:cubicBezTo>
                  <a:pt x="10" y="0"/>
                  <a:pt x="3" y="8"/>
                  <a:pt x="1" y="18"/>
                </a:cubicBezTo>
                <a:cubicBezTo>
                  <a:pt x="0" y="28"/>
                  <a:pt x="5" y="38"/>
                  <a:pt x="13" y="39"/>
                </a:cubicBezTo>
                <a:cubicBezTo>
                  <a:pt x="21" y="40"/>
                  <a:pt x="28" y="32"/>
                  <a:pt x="30" y="22"/>
                </a:cubicBezTo>
                <a:cubicBezTo>
                  <a:pt x="31" y="11"/>
                  <a:pt x="26"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6" name="Freeform 920"/>
          <p:cNvSpPr/>
          <p:nvPr userDrawn="1">
            <p:custDataLst>
              <p:tags r:id="rId113"/>
            </p:custDataLst>
          </p:nvPr>
        </p:nvSpPr>
        <p:spPr bwMode="auto">
          <a:xfrm>
            <a:off x="4414520" y="3161030"/>
            <a:ext cx="15240" cy="19685"/>
          </a:xfrm>
          <a:custGeom>
            <a:avLst/>
            <a:gdLst>
              <a:gd name="T0" fmla="*/ 18 w 30"/>
              <a:gd name="T1" fmla="*/ 1 h 39"/>
              <a:gd name="T2" fmla="*/ 1 w 30"/>
              <a:gd name="T3" fmla="*/ 17 h 39"/>
              <a:gd name="T4" fmla="*/ 12 w 30"/>
              <a:gd name="T5" fmla="*/ 38 h 39"/>
              <a:gd name="T6" fmla="*/ 29 w 30"/>
              <a:gd name="T7" fmla="*/ 21 h 39"/>
              <a:gd name="T8" fmla="*/ 18 w 30"/>
              <a:gd name="T9" fmla="*/ 1 h 39"/>
            </a:gdLst>
            <a:ahLst/>
            <a:cxnLst>
              <a:cxn ang="0">
                <a:pos x="T0" y="T1"/>
              </a:cxn>
              <a:cxn ang="0">
                <a:pos x="T2" y="T3"/>
              </a:cxn>
              <a:cxn ang="0">
                <a:pos x="T4" y="T5"/>
              </a:cxn>
              <a:cxn ang="0">
                <a:pos x="T6" y="T7"/>
              </a:cxn>
              <a:cxn ang="0">
                <a:pos x="T8" y="T9"/>
              </a:cxn>
            </a:cxnLst>
            <a:rect l="0" t="0" r="r" b="b"/>
            <a:pathLst>
              <a:path w="30" h="39">
                <a:moveTo>
                  <a:pt x="18" y="1"/>
                </a:moveTo>
                <a:cubicBezTo>
                  <a:pt x="10" y="0"/>
                  <a:pt x="3" y="7"/>
                  <a:pt x="1" y="17"/>
                </a:cubicBezTo>
                <a:cubicBezTo>
                  <a:pt x="0" y="28"/>
                  <a:pt x="5" y="37"/>
                  <a:pt x="12" y="38"/>
                </a:cubicBezTo>
                <a:cubicBezTo>
                  <a:pt x="20" y="39"/>
                  <a:pt x="27" y="31"/>
                  <a:pt x="29" y="21"/>
                </a:cubicBezTo>
                <a:cubicBezTo>
                  <a:pt x="30" y="11"/>
                  <a:pt x="25"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7" name="Freeform 921"/>
          <p:cNvSpPr/>
          <p:nvPr userDrawn="1">
            <p:custDataLst>
              <p:tags r:id="rId114"/>
            </p:custDataLst>
          </p:nvPr>
        </p:nvSpPr>
        <p:spPr bwMode="auto">
          <a:xfrm>
            <a:off x="4398010" y="3159125"/>
            <a:ext cx="14605" cy="19685"/>
          </a:xfrm>
          <a:custGeom>
            <a:avLst/>
            <a:gdLst>
              <a:gd name="T0" fmla="*/ 17 w 29"/>
              <a:gd name="T1" fmla="*/ 0 h 38"/>
              <a:gd name="T2" fmla="*/ 2 w 29"/>
              <a:gd name="T3" fmla="*/ 17 h 38"/>
              <a:gd name="T4" fmla="*/ 12 w 29"/>
              <a:gd name="T5" fmla="*/ 37 h 38"/>
              <a:gd name="T6" fmla="*/ 28 w 29"/>
              <a:gd name="T7" fmla="*/ 20 h 38"/>
              <a:gd name="T8" fmla="*/ 17 w 29"/>
              <a:gd name="T9" fmla="*/ 0 h 38"/>
            </a:gdLst>
            <a:ahLst/>
            <a:cxnLst>
              <a:cxn ang="0">
                <a:pos x="T0" y="T1"/>
              </a:cxn>
              <a:cxn ang="0">
                <a:pos x="T2" y="T3"/>
              </a:cxn>
              <a:cxn ang="0">
                <a:pos x="T4" y="T5"/>
              </a:cxn>
              <a:cxn ang="0">
                <a:pos x="T6" y="T7"/>
              </a:cxn>
              <a:cxn ang="0">
                <a:pos x="T8" y="T9"/>
              </a:cxn>
            </a:cxnLst>
            <a:rect l="0" t="0" r="r" b="b"/>
            <a:pathLst>
              <a:path w="29" h="38">
                <a:moveTo>
                  <a:pt x="17" y="0"/>
                </a:moveTo>
                <a:cubicBezTo>
                  <a:pt x="10" y="0"/>
                  <a:pt x="3" y="7"/>
                  <a:pt x="2" y="17"/>
                </a:cubicBezTo>
                <a:cubicBezTo>
                  <a:pt x="0" y="27"/>
                  <a:pt x="5" y="36"/>
                  <a:pt x="12" y="37"/>
                </a:cubicBezTo>
                <a:cubicBezTo>
                  <a:pt x="19" y="38"/>
                  <a:pt x="27" y="31"/>
                  <a:pt x="28" y="20"/>
                </a:cubicBezTo>
                <a:cubicBezTo>
                  <a:pt x="29" y="10"/>
                  <a:pt x="25" y="1"/>
                  <a:pt x="17" y="0"/>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8" name="Freeform 922"/>
          <p:cNvSpPr/>
          <p:nvPr userDrawn="1">
            <p:custDataLst>
              <p:tags r:id="rId115"/>
            </p:custDataLst>
          </p:nvPr>
        </p:nvSpPr>
        <p:spPr bwMode="auto">
          <a:xfrm>
            <a:off x="4261485" y="3166110"/>
            <a:ext cx="198120" cy="163195"/>
          </a:xfrm>
          <a:custGeom>
            <a:avLst/>
            <a:gdLst>
              <a:gd name="T0" fmla="*/ 251 w 391"/>
              <a:gd name="T1" fmla="*/ 11 h 321"/>
              <a:gd name="T2" fmla="*/ 0 w 391"/>
              <a:gd name="T3" fmla="*/ 173 h 321"/>
              <a:gd name="T4" fmla="*/ 70 w 391"/>
              <a:gd name="T5" fmla="*/ 311 h 321"/>
              <a:gd name="T6" fmla="*/ 209 w 391"/>
              <a:gd name="T7" fmla="*/ 321 h 321"/>
              <a:gd name="T8" fmla="*/ 235 w 391"/>
              <a:gd name="T9" fmla="*/ 72 h 321"/>
              <a:gd name="T10" fmla="*/ 380 w 391"/>
              <a:gd name="T11" fmla="*/ 58 h 321"/>
              <a:gd name="T12" fmla="*/ 251 w 391"/>
              <a:gd name="T13" fmla="*/ 11 h 321"/>
            </a:gdLst>
            <a:ahLst/>
            <a:cxnLst>
              <a:cxn ang="0">
                <a:pos x="T0" y="T1"/>
              </a:cxn>
              <a:cxn ang="0">
                <a:pos x="T2" y="T3"/>
              </a:cxn>
              <a:cxn ang="0">
                <a:pos x="T4" y="T5"/>
              </a:cxn>
              <a:cxn ang="0">
                <a:pos x="T6" y="T7"/>
              </a:cxn>
              <a:cxn ang="0">
                <a:pos x="T8" y="T9"/>
              </a:cxn>
              <a:cxn ang="0">
                <a:pos x="T10" y="T11"/>
              </a:cxn>
              <a:cxn ang="0">
                <a:pos x="T12" y="T13"/>
              </a:cxn>
            </a:cxnLst>
            <a:rect l="0" t="0" r="r" b="b"/>
            <a:pathLst>
              <a:path w="391" h="321">
                <a:moveTo>
                  <a:pt x="251" y="11"/>
                </a:moveTo>
                <a:cubicBezTo>
                  <a:pt x="173" y="0"/>
                  <a:pt x="0" y="173"/>
                  <a:pt x="0" y="173"/>
                </a:cubicBezTo>
                <a:cubicBezTo>
                  <a:pt x="70" y="311"/>
                  <a:pt x="70" y="311"/>
                  <a:pt x="70" y="311"/>
                </a:cubicBezTo>
                <a:cubicBezTo>
                  <a:pt x="209" y="321"/>
                  <a:pt x="209" y="321"/>
                  <a:pt x="209" y="321"/>
                </a:cubicBezTo>
                <a:cubicBezTo>
                  <a:pt x="235" y="72"/>
                  <a:pt x="235" y="72"/>
                  <a:pt x="235" y="72"/>
                </a:cubicBezTo>
                <a:cubicBezTo>
                  <a:pt x="235" y="72"/>
                  <a:pt x="369" y="72"/>
                  <a:pt x="380" y="58"/>
                </a:cubicBezTo>
                <a:cubicBezTo>
                  <a:pt x="391" y="43"/>
                  <a:pt x="330" y="22"/>
                  <a:pt x="251"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9" name="Freeform 923"/>
          <p:cNvSpPr/>
          <p:nvPr userDrawn="1">
            <p:custDataLst>
              <p:tags r:id="rId116"/>
            </p:custDataLst>
          </p:nvPr>
        </p:nvSpPr>
        <p:spPr bwMode="auto">
          <a:xfrm>
            <a:off x="4491990" y="3272790"/>
            <a:ext cx="3175" cy="0"/>
          </a:xfrm>
          <a:custGeom>
            <a:avLst/>
            <a:gdLst>
              <a:gd name="T0" fmla="*/ 5 w 5"/>
              <a:gd name="T1" fmla="*/ 1 h 1"/>
              <a:gd name="T2" fmla="*/ 5 w 5"/>
              <a:gd name="T3" fmla="*/ 1 h 1"/>
              <a:gd name="T4" fmla="*/ 0 w 5"/>
              <a:gd name="T5" fmla="*/ 0 h 1"/>
              <a:gd name="T6" fmla="*/ 5 w 5"/>
              <a:gd name="T7" fmla="*/ 1 h 1"/>
            </a:gdLst>
            <a:ahLst/>
            <a:cxnLst>
              <a:cxn ang="0">
                <a:pos x="T0" y="T1"/>
              </a:cxn>
              <a:cxn ang="0">
                <a:pos x="T2" y="T3"/>
              </a:cxn>
              <a:cxn ang="0">
                <a:pos x="T4" y="T5"/>
              </a:cxn>
              <a:cxn ang="0">
                <a:pos x="T6" y="T7"/>
              </a:cxn>
            </a:cxnLst>
            <a:rect l="0" t="0" r="r" b="b"/>
            <a:pathLst>
              <a:path w="5" h="1">
                <a:moveTo>
                  <a:pt x="5" y="1"/>
                </a:moveTo>
                <a:cubicBezTo>
                  <a:pt x="5" y="1"/>
                  <a:pt x="5" y="1"/>
                  <a:pt x="5" y="1"/>
                </a:cubicBezTo>
                <a:cubicBezTo>
                  <a:pt x="2" y="1"/>
                  <a:pt x="0" y="0"/>
                  <a:pt x="0" y="0"/>
                </a:cubicBezTo>
                <a:cubicBezTo>
                  <a:pt x="0" y="0"/>
                  <a:pt x="2" y="1"/>
                  <a:pt x="5" y="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0" name="Freeform 924"/>
          <p:cNvSpPr/>
          <p:nvPr userDrawn="1">
            <p:custDataLst>
              <p:tags r:id="rId117"/>
            </p:custDataLst>
          </p:nvPr>
        </p:nvSpPr>
        <p:spPr bwMode="auto">
          <a:xfrm>
            <a:off x="4490720" y="3272790"/>
            <a:ext cx="46355" cy="26670"/>
          </a:xfrm>
          <a:custGeom>
            <a:avLst/>
            <a:gdLst>
              <a:gd name="T0" fmla="*/ 7 w 91"/>
              <a:gd name="T1" fmla="*/ 0 h 52"/>
              <a:gd name="T2" fmla="*/ 0 w 91"/>
              <a:gd name="T3" fmla="*/ 52 h 52"/>
              <a:gd name="T4" fmla="*/ 89 w 91"/>
              <a:gd name="T5" fmla="*/ 19 h 52"/>
              <a:gd name="T6" fmla="*/ 7 w 91"/>
              <a:gd name="T7" fmla="*/ 0 h 52"/>
            </a:gdLst>
            <a:ahLst/>
            <a:cxnLst>
              <a:cxn ang="0">
                <a:pos x="T0" y="T1"/>
              </a:cxn>
              <a:cxn ang="0">
                <a:pos x="T2" y="T3"/>
              </a:cxn>
              <a:cxn ang="0">
                <a:pos x="T4" y="T5"/>
              </a:cxn>
              <a:cxn ang="0">
                <a:pos x="T6" y="T7"/>
              </a:cxn>
            </a:cxnLst>
            <a:rect l="0" t="0" r="r" b="b"/>
            <a:pathLst>
              <a:path w="91" h="52">
                <a:moveTo>
                  <a:pt x="7" y="0"/>
                </a:moveTo>
                <a:cubicBezTo>
                  <a:pt x="0" y="52"/>
                  <a:pt x="0" y="52"/>
                  <a:pt x="0" y="52"/>
                </a:cubicBezTo>
                <a:cubicBezTo>
                  <a:pt x="0" y="52"/>
                  <a:pt x="86" y="30"/>
                  <a:pt x="89" y="19"/>
                </a:cubicBezTo>
                <a:cubicBezTo>
                  <a:pt x="91" y="9"/>
                  <a:pt x="25" y="2"/>
                  <a:pt x="7"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1" name="Freeform 925"/>
          <p:cNvSpPr/>
          <p:nvPr userDrawn="1">
            <p:custDataLst>
              <p:tags r:id="rId118"/>
            </p:custDataLst>
          </p:nvPr>
        </p:nvSpPr>
        <p:spPr bwMode="auto">
          <a:xfrm>
            <a:off x="4495165" y="3215640"/>
            <a:ext cx="62865" cy="59055"/>
          </a:xfrm>
          <a:custGeom>
            <a:avLst/>
            <a:gdLst>
              <a:gd name="T0" fmla="*/ 113 w 126"/>
              <a:gd name="T1" fmla="*/ 11 h 115"/>
              <a:gd name="T2" fmla="*/ 12 w 126"/>
              <a:gd name="T3" fmla="*/ 22 h 115"/>
              <a:gd name="T4" fmla="*/ 0 w 126"/>
              <a:gd name="T5" fmla="*/ 111 h 115"/>
              <a:gd name="T6" fmla="*/ 107 w 126"/>
              <a:gd name="T7" fmla="*/ 88 h 115"/>
              <a:gd name="T8" fmla="*/ 12 w 126"/>
              <a:gd name="T9" fmla="*/ 66 h 115"/>
              <a:gd name="T10" fmla="*/ 48 w 126"/>
              <a:gd name="T11" fmla="*/ 58 h 115"/>
              <a:gd name="T12" fmla="*/ 113 w 126"/>
              <a:gd name="T13" fmla="*/ 11 h 115"/>
            </a:gdLst>
            <a:ahLst/>
            <a:cxnLst>
              <a:cxn ang="0">
                <a:pos x="T0" y="T1"/>
              </a:cxn>
              <a:cxn ang="0">
                <a:pos x="T2" y="T3"/>
              </a:cxn>
              <a:cxn ang="0">
                <a:pos x="T4" y="T5"/>
              </a:cxn>
              <a:cxn ang="0">
                <a:pos x="T6" y="T7"/>
              </a:cxn>
              <a:cxn ang="0">
                <a:pos x="T8" y="T9"/>
              </a:cxn>
              <a:cxn ang="0">
                <a:pos x="T10" y="T11"/>
              </a:cxn>
              <a:cxn ang="0">
                <a:pos x="T12" y="T13"/>
              </a:cxn>
            </a:cxnLst>
            <a:rect l="0" t="0" r="r" b="b"/>
            <a:pathLst>
              <a:path w="126" h="115">
                <a:moveTo>
                  <a:pt x="113" y="11"/>
                </a:moveTo>
                <a:cubicBezTo>
                  <a:pt x="104" y="0"/>
                  <a:pt x="12" y="22"/>
                  <a:pt x="12" y="22"/>
                </a:cubicBezTo>
                <a:cubicBezTo>
                  <a:pt x="0" y="111"/>
                  <a:pt x="0" y="111"/>
                  <a:pt x="0" y="111"/>
                </a:cubicBezTo>
                <a:cubicBezTo>
                  <a:pt x="18" y="112"/>
                  <a:pt x="90" y="115"/>
                  <a:pt x="107" y="88"/>
                </a:cubicBezTo>
                <a:cubicBezTo>
                  <a:pt x="126" y="58"/>
                  <a:pt x="12" y="66"/>
                  <a:pt x="12" y="66"/>
                </a:cubicBezTo>
                <a:cubicBezTo>
                  <a:pt x="12" y="66"/>
                  <a:pt x="12" y="66"/>
                  <a:pt x="48" y="58"/>
                </a:cubicBezTo>
                <a:cubicBezTo>
                  <a:pt x="85" y="50"/>
                  <a:pt x="121" y="22"/>
                  <a:pt x="113"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2" name="Freeform 926"/>
          <p:cNvSpPr/>
          <p:nvPr userDrawn="1">
            <p:custDataLst>
              <p:tags r:id="rId119"/>
            </p:custDataLst>
          </p:nvPr>
        </p:nvSpPr>
        <p:spPr bwMode="auto">
          <a:xfrm>
            <a:off x="4068445" y="3322320"/>
            <a:ext cx="1003300" cy="497205"/>
          </a:xfrm>
          <a:custGeom>
            <a:avLst/>
            <a:gdLst>
              <a:gd name="T0" fmla="*/ 0 w 971"/>
              <a:gd name="T1" fmla="*/ 481 h 481"/>
              <a:gd name="T2" fmla="*/ 836 w 971"/>
              <a:gd name="T3" fmla="*/ 481 h 481"/>
              <a:gd name="T4" fmla="*/ 971 w 971"/>
              <a:gd name="T5" fmla="*/ 11 h 481"/>
              <a:gd name="T6" fmla="*/ 125 w 971"/>
              <a:gd name="T7" fmla="*/ 0 h 481"/>
              <a:gd name="T8" fmla="*/ 0 w 971"/>
              <a:gd name="T9" fmla="*/ 481 h 481"/>
            </a:gdLst>
            <a:ahLst/>
            <a:cxnLst>
              <a:cxn ang="0">
                <a:pos x="T0" y="T1"/>
              </a:cxn>
              <a:cxn ang="0">
                <a:pos x="T2" y="T3"/>
              </a:cxn>
              <a:cxn ang="0">
                <a:pos x="T4" y="T5"/>
              </a:cxn>
              <a:cxn ang="0">
                <a:pos x="T6" y="T7"/>
              </a:cxn>
              <a:cxn ang="0">
                <a:pos x="T8" y="T9"/>
              </a:cxn>
            </a:cxnLst>
            <a:rect l="0" t="0" r="r" b="b"/>
            <a:pathLst>
              <a:path w="971" h="481">
                <a:moveTo>
                  <a:pt x="0" y="481"/>
                </a:moveTo>
                <a:lnTo>
                  <a:pt x="836" y="481"/>
                </a:lnTo>
                <a:lnTo>
                  <a:pt x="971" y="11"/>
                </a:lnTo>
                <a:lnTo>
                  <a:pt x="125" y="0"/>
                </a:lnTo>
                <a:lnTo>
                  <a:pt x="0" y="4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3" name="Freeform 927"/>
          <p:cNvSpPr/>
          <p:nvPr userDrawn="1">
            <p:custDataLst>
              <p:tags r:id="rId120"/>
            </p:custDataLst>
          </p:nvPr>
        </p:nvSpPr>
        <p:spPr bwMode="auto">
          <a:xfrm>
            <a:off x="3775710" y="3762375"/>
            <a:ext cx="307975" cy="56515"/>
          </a:xfrm>
          <a:custGeom>
            <a:avLst/>
            <a:gdLst>
              <a:gd name="T0" fmla="*/ 0 w 605"/>
              <a:gd name="T1" fmla="*/ 110 h 110"/>
              <a:gd name="T2" fmla="*/ 575 w 605"/>
              <a:gd name="T3" fmla="*/ 110 h 110"/>
              <a:gd name="T4" fmla="*/ 605 w 605"/>
              <a:gd name="T5" fmla="*/ 7 h 110"/>
              <a:gd name="T6" fmla="*/ 0 w 605"/>
              <a:gd name="T7" fmla="*/ 0 h 110"/>
              <a:gd name="T8" fmla="*/ 0 w 605"/>
              <a:gd name="T9" fmla="*/ 110 h 110"/>
            </a:gdLst>
            <a:ahLst/>
            <a:cxnLst>
              <a:cxn ang="0">
                <a:pos x="T0" y="T1"/>
              </a:cxn>
              <a:cxn ang="0">
                <a:pos x="T2" y="T3"/>
              </a:cxn>
              <a:cxn ang="0">
                <a:pos x="T4" y="T5"/>
              </a:cxn>
              <a:cxn ang="0">
                <a:pos x="T6" y="T7"/>
              </a:cxn>
              <a:cxn ang="0">
                <a:pos x="T8" y="T9"/>
              </a:cxn>
            </a:cxnLst>
            <a:rect l="0" t="0" r="r" b="b"/>
            <a:pathLst>
              <a:path w="605" h="110">
                <a:moveTo>
                  <a:pt x="0" y="110"/>
                </a:moveTo>
                <a:cubicBezTo>
                  <a:pt x="575" y="110"/>
                  <a:pt x="575" y="110"/>
                  <a:pt x="575" y="110"/>
                </a:cubicBezTo>
                <a:cubicBezTo>
                  <a:pt x="605" y="7"/>
                  <a:pt x="605" y="7"/>
                  <a:pt x="605" y="7"/>
                </a:cubicBezTo>
                <a:cubicBezTo>
                  <a:pt x="582" y="0"/>
                  <a:pt x="0" y="0"/>
                  <a:pt x="0" y="0"/>
                </a:cubicBezTo>
                <a:lnTo>
                  <a:pt x="0" y="1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4" name="Oval 928"/>
          <p:cNvSpPr>
            <a:spLocks noChangeArrowheads="1"/>
          </p:cNvSpPr>
          <p:nvPr userDrawn="1">
            <p:custDataLst>
              <p:tags r:id="rId121"/>
            </p:custDataLst>
          </p:nvPr>
        </p:nvSpPr>
        <p:spPr bwMode="auto">
          <a:xfrm rot="1380000">
            <a:off x="4582795" y="3528060"/>
            <a:ext cx="90805" cy="11176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5" name="Freeform 929"/>
          <p:cNvSpPr>
            <a:spLocks noEditPoints="1"/>
          </p:cNvSpPr>
          <p:nvPr userDrawn="1">
            <p:custDataLst>
              <p:tags r:id="rId122"/>
            </p:custDataLst>
          </p:nvPr>
        </p:nvSpPr>
        <p:spPr bwMode="auto">
          <a:xfrm>
            <a:off x="3324225" y="2830195"/>
            <a:ext cx="104140" cy="103505"/>
          </a:xfrm>
          <a:custGeom>
            <a:avLst/>
            <a:gdLst>
              <a:gd name="T0" fmla="*/ 103 w 206"/>
              <a:gd name="T1" fmla="*/ 0 h 203"/>
              <a:gd name="T2" fmla="*/ 0 w 206"/>
              <a:gd name="T3" fmla="*/ 102 h 203"/>
              <a:gd name="T4" fmla="*/ 103 w 206"/>
              <a:gd name="T5" fmla="*/ 203 h 203"/>
              <a:gd name="T6" fmla="*/ 206 w 206"/>
              <a:gd name="T7" fmla="*/ 102 h 203"/>
              <a:gd name="T8" fmla="*/ 103 w 206"/>
              <a:gd name="T9" fmla="*/ 0 h 203"/>
              <a:gd name="T10" fmla="*/ 103 w 206"/>
              <a:gd name="T11" fmla="*/ 190 h 203"/>
              <a:gd name="T12" fmla="*/ 14 w 206"/>
              <a:gd name="T13" fmla="*/ 102 h 203"/>
              <a:gd name="T14" fmla="*/ 103 w 206"/>
              <a:gd name="T15" fmla="*/ 14 h 203"/>
              <a:gd name="T16" fmla="*/ 193 w 206"/>
              <a:gd name="T17" fmla="*/ 102 h 203"/>
              <a:gd name="T18" fmla="*/ 103 w 206"/>
              <a:gd name="T19"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3">
                <a:moveTo>
                  <a:pt x="103" y="0"/>
                </a:moveTo>
                <a:cubicBezTo>
                  <a:pt x="46" y="0"/>
                  <a:pt x="0" y="46"/>
                  <a:pt x="0" y="102"/>
                </a:cubicBezTo>
                <a:cubicBezTo>
                  <a:pt x="0" y="158"/>
                  <a:pt x="46" y="203"/>
                  <a:pt x="103" y="203"/>
                </a:cubicBezTo>
                <a:cubicBezTo>
                  <a:pt x="160" y="203"/>
                  <a:pt x="206" y="158"/>
                  <a:pt x="206" y="102"/>
                </a:cubicBezTo>
                <a:cubicBezTo>
                  <a:pt x="206" y="46"/>
                  <a:pt x="160" y="0"/>
                  <a:pt x="103" y="0"/>
                </a:cubicBezTo>
                <a:close/>
                <a:moveTo>
                  <a:pt x="103" y="190"/>
                </a:moveTo>
                <a:cubicBezTo>
                  <a:pt x="54" y="190"/>
                  <a:pt x="14" y="150"/>
                  <a:pt x="14" y="102"/>
                </a:cubicBezTo>
                <a:cubicBezTo>
                  <a:pt x="14" y="53"/>
                  <a:pt x="54" y="14"/>
                  <a:pt x="103" y="14"/>
                </a:cubicBezTo>
                <a:cubicBezTo>
                  <a:pt x="152" y="14"/>
                  <a:pt x="193" y="53"/>
                  <a:pt x="193" y="102"/>
                </a:cubicBezTo>
                <a:cubicBezTo>
                  <a:pt x="193" y="150"/>
                  <a:pt x="152" y="190"/>
                  <a:pt x="103" y="19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6" name="Freeform 930"/>
          <p:cNvSpPr/>
          <p:nvPr userDrawn="1">
            <p:custDataLst>
              <p:tags r:id="rId123"/>
            </p:custDataLst>
          </p:nvPr>
        </p:nvSpPr>
        <p:spPr bwMode="auto">
          <a:xfrm>
            <a:off x="3226435" y="2591435"/>
            <a:ext cx="193040" cy="219075"/>
          </a:xfrm>
          <a:custGeom>
            <a:avLst/>
            <a:gdLst>
              <a:gd name="T0" fmla="*/ 251 w 380"/>
              <a:gd name="T1" fmla="*/ 431 h 431"/>
              <a:gd name="T2" fmla="*/ 380 w 380"/>
              <a:gd name="T3" fmla="*/ 332 h 431"/>
              <a:gd name="T4" fmla="*/ 233 w 380"/>
              <a:gd name="T5" fmla="*/ 0 h 431"/>
              <a:gd name="T6" fmla="*/ 251 w 380"/>
              <a:gd name="T7" fmla="*/ 431 h 431"/>
            </a:gdLst>
            <a:ahLst/>
            <a:cxnLst>
              <a:cxn ang="0">
                <a:pos x="T0" y="T1"/>
              </a:cxn>
              <a:cxn ang="0">
                <a:pos x="T2" y="T3"/>
              </a:cxn>
              <a:cxn ang="0">
                <a:pos x="T4" y="T5"/>
              </a:cxn>
              <a:cxn ang="0">
                <a:pos x="T6" y="T7"/>
              </a:cxn>
            </a:cxnLst>
            <a:rect l="0" t="0" r="r" b="b"/>
            <a:pathLst>
              <a:path w="380" h="431">
                <a:moveTo>
                  <a:pt x="251" y="431"/>
                </a:moveTo>
                <a:cubicBezTo>
                  <a:pt x="380" y="332"/>
                  <a:pt x="380" y="332"/>
                  <a:pt x="380" y="332"/>
                </a:cubicBezTo>
                <a:cubicBezTo>
                  <a:pt x="233" y="0"/>
                  <a:pt x="233" y="0"/>
                  <a:pt x="233" y="0"/>
                </a:cubicBezTo>
                <a:cubicBezTo>
                  <a:pt x="233" y="0"/>
                  <a:pt x="0" y="230"/>
                  <a:pt x="251" y="4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7" name="Freeform 931"/>
          <p:cNvSpPr/>
          <p:nvPr userDrawn="1">
            <p:custDataLst>
              <p:tags r:id="rId124"/>
            </p:custDataLst>
          </p:nvPr>
        </p:nvSpPr>
        <p:spPr bwMode="auto">
          <a:xfrm>
            <a:off x="3351530" y="2733040"/>
            <a:ext cx="60960" cy="77470"/>
          </a:xfrm>
          <a:custGeom>
            <a:avLst/>
            <a:gdLst>
              <a:gd name="T0" fmla="*/ 0 w 119"/>
              <a:gd name="T1" fmla="*/ 82 h 152"/>
              <a:gd name="T2" fmla="*/ 5 w 119"/>
              <a:gd name="T3" fmla="*/ 152 h 152"/>
              <a:gd name="T4" fmla="*/ 119 w 119"/>
              <a:gd name="T5" fmla="*/ 68 h 152"/>
              <a:gd name="T6" fmla="*/ 0 w 119"/>
              <a:gd name="T7" fmla="*/ 82 h 152"/>
            </a:gdLst>
            <a:ahLst/>
            <a:cxnLst>
              <a:cxn ang="0">
                <a:pos x="T0" y="T1"/>
              </a:cxn>
              <a:cxn ang="0">
                <a:pos x="T2" y="T3"/>
              </a:cxn>
              <a:cxn ang="0">
                <a:pos x="T4" y="T5"/>
              </a:cxn>
              <a:cxn ang="0">
                <a:pos x="T6" y="T7"/>
              </a:cxn>
            </a:cxnLst>
            <a:rect l="0" t="0" r="r" b="b"/>
            <a:pathLst>
              <a:path w="119" h="152">
                <a:moveTo>
                  <a:pt x="0" y="82"/>
                </a:moveTo>
                <a:cubicBezTo>
                  <a:pt x="5" y="152"/>
                  <a:pt x="5" y="152"/>
                  <a:pt x="5" y="152"/>
                </a:cubicBezTo>
                <a:cubicBezTo>
                  <a:pt x="119" y="68"/>
                  <a:pt x="119" y="68"/>
                  <a:pt x="119" y="68"/>
                </a:cubicBezTo>
                <a:cubicBezTo>
                  <a:pt x="119" y="68"/>
                  <a:pt x="35" y="0"/>
                  <a:pt x="0" y="8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9" name="任意多边形: 形状 5"/>
          <p:cNvSpPr/>
          <p:nvPr userDrawn="1">
            <p:custDataLst>
              <p:tags r:id="rId125"/>
            </p:custDataLst>
          </p:nvPr>
        </p:nvSpPr>
        <p:spPr>
          <a:xfrm flipH="1">
            <a:off x="1762125" y="1907540"/>
            <a:ext cx="1219200" cy="912495"/>
          </a:xfrm>
          <a:custGeom>
            <a:avLst/>
            <a:gdLst>
              <a:gd name="connsiteX0" fmla="*/ 1210650 w 1219328"/>
              <a:gd name="connsiteY0" fmla="*/ 156385 h 912232"/>
              <a:gd name="connsiteX1" fmla="*/ 1010473 w 1219328"/>
              <a:gd name="connsiteY1" fmla="*/ 22 h 912232"/>
              <a:gd name="connsiteX2" fmla="*/ 193893 w 1219328"/>
              <a:gd name="connsiteY2" fmla="*/ 10663 h 912232"/>
              <a:gd name="connsiteX3" fmla="*/ 28 w 1219328"/>
              <a:gd name="connsiteY3" fmla="*/ 172256 h 912232"/>
              <a:gd name="connsiteX4" fmla="*/ 8684 w 1219328"/>
              <a:gd name="connsiteY4" fmla="*/ 603113 h 912232"/>
              <a:gd name="connsiteX5" fmla="*/ 104625 w 1219328"/>
              <a:gd name="connsiteY5" fmla="*/ 736932 h 912232"/>
              <a:gd name="connsiteX6" fmla="*/ 66753 w 1219328"/>
              <a:gd name="connsiteY6" fmla="*/ 912233 h 912232"/>
              <a:gd name="connsiteX7" fmla="*/ 329509 w 1219328"/>
              <a:gd name="connsiteY7" fmla="*/ 757853 h 912232"/>
              <a:gd name="connsiteX8" fmla="*/ 1025441 w 1219328"/>
              <a:gd name="connsiteY8" fmla="*/ 748835 h 912232"/>
              <a:gd name="connsiteX9" fmla="*/ 1219306 w 1219328"/>
              <a:gd name="connsiteY9" fmla="*/ 587242 h 912232"/>
              <a:gd name="connsiteX10" fmla="*/ 1210650 w 1219328"/>
              <a:gd name="connsiteY10" fmla="*/ 156385 h 9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8" h="912232">
                <a:moveTo>
                  <a:pt x="1210650" y="156385"/>
                </a:moveTo>
                <a:cubicBezTo>
                  <a:pt x="1208847" y="68555"/>
                  <a:pt x="1119218" y="-1421"/>
                  <a:pt x="1010473" y="22"/>
                </a:cubicBezTo>
                <a:lnTo>
                  <a:pt x="193893" y="10663"/>
                </a:lnTo>
                <a:cubicBezTo>
                  <a:pt x="85148" y="12105"/>
                  <a:pt x="-1776" y="84426"/>
                  <a:pt x="28" y="172256"/>
                </a:cubicBezTo>
                <a:lnTo>
                  <a:pt x="8684" y="603113"/>
                </a:lnTo>
                <a:cubicBezTo>
                  <a:pt x="9766" y="660103"/>
                  <a:pt x="48178" y="709699"/>
                  <a:pt x="104625" y="736932"/>
                </a:cubicBezTo>
                <a:lnTo>
                  <a:pt x="66753" y="912233"/>
                </a:lnTo>
                <a:lnTo>
                  <a:pt x="329509" y="757853"/>
                </a:lnTo>
                <a:lnTo>
                  <a:pt x="1025441" y="748835"/>
                </a:lnTo>
                <a:cubicBezTo>
                  <a:pt x="1134186" y="747393"/>
                  <a:pt x="1220929" y="675072"/>
                  <a:pt x="1219306" y="587242"/>
                </a:cubicBezTo>
                <a:lnTo>
                  <a:pt x="1210650" y="156385"/>
                </a:lnTo>
                <a:close/>
              </a:path>
            </a:pathLst>
          </a:custGeom>
          <a:solidFill>
            <a:schemeClr val="accent3">
              <a:lumMod val="60000"/>
              <a:lumOff val="4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0" name="图形 963"/>
          <p:cNvGrpSpPr/>
          <p:nvPr userDrawn="1">
            <p:custDataLst>
              <p:tags r:id="rId126"/>
            </p:custDataLst>
          </p:nvPr>
        </p:nvGrpSpPr>
        <p:grpSpPr>
          <a:xfrm rot="0">
            <a:off x="1868805" y="2021840"/>
            <a:ext cx="628015" cy="543560"/>
            <a:chOff x="5549028" y="2860652"/>
            <a:chExt cx="627763" cy="543279"/>
          </a:xfrm>
        </p:grpSpPr>
        <p:sp>
          <p:nvSpPr>
            <p:cNvPr id="141" name="任意多边形: 形状 7"/>
            <p:cNvSpPr/>
            <p:nvPr>
              <p:custDataLst>
                <p:tags r:id="rId127"/>
              </p:custDataLst>
            </p:nvPr>
          </p:nvSpPr>
          <p:spPr>
            <a:xfrm>
              <a:off x="5690054" y="2957925"/>
              <a:ext cx="486737" cy="94323"/>
            </a:xfrm>
            <a:custGeom>
              <a:avLst/>
              <a:gdLst>
                <a:gd name="connsiteX0" fmla="*/ 473393 w 486737"/>
                <a:gd name="connsiteY0" fmla="*/ 0 h 94323"/>
                <a:gd name="connsiteX1" fmla="*/ 13345 w 486737"/>
                <a:gd name="connsiteY1" fmla="*/ 0 h 94323"/>
                <a:gd name="connsiteX2" fmla="*/ 0 w 486737"/>
                <a:gd name="connsiteY2" fmla="*/ 13166 h 94323"/>
                <a:gd name="connsiteX3" fmla="*/ 0 w 486737"/>
                <a:gd name="connsiteY3" fmla="*/ 81158 h 94323"/>
                <a:gd name="connsiteX4" fmla="*/ 13345 w 486737"/>
                <a:gd name="connsiteY4" fmla="*/ 94323 h 94323"/>
                <a:gd name="connsiteX5" fmla="*/ 473393 w 486737"/>
                <a:gd name="connsiteY5" fmla="*/ 94323 h 94323"/>
                <a:gd name="connsiteX6" fmla="*/ 486738 w 486737"/>
                <a:gd name="connsiteY6" fmla="*/ 81158 h 94323"/>
                <a:gd name="connsiteX7" fmla="*/ 486738 w 486737"/>
                <a:gd name="connsiteY7" fmla="*/ 13166 h 94323"/>
                <a:gd name="connsiteX8" fmla="*/ 473393 w 486737"/>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37" h="94323">
                  <a:moveTo>
                    <a:pt x="473393" y="0"/>
                  </a:moveTo>
                  <a:lnTo>
                    <a:pt x="13345" y="0"/>
                  </a:lnTo>
                  <a:cubicBezTo>
                    <a:pt x="5951" y="0"/>
                    <a:pt x="0" y="5771"/>
                    <a:pt x="0" y="13166"/>
                  </a:cubicBezTo>
                  <a:lnTo>
                    <a:pt x="0" y="81158"/>
                  </a:lnTo>
                  <a:cubicBezTo>
                    <a:pt x="0" y="88372"/>
                    <a:pt x="5951" y="94323"/>
                    <a:pt x="13345" y="94323"/>
                  </a:cubicBezTo>
                  <a:lnTo>
                    <a:pt x="473393" y="94323"/>
                  </a:lnTo>
                  <a:cubicBezTo>
                    <a:pt x="480786" y="94323"/>
                    <a:pt x="486738" y="88552"/>
                    <a:pt x="486738" y="81158"/>
                  </a:cubicBezTo>
                  <a:lnTo>
                    <a:pt x="486738" y="13166"/>
                  </a:lnTo>
                  <a:cubicBezTo>
                    <a:pt x="486557" y="5771"/>
                    <a:pt x="480606" y="0"/>
                    <a:pt x="473393" y="0"/>
                  </a:cubicBezTo>
                  <a:close/>
                </a:path>
              </a:pathLst>
            </a:custGeom>
            <a:solidFill>
              <a:schemeClr val="accent6"/>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8"/>
            <p:cNvSpPr/>
            <p:nvPr>
              <p:custDataLst>
                <p:tags r:id="rId128"/>
              </p:custDataLst>
            </p:nvPr>
          </p:nvSpPr>
          <p:spPr>
            <a:xfrm>
              <a:off x="5549028" y="2957925"/>
              <a:ext cx="155813" cy="94323"/>
            </a:xfrm>
            <a:custGeom>
              <a:avLst/>
              <a:gdLst>
                <a:gd name="connsiteX0" fmla="*/ 142469 w 155813"/>
                <a:gd name="connsiteY0" fmla="*/ 0 h 94323"/>
                <a:gd name="connsiteX1" fmla="*/ 13345 w 155813"/>
                <a:gd name="connsiteY1" fmla="*/ 0 h 94323"/>
                <a:gd name="connsiteX2" fmla="*/ 0 w 155813"/>
                <a:gd name="connsiteY2" fmla="*/ 13166 h 94323"/>
                <a:gd name="connsiteX3" fmla="*/ 0 w 155813"/>
                <a:gd name="connsiteY3" fmla="*/ 81158 h 94323"/>
                <a:gd name="connsiteX4" fmla="*/ 13345 w 155813"/>
                <a:gd name="connsiteY4" fmla="*/ 94323 h 94323"/>
                <a:gd name="connsiteX5" fmla="*/ 142469 w 155813"/>
                <a:gd name="connsiteY5" fmla="*/ 94323 h 94323"/>
                <a:gd name="connsiteX6" fmla="*/ 155814 w 155813"/>
                <a:gd name="connsiteY6" fmla="*/ 81158 h 94323"/>
                <a:gd name="connsiteX7" fmla="*/ 155814 w 155813"/>
                <a:gd name="connsiteY7" fmla="*/ 13166 h 94323"/>
                <a:gd name="connsiteX8" fmla="*/ 142469 w 155813"/>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13" h="94323">
                  <a:moveTo>
                    <a:pt x="142469" y="0"/>
                  </a:moveTo>
                  <a:lnTo>
                    <a:pt x="13345" y="0"/>
                  </a:lnTo>
                  <a:cubicBezTo>
                    <a:pt x="5951" y="0"/>
                    <a:pt x="0" y="5771"/>
                    <a:pt x="0" y="13166"/>
                  </a:cubicBezTo>
                  <a:lnTo>
                    <a:pt x="0" y="81158"/>
                  </a:lnTo>
                  <a:cubicBezTo>
                    <a:pt x="0" y="88372"/>
                    <a:pt x="5951" y="94323"/>
                    <a:pt x="13345" y="94323"/>
                  </a:cubicBezTo>
                  <a:lnTo>
                    <a:pt x="142469" y="94323"/>
                  </a:lnTo>
                  <a:cubicBezTo>
                    <a:pt x="149863" y="94323"/>
                    <a:pt x="155814" y="88552"/>
                    <a:pt x="155814" y="81158"/>
                  </a:cubicBezTo>
                  <a:lnTo>
                    <a:pt x="155814" y="13166"/>
                  </a:lnTo>
                  <a:cubicBezTo>
                    <a:pt x="155814" y="5771"/>
                    <a:pt x="149863" y="0"/>
                    <a:pt x="142469" y="0"/>
                  </a:cubicBezTo>
                  <a:close/>
                </a:path>
              </a:pathLst>
            </a:custGeom>
            <a:solidFill>
              <a:schemeClr val="accent6">
                <a:lumMod val="75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9"/>
            <p:cNvSpPr/>
            <p:nvPr>
              <p:custDataLst>
                <p:tags r:id="rId129"/>
              </p:custDataLst>
            </p:nvPr>
          </p:nvSpPr>
          <p:spPr>
            <a:xfrm>
              <a:off x="5568685" y="3052068"/>
              <a:ext cx="467080" cy="351862"/>
            </a:xfrm>
            <a:custGeom>
              <a:avLst/>
              <a:gdLst>
                <a:gd name="connsiteX0" fmla="*/ 0 w 467080"/>
                <a:gd name="connsiteY0" fmla="*/ 296315 h 351862"/>
                <a:gd name="connsiteX1" fmla="*/ 56446 w 467080"/>
                <a:gd name="connsiteY1" fmla="*/ 351863 h 351862"/>
                <a:gd name="connsiteX2" fmla="*/ 410634 w 467080"/>
                <a:gd name="connsiteY2" fmla="*/ 351863 h 351862"/>
                <a:gd name="connsiteX3" fmla="*/ 467081 w 467080"/>
                <a:gd name="connsiteY3" fmla="*/ 296315 h 351862"/>
                <a:gd name="connsiteX4" fmla="*/ 467081 w 467080"/>
                <a:gd name="connsiteY4" fmla="*/ 0 h 351862"/>
                <a:gd name="connsiteX5" fmla="*/ 0 w 467080"/>
                <a:gd name="connsiteY5" fmla="*/ 0 h 351862"/>
                <a:gd name="connsiteX6" fmla="*/ 0 w 467080"/>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0" h="351862">
                  <a:moveTo>
                    <a:pt x="0" y="296315"/>
                  </a:moveTo>
                  <a:cubicBezTo>
                    <a:pt x="0" y="326975"/>
                    <a:pt x="25248" y="351863"/>
                    <a:pt x="56446" y="351863"/>
                  </a:cubicBezTo>
                  <a:lnTo>
                    <a:pt x="410634" y="351863"/>
                  </a:lnTo>
                  <a:cubicBezTo>
                    <a:pt x="441833" y="351863"/>
                    <a:pt x="467081" y="326975"/>
                    <a:pt x="467081" y="296315"/>
                  </a:cubicBezTo>
                  <a:lnTo>
                    <a:pt x="467081" y="0"/>
                  </a:lnTo>
                  <a:lnTo>
                    <a:pt x="0" y="0"/>
                  </a:lnTo>
                  <a:lnTo>
                    <a:pt x="0" y="296315"/>
                  </a:ln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0"/>
            <p:cNvSpPr/>
            <p:nvPr>
              <p:custDataLst>
                <p:tags r:id="rId130"/>
              </p:custDataLst>
            </p:nvPr>
          </p:nvSpPr>
          <p:spPr>
            <a:xfrm>
              <a:off x="5716924" y="3052068"/>
              <a:ext cx="438586" cy="351862"/>
            </a:xfrm>
            <a:custGeom>
              <a:avLst/>
              <a:gdLst>
                <a:gd name="connsiteX0" fmla="*/ 0 w 438586"/>
                <a:gd name="connsiteY0" fmla="*/ 296315 h 351862"/>
                <a:gd name="connsiteX1" fmla="*/ 56446 w 438586"/>
                <a:gd name="connsiteY1" fmla="*/ 351863 h 351862"/>
                <a:gd name="connsiteX2" fmla="*/ 382140 w 438586"/>
                <a:gd name="connsiteY2" fmla="*/ 351863 h 351862"/>
                <a:gd name="connsiteX3" fmla="*/ 438587 w 438586"/>
                <a:gd name="connsiteY3" fmla="*/ 296315 h 351862"/>
                <a:gd name="connsiteX4" fmla="*/ 438587 w 438586"/>
                <a:gd name="connsiteY4" fmla="*/ 0 h 351862"/>
                <a:gd name="connsiteX5" fmla="*/ 0 w 438586"/>
                <a:gd name="connsiteY5" fmla="*/ 0 h 351862"/>
                <a:gd name="connsiteX6" fmla="*/ 0 w 438586"/>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86" h="351862">
                  <a:moveTo>
                    <a:pt x="0" y="296315"/>
                  </a:moveTo>
                  <a:cubicBezTo>
                    <a:pt x="0" y="326975"/>
                    <a:pt x="25248" y="351863"/>
                    <a:pt x="56446" y="351863"/>
                  </a:cubicBezTo>
                  <a:lnTo>
                    <a:pt x="382140" y="351863"/>
                  </a:lnTo>
                  <a:cubicBezTo>
                    <a:pt x="413339" y="351863"/>
                    <a:pt x="438587" y="326975"/>
                    <a:pt x="438587" y="296315"/>
                  </a:cubicBezTo>
                  <a:lnTo>
                    <a:pt x="438587" y="0"/>
                  </a:lnTo>
                  <a:lnTo>
                    <a:pt x="0" y="0"/>
                  </a:lnTo>
                  <a:lnTo>
                    <a:pt x="0" y="296315"/>
                  </a:lnTo>
                  <a:close/>
                </a:path>
              </a:pathLst>
            </a:custGeom>
            <a:solidFill>
              <a:schemeClr val="accent4"/>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1"/>
            <p:cNvSpPr/>
            <p:nvPr>
              <p:custDataLst>
                <p:tags r:id="rId131"/>
              </p:custDataLst>
            </p:nvPr>
          </p:nvSpPr>
          <p:spPr>
            <a:xfrm>
              <a:off x="5897084" y="2957925"/>
              <a:ext cx="95760" cy="94142"/>
            </a:xfrm>
            <a:custGeom>
              <a:avLst/>
              <a:gdLst>
                <a:gd name="connsiteX0" fmla="*/ 0 w 95760"/>
                <a:gd name="connsiteY0" fmla="*/ 0 h 94142"/>
                <a:gd name="connsiteX1" fmla="*/ 95761 w 95760"/>
                <a:gd name="connsiteY1" fmla="*/ 0 h 94142"/>
                <a:gd name="connsiteX2" fmla="*/ 95761 w 95760"/>
                <a:gd name="connsiteY2" fmla="*/ 94143 h 94142"/>
                <a:gd name="connsiteX3" fmla="*/ 0 w 9576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95760" h="94142">
                  <a:moveTo>
                    <a:pt x="0" y="0"/>
                  </a:moveTo>
                  <a:lnTo>
                    <a:pt x="95761" y="0"/>
                  </a:lnTo>
                  <a:lnTo>
                    <a:pt x="95761"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2"/>
            <p:cNvSpPr/>
            <p:nvPr>
              <p:custDataLst>
                <p:tags r:id="rId132"/>
              </p:custDataLst>
            </p:nvPr>
          </p:nvSpPr>
          <p:spPr>
            <a:xfrm>
              <a:off x="5595014" y="2957925"/>
              <a:ext cx="37330" cy="94142"/>
            </a:xfrm>
            <a:custGeom>
              <a:avLst/>
              <a:gdLst>
                <a:gd name="connsiteX0" fmla="*/ 0 w 37330"/>
                <a:gd name="connsiteY0" fmla="*/ 0 h 94142"/>
                <a:gd name="connsiteX1" fmla="*/ 37330 w 37330"/>
                <a:gd name="connsiteY1" fmla="*/ 0 h 94142"/>
                <a:gd name="connsiteX2" fmla="*/ 37330 w 37330"/>
                <a:gd name="connsiteY2" fmla="*/ 94143 h 94142"/>
                <a:gd name="connsiteX3" fmla="*/ 0 w 3733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37330" h="94142">
                  <a:moveTo>
                    <a:pt x="0" y="0"/>
                  </a:moveTo>
                  <a:lnTo>
                    <a:pt x="37330" y="0"/>
                  </a:lnTo>
                  <a:lnTo>
                    <a:pt x="37330"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3"/>
            <p:cNvSpPr/>
            <p:nvPr>
              <p:custDataLst>
                <p:tags r:id="rId133"/>
              </p:custDataLst>
            </p:nvPr>
          </p:nvSpPr>
          <p:spPr>
            <a:xfrm>
              <a:off x="5601687" y="3052068"/>
              <a:ext cx="36609" cy="351862"/>
            </a:xfrm>
            <a:custGeom>
              <a:avLst/>
              <a:gdLst>
                <a:gd name="connsiteX0" fmla="*/ 0 w 36609"/>
                <a:gd name="connsiteY0" fmla="*/ 0 h 351862"/>
                <a:gd name="connsiteX1" fmla="*/ 36609 w 36609"/>
                <a:gd name="connsiteY1" fmla="*/ 0 h 351862"/>
                <a:gd name="connsiteX2" fmla="*/ 36609 w 36609"/>
                <a:gd name="connsiteY2" fmla="*/ 351863 h 351862"/>
                <a:gd name="connsiteX3" fmla="*/ 0 w 36609"/>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36609" h="351862">
                  <a:moveTo>
                    <a:pt x="0" y="0"/>
                  </a:moveTo>
                  <a:lnTo>
                    <a:pt x="36609" y="0"/>
                  </a:lnTo>
                  <a:lnTo>
                    <a:pt x="36609"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
            <p:cNvSpPr/>
            <p:nvPr>
              <p:custDataLst>
                <p:tags r:id="rId134"/>
              </p:custDataLst>
            </p:nvPr>
          </p:nvSpPr>
          <p:spPr>
            <a:xfrm>
              <a:off x="5889510" y="3052068"/>
              <a:ext cx="83317" cy="351862"/>
            </a:xfrm>
            <a:custGeom>
              <a:avLst/>
              <a:gdLst>
                <a:gd name="connsiteX0" fmla="*/ 0 w 83317"/>
                <a:gd name="connsiteY0" fmla="*/ 0 h 351862"/>
                <a:gd name="connsiteX1" fmla="*/ 83317 w 83317"/>
                <a:gd name="connsiteY1" fmla="*/ 0 h 351862"/>
                <a:gd name="connsiteX2" fmla="*/ 83317 w 83317"/>
                <a:gd name="connsiteY2" fmla="*/ 351863 h 351862"/>
                <a:gd name="connsiteX3" fmla="*/ 0 w 83317"/>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83317" h="351862">
                  <a:moveTo>
                    <a:pt x="0" y="0"/>
                  </a:moveTo>
                  <a:lnTo>
                    <a:pt x="83317" y="0"/>
                  </a:lnTo>
                  <a:lnTo>
                    <a:pt x="83317"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
            <p:cNvSpPr/>
            <p:nvPr>
              <p:custDataLst>
                <p:tags r:id="rId135"/>
              </p:custDataLst>
            </p:nvPr>
          </p:nvSpPr>
          <p:spPr>
            <a:xfrm>
              <a:off x="5673415" y="2874101"/>
              <a:ext cx="125924" cy="83824"/>
            </a:xfrm>
            <a:custGeom>
              <a:avLst/>
              <a:gdLst>
                <a:gd name="connsiteX0" fmla="*/ 16638 w 125924"/>
                <a:gd name="connsiteY0" fmla="*/ 3749 h 83824"/>
                <a:gd name="connsiteX1" fmla="*/ 3113 w 125924"/>
                <a:gd name="connsiteY1" fmla="*/ 83824 h 83824"/>
                <a:gd name="connsiteX2" fmla="*/ 28541 w 125924"/>
                <a:gd name="connsiteY2" fmla="*/ 83824 h 83824"/>
                <a:gd name="connsiteX3" fmla="*/ 34853 w 125924"/>
                <a:gd name="connsiteY3" fmla="*/ 32785 h 83824"/>
                <a:gd name="connsiteX4" fmla="*/ 125924 w 125924"/>
                <a:gd name="connsiteY4" fmla="*/ 58395 h 83824"/>
                <a:gd name="connsiteX5" fmla="*/ 125924 w 125924"/>
                <a:gd name="connsiteY5" fmla="*/ 42885 h 83824"/>
                <a:gd name="connsiteX6" fmla="*/ 16638 w 125924"/>
                <a:gd name="connsiteY6" fmla="*/ 3749 h 8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24" h="83824">
                  <a:moveTo>
                    <a:pt x="16638" y="3749"/>
                  </a:moveTo>
                  <a:cubicBezTo>
                    <a:pt x="-9691" y="22505"/>
                    <a:pt x="3113" y="83824"/>
                    <a:pt x="3113" y="83824"/>
                  </a:cubicBezTo>
                  <a:lnTo>
                    <a:pt x="28541" y="83824"/>
                  </a:lnTo>
                  <a:cubicBezTo>
                    <a:pt x="28541" y="83824"/>
                    <a:pt x="13933" y="47213"/>
                    <a:pt x="34853" y="32785"/>
                  </a:cubicBezTo>
                  <a:cubicBezTo>
                    <a:pt x="55772" y="18177"/>
                    <a:pt x="125924" y="58395"/>
                    <a:pt x="125924" y="58395"/>
                  </a:cubicBezTo>
                  <a:lnTo>
                    <a:pt x="125924" y="42885"/>
                  </a:lnTo>
                  <a:cubicBezTo>
                    <a:pt x="126105" y="42705"/>
                    <a:pt x="42968" y="-15007"/>
                    <a:pt x="16638" y="3749"/>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6"/>
            <p:cNvSpPr/>
            <p:nvPr>
              <p:custDataLst>
                <p:tags r:id="rId136"/>
              </p:custDataLst>
            </p:nvPr>
          </p:nvSpPr>
          <p:spPr>
            <a:xfrm>
              <a:off x="5893477" y="2860652"/>
              <a:ext cx="141792" cy="97093"/>
            </a:xfrm>
            <a:custGeom>
              <a:avLst/>
              <a:gdLst>
                <a:gd name="connsiteX0" fmla="*/ 124795 w 141792"/>
                <a:gd name="connsiteY0" fmla="*/ 5475 h 97093"/>
                <a:gd name="connsiteX1" fmla="*/ 0 w 141792"/>
                <a:gd name="connsiteY1" fmla="*/ 64630 h 97093"/>
                <a:gd name="connsiteX2" fmla="*/ 9197 w 141792"/>
                <a:gd name="connsiteY2" fmla="*/ 71483 h 97093"/>
                <a:gd name="connsiteX3" fmla="*/ 99367 w 141792"/>
                <a:gd name="connsiteY3" fmla="*/ 19723 h 97093"/>
                <a:gd name="connsiteX4" fmla="*/ 114877 w 141792"/>
                <a:gd name="connsiteY4" fmla="*/ 97093 h 97093"/>
                <a:gd name="connsiteX5" fmla="*/ 134894 w 141792"/>
                <a:gd name="connsiteY5" fmla="*/ 97093 h 97093"/>
                <a:gd name="connsiteX6" fmla="*/ 124795 w 141792"/>
                <a:gd name="connsiteY6" fmla="*/ 5475 h 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92" h="97093">
                  <a:moveTo>
                    <a:pt x="124795" y="5475"/>
                  </a:moveTo>
                  <a:cubicBezTo>
                    <a:pt x="93777" y="-22299"/>
                    <a:pt x="0" y="64630"/>
                    <a:pt x="0" y="64630"/>
                  </a:cubicBezTo>
                  <a:lnTo>
                    <a:pt x="9197" y="71483"/>
                  </a:lnTo>
                  <a:cubicBezTo>
                    <a:pt x="9197" y="71483"/>
                    <a:pt x="76645" y="21526"/>
                    <a:pt x="99367" y="19723"/>
                  </a:cubicBezTo>
                  <a:cubicBezTo>
                    <a:pt x="122090" y="17919"/>
                    <a:pt x="114877" y="97093"/>
                    <a:pt x="114877" y="97093"/>
                  </a:cubicBezTo>
                  <a:lnTo>
                    <a:pt x="134894" y="97093"/>
                  </a:lnTo>
                  <a:cubicBezTo>
                    <a:pt x="134894" y="97273"/>
                    <a:pt x="155814" y="33429"/>
                    <a:pt x="124795" y="5475"/>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7"/>
            <p:cNvSpPr/>
            <p:nvPr>
              <p:custDataLst>
                <p:tags r:id="rId137"/>
              </p:custDataLst>
            </p:nvPr>
          </p:nvSpPr>
          <p:spPr>
            <a:xfrm>
              <a:off x="5792487" y="2906844"/>
              <a:ext cx="134977" cy="51080"/>
            </a:xfrm>
            <a:custGeom>
              <a:avLst/>
              <a:gdLst>
                <a:gd name="connsiteX0" fmla="*/ 104597 w 134977"/>
                <a:gd name="connsiteY0" fmla="*/ 1304 h 51080"/>
                <a:gd name="connsiteX1" fmla="*/ 7033 w 134977"/>
                <a:gd name="connsiteY1" fmla="*/ 10141 h 51080"/>
                <a:gd name="connsiteX2" fmla="*/ 0 w 134977"/>
                <a:gd name="connsiteY2" fmla="*/ 51081 h 51080"/>
                <a:gd name="connsiteX3" fmla="*/ 133452 w 134977"/>
                <a:gd name="connsiteY3" fmla="*/ 51081 h 51080"/>
                <a:gd name="connsiteX4" fmla="*/ 104597 w 134977"/>
                <a:gd name="connsiteY4" fmla="*/ 1304 h 5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7" h="51080">
                  <a:moveTo>
                    <a:pt x="104597" y="1304"/>
                  </a:moveTo>
                  <a:cubicBezTo>
                    <a:pt x="64201" y="1304"/>
                    <a:pt x="11902" y="-5008"/>
                    <a:pt x="7033" y="10141"/>
                  </a:cubicBezTo>
                  <a:cubicBezTo>
                    <a:pt x="2164" y="25291"/>
                    <a:pt x="0" y="51081"/>
                    <a:pt x="0" y="51081"/>
                  </a:cubicBezTo>
                  <a:lnTo>
                    <a:pt x="133452" y="51081"/>
                  </a:lnTo>
                  <a:cubicBezTo>
                    <a:pt x="133452" y="51081"/>
                    <a:pt x="144993" y="1304"/>
                    <a:pt x="104597" y="1304"/>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4" name="圆角矩形 153"/>
          <p:cNvSpPr/>
          <p:nvPr userDrawn="1">
            <p:custDataLst>
              <p:tags r:id="rId138"/>
            </p:custDataLst>
          </p:nvPr>
        </p:nvSpPr>
        <p:spPr>
          <a:xfrm>
            <a:off x="2546985" y="2118995"/>
            <a:ext cx="280035"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5" name="圆角矩形 154"/>
          <p:cNvSpPr/>
          <p:nvPr userDrawn="1">
            <p:custDataLst>
              <p:tags r:id="rId139"/>
            </p:custDataLst>
          </p:nvPr>
        </p:nvSpPr>
        <p:spPr>
          <a:xfrm>
            <a:off x="2546985" y="2233295"/>
            <a:ext cx="328930"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56" name="图形 962"/>
          <p:cNvPicPr>
            <a:picLocks noChangeAspect="1"/>
          </p:cNvPicPr>
          <p:nvPr userDrawn="1">
            <p:custDataLst>
              <p:tags r:id="rId140"/>
            </p:custDataLst>
          </p:nvPr>
        </p:nvPicPr>
        <p:blipFill>
          <a:blip r:embed="rId141"/>
          <a:srcRect t="65926"/>
          <a:stretch>
            <a:fillRect/>
          </a:stretch>
        </p:blipFill>
        <p:spPr>
          <a:xfrm flipH="1">
            <a:off x="4052570" y="2402840"/>
            <a:ext cx="1302385" cy="514350"/>
          </a:xfrm>
          <a:prstGeom prst="rect">
            <a:avLst/>
          </a:prstGeom>
        </p:spPr>
      </p:pic>
      <p:sp>
        <p:nvSpPr>
          <p:cNvPr id="2" name="标题 1"/>
          <p:cNvSpPr>
            <a:spLocks noGrp="1"/>
          </p:cNvSpPr>
          <p:nvPr>
            <p:ph type="ctrTitle" hasCustomPrompt="1"/>
            <p:custDataLst>
              <p:tags r:id="rId142"/>
            </p:custDataLst>
          </p:nvPr>
        </p:nvSpPr>
        <p:spPr>
          <a:xfrm>
            <a:off x="6398895" y="1115060"/>
            <a:ext cx="4945380" cy="2790190"/>
          </a:xfrm>
        </p:spPr>
        <p:txBody>
          <a:bodyPr anchor="b">
            <a:normAutofit/>
          </a:bodyPr>
          <a:lstStyle>
            <a:lvl1pPr algn="l">
              <a:lnSpc>
                <a:spcPct val="120000"/>
              </a:lnSpc>
              <a:spcBef>
                <a:spcPts val="0"/>
              </a:spcBef>
              <a:spcAft>
                <a:spcPts val="0"/>
              </a:spcAft>
              <a:defRPr sz="6000" u="none" strike="noStrike" kern="0" cap="none" spc="200" normalizeH="0">
                <a:solidFill>
                  <a:schemeClr val="accent1"/>
                </a:solidFill>
                <a:uFillTx/>
              </a:defRPr>
            </a:lvl1pPr>
          </a:lstStyle>
          <a:p>
            <a:r>
              <a:rPr lang="zh-CN" altLang="en-US" dirty="0"/>
              <a:t>单击此处</a:t>
            </a:r>
            <a:br>
              <a:rPr lang="zh-CN" altLang="en-US" dirty="0"/>
            </a:br>
            <a:r>
              <a:rPr lang="zh-CN" altLang="en-US" dirty="0"/>
              <a:t>添加文档标题</a:t>
            </a:r>
            <a:endParaRPr lang="zh-CN" altLang="en-US" dirty="0"/>
          </a:p>
        </p:txBody>
      </p:sp>
      <p:sp>
        <p:nvSpPr>
          <p:cNvPr id="3" name="副标题 2"/>
          <p:cNvSpPr>
            <a:spLocks noGrp="1"/>
          </p:cNvSpPr>
          <p:nvPr>
            <p:ph type="subTitle" idx="1" hasCustomPrompt="1"/>
            <p:custDataLst>
              <p:tags r:id="rId143"/>
            </p:custDataLst>
          </p:nvPr>
        </p:nvSpPr>
        <p:spPr>
          <a:xfrm>
            <a:off x="6398895" y="4135120"/>
            <a:ext cx="4944745" cy="600075"/>
          </a:xfrm>
        </p:spPr>
        <p:txBody>
          <a:bodyPr>
            <a:normAutofit/>
          </a:bodyPr>
          <a:lstStyle>
            <a:lvl1pPr marL="0" indent="0" algn="l">
              <a:lnSpc>
                <a:spcPct val="100000"/>
              </a:lnSpc>
              <a:buNone/>
              <a:defRPr sz="1800" b="1" u="none" strike="noStrike" kern="0" cap="none" spc="120" normalizeH="0">
                <a:solidFill>
                  <a:schemeClr val="accent2"/>
                </a:solidFill>
                <a:uFillTx/>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WPS,a click to unlimited possibilites</a:t>
            </a:r>
            <a:endParaRPr lang="en-US" altLang="zh-CN" dirty="0"/>
          </a:p>
        </p:txBody>
      </p:sp>
      <p:sp>
        <p:nvSpPr>
          <p:cNvPr id="4" name="日期占位符 3"/>
          <p:cNvSpPr>
            <a:spLocks noGrp="1"/>
          </p:cNvSpPr>
          <p:nvPr>
            <p:ph type="dt" sz="half" idx="10"/>
            <p:custDataLst>
              <p:tags r:id="rId144"/>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6"/>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147"/>
            </p:custDataLst>
          </p:nvPr>
        </p:nvSpPr>
        <p:spPr>
          <a:xfrm>
            <a:off x="6398895" y="4878705"/>
            <a:ext cx="2361565" cy="466725"/>
          </a:xfrm>
          <a:prstGeom prst="roundRect">
            <a:avLst>
              <a:gd name="adj" fmla="val 50000"/>
            </a:avLst>
          </a:prstGeom>
          <a:solidFill>
            <a:schemeClr val="accent3">
              <a:alpha val="97000"/>
            </a:schemeClr>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矩形 4"/>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6"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title" hasCustomPrompt="1"/>
            <p:custDataLst>
              <p:tags r:id="rId4"/>
            </p:custDataLst>
          </p:nvPr>
        </p:nvSpPr>
        <p:spPr>
          <a:xfrm>
            <a:off x="4656138" y="717600"/>
            <a:ext cx="2880000" cy="1081088"/>
          </a:xfrm>
        </p:spPr>
        <p:txBody>
          <a:bodyPr anchor="b">
            <a:normAutofit/>
          </a:bodyPr>
          <a:lstStyle>
            <a:lvl1pPr algn="ctr">
              <a:defRPr sz="6000">
                <a:solidFill>
                  <a:schemeClr val="accent3"/>
                </a:solidFill>
              </a:defRPr>
            </a:lvl1pPr>
          </a:lstStyle>
          <a:p>
            <a:r>
              <a:rPr lang="zh-CN" altLang="en-US" dirty="0"/>
              <a:t>目录</a:t>
            </a:r>
            <a:endParaRPr lang="zh-CN" altLang="en-US" dirty="0"/>
          </a:p>
        </p:txBody>
      </p:sp>
      <p:sp>
        <p:nvSpPr>
          <p:cNvPr id="7" name="日期占位符 6"/>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9" name="图形 3"/>
          <p:cNvGrpSpPr/>
          <p:nvPr userDrawn="1">
            <p:custDataLst>
              <p:tags r:id="rId4"/>
            </p:custDataLst>
          </p:nvPr>
        </p:nvGrpSpPr>
        <p:grpSpPr>
          <a:xfrm rot="0">
            <a:off x="9589770" y="3477895"/>
            <a:ext cx="745490" cy="1354455"/>
            <a:chOff x="7252225" y="3291227"/>
            <a:chExt cx="1073148" cy="1950101"/>
          </a:xfrm>
        </p:grpSpPr>
        <p:sp>
          <p:nvSpPr>
            <p:cNvPr id="70"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71" name="图形 3"/>
            <p:cNvGrpSpPr/>
            <p:nvPr/>
          </p:nvGrpSpPr>
          <p:grpSpPr>
            <a:xfrm>
              <a:off x="7252225" y="3291227"/>
              <a:ext cx="1069050" cy="1950101"/>
              <a:chOff x="7252225" y="3291227"/>
              <a:chExt cx="1069050" cy="1950101"/>
            </a:xfrm>
            <a:solidFill>
              <a:srgbClr val="387A66"/>
            </a:solidFill>
          </p:grpSpPr>
          <p:sp>
            <p:nvSpPr>
              <p:cNvPr id="72"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9" name="图形 3"/>
          <p:cNvGrpSpPr/>
          <p:nvPr userDrawn="1">
            <p:custDataLst>
              <p:tags r:id="rId13"/>
            </p:custDataLst>
          </p:nvPr>
        </p:nvGrpSpPr>
        <p:grpSpPr>
          <a:xfrm rot="0">
            <a:off x="9758680" y="3967480"/>
            <a:ext cx="894715" cy="866140"/>
            <a:chOff x="7495184" y="3996285"/>
            <a:chExt cx="1288623" cy="1246746"/>
          </a:xfrm>
        </p:grpSpPr>
        <p:sp>
          <p:nvSpPr>
            <p:cNvPr id="80"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1" name="图形 3"/>
            <p:cNvGrpSpPr/>
            <p:nvPr/>
          </p:nvGrpSpPr>
          <p:grpSpPr>
            <a:xfrm>
              <a:off x="7593453" y="4070833"/>
              <a:ext cx="1094099" cy="1149195"/>
              <a:chOff x="7593453" y="4070833"/>
              <a:chExt cx="1094099" cy="1149195"/>
            </a:xfrm>
            <a:solidFill>
              <a:srgbClr val="387A66"/>
            </a:solidFill>
          </p:grpSpPr>
          <p:sp>
            <p:nvSpPr>
              <p:cNvPr id="82"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89" name="图形 3"/>
          <p:cNvGrpSpPr/>
          <p:nvPr userDrawn="1">
            <p:custDataLst>
              <p:tags r:id="rId22"/>
            </p:custDataLst>
          </p:nvPr>
        </p:nvGrpSpPr>
        <p:grpSpPr>
          <a:xfrm rot="0">
            <a:off x="9823450" y="4530090"/>
            <a:ext cx="859790" cy="418465"/>
            <a:chOff x="7588916" y="4805710"/>
            <a:chExt cx="1237691" cy="602525"/>
          </a:xfrm>
        </p:grpSpPr>
        <p:sp>
          <p:nvSpPr>
            <p:cNvPr id="90"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1" name="图形 3"/>
            <p:cNvGrpSpPr/>
            <p:nvPr/>
          </p:nvGrpSpPr>
          <p:grpSpPr>
            <a:xfrm>
              <a:off x="7588916" y="4846311"/>
              <a:ext cx="1237691" cy="448660"/>
              <a:chOff x="7588916" y="4846311"/>
              <a:chExt cx="1237691" cy="448660"/>
            </a:xfrm>
            <a:solidFill>
              <a:srgbClr val="387A66"/>
            </a:solidFill>
          </p:grpSpPr>
          <p:sp>
            <p:nvSpPr>
              <p:cNvPr id="92"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99" name="任意多边形: 形状 98"/>
          <p:cNvSpPr/>
          <p:nvPr userDrawn="1">
            <p:custDataLst>
              <p:tags r:id="rId31"/>
            </p:custDataLst>
          </p:nvPr>
        </p:nvSpPr>
        <p:spPr>
          <a:xfrm>
            <a:off x="8282305" y="1500505"/>
            <a:ext cx="1700530" cy="3448050"/>
          </a:xfrm>
          <a:custGeom>
            <a:avLst/>
            <a:gdLst>
              <a:gd name="connsiteX0" fmla="*/ 1753479 w 2066698"/>
              <a:gd name="connsiteY0" fmla="*/ 789 h 4190903"/>
              <a:gd name="connsiteX1" fmla="*/ 314403 w 2066698"/>
              <a:gd name="connsiteY1" fmla="*/ 0 h 4190903"/>
              <a:gd name="connsiteX2" fmla="*/ 789 w 2066698"/>
              <a:gd name="connsiteY2" fmla="*/ 310028 h 4190903"/>
              <a:gd name="connsiteX3" fmla="*/ 0 w 2066698"/>
              <a:gd name="connsiteY3" fmla="*/ 3879889 h 4190903"/>
              <a:gd name="connsiteX4" fmla="*/ 313220 w 2066698"/>
              <a:gd name="connsiteY4" fmla="*/ 4190114 h 4190903"/>
              <a:gd name="connsiteX5" fmla="*/ 1752296 w 2066698"/>
              <a:gd name="connsiteY5" fmla="*/ 4190903 h 4190903"/>
              <a:gd name="connsiteX6" fmla="*/ 2065910 w 2066698"/>
              <a:gd name="connsiteY6" fmla="*/ 3880875 h 4190903"/>
              <a:gd name="connsiteX7" fmla="*/ 2066699 w 2066698"/>
              <a:gd name="connsiteY7" fmla="*/ 311014 h 4190903"/>
              <a:gd name="connsiteX8" fmla="*/ 1753479 w 2066698"/>
              <a:gd name="connsiteY8" fmla="*/ 789 h 419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698" h="4190903">
                <a:moveTo>
                  <a:pt x="1753479" y="789"/>
                </a:moveTo>
                <a:lnTo>
                  <a:pt x="314403" y="0"/>
                </a:lnTo>
                <a:cubicBezTo>
                  <a:pt x="141225" y="0"/>
                  <a:pt x="36687" y="34316"/>
                  <a:pt x="789" y="310028"/>
                </a:cubicBezTo>
                <a:lnTo>
                  <a:pt x="0" y="3879889"/>
                </a:lnTo>
                <a:cubicBezTo>
                  <a:pt x="0" y="4051075"/>
                  <a:pt x="140239" y="4190114"/>
                  <a:pt x="313220" y="4190114"/>
                </a:cubicBezTo>
                <a:lnTo>
                  <a:pt x="1752296" y="4190903"/>
                </a:lnTo>
                <a:cubicBezTo>
                  <a:pt x="1925474" y="4191101"/>
                  <a:pt x="2065910" y="4052061"/>
                  <a:pt x="2065910" y="3880875"/>
                </a:cubicBezTo>
                <a:lnTo>
                  <a:pt x="2066699" y="311014"/>
                </a:lnTo>
                <a:cubicBezTo>
                  <a:pt x="2025673" y="11636"/>
                  <a:pt x="1926657" y="986"/>
                  <a:pt x="1753479" y="78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userDrawn="1">
            <p:custDataLst>
              <p:tags r:id="rId32"/>
            </p:custDataLst>
          </p:nvPr>
        </p:nvSpPr>
        <p:spPr>
          <a:xfrm>
            <a:off x="8361680" y="1604645"/>
            <a:ext cx="1543050" cy="3224530"/>
          </a:xfrm>
          <a:custGeom>
            <a:avLst/>
            <a:gdLst>
              <a:gd name="connsiteX0" fmla="*/ 1656633 w 1875966"/>
              <a:gd name="connsiteY0" fmla="*/ 789 h 3919529"/>
              <a:gd name="connsiteX1" fmla="*/ 464504 w 1875966"/>
              <a:gd name="connsiteY1" fmla="*/ 0 h 3919529"/>
              <a:gd name="connsiteX2" fmla="*/ 220319 w 1875966"/>
              <a:gd name="connsiteY2" fmla="*/ 0 h 3919529"/>
              <a:gd name="connsiteX3" fmla="*/ 592 w 1875966"/>
              <a:gd name="connsiteY3" fmla="*/ 217138 h 3919529"/>
              <a:gd name="connsiteX4" fmla="*/ 0 w 1875966"/>
              <a:gd name="connsiteY4" fmla="*/ 3701406 h 3919529"/>
              <a:gd name="connsiteX5" fmla="*/ 219333 w 1875966"/>
              <a:gd name="connsiteY5" fmla="*/ 3918741 h 3919529"/>
              <a:gd name="connsiteX6" fmla="*/ 1655647 w 1875966"/>
              <a:gd name="connsiteY6" fmla="*/ 3919530 h 3919529"/>
              <a:gd name="connsiteX7" fmla="*/ 1875375 w 1875966"/>
              <a:gd name="connsiteY7" fmla="*/ 3702392 h 3919529"/>
              <a:gd name="connsiteX8" fmla="*/ 1875966 w 1875966"/>
              <a:gd name="connsiteY8" fmla="*/ 218124 h 3919529"/>
              <a:gd name="connsiteX9" fmla="*/ 1656633 w 1875966"/>
              <a:gd name="connsiteY9" fmla="*/ 789 h 39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966" h="3919529">
                <a:moveTo>
                  <a:pt x="1656633" y="789"/>
                </a:moveTo>
                <a:lnTo>
                  <a:pt x="464504" y="0"/>
                </a:lnTo>
                <a:lnTo>
                  <a:pt x="220319" y="0"/>
                </a:lnTo>
                <a:cubicBezTo>
                  <a:pt x="99015" y="0"/>
                  <a:pt x="592" y="97229"/>
                  <a:pt x="592" y="217138"/>
                </a:cubicBezTo>
                <a:lnTo>
                  <a:pt x="0" y="3701406"/>
                </a:lnTo>
                <a:cubicBezTo>
                  <a:pt x="0" y="3821315"/>
                  <a:pt x="98226" y="3918544"/>
                  <a:pt x="219333" y="3918741"/>
                </a:cubicBezTo>
                <a:lnTo>
                  <a:pt x="1655647" y="3919530"/>
                </a:lnTo>
                <a:cubicBezTo>
                  <a:pt x="1776951" y="3919530"/>
                  <a:pt x="1875375" y="3822301"/>
                  <a:pt x="1875375" y="3702392"/>
                </a:cubicBezTo>
                <a:lnTo>
                  <a:pt x="1875966" y="218124"/>
                </a:lnTo>
                <a:cubicBezTo>
                  <a:pt x="1875966" y="98215"/>
                  <a:pt x="1777740" y="986"/>
                  <a:pt x="1656633" y="7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1" name="图形 3"/>
          <p:cNvGrpSpPr/>
          <p:nvPr userDrawn="1">
            <p:custDataLst>
              <p:tags r:id="rId33"/>
            </p:custDataLst>
          </p:nvPr>
        </p:nvGrpSpPr>
        <p:grpSpPr>
          <a:xfrm rot="0">
            <a:off x="8486140" y="2160270"/>
            <a:ext cx="1254125" cy="2133600"/>
            <a:chOff x="5861276" y="2079513"/>
            <a:chExt cx="1524678" cy="2593430"/>
          </a:xfrm>
        </p:grpSpPr>
        <p:grpSp>
          <p:nvGrpSpPr>
            <p:cNvPr id="112" name="图形 3"/>
            <p:cNvGrpSpPr/>
            <p:nvPr/>
          </p:nvGrpSpPr>
          <p:grpSpPr>
            <a:xfrm>
              <a:off x="5861276" y="2079513"/>
              <a:ext cx="1524678" cy="2412974"/>
              <a:chOff x="5861276" y="2079513"/>
              <a:chExt cx="1524678" cy="2412974"/>
            </a:xfrm>
            <a:solidFill>
              <a:srgbClr val="BED1ED"/>
            </a:solidFill>
          </p:grpSpPr>
          <p:sp>
            <p:nvSpPr>
              <p:cNvPr id="113" name="任意多边形: 形状 112"/>
              <p:cNvSpPr/>
              <p:nvPr>
                <p:custDataLst>
                  <p:tags r:id="rId34"/>
                </p:custDataLst>
              </p:nvPr>
            </p:nvSpPr>
            <p:spPr>
              <a:xfrm>
                <a:off x="5878633" y="208523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custDataLst>
                  <p:tags r:id="rId35"/>
                </p:custDataLst>
              </p:nvPr>
            </p:nvSpPr>
            <p:spPr>
              <a:xfrm>
                <a:off x="5869954"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custDataLst>
                  <p:tags r:id="rId36"/>
                </p:custDataLst>
              </p:nvPr>
            </p:nvSpPr>
            <p:spPr>
              <a:xfrm>
                <a:off x="6734662"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custDataLst>
                  <p:tags r:id="rId37"/>
                </p:custDataLst>
              </p:nvPr>
            </p:nvSpPr>
            <p:spPr>
              <a:xfrm>
                <a:off x="6728350" y="207951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custDataLst>
                  <p:tags r:id="rId38"/>
                </p:custDataLst>
              </p:nvPr>
            </p:nvSpPr>
            <p:spPr>
              <a:xfrm>
                <a:off x="6745708" y="3859020"/>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custDataLst>
                  <p:tags r:id="rId39"/>
                </p:custDataLst>
              </p:nvPr>
            </p:nvSpPr>
            <p:spPr>
              <a:xfrm>
                <a:off x="5861276" y="3847779"/>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9" name="图形 3"/>
            <p:cNvGrpSpPr/>
            <p:nvPr/>
          </p:nvGrpSpPr>
          <p:grpSpPr>
            <a:xfrm>
              <a:off x="5930781" y="2102785"/>
              <a:ext cx="1348850" cy="2245337"/>
              <a:chOff x="5930781" y="2102785"/>
              <a:chExt cx="1348850" cy="2245337"/>
            </a:xfrm>
          </p:grpSpPr>
          <p:grpSp>
            <p:nvGrpSpPr>
              <p:cNvPr id="120" name="图形 3"/>
              <p:cNvGrpSpPr/>
              <p:nvPr/>
            </p:nvGrpSpPr>
            <p:grpSpPr>
              <a:xfrm>
                <a:off x="6009599" y="3906100"/>
                <a:ext cx="386838" cy="438335"/>
                <a:chOff x="6009599" y="3906100"/>
                <a:chExt cx="386838" cy="438335"/>
              </a:xfrm>
            </p:grpSpPr>
            <p:sp>
              <p:nvSpPr>
                <p:cNvPr id="121" name="任意多边形: 形状 120"/>
                <p:cNvSpPr/>
                <p:nvPr>
                  <p:custDataLst>
                    <p:tags r:id="rId40"/>
                  </p:custDataLst>
                </p:nvPr>
              </p:nvSpPr>
              <p:spPr>
                <a:xfrm>
                  <a:off x="6009599" y="3906100"/>
                  <a:ext cx="386838" cy="438335"/>
                </a:xfrm>
                <a:custGeom>
                  <a:avLst/>
                  <a:gdLst>
                    <a:gd name="connsiteX0" fmla="*/ 202373 w 386838"/>
                    <a:gd name="connsiteY0" fmla="*/ 71449 h 438335"/>
                    <a:gd name="connsiteX1" fmla="*/ 218152 w 386838"/>
                    <a:gd name="connsiteY1" fmla="*/ 38710 h 438335"/>
                    <a:gd name="connsiteX2" fmla="*/ 181860 w 386838"/>
                    <a:gd name="connsiteY2" fmla="*/ 34569 h 438335"/>
                    <a:gd name="connsiteX3" fmla="*/ 176337 w 386838"/>
                    <a:gd name="connsiteY3" fmla="*/ 35949 h 438335"/>
                    <a:gd name="connsiteX4" fmla="*/ 154049 w 386838"/>
                    <a:gd name="connsiteY4" fmla="*/ 55 h 438335"/>
                    <a:gd name="connsiteX5" fmla="*/ 137283 w 386838"/>
                    <a:gd name="connsiteY5" fmla="*/ 37330 h 438335"/>
                    <a:gd name="connsiteX6" fmla="*/ 103752 w 386838"/>
                    <a:gd name="connsiteY6" fmla="*/ 35949 h 438335"/>
                    <a:gd name="connsiteX7" fmla="*/ 99610 w 386838"/>
                    <a:gd name="connsiteY7" fmla="*/ 63560 h 438335"/>
                    <a:gd name="connsiteX8" fmla="*/ 92706 w 386838"/>
                    <a:gd name="connsiteY8" fmla="*/ 98862 h 438335"/>
                    <a:gd name="connsiteX9" fmla="*/ 5328 w 386838"/>
                    <a:gd name="connsiteY9" fmla="*/ 299237 h 438335"/>
                    <a:gd name="connsiteX10" fmla="*/ 219138 w 386838"/>
                    <a:gd name="connsiteY10" fmla="*/ 435318 h 438335"/>
                    <a:gd name="connsiteX11" fmla="*/ 384624 w 386838"/>
                    <a:gd name="connsiteY11" fmla="*/ 247762 h 438335"/>
                    <a:gd name="connsiteX12" fmla="*/ 202373 w 386838"/>
                    <a:gd name="connsiteY12" fmla="*/ 71449 h 43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838" h="438335">
                      <a:moveTo>
                        <a:pt x="202373" y="71449"/>
                      </a:moveTo>
                      <a:cubicBezTo>
                        <a:pt x="202373" y="71449"/>
                        <a:pt x="195864" y="52515"/>
                        <a:pt x="218152" y="38710"/>
                      </a:cubicBezTo>
                      <a:cubicBezTo>
                        <a:pt x="218152" y="38710"/>
                        <a:pt x="227817" y="15241"/>
                        <a:pt x="181860" y="34569"/>
                      </a:cubicBezTo>
                      <a:lnTo>
                        <a:pt x="176337" y="35949"/>
                      </a:lnTo>
                      <a:cubicBezTo>
                        <a:pt x="176337" y="35949"/>
                        <a:pt x="163713" y="1436"/>
                        <a:pt x="154049" y="55"/>
                      </a:cubicBezTo>
                      <a:cubicBezTo>
                        <a:pt x="144384" y="-1325"/>
                        <a:pt x="130380" y="23524"/>
                        <a:pt x="137283" y="37330"/>
                      </a:cubicBezTo>
                      <a:cubicBezTo>
                        <a:pt x="137283" y="37330"/>
                        <a:pt x="130380" y="49755"/>
                        <a:pt x="103752" y="35949"/>
                      </a:cubicBezTo>
                      <a:cubicBezTo>
                        <a:pt x="77321" y="22144"/>
                        <a:pt x="99610" y="63560"/>
                        <a:pt x="99610" y="63560"/>
                      </a:cubicBezTo>
                      <a:cubicBezTo>
                        <a:pt x="99610" y="63560"/>
                        <a:pt x="106513" y="97087"/>
                        <a:pt x="92706" y="98862"/>
                      </a:cubicBezTo>
                      <a:cubicBezTo>
                        <a:pt x="92706" y="98862"/>
                        <a:pt x="-26230" y="157633"/>
                        <a:pt x="5328" y="299237"/>
                      </a:cubicBezTo>
                      <a:cubicBezTo>
                        <a:pt x="36887" y="440840"/>
                        <a:pt x="183832" y="444587"/>
                        <a:pt x="219138" y="435318"/>
                      </a:cubicBezTo>
                      <a:cubicBezTo>
                        <a:pt x="254445" y="426048"/>
                        <a:pt x="406912" y="393113"/>
                        <a:pt x="384624" y="247762"/>
                      </a:cubicBezTo>
                      <a:cubicBezTo>
                        <a:pt x="362336" y="102806"/>
                        <a:pt x="271210" y="60404"/>
                        <a:pt x="202373" y="714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2" name="图形 3"/>
                <p:cNvGrpSpPr/>
                <p:nvPr/>
              </p:nvGrpSpPr>
              <p:grpSpPr>
                <a:xfrm>
                  <a:off x="6206121" y="4010615"/>
                  <a:ext cx="162795" cy="259318"/>
                  <a:chOff x="6206121" y="4010615"/>
                  <a:chExt cx="162795" cy="259318"/>
                </a:xfrm>
                <a:solidFill>
                  <a:srgbClr val="EF7C59"/>
                </a:solidFill>
              </p:grpSpPr>
              <p:sp>
                <p:nvSpPr>
                  <p:cNvPr id="10" name="任意多边形: 形状 122"/>
                  <p:cNvSpPr/>
                  <p:nvPr>
                    <p:custDataLst>
                      <p:tags r:id="rId41"/>
                    </p:custDataLst>
                  </p:nvPr>
                </p:nvSpPr>
                <p:spPr>
                  <a:xfrm>
                    <a:off x="6307447" y="4042837"/>
                    <a:ext cx="32917" cy="40631"/>
                  </a:xfrm>
                  <a:custGeom>
                    <a:avLst/>
                    <a:gdLst>
                      <a:gd name="connsiteX0" fmla="*/ 5315 w 32917"/>
                      <a:gd name="connsiteY0" fmla="*/ 1175 h 40631"/>
                      <a:gd name="connsiteX1" fmla="*/ 4329 w 32917"/>
                      <a:gd name="connsiteY1" fmla="*/ 27208 h 40631"/>
                      <a:gd name="connsiteX2" fmla="*/ 27603 w 32917"/>
                      <a:gd name="connsiteY2" fmla="*/ 39435 h 40631"/>
                      <a:gd name="connsiteX3" fmla="*/ 28589 w 32917"/>
                      <a:gd name="connsiteY3" fmla="*/ 13402 h 40631"/>
                      <a:gd name="connsiteX4" fmla="*/ 5315 w 32917"/>
                      <a:gd name="connsiteY4" fmla="*/ 1175 h 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7" h="40631">
                        <a:moveTo>
                          <a:pt x="5315" y="1175"/>
                        </a:moveTo>
                        <a:cubicBezTo>
                          <a:pt x="-1391" y="4922"/>
                          <a:pt x="-1786" y="16755"/>
                          <a:pt x="4329" y="27208"/>
                        </a:cubicBezTo>
                        <a:cubicBezTo>
                          <a:pt x="10443" y="37857"/>
                          <a:pt x="20897" y="43183"/>
                          <a:pt x="27603" y="39435"/>
                        </a:cubicBezTo>
                        <a:cubicBezTo>
                          <a:pt x="34309" y="35688"/>
                          <a:pt x="34704" y="23855"/>
                          <a:pt x="28589" y="13402"/>
                        </a:cubicBezTo>
                        <a:cubicBezTo>
                          <a:pt x="22475" y="2950"/>
                          <a:pt x="12021" y="-2572"/>
                          <a:pt x="5315" y="1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custDataLst>
                      <p:tags r:id="rId42"/>
                    </p:custDataLst>
                  </p:nvPr>
                </p:nvSpPr>
                <p:spPr>
                  <a:xfrm>
                    <a:off x="6252415" y="4010615"/>
                    <a:ext cx="29174" cy="36049"/>
                  </a:xfrm>
                  <a:custGeom>
                    <a:avLst/>
                    <a:gdLst>
                      <a:gd name="connsiteX0" fmla="*/ 4725 w 29174"/>
                      <a:gd name="connsiteY0" fmla="*/ 1053 h 36049"/>
                      <a:gd name="connsiteX1" fmla="*/ 3739 w 29174"/>
                      <a:gd name="connsiteY1" fmla="*/ 24128 h 36049"/>
                      <a:gd name="connsiteX2" fmla="*/ 24449 w 29174"/>
                      <a:gd name="connsiteY2" fmla="*/ 34975 h 36049"/>
                      <a:gd name="connsiteX3" fmla="*/ 25435 w 29174"/>
                      <a:gd name="connsiteY3" fmla="*/ 11900 h 36049"/>
                      <a:gd name="connsiteX4" fmla="*/ 4725 w 29174"/>
                      <a:gd name="connsiteY4" fmla="*/ 1053 h 3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4" h="36049">
                        <a:moveTo>
                          <a:pt x="4725" y="1053"/>
                        </a:moveTo>
                        <a:cubicBezTo>
                          <a:pt x="-1192" y="4406"/>
                          <a:pt x="-1587" y="14858"/>
                          <a:pt x="3739" y="24128"/>
                        </a:cubicBezTo>
                        <a:cubicBezTo>
                          <a:pt x="9262" y="33594"/>
                          <a:pt x="18532" y="38327"/>
                          <a:pt x="24449" y="34975"/>
                        </a:cubicBezTo>
                        <a:cubicBezTo>
                          <a:pt x="30366" y="31622"/>
                          <a:pt x="30761" y="21170"/>
                          <a:pt x="25435" y="11900"/>
                        </a:cubicBezTo>
                        <a:cubicBezTo>
                          <a:pt x="19913" y="2631"/>
                          <a:pt x="10642" y="-2300"/>
                          <a:pt x="4725" y="105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custDataLst>
                      <p:tags r:id="rId43"/>
                    </p:custDataLst>
                  </p:nvPr>
                </p:nvSpPr>
                <p:spPr>
                  <a:xfrm>
                    <a:off x="6310567" y="4099758"/>
                    <a:ext cx="27861" cy="35615"/>
                  </a:xfrm>
                  <a:custGeom>
                    <a:avLst/>
                    <a:gdLst>
                      <a:gd name="connsiteX0" fmla="*/ 3970 w 27861"/>
                      <a:gd name="connsiteY0" fmla="*/ 856 h 35615"/>
                      <a:gd name="connsiteX1" fmla="*/ 4167 w 27861"/>
                      <a:gd name="connsiteY1" fmla="*/ 23339 h 35615"/>
                      <a:gd name="connsiteX2" fmla="*/ 23891 w 27861"/>
                      <a:gd name="connsiteY2" fmla="*/ 34777 h 35615"/>
                      <a:gd name="connsiteX3" fmla="*/ 23694 w 27861"/>
                      <a:gd name="connsiteY3" fmla="*/ 12294 h 35615"/>
                      <a:gd name="connsiteX4" fmla="*/ 3970 w 27861"/>
                      <a:gd name="connsiteY4" fmla="*/ 856 h 3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1" h="35615">
                        <a:moveTo>
                          <a:pt x="3970" y="856"/>
                        </a:moveTo>
                        <a:cubicBezTo>
                          <a:pt x="-1356" y="4011"/>
                          <a:pt x="-1356" y="14069"/>
                          <a:pt x="4167" y="23339"/>
                        </a:cubicBezTo>
                        <a:cubicBezTo>
                          <a:pt x="9690" y="32608"/>
                          <a:pt x="18368" y="37736"/>
                          <a:pt x="23891" y="34777"/>
                        </a:cubicBezTo>
                        <a:cubicBezTo>
                          <a:pt x="29217" y="31622"/>
                          <a:pt x="29217" y="21564"/>
                          <a:pt x="23694" y="12294"/>
                        </a:cubicBezTo>
                        <a:cubicBezTo>
                          <a:pt x="18171" y="2828"/>
                          <a:pt x="9493" y="-2103"/>
                          <a:pt x="3970" y="85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25"/>
                  <p:cNvSpPr/>
                  <p:nvPr>
                    <p:custDataLst>
                      <p:tags r:id="rId44"/>
                    </p:custDataLst>
                  </p:nvPr>
                </p:nvSpPr>
                <p:spPr>
                  <a:xfrm>
                    <a:off x="6302802" y="4171611"/>
                    <a:ext cx="24061" cy="26120"/>
                  </a:xfrm>
                  <a:custGeom>
                    <a:avLst/>
                    <a:gdLst>
                      <a:gd name="connsiteX0" fmla="*/ 5029 w 24061"/>
                      <a:gd name="connsiteY0" fmla="*/ 1184 h 26120"/>
                      <a:gd name="connsiteX1" fmla="*/ 2267 w 24061"/>
                      <a:gd name="connsiteY1" fmla="*/ 18539 h 26120"/>
                      <a:gd name="connsiteX2" fmla="*/ 19033 w 24061"/>
                      <a:gd name="connsiteY2" fmla="*/ 24851 h 26120"/>
                      <a:gd name="connsiteX3" fmla="*/ 21794 w 24061"/>
                      <a:gd name="connsiteY3" fmla="*/ 7495 h 26120"/>
                      <a:gd name="connsiteX4" fmla="*/ 5029 w 24061"/>
                      <a:gd name="connsiteY4" fmla="*/ 1184 h 2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 h="26120">
                        <a:moveTo>
                          <a:pt x="5029" y="1184"/>
                        </a:moveTo>
                        <a:cubicBezTo>
                          <a:pt x="-297" y="4340"/>
                          <a:pt x="-1678" y="12031"/>
                          <a:pt x="2267" y="18539"/>
                        </a:cubicBezTo>
                        <a:cubicBezTo>
                          <a:pt x="6015" y="25048"/>
                          <a:pt x="13510" y="28006"/>
                          <a:pt x="19033" y="24851"/>
                        </a:cubicBezTo>
                        <a:cubicBezTo>
                          <a:pt x="24358" y="21695"/>
                          <a:pt x="25739" y="14004"/>
                          <a:pt x="21794" y="7495"/>
                        </a:cubicBezTo>
                        <a:cubicBezTo>
                          <a:pt x="17849" y="987"/>
                          <a:pt x="10354" y="-1774"/>
                          <a:pt x="5029" y="118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26"/>
                  <p:cNvSpPr/>
                  <p:nvPr>
                    <p:custDataLst>
                      <p:tags r:id="rId45"/>
                    </p:custDataLst>
                  </p:nvPr>
                </p:nvSpPr>
                <p:spPr>
                  <a:xfrm>
                    <a:off x="6351085" y="4158223"/>
                    <a:ext cx="17831" cy="26974"/>
                  </a:xfrm>
                  <a:custGeom>
                    <a:avLst/>
                    <a:gdLst>
                      <a:gd name="connsiteX0" fmla="*/ 12368 w 17831"/>
                      <a:gd name="connsiteY0" fmla="*/ 175 h 26974"/>
                      <a:gd name="connsiteX1" fmla="*/ 730 w 17831"/>
                      <a:gd name="connsiteY1" fmla="*/ 11417 h 26974"/>
                      <a:gd name="connsiteX2" fmla="*/ 5464 w 17831"/>
                      <a:gd name="connsiteY2" fmla="*/ 26800 h 26974"/>
                      <a:gd name="connsiteX3" fmla="*/ 17101 w 17831"/>
                      <a:gd name="connsiteY3" fmla="*/ 15558 h 26974"/>
                      <a:gd name="connsiteX4" fmla="*/ 12368 w 17831"/>
                      <a:gd name="connsiteY4" fmla="*/ 175 h 2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 h="26974">
                        <a:moveTo>
                          <a:pt x="12368" y="175"/>
                        </a:moveTo>
                        <a:cubicBezTo>
                          <a:pt x="7831" y="-1008"/>
                          <a:pt x="2703" y="3922"/>
                          <a:pt x="730" y="11417"/>
                        </a:cubicBezTo>
                        <a:cubicBezTo>
                          <a:pt x="-1242" y="18714"/>
                          <a:pt x="928" y="25616"/>
                          <a:pt x="5464" y="26800"/>
                        </a:cubicBezTo>
                        <a:cubicBezTo>
                          <a:pt x="10001" y="27983"/>
                          <a:pt x="15129" y="23052"/>
                          <a:pt x="17101" y="15558"/>
                        </a:cubicBezTo>
                        <a:cubicBezTo>
                          <a:pt x="19074" y="8261"/>
                          <a:pt x="16904" y="1358"/>
                          <a:pt x="12368" y="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7"/>
                  <p:cNvSpPr/>
                  <p:nvPr>
                    <p:custDataLst>
                      <p:tags r:id="rId46"/>
                    </p:custDataLst>
                  </p:nvPr>
                </p:nvSpPr>
                <p:spPr>
                  <a:xfrm>
                    <a:off x="6297036" y="4224220"/>
                    <a:ext cx="20111" cy="25935"/>
                  </a:xfrm>
                  <a:custGeom>
                    <a:avLst/>
                    <a:gdLst>
                      <a:gd name="connsiteX0" fmla="*/ 13359 w 20111"/>
                      <a:gd name="connsiteY0" fmla="*/ 247 h 25935"/>
                      <a:gd name="connsiteX1" fmla="*/ 538 w 20111"/>
                      <a:gd name="connsiteY1" fmla="*/ 10502 h 25935"/>
                      <a:gd name="connsiteX2" fmla="*/ 6653 w 20111"/>
                      <a:gd name="connsiteY2" fmla="*/ 25688 h 25935"/>
                      <a:gd name="connsiteX3" fmla="*/ 19474 w 20111"/>
                      <a:gd name="connsiteY3" fmla="*/ 15433 h 25935"/>
                      <a:gd name="connsiteX4" fmla="*/ 13359 w 20111"/>
                      <a:gd name="connsiteY4" fmla="*/ 247 h 2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1" h="25935">
                        <a:moveTo>
                          <a:pt x="13359" y="247"/>
                        </a:moveTo>
                        <a:cubicBezTo>
                          <a:pt x="8034" y="-1133"/>
                          <a:pt x="2314" y="3403"/>
                          <a:pt x="538" y="10502"/>
                        </a:cubicBezTo>
                        <a:cubicBezTo>
                          <a:pt x="-1237" y="17405"/>
                          <a:pt x="1525" y="24308"/>
                          <a:pt x="6653" y="25688"/>
                        </a:cubicBezTo>
                        <a:cubicBezTo>
                          <a:pt x="11978" y="27069"/>
                          <a:pt x="17699" y="22533"/>
                          <a:pt x="19474" y="15433"/>
                        </a:cubicBezTo>
                        <a:cubicBezTo>
                          <a:pt x="21446" y="8333"/>
                          <a:pt x="18685" y="1430"/>
                          <a:pt x="13359" y="24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28"/>
                  <p:cNvSpPr/>
                  <p:nvPr>
                    <p:custDataLst>
                      <p:tags r:id="rId47"/>
                    </p:custDataLst>
                  </p:nvPr>
                </p:nvSpPr>
                <p:spPr>
                  <a:xfrm>
                    <a:off x="6327678" y="4238167"/>
                    <a:ext cx="25001" cy="31766"/>
                  </a:xfrm>
                  <a:custGeom>
                    <a:avLst/>
                    <a:gdLst>
                      <a:gd name="connsiteX0" fmla="*/ 22758 w 25001"/>
                      <a:gd name="connsiteY0" fmla="*/ 697 h 31766"/>
                      <a:gd name="connsiteX1" fmla="*/ 5400 w 25001"/>
                      <a:gd name="connsiteY1" fmla="*/ 11150 h 31766"/>
                      <a:gd name="connsiteX2" fmla="*/ 2244 w 25001"/>
                      <a:gd name="connsiteY2" fmla="*/ 31069 h 31766"/>
                      <a:gd name="connsiteX3" fmla="*/ 19602 w 25001"/>
                      <a:gd name="connsiteY3" fmla="*/ 20617 h 31766"/>
                      <a:gd name="connsiteX4" fmla="*/ 22758 w 25001"/>
                      <a:gd name="connsiteY4" fmla="*/ 697 h 3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 h="31766">
                        <a:moveTo>
                          <a:pt x="22758" y="697"/>
                        </a:moveTo>
                        <a:cubicBezTo>
                          <a:pt x="18813" y="-1866"/>
                          <a:pt x="11120" y="2867"/>
                          <a:pt x="5400" y="11150"/>
                        </a:cubicBezTo>
                        <a:cubicBezTo>
                          <a:pt x="-320" y="19630"/>
                          <a:pt x="-1700" y="28505"/>
                          <a:pt x="2244" y="31069"/>
                        </a:cubicBezTo>
                        <a:cubicBezTo>
                          <a:pt x="6189" y="33633"/>
                          <a:pt x="13882" y="28900"/>
                          <a:pt x="19602" y="20617"/>
                        </a:cubicBezTo>
                        <a:cubicBezTo>
                          <a:pt x="25322" y="12136"/>
                          <a:pt x="26702" y="3261"/>
                          <a:pt x="22758" y="69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29"/>
                  <p:cNvSpPr/>
                  <p:nvPr>
                    <p:custDataLst>
                      <p:tags r:id="rId48"/>
                    </p:custDataLst>
                  </p:nvPr>
                </p:nvSpPr>
                <p:spPr>
                  <a:xfrm>
                    <a:off x="6252959" y="4085767"/>
                    <a:ext cx="25127" cy="29577"/>
                  </a:xfrm>
                  <a:custGeom>
                    <a:avLst/>
                    <a:gdLst>
                      <a:gd name="connsiteX0" fmla="*/ 4576 w 25127"/>
                      <a:gd name="connsiteY0" fmla="*/ 1041 h 29577"/>
                      <a:gd name="connsiteX1" fmla="*/ 2800 w 25127"/>
                      <a:gd name="connsiteY1" fmla="*/ 20368 h 29577"/>
                      <a:gd name="connsiteX2" fmla="*/ 20552 w 25127"/>
                      <a:gd name="connsiteY2" fmla="*/ 28454 h 29577"/>
                      <a:gd name="connsiteX3" fmla="*/ 22327 w 25127"/>
                      <a:gd name="connsiteY3" fmla="*/ 9127 h 29577"/>
                      <a:gd name="connsiteX4" fmla="*/ 4576 w 25127"/>
                      <a:gd name="connsiteY4" fmla="*/ 1041 h 2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 h="29577">
                        <a:moveTo>
                          <a:pt x="4576" y="1041"/>
                        </a:moveTo>
                        <a:cubicBezTo>
                          <a:pt x="-750" y="4197"/>
                          <a:pt x="-1539" y="12677"/>
                          <a:pt x="2800" y="20368"/>
                        </a:cubicBezTo>
                        <a:cubicBezTo>
                          <a:pt x="7140" y="27863"/>
                          <a:pt x="15227" y="31610"/>
                          <a:pt x="20552" y="28454"/>
                        </a:cubicBezTo>
                        <a:cubicBezTo>
                          <a:pt x="25878" y="25299"/>
                          <a:pt x="26667" y="16818"/>
                          <a:pt x="22327" y="9127"/>
                        </a:cubicBezTo>
                        <a:cubicBezTo>
                          <a:pt x="17791" y="1633"/>
                          <a:pt x="9901" y="-1917"/>
                          <a:pt x="4576" y="1041"/>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30"/>
                  <p:cNvSpPr/>
                  <p:nvPr>
                    <p:custDataLst>
                      <p:tags r:id="rId49"/>
                    </p:custDataLst>
                  </p:nvPr>
                </p:nvSpPr>
                <p:spPr>
                  <a:xfrm>
                    <a:off x="6206121" y="4027557"/>
                    <a:ext cx="23337" cy="24625"/>
                  </a:xfrm>
                  <a:custGeom>
                    <a:avLst/>
                    <a:gdLst>
                      <a:gd name="connsiteX0" fmla="*/ 5258 w 23337"/>
                      <a:gd name="connsiteY0" fmla="*/ 1269 h 24625"/>
                      <a:gd name="connsiteX1" fmla="*/ 1905 w 23337"/>
                      <a:gd name="connsiteY1" fmla="*/ 17835 h 24625"/>
                      <a:gd name="connsiteX2" fmla="*/ 18079 w 23337"/>
                      <a:gd name="connsiteY2" fmla="*/ 23357 h 24625"/>
                      <a:gd name="connsiteX3" fmla="*/ 21432 w 23337"/>
                      <a:gd name="connsiteY3" fmla="*/ 6791 h 24625"/>
                      <a:gd name="connsiteX4" fmla="*/ 5258 w 23337"/>
                      <a:gd name="connsiteY4" fmla="*/ 1269 h 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 h="24625">
                        <a:moveTo>
                          <a:pt x="5258" y="1269"/>
                        </a:moveTo>
                        <a:cubicBezTo>
                          <a:pt x="-67" y="4424"/>
                          <a:pt x="-1645" y="11721"/>
                          <a:pt x="1905" y="17835"/>
                        </a:cubicBezTo>
                        <a:cubicBezTo>
                          <a:pt x="5456" y="23949"/>
                          <a:pt x="12753" y="26315"/>
                          <a:pt x="18079" y="23357"/>
                        </a:cubicBezTo>
                        <a:cubicBezTo>
                          <a:pt x="23404" y="20202"/>
                          <a:pt x="24982" y="12904"/>
                          <a:pt x="21432" y="6791"/>
                        </a:cubicBezTo>
                        <a:cubicBezTo>
                          <a:pt x="17882" y="677"/>
                          <a:pt x="10781" y="-1690"/>
                          <a:pt x="5258" y="126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2" name="图形 3"/>
              <p:cNvGrpSpPr/>
              <p:nvPr/>
            </p:nvGrpSpPr>
            <p:grpSpPr>
              <a:xfrm>
                <a:off x="6856316" y="2137299"/>
                <a:ext cx="317188" cy="515884"/>
                <a:chOff x="6856316" y="2137299"/>
                <a:chExt cx="317188" cy="515884"/>
              </a:xfrm>
            </p:grpSpPr>
            <p:sp>
              <p:nvSpPr>
                <p:cNvPr id="17" name="任意多边形: 形状 132"/>
                <p:cNvSpPr/>
                <p:nvPr>
                  <p:custDataLst>
                    <p:tags r:id="rId50"/>
                  </p:custDataLst>
                </p:nvPr>
              </p:nvSpPr>
              <p:spPr>
                <a:xfrm>
                  <a:off x="6856316" y="2213581"/>
                  <a:ext cx="317188" cy="439602"/>
                </a:xfrm>
                <a:custGeom>
                  <a:avLst/>
                  <a:gdLst>
                    <a:gd name="connsiteX0" fmla="*/ 261785 w 317188"/>
                    <a:gd name="connsiteY0" fmla="*/ 124683 h 439602"/>
                    <a:gd name="connsiteX1" fmla="*/ 210699 w 317188"/>
                    <a:gd name="connsiteY1" fmla="*/ 4380 h 439602"/>
                    <a:gd name="connsiteX2" fmla="*/ 135155 w 317188"/>
                    <a:gd name="connsiteY2" fmla="*/ 41851 h 439602"/>
                    <a:gd name="connsiteX3" fmla="*/ 87226 w 317188"/>
                    <a:gd name="connsiteY3" fmla="*/ 139869 h 439602"/>
                    <a:gd name="connsiteX4" fmla="*/ 439 w 317188"/>
                    <a:gd name="connsiteY4" fmla="*/ 311647 h 439602"/>
                    <a:gd name="connsiteX5" fmla="*/ 71841 w 317188"/>
                    <a:gd name="connsiteY5" fmla="*/ 425837 h 439602"/>
                    <a:gd name="connsiteX6" fmla="*/ 154485 w 317188"/>
                    <a:gd name="connsiteY6" fmla="*/ 428795 h 439602"/>
                    <a:gd name="connsiteX7" fmla="*/ 251528 w 317188"/>
                    <a:gd name="connsiteY7" fmla="*/ 421695 h 439602"/>
                    <a:gd name="connsiteX8" fmla="*/ 297485 w 317188"/>
                    <a:gd name="connsiteY8" fmla="*/ 217574 h 439602"/>
                    <a:gd name="connsiteX9" fmla="*/ 261785 w 317188"/>
                    <a:gd name="connsiteY9" fmla="*/ 124683 h 43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188" h="439602">
                      <a:moveTo>
                        <a:pt x="261785" y="124683"/>
                      </a:moveTo>
                      <a:cubicBezTo>
                        <a:pt x="260798" y="96481"/>
                        <a:pt x="256656" y="13452"/>
                        <a:pt x="210699" y="4380"/>
                      </a:cubicBezTo>
                      <a:cubicBezTo>
                        <a:pt x="210699" y="4380"/>
                        <a:pt x="155471" y="-18892"/>
                        <a:pt x="135155" y="41851"/>
                      </a:cubicBezTo>
                      <a:cubicBezTo>
                        <a:pt x="114642" y="102398"/>
                        <a:pt x="120954" y="97467"/>
                        <a:pt x="87226" y="139869"/>
                      </a:cubicBezTo>
                      <a:cubicBezTo>
                        <a:pt x="53497" y="182271"/>
                        <a:pt x="-5675" y="225659"/>
                        <a:pt x="439" y="311647"/>
                      </a:cubicBezTo>
                      <a:cubicBezTo>
                        <a:pt x="6554" y="397437"/>
                        <a:pt x="48369" y="425837"/>
                        <a:pt x="71841" y="425837"/>
                      </a:cubicBezTo>
                      <a:cubicBezTo>
                        <a:pt x="95313" y="425837"/>
                        <a:pt x="142256" y="417751"/>
                        <a:pt x="154485" y="428795"/>
                      </a:cubicBezTo>
                      <a:cubicBezTo>
                        <a:pt x="166714" y="439839"/>
                        <a:pt x="219772" y="448911"/>
                        <a:pt x="251528" y="421695"/>
                      </a:cubicBezTo>
                      <a:cubicBezTo>
                        <a:pt x="283087" y="394479"/>
                        <a:pt x="350543" y="347935"/>
                        <a:pt x="297485" y="217574"/>
                      </a:cubicBezTo>
                      <a:cubicBezTo>
                        <a:pt x="297485" y="217771"/>
                        <a:pt x="262771" y="153083"/>
                        <a:pt x="261785" y="124683"/>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custDataLst>
                    <p:tags r:id="rId51"/>
                  </p:custDataLst>
                </p:nvPr>
              </p:nvSpPr>
              <p:spPr>
                <a:xfrm>
                  <a:off x="7059914" y="2137299"/>
                  <a:ext cx="95859" cy="82831"/>
                </a:xfrm>
                <a:custGeom>
                  <a:avLst/>
                  <a:gdLst>
                    <a:gd name="connsiteX0" fmla="*/ 0 w 95859"/>
                    <a:gd name="connsiteY0" fmla="*/ 76718 h 82831"/>
                    <a:gd name="connsiteX1" fmla="*/ 18343 w 95859"/>
                    <a:gd name="connsiteY1" fmla="*/ 82832 h 82831"/>
                    <a:gd name="connsiteX2" fmla="*/ 94873 w 95859"/>
                    <a:gd name="connsiteY2" fmla="*/ 14200 h 82831"/>
                    <a:gd name="connsiteX3" fmla="*/ 95859 w 95859"/>
                    <a:gd name="connsiteY3" fmla="*/ 0 h 82831"/>
                    <a:gd name="connsiteX4" fmla="*/ 0 w 95859"/>
                    <a:gd name="connsiteY4" fmla="*/ 76718 h 8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 h="82831">
                      <a:moveTo>
                        <a:pt x="0" y="76718"/>
                      </a:moveTo>
                      <a:lnTo>
                        <a:pt x="18343" y="82832"/>
                      </a:lnTo>
                      <a:cubicBezTo>
                        <a:pt x="35701" y="40430"/>
                        <a:pt x="94873" y="14200"/>
                        <a:pt x="94873" y="14200"/>
                      </a:cubicBezTo>
                      <a:lnTo>
                        <a:pt x="95859" y="0"/>
                      </a:lnTo>
                      <a:cubicBezTo>
                        <a:pt x="18343" y="20116"/>
                        <a:pt x="0" y="76718"/>
                        <a:pt x="0" y="76718"/>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5" name="图形 3"/>
                <p:cNvGrpSpPr/>
                <p:nvPr/>
              </p:nvGrpSpPr>
              <p:grpSpPr>
                <a:xfrm>
                  <a:off x="6871153" y="2354437"/>
                  <a:ext cx="111836" cy="253623"/>
                  <a:chOff x="6871153" y="2354437"/>
                  <a:chExt cx="111836" cy="253623"/>
                </a:xfrm>
                <a:solidFill>
                  <a:srgbClr val="EF7C59"/>
                </a:solidFill>
              </p:grpSpPr>
              <p:sp>
                <p:nvSpPr>
                  <p:cNvPr id="136" name="任意多边形: 形状 135"/>
                  <p:cNvSpPr/>
                  <p:nvPr>
                    <p:custDataLst>
                      <p:tags r:id="rId52"/>
                    </p:custDataLst>
                  </p:nvPr>
                </p:nvSpPr>
                <p:spPr>
                  <a:xfrm>
                    <a:off x="6921647" y="2452455"/>
                    <a:ext cx="22880" cy="36682"/>
                  </a:xfrm>
                  <a:custGeom>
                    <a:avLst/>
                    <a:gdLst>
                      <a:gd name="connsiteX0" fmla="*/ 11440 w 22880"/>
                      <a:gd name="connsiteY0" fmla="*/ 0 h 36682"/>
                      <a:gd name="connsiteX1" fmla="*/ 0 w 22880"/>
                      <a:gd name="connsiteY1" fmla="*/ 18341 h 36682"/>
                      <a:gd name="connsiteX2" fmla="*/ 11440 w 22880"/>
                      <a:gd name="connsiteY2" fmla="*/ 36683 h 36682"/>
                      <a:gd name="connsiteX3" fmla="*/ 22880 w 22880"/>
                      <a:gd name="connsiteY3" fmla="*/ 18341 h 36682"/>
                      <a:gd name="connsiteX4" fmla="*/ 11440 w 22880"/>
                      <a:gd name="connsiteY4" fmla="*/ 0 h 3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0" h="36682">
                        <a:moveTo>
                          <a:pt x="11440" y="0"/>
                        </a:moveTo>
                        <a:cubicBezTo>
                          <a:pt x="5128" y="0"/>
                          <a:pt x="0" y="8283"/>
                          <a:pt x="0" y="18341"/>
                        </a:cubicBezTo>
                        <a:cubicBezTo>
                          <a:pt x="0" y="28597"/>
                          <a:pt x="5128" y="36683"/>
                          <a:pt x="11440" y="36683"/>
                        </a:cubicBezTo>
                        <a:cubicBezTo>
                          <a:pt x="17752" y="36683"/>
                          <a:pt x="22880" y="28400"/>
                          <a:pt x="22880" y="18341"/>
                        </a:cubicBezTo>
                        <a:cubicBezTo>
                          <a:pt x="22880" y="8283"/>
                          <a:pt x="17752" y="0"/>
                          <a:pt x="11440"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custDataLst>
                      <p:tags r:id="rId53"/>
                    </p:custDataLst>
                  </p:nvPr>
                </p:nvSpPr>
                <p:spPr>
                  <a:xfrm>
                    <a:off x="6961885" y="2464090"/>
                    <a:ext cx="15384" cy="22088"/>
                  </a:xfrm>
                  <a:custGeom>
                    <a:avLst/>
                    <a:gdLst>
                      <a:gd name="connsiteX0" fmla="*/ 7692 w 15384"/>
                      <a:gd name="connsiteY0" fmla="*/ 0 h 22088"/>
                      <a:gd name="connsiteX1" fmla="*/ 0 w 15384"/>
                      <a:gd name="connsiteY1" fmla="*/ 11044 h 22088"/>
                      <a:gd name="connsiteX2" fmla="*/ 7692 w 15384"/>
                      <a:gd name="connsiteY2" fmla="*/ 22088 h 22088"/>
                      <a:gd name="connsiteX3" fmla="*/ 15385 w 15384"/>
                      <a:gd name="connsiteY3" fmla="*/ 11044 h 22088"/>
                      <a:gd name="connsiteX4" fmla="*/ 7692 w 15384"/>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2088">
                        <a:moveTo>
                          <a:pt x="7692" y="0"/>
                        </a:moveTo>
                        <a:cubicBezTo>
                          <a:pt x="3550" y="0"/>
                          <a:pt x="0" y="4930"/>
                          <a:pt x="0" y="11044"/>
                        </a:cubicBezTo>
                        <a:cubicBezTo>
                          <a:pt x="0" y="17158"/>
                          <a:pt x="3353" y="22088"/>
                          <a:pt x="7692" y="22088"/>
                        </a:cubicBezTo>
                        <a:cubicBezTo>
                          <a:pt x="11835" y="22088"/>
                          <a:pt x="15385" y="17158"/>
                          <a:pt x="15385" y="11044"/>
                        </a:cubicBezTo>
                        <a:cubicBezTo>
                          <a:pt x="15385" y="4930"/>
                          <a:pt x="11835" y="0"/>
                          <a:pt x="769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custDataLst>
                      <p:tags r:id="rId54"/>
                    </p:custDataLst>
                  </p:nvPr>
                </p:nvSpPr>
                <p:spPr>
                  <a:xfrm>
                    <a:off x="6880621" y="2485390"/>
                    <a:ext cx="20913" cy="28793"/>
                  </a:xfrm>
                  <a:custGeom>
                    <a:avLst/>
                    <a:gdLst>
                      <a:gd name="connsiteX0" fmla="*/ 10454 w 20913"/>
                      <a:gd name="connsiteY0" fmla="*/ 0 h 28793"/>
                      <a:gd name="connsiteX1" fmla="*/ 0 w 20913"/>
                      <a:gd name="connsiteY1" fmla="*/ 14397 h 28793"/>
                      <a:gd name="connsiteX2" fmla="*/ 10454 w 20913"/>
                      <a:gd name="connsiteY2" fmla="*/ 28794 h 28793"/>
                      <a:gd name="connsiteX3" fmla="*/ 20908 w 20913"/>
                      <a:gd name="connsiteY3" fmla="*/ 14397 h 28793"/>
                      <a:gd name="connsiteX4" fmla="*/ 10454 w 20913"/>
                      <a:gd name="connsiteY4" fmla="*/ 0 h 2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 h="28793">
                        <a:moveTo>
                          <a:pt x="10454" y="0"/>
                        </a:moveTo>
                        <a:cubicBezTo>
                          <a:pt x="4734" y="0"/>
                          <a:pt x="0" y="6508"/>
                          <a:pt x="0" y="14397"/>
                        </a:cubicBezTo>
                        <a:cubicBezTo>
                          <a:pt x="0" y="22286"/>
                          <a:pt x="4734" y="28794"/>
                          <a:pt x="10454" y="28794"/>
                        </a:cubicBezTo>
                        <a:cubicBezTo>
                          <a:pt x="16174" y="28794"/>
                          <a:pt x="20908" y="22286"/>
                          <a:pt x="20908" y="14397"/>
                        </a:cubicBezTo>
                        <a:cubicBezTo>
                          <a:pt x="21105" y="6311"/>
                          <a:pt x="16371"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custDataLst>
                      <p:tags r:id="rId55"/>
                    </p:custDataLst>
                  </p:nvPr>
                </p:nvSpPr>
                <p:spPr>
                  <a:xfrm>
                    <a:off x="6916322" y="2530750"/>
                    <a:ext cx="18935" cy="22088"/>
                  </a:xfrm>
                  <a:custGeom>
                    <a:avLst/>
                    <a:gdLst>
                      <a:gd name="connsiteX0" fmla="*/ 9468 w 18935"/>
                      <a:gd name="connsiteY0" fmla="*/ 0 h 22088"/>
                      <a:gd name="connsiteX1" fmla="*/ 0 w 18935"/>
                      <a:gd name="connsiteY1" fmla="*/ 11044 h 22088"/>
                      <a:gd name="connsiteX2" fmla="*/ 9468 w 18935"/>
                      <a:gd name="connsiteY2" fmla="*/ 22089 h 22088"/>
                      <a:gd name="connsiteX3" fmla="*/ 18935 w 18935"/>
                      <a:gd name="connsiteY3" fmla="*/ 11044 h 22088"/>
                      <a:gd name="connsiteX4" fmla="*/ 9468 w 18935"/>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22088">
                        <a:moveTo>
                          <a:pt x="9468" y="0"/>
                        </a:moveTo>
                        <a:cubicBezTo>
                          <a:pt x="4339" y="0"/>
                          <a:pt x="0" y="4930"/>
                          <a:pt x="0" y="11044"/>
                        </a:cubicBezTo>
                        <a:cubicBezTo>
                          <a:pt x="0" y="17158"/>
                          <a:pt x="4142" y="22089"/>
                          <a:pt x="9468" y="22089"/>
                        </a:cubicBezTo>
                        <a:cubicBezTo>
                          <a:pt x="14596" y="22089"/>
                          <a:pt x="18935" y="17158"/>
                          <a:pt x="18935" y="11044"/>
                        </a:cubicBezTo>
                        <a:cubicBezTo>
                          <a:pt x="18935" y="4930"/>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custDataLst>
                      <p:tags r:id="rId56"/>
                    </p:custDataLst>
                  </p:nvPr>
                </p:nvSpPr>
                <p:spPr>
                  <a:xfrm>
                    <a:off x="6871153" y="2537456"/>
                    <a:ext cx="19724" cy="24849"/>
                  </a:xfrm>
                  <a:custGeom>
                    <a:avLst/>
                    <a:gdLst>
                      <a:gd name="connsiteX0" fmla="*/ 9862 w 19724"/>
                      <a:gd name="connsiteY0" fmla="*/ 0 h 24849"/>
                      <a:gd name="connsiteX1" fmla="*/ 0 w 19724"/>
                      <a:gd name="connsiteY1" fmla="*/ 12425 h 24849"/>
                      <a:gd name="connsiteX2" fmla="*/ 9862 w 19724"/>
                      <a:gd name="connsiteY2" fmla="*/ 24850 h 24849"/>
                      <a:gd name="connsiteX3" fmla="*/ 19724 w 19724"/>
                      <a:gd name="connsiteY3" fmla="*/ 12425 h 24849"/>
                      <a:gd name="connsiteX4" fmla="*/ 9862 w 19724"/>
                      <a:gd name="connsiteY4" fmla="*/ 0 h 2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4849">
                        <a:moveTo>
                          <a:pt x="9862" y="0"/>
                        </a:moveTo>
                        <a:cubicBezTo>
                          <a:pt x="4339" y="0"/>
                          <a:pt x="0" y="5522"/>
                          <a:pt x="0" y="12425"/>
                        </a:cubicBezTo>
                        <a:cubicBezTo>
                          <a:pt x="0" y="19328"/>
                          <a:pt x="4537" y="24850"/>
                          <a:pt x="9862" y="24850"/>
                        </a:cubicBezTo>
                        <a:cubicBezTo>
                          <a:pt x="15385" y="24850"/>
                          <a:pt x="19724" y="19328"/>
                          <a:pt x="19724" y="12425"/>
                        </a:cubicBezTo>
                        <a:cubicBezTo>
                          <a:pt x="19724" y="5522"/>
                          <a:pt x="15385"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custDataLst>
                      <p:tags r:id="rId57"/>
                    </p:custDataLst>
                  </p:nvPr>
                </p:nvSpPr>
                <p:spPr>
                  <a:xfrm>
                    <a:off x="6907643" y="2575322"/>
                    <a:ext cx="18935" cy="32738"/>
                  </a:xfrm>
                  <a:custGeom>
                    <a:avLst/>
                    <a:gdLst>
                      <a:gd name="connsiteX0" fmla="*/ 9468 w 18935"/>
                      <a:gd name="connsiteY0" fmla="*/ 0 h 32738"/>
                      <a:gd name="connsiteX1" fmla="*/ 0 w 18935"/>
                      <a:gd name="connsiteY1" fmla="*/ 16369 h 32738"/>
                      <a:gd name="connsiteX2" fmla="*/ 9468 w 18935"/>
                      <a:gd name="connsiteY2" fmla="*/ 32738 h 32738"/>
                      <a:gd name="connsiteX3" fmla="*/ 18935 w 18935"/>
                      <a:gd name="connsiteY3" fmla="*/ 16369 h 32738"/>
                      <a:gd name="connsiteX4" fmla="*/ 9468 w 18935"/>
                      <a:gd name="connsiteY4" fmla="*/ 0 h 3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32738">
                        <a:moveTo>
                          <a:pt x="9468" y="0"/>
                        </a:moveTo>
                        <a:cubicBezTo>
                          <a:pt x="4339" y="0"/>
                          <a:pt x="0" y="7297"/>
                          <a:pt x="0" y="16369"/>
                        </a:cubicBezTo>
                        <a:cubicBezTo>
                          <a:pt x="0" y="25441"/>
                          <a:pt x="4142" y="32738"/>
                          <a:pt x="9468" y="32738"/>
                        </a:cubicBezTo>
                        <a:cubicBezTo>
                          <a:pt x="14596" y="32738"/>
                          <a:pt x="18935" y="25441"/>
                          <a:pt x="18935" y="16369"/>
                        </a:cubicBezTo>
                        <a:cubicBezTo>
                          <a:pt x="18935" y="7297"/>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custDataLst>
                      <p:tags r:id="rId58"/>
                    </p:custDataLst>
                  </p:nvPr>
                </p:nvSpPr>
                <p:spPr>
                  <a:xfrm>
                    <a:off x="6899556" y="2419124"/>
                    <a:ext cx="20513" cy="30766"/>
                  </a:xfrm>
                  <a:custGeom>
                    <a:avLst/>
                    <a:gdLst>
                      <a:gd name="connsiteX0" fmla="*/ 10256 w 20513"/>
                      <a:gd name="connsiteY0" fmla="*/ 0 h 30766"/>
                      <a:gd name="connsiteX1" fmla="*/ 0 w 20513"/>
                      <a:gd name="connsiteY1" fmla="*/ 15383 h 30766"/>
                      <a:gd name="connsiteX2" fmla="*/ 10256 w 20513"/>
                      <a:gd name="connsiteY2" fmla="*/ 30766 h 30766"/>
                      <a:gd name="connsiteX3" fmla="*/ 20513 w 20513"/>
                      <a:gd name="connsiteY3" fmla="*/ 15383 h 30766"/>
                      <a:gd name="connsiteX4" fmla="*/ 10256 w 20513"/>
                      <a:gd name="connsiteY4" fmla="*/ 0 h 3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 h="30766">
                        <a:moveTo>
                          <a:pt x="10256" y="0"/>
                        </a:moveTo>
                        <a:cubicBezTo>
                          <a:pt x="4537" y="0"/>
                          <a:pt x="0" y="6903"/>
                          <a:pt x="0" y="15383"/>
                        </a:cubicBezTo>
                        <a:cubicBezTo>
                          <a:pt x="0" y="23864"/>
                          <a:pt x="4537" y="30766"/>
                          <a:pt x="10256" y="30766"/>
                        </a:cubicBezTo>
                        <a:cubicBezTo>
                          <a:pt x="15977" y="30766"/>
                          <a:pt x="20513" y="23864"/>
                          <a:pt x="20513" y="15383"/>
                        </a:cubicBezTo>
                        <a:cubicBezTo>
                          <a:pt x="20513" y="6903"/>
                          <a:pt x="15977" y="0"/>
                          <a:pt x="10256"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custDataLst>
                      <p:tags r:id="rId59"/>
                    </p:custDataLst>
                  </p:nvPr>
                </p:nvSpPr>
                <p:spPr>
                  <a:xfrm>
                    <a:off x="6939399" y="2406108"/>
                    <a:ext cx="16962" cy="20905"/>
                  </a:xfrm>
                  <a:custGeom>
                    <a:avLst/>
                    <a:gdLst>
                      <a:gd name="connsiteX0" fmla="*/ 8481 w 16962"/>
                      <a:gd name="connsiteY0" fmla="*/ 0 h 20905"/>
                      <a:gd name="connsiteX1" fmla="*/ 0 w 16962"/>
                      <a:gd name="connsiteY1" fmla="*/ 10453 h 20905"/>
                      <a:gd name="connsiteX2" fmla="*/ 8481 w 16962"/>
                      <a:gd name="connsiteY2" fmla="*/ 20905 h 20905"/>
                      <a:gd name="connsiteX3" fmla="*/ 16963 w 16962"/>
                      <a:gd name="connsiteY3" fmla="*/ 10453 h 20905"/>
                      <a:gd name="connsiteX4" fmla="*/ 8481 w 16962"/>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 h="20905">
                        <a:moveTo>
                          <a:pt x="8481" y="0"/>
                        </a:moveTo>
                        <a:cubicBezTo>
                          <a:pt x="3748" y="0"/>
                          <a:pt x="0" y="4733"/>
                          <a:pt x="0" y="10453"/>
                        </a:cubicBezTo>
                        <a:cubicBezTo>
                          <a:pt x="0" y="16172"/>
                          <a:pt x="3748" y="20905"/>
                          <a:pt x="8481" y="20905"/>
                        </a:cubicBezTo>
                        <a:cubicBezTo>
                          <a:pt x="13215" y="20905"/>
                          <a:pt x="16963" y="16172"/>
                          <a:pt x="16963" y="10453"/>
                        </a:cubicBezTo>
                        <a:cubicBezTo>
                          <a:pt x="16766" y="4536"/>
                          <a:pt x="13018" y="0"/>
                          <a:pt x="8481"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custDataLst>
                      <p:tags r:id="rId60"/>
                    </p:custDataLst>
                  </p:nvPr>
                </p:nvSpPr>
                <p:spPr>
                  <a:xfrm>
                    <a:off x="6967999" y="2354437"/>
                    <a:ext cx="14990" cy="26821"/>
                  </a:xfrm>
                  <a:custGeom>
                    <a:avLst/>
                    <a:gdLst>
                      <a:gd name="connsiteX0" fmla="*/ 7495 w 14990"/>
                      <a:gd name="connsiteY0" fmla="*/ 0 h 26821"/>
                      <a:gd name="connsiteX1" fmla="*/ 0 w 14990"/>
                      <a:gd name="connsiteY1" fmla="*/ 13411 h 26821"/>
                      <a:gd name="connsiteX2" fmla="*/ 7495 w 14990"/>
                      <a:gd name="connsiteY2" fmla="*/ 26822 h 26821"/>
                      <a:gd name="connsiteX3" fmla="*/ 14991 w 14990"/>
                      <a:gd name="connsiteY3" fmla="*/ 13411 h 26821"/>
                      <a:gd name="connsiteX4" fmla="*/ 7495 w 14990"/>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6821">
                        <a:moveTo>
                          <a:pt x="7495" y="0"/>
                        </a:moveTo>
                        <a:cubicBezTo>
                          <a:pt x="3353" y="0"/>
                          <a:pt x="0" y="5917"/>
                          <a:pt x="0" y="13411"/>
                        </a:cubicBezTo>
                        <a:cubicBezTo>
                          <a:pt x="0" y="20708"/>
                          <a:pt x="3353" y="26822"/>
                          <a:pt x="7495" y="26822"/>
                        </a:cubicBezTo>
                        <a:cubicBezTo>
                          <a:pt x="11637" y="26822"/>
                          <a:pt x="14991" y="20905"/>
                          <a:pt x="14991" y="13411"/>
                        </a:cubicBezTo>
                        <a:cubicBezTo>
                          <a:pt x="14793" y="6114"/>
                          <a:pt x="11440" y="0"/>
                          <a:pt x="7495"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45" name="图形 3"/>
              <p:cNvGrpSpPr/>
              <p:nvPr/>
            </p:nvGrpSpPr>
            <p:grpSpPr>
              <a:xfrm>
                <a:off x="6914744" y="3987015"/>
                <a:ext cx="364887" cy="361107"/>
                <a:chOff x="6914744" y="3987015"/>
                <a:chExt cx="364887" cy="361107"/>
              </a:xfrm>
            </p:grpSpPr>
            <p:sp>
              <p:nvSpPr>
                <p:cNvPr id="146" name="任意多边形: 形状 145"/>
                <p:cNvSpPr/>
                <p:nvPr>
                  <p:custDataLst>
                    <p:tags r:id="rId61"/>
                  </p:custDataLst>
                </p:nvPr>
              </p:nvSpPr>
              <p:spPr>
                <a:xfrm>
                  <a:off x="6914744" y="3987015"/>
                  <a:ext cx="364887" cy="361107"/>
                </a:xfrm>
                <a:custGeom>
                  <a:avLst/>
                  <a:gdLst>
                    <a:gd name="connsiteX0" fmla="*/ 175743 w 364887"/>
                    <a:gd name="connsiteY0" fmla="*/ 0 h 361107"/>
                    <a:gd name="connsiteX1" fmla="*/ 0 w 364887"/>
                    <a:gd name="connsiteY1" fmla="*/ 176906 h 361107"/>
                    <a:gd name="connsiteX2" fmla="*/ 181857 w 364887"/>
                    <a:gd name="connsiteY2" fmla="*/ 361108 h 361107"/>
                    <a:gd name="connsiteX3" fmla="*/ 363714 w 364887"/>
                    <a:gd name="connsiteY3" fmla="*/ 176906 h 361107"/>
                    <a:gd name="connsiteX4" fmla="*/ 175743 w 364887"/>
                    <a:gd name="connsiteY4" fmla="*/ 0 h 361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7" h="361107">
                      <a:moveTo>
                        <a:pt x="175743" y="0"/>
                      </a:moveTo>
                      <a:cubicBezTo>
                        <a:pt x="75346" y="0"/>
                        <a:pt x="0" y="75140"/>
                        <a:pt x="0" y="176906"/>
                      </a:cubicBezTo>
                      <a:cubicBezTo>
                        <a:pt x="0" y="278671"/>
                        <a:pt x="81461" y="361108"/>
                        <a:pt x="181857" y="361108"/>
                      </a:cubicBezTo>
                      <a:cubicBezTo>
                        <a:pt x="282253" y="361108"/>
                        <a:pt x="376535" y="277882"/>
                        <a:pt x="363714" y="176906"/>
                      </a:cubicBezTo>
                      <a:cubicBezTo>
                        <a:pt x="350104" y="72182"/>
                        <a:pt x="276138" y="0"/>
                        <a:pt x="17574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7" name="图形 3"/>
                <p:cNvGrpSpPr/>
                <p:nvPr/>
              </p:nvGrpSpPr>
              <p:grpSpPr>
                <a:xfrm>
                  <a:off x="7166191" y="4048738"/>
                  <a:ext cx="87196" cy="239624"/>
                  <a:chOff x="7166191" y="4048738"/>
                  <a:chExt cx="87196" cy="239624"/>
                </a:xfrm>
                <a:solidFill>
                  <a:srgbClr val="EF7C59"/>
                </a:solidFill>
              </p:grpSpPr>
              <p:sp>
                <p:nvSpPr>
                  <p:cNvPr id="148" name="任意多边形: 形状 147"/>
                  <p:cNvSpPr/>
                  <p:nvPr>
                    <p:custDataLst>
                      <p:tags r:id="rId62"/>
                    </p:custDataLst>
                  </p:nvPr>
                </p:nvSpPr>
                <p:spPr>
                  <a:xfrm>
                    <a:off x="7166191" y="4048738"/>
                    <a:ext cx="35378" cy="36696"/>
                  </a:xfrm>
                  <a:custGeom>
                    <a:avLst/>
                    <a:gdLst>
                      <a:gd name="connsiteX0" fmla="*/ 3981 w 35378"/>
                      <a:gd name="connsiteY0" fmla="*/ 2768 h 36696"/>
                      <a:gd name="connsiteX1" fmla="*/ 6545 w 35378"/>
                      <a:gd name="connsiteY1" fmla="*/ 28012 h 36696"/>
                      <a:gd name="connsiteX2" fmla="*/ 31398 w 35378"/>
                      <a:gd name="connsiteY2" fmla="*/ 33929 h 36696"/>
                      <a:gd name="connsiteX3" fmla="*/ 28834 w 35378"/>
                      <a:gd name="connsiteY3" fmla="*/ 8685 h 36696"/>
                      <a:gd name="connsiteX4" fmla="*/ 3981 w 35378"/>
                      <a:gd name="connsiteY4" fmla="*/ 2768 h 3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8" h="36696">
                        <a:moveTo>
                          <a:pt x="3981" y="2768"/>
                        </a:moveTo>
                        <a:cubicBezTo>
                          <a:pt x="-2133" y="8093"/>
                          <a:pt x="-1147" y="19334"/>
                          <a:pt x="6545" y="28012"/>
                        </a:cubicBezTo>
                        <a:cubicBezTo>
                          <a:pt x="14040" y="36690"/>
                          <a:pt x="25283" y="39254"/>
                          <a:pt x="31398" y="33929"/>
                        </a:cubicBezTo>
                        <a:cubicBezTo>
                          <a:pt x="37512" y="28604"/>
                          <a:pt x="36526" y="17362"/>
                          <a:pt x="28834" y="8685"/>
                        </a:cubicBezTo>
                        <a:cubicBezTo>
                          <a:pt x="21338" y="7"/>
                          <a:pt x="10293" y="-2557"/>
                          <a:pt x="3981" y="2768"/>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custDataLst>
                      <p:tags r:id="rId63"/>
                    </p:custDataLst>
                  </p:nvPr>
                </p:nvSpPr>
                <p:spPr>
                  <a:xfrm>
                    <a:off x="7213783" y="4098929"/>
                    <a:ext cx="39603" cy="43010"/>
                  </a:xfrm>
                  <a:custGeom>
                    <a:avLst/>
                    <a:gdLst>
                      <a:gd name="connsiteX0" fmla="*/ 3924 w 39603"/>
                      <a:gd name="connsiteY0" fmla="*/ 2276 h 43010"/>
                      <a:gd name="connsiteX1" fmla="*/ 7869 w 39603"/>
                      <a:gd name="connsiteY1" fmla="*/ 31070 h 43010"/>
                      <a:gd name="connsiteX2" fmla="*/ 35680 w 39603"/>
                      <a:gd name="connsiteY2" fmla="*/ 40734 h 43010"/>
                      <a:gd name="connsiteX3" fmla="*/ 31735 w 39603"/>
                      <a:gd name="connsiteY3" fmla="*/ 11940 h 43010"/>
                      <a:gd name="connsiteX4" fmla="*/ 3924 w 39603"/>
                      <a:gd name="connsiteY4" fmla="*/ 2276 h 4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3" h="43010">
                        <a:moveTo>
                          <a:pt x="3924" y="2276"/>
                        </a:moveTo>
                        <a:cubicBezTo>
                          <a:pt x="-2585" y="7601"/>
                          <a:pt x="-810" y="20420"/>
                          <a:pt x="7869" y="31070"/>
                        </a:cubicBezTo>
                        <a:cubicBezTo>
                          <a:pt x="16547" y="41720"/>
                          <a:pt x="28973" y="46059"/>
                          <a:pt x="35680" y="40734"/>
                        </a:cubicBezTo>
                        <a:cubicBezTo>
                          <a:pt x="42189" y="35409"/>
                          <a:pt x="40414" y="22590"/>
                          <a:pt x="31735" y="11940"/>
                        </a:cubicBezTo>
                        <a:cubicBezTo>
                          <a:pt x="22859" y="1290"/>
                          <a:pt x="10433" y="-3049"/>
                          <a:pt x="3924" y="22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custDataLst>
                      <p:tags r:id="rId64"/>
                    </p:custDataLst>
                  </p:nvPr>
                </p:nvSpPr>
                <p:spPr>
                  <a:xfrm>
                    <a:off x="7227674" y="4183764"/>
                    <a:ext cx="21684" cy="42949"/>
                  </a:xfrm>
                  <a:custGeom>
                    <a:avLst/>
                    <a:gdLst>
                      <a:gd name="connsiteX0" fmla="*/ 15083 w 21684"/>
                      <a:gd name="connsiteY0" fmla="*/ 76 h 42949"/>
                      <a:gd name="connsiteX1" fmla="*/ 882 w 21684"/>
                      <a:gd name="connsiteY1" fmla="*/ 19601 h 42949"/>
                      <a:gd name="connsiteX2" fmla="*/ 6601 w 21684"/>
                      <a:gd name="connsiteY2" fmla="*/ 42873 h 42949"/>
                      <a:gd name="connsiteX3" fmla="*/ 20803 w 21684"/>
                      <a:gd name="connsiteY3" fmla="*/ 23348 h 42949"/>
                      <a:gd name="connsiteX4" fmla="*/ 15083 w 21684"/>
                      <a:gd name="connsiteY4" fmla="*/ 76 h 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 h="42949">
                        <a:moveTo>
                          <a:pt x="15083" y="76"/>
                        </a:moveTo>
                        <a:cubicBezTo>
                          <a:pt x="9560" y="-910"/>
                          <a:pt x="3248" y="7768"/>
                          <a:pt x="882" y="19601"/>
                        </a:cubicBezTo>
                        <a:cubicBezTo>
                          <a:pt x="-1485" y="31434"/>
                          <a:pt x="1079" y="41887"/>
                          <a:pt x="6601" y="42873"/>
                        </a:cubicBezTo>
                        <a:cubicBezTo>
                          <a:pt x="12124" y="43859"/>
                          <a:pt x="18436" y="35181"/>
                          <a:pt x="20803" y="23348"/>
                        </a:cubicBezTo>
                        <a:cubicBezTo>
                          <a:pt x="23170" y="11515"/>
                          <a:pt x="20606" y="1062"/>
                          <a:pt x="15083" y="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custDataLst>
                      <p:tags r:id="rId65"/>
                    </p:custDataLst>
                  </p:nvPr>
                </p:nvSpPr>
                <p:spPr>
                  <a:xfrm>
                    <a:off x="7186909" y="4257604"/>
                    <a:ext cx="25500" cy="30758"/>
                  </a:xfrm>
                  <a:custGeom>
                    <a:avLst/>
                    <a:gdLst>
                      <a:gd name="connsiteX0" fmla="*/ 21922 w 25500"/>
                      <a:gd name="connsiteY0" fmla="*/ 982 h 30758"/>
                      <a:gd name="connsiteX1" fmla="*/ 3973 w 25500"/>
                      <a:gd name="connsiteY1" fmla="*/ 9857 h 30758"/>
                      <a:gd name="connsiteX2" fmla="*/ 3578 w 25500"/>
                      <a:gd name="connsiteY2" fmla="*/ 29776 h 30758"/>
                      <a:gd name="connsiteX3" fmla="*/ 21527 w 25500"/>
                      <a:gd name="connsiteY3" fmla="*/ 20901 h 30758"/>
                      <a:gd name="connsiteX4" fmla="*/ 21922 w 25500"/>
                      <a:gd name="connsiteY4" fmla="*/ 982 h 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0" h="30758">
                        <a:moveTo>
                          <a:pt x="21922" y="982"/>
                        </a:moveTo>
                        <a:cubicBezTo>
                          <a:pt x="17188" y="-1976"/>
                          <a:pt x="9101" y="1968"/>
                          <a:pt x="3973" y="9857"/>
                        </a:cubicBezTo>
                        <a:cubicBezTo>
                          <a:pt x="-1156" y="17746"/>
                          <a:pt x="-1353" y="26818"/>
                          <a:pt x="3578" y="29776"/>
                        </a:cubicBezTo>
                        <a:cubicBezTo>
                          <a:pt x="8312" y="32734"/>
                          <a:pt x="16399" y="28790"/>
                          <a:pt x="21527" y="20901"/>
                        </a:cubicBezTo>
                        <a:cubicBezTo>
                          <a:pt x="26655" y="13013"/>
                          <a:pt x="26853" y="3940"/>
                          <a:pt x="21922" y="982"/>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custDataLst>
                      <p:tags r:id="rId66"/>
                    </p:custDataLst>
                  </p:nvPr>
                </p:nvSpPr>
                <p:spPr>
                  <a:xfrm>
                    <a:off x="7167016" y="4125069"/>
                    <a:ext cx="20907" cy="26427"/>
                  </a:xfrm>
                  <a:custGeom>
                    <a:avLst/>
                    <a:gdLst>
                      <a:gd name="connsiteX0" fmla="*/ 10454 w 20907"/>
                      <a:gd name="connsiteY0" fmla="*/ 0 h 26427"/>
                      <a:gd name="connsiteX1" fmla="*/ 0 w 20907"/>
                      <a:gd name="connsiteY1" fmla="*/ 13214 h 26427"/>
                      <a:gd name="connsiteX2" fmla="*/ 10454 w 20907"/>
                      <a:gd name="connsiteY2" fmla="*/ 26427 h 26427"/>
                      <a:gd name="connsiteX3" fmla="*/ 20908 w 20907"/>
                      <a:gd name="connsiteY3" fmla="*/ 13214 h 26427"/>
                      <a:gd name="connsiteX4" fmla="*/ 10454 w 20907"/>
                      <a:gd name="connsiteY4" fmla="*/ 0 h 2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7" h="26427">
                        <a:moveTo>
                          <a:pt x="10454" y="0"/>
                        </a:moveTo>
                        <a:cubicBezTo>
                          <a:pt x="4734" y="0"/>
                          <a:pt x="0" y="5917"/>
                          <a:pt x="0" y="13214"/>
                        </a:cubicBezTo>
                        <a:cubicBezTo>
                          <a:pt x="0" y="20511"/>
                          <a:pt x="4734" y="26427"/>
                          <a:pt x="10454" y="26427"/>
                        </a:cubicBezTo>
                        <a:cubicBezTo>
                          <a:pt x="16174" y="26427"/>
                          <a:pt x="20908" y="20511"/>
                          <a:pt x="20908" y="13214"/>
                        </a:cubicBezTo>
                        <a:cubicBezTo>
                          <a:pt x="20908" y="5917"/>
                          <a:pt x="16174"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custDataLst>
                      <p:tags r:id="rId67"/>
                    </p:custDataLst>
                  </p:nvPr>
                </p:nvSpPr>
                <p:spPr>
                  <a:xfrm>
                    <a:off x="7201928" y="4169246"/>
                    <a:ext cx="19724" cy="28399"/>
                  </a:xfrm>
                  <a:custGeom>
                    <a:avLst/>
                    <a:gdLst>
                      <a:gd name="connsiteX0" fmla="*/ 9862 w 19724"/>
                      <a:gd name="connsiteY0" fmla="*/ 0 h 28399"/>
                      <a:gd name="connsiteX1" fmla="*/ 0 w 19724"/>
                      <a:gd name="connsiteY1" fmla="*/ 14200 h 28399"/>
                      <a:gd name="connsiteX2" fmla="*/ 9862 w 19724"/>
                      <a:gd name="connsiteY2" fmla="*/ 28400 h 28399"/>
                      <a:gd name="connsiteX3" fmla="*/ 19724 w 19724"/>
                      <a:gd name="connsiteY3" fmla="*/ 14200 h 28399"/>
                      <a:gd name="connsiteX4" fmla="*/ 9862 w 19724"/>
                      <a:gd name="connsiteY4" fmla="*/ 0 h 2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8399">
                        <a:moveTo>
                          <a:pt x="9862" y="0"/>
                        </a:moveTo>
                        <a:cubicBezTo>
                          <a:pt x="4339" y="0"/>
                          <a:pt x="0" y="6311"/>
                          <a:pt x="0" y="14200"/>
                        </a:cubicBezTo>
                        <a:cubicBezTo>
                          <a:pt x="0" y="22088"/>
                          <a:pt x="4536" y="28400"/>
                          <a:pt x="9862" y="28400"/>
                        </a:cubicBezTo>
                        <a:cubicBezTo>
                          <a:pt x="15188" y="28400"/>
                          <a:pt x="19724" y="22088"/>
                          <a:pt x="19724" y="14200"/>
                        </a:cubicBezTo>
                        <a:cubicBezTo>
                          <a:pt x="19724" y="6311"/>
                          <a:pt x="15188"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custDataLst>
                      <p:tags r:id="rId68"/>
                    </p:custDataLst>
                  </p:nvPr>
                </p:nvSpPr>
                <p:spPr>
                  <a:xfrm>
                    <a:off x="7181770" y="4219741"/>
                    <a:ext cx="24141" cy="24896"/>
                  </a:xfrm>
                  <a:custGeom>
                    <a:avLst/>
                    <a:gdLst>
                      <a:gd name="connsiteX0" fmla="*/ 4773 w 24141"/>
                      <a:gd name="connsiteY0" fmla="*/ 5909 h 24896"/>
                      <a:gd name="connsiteX1" fmla="*/ 2406 w 24141"/>
                      <a:gd name="connsiteY1" fmla="*/ 23067 h 24896"/>
                      <a:gd name="connsiteX2" fmla="*/ 19369 w 24141"/>
                      <a:gd name="connsiteY2" fmla="*/ 19123 h 24896"/>
                      <a:gd name="connsiteX3" fmla="*/ 21736 w 24141"/>
                      <a:gd name="connsiteY3" fmla="*/ 1965 h 24896"/>
                      <a:gd name="connsiteX4" fmla="*/ 4773 w 24141"/>
                      <a:gd name="connsiteY4" fmla="*/ 5909 h 2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4896">
                        <a:moveTo>
                          <a:pt x="4773" y="5909"/>
                        </a:moveTo>
                        <a:cubicBezTo>
                          <a:pt x="-552" y="11826"/>
                          <a:pt x="-1539" y="19517"/>
                          <a:pt x="2406" y="23067"/>
                        </a:cubicBezTo>
                        <a:cubicBezTo>
                          <a:pt x="6548" y="26617"/>
                          <a:pt x="14043" y="24842"/>
                          <a:pt x="19369" y="19123"/>
                        </a:cubicBezTo>
                        <a:cubicBezTo>
                          <a:pt x="24694" y="13206"/>
                          <a:pt x="25681" y="5515"/>
                          <a:pt x="21736" y="1965"/>
                        </a:cubicBezTo>
                        <a:cubicBezTo>
                          <a:pt x="17594" y="-1782"/>
                          <a:pt x="10098" y="-7"/>
                          <a:pt x="4773" y="590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5" name="任意多边形: 形状 154"/>
                <p:cNvSpPr/>
                <p:nvPr>
                  <p:custDataLst>
                    <p:tags r:id="rId69"/>
                  </p:custDataLst>
                </p:nvPr>
              </p:nvSpPr>
              <p:spPr>
                <a:xfrm>
                  <a:off x="7064177" y="4005357"/>
                  <a:ext cx="58165" cy="51797"/>
                </a:xfrm>
                <a:custGeom>
                  <a:avLst/>
                  <a:gdLst>
                    <a:gd name="connsiteX0" fmla="*/ 30057 w 58165"/>
                    <a:gd name="connsiteY0" fmla="*/ 14791 h 51797"/>
                    <a:gd name="connsiteX1" fmla="*/ 12897 w 58165"/>
                    <a:gd name="connsiteY1" fmla="*/ 0 h 51797"/>
                    <a:gd name="connsiteX2" fmla="*/ 13686 w 58165"/>
                    <a:gd name="connsiteY2" fmla="*/ 17750 h 51797"/>
                    <a:gd name="connsiteX3" fmla="*/ 3232 w 58165"/>
                    <a:gd name="connsiteY3" fmla="*/ 44966 h 51797"/>
                    <a:gd name="connsiteX4" fmla="*/ 24929 w 58165"/>
                    <a:gd name="connsiteY4" fmla="*/ 36091 h 51797"/>
                    <a:gd name="connsiteX5" fmla="*/ 46625 w 58165"/>
                    <a:gd name="connsiteY5" fmla="*/ 51474 h 51797"/>
                    <a:gd name="connsiteX6" fmla="*/ 41497 w 58165"/>
                    <a:gd name="connsiteY6" fmla="*/ 28597 h 51797"/>
                    <a:gd name="connsiteX7" fmla="*/ 57079 w 58165"/>
                    <a:gd name="connsiteY7" fmla="*/ 6508 h 51797"/>
                    <a:gd name="connsiteX8" fmla="*/ 30057 w 58165"/>
                    <a:gd name="connsiteY8" fmla="*/ 14791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65" h="51797">
                      <a:moveTo>
                        <a:pt x="30057" y="14791"/>
                      </a:moveTo>
                      <a:cubicBezTo>
                        <a:pt x="30057" y="14791"/>
                        <a:pt x="26310" y="0"/>
                        <a:pt x="12897" y="0"/>
                      </a:cubicBezTo>
                      <a:cubicBezTo>
                        <a:pt x="-515" y="0"/>
                        <a:pt x="13686" y="17750"/>
                        <a:pt x="13686" y="17750"/>
                      </a:cubicBezTo>
                      <a:cubicBezTo>
                        <a:pt x="13686" y="17750"/>
                        <a:pt x="-8011" y="33133"/>
                        <a:pt x="3232" y="44966"/>
                      </a:cubicBezTo>
                      <a:cubicBezTo>
                        <a:pt x="14475" y="56799"/>
                        <a:pt x="24929" y="36091"/>
                        <a:pt x="24929" y="36091"/>
                      </a:cubicBezTo>
                      <a:cubicBezTo>
                        <a:pt x="24929" y="36091"/>
                        <a:pt x="31635" y="54432"/>
                        <a:pt x="46625" y="51474"/>
                      </a:cubicBezTo>
                      <a:cubicBezTo>
                        <a:pt x="61616" y="48516"/>
                        <a:pt x="41497" y="28597"/>
                        <a:pt x="41497" y="28597"/>
                      </a:cubicBezTo>
                      <a:cubicBezTo>
                        <a:pt x="41497" y="28597"/>
                        <a:pt x="63194" y="16764"/>
                        <a:pt x="57079" y="6508"/>
                      </a:cubicBezTo>
                      <a:cubicBezTo>
                        <a:pt x="50965" y="-3747"/>
                        <a:pt x="30057" y="14791"/>
                        <a:pt x="30057" y="14791"/>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6" name="图形 3"/>
              <p:cNvGrpSpPr/>
              <p:nvPr/>
            </p:nvGrpSpPr>
            <p:grpSpPr>
              <a:xfrm>
                <a:off x="5930781" y="3113583"/>
                <a:ext cx="515158" cy="389895"/>
                <a:chOff x="5930781" y="3113583"/>
                <a:chExt cx="515158" cy="389895"/>
              </a:xfrm>
            </p:grpSpPr>
            <p:grpSp>
              <p:nvGrpSpPr>
                <p:cNvPr id="157" name="图形 3"/>
                <p:cNvGrpSpPr/>
                <p:nvPr/>
              </p:nvGrpSpPr>
              <p:grpSpPr>
                <a:xfrm>
                  <a:off x="5930781" y="3113583"/>
                  <a:ext cx="290292" cy="295866"/>
                  <a:chOff x="5930781" y="3113583"/>
                  <a:chExt cx="290292" cy="295866"/>
                </a:xfrm>
              </p:grpSpPr>
              <p:sp>
                <p:nvSpPr>
                  <p:cNvPr id="158" name="任意多边形: 形状 157"/>
                  <p:cNvSpPr/>
                  <p:nvPr>
                    <p:custDataLst>
                      <p:tags r:id="rId70"/>
                    </p:custDataLst>
                  </p:nvPr>
                </p:nvSpPr>
                <p:spPr>
                  <a:xfrm>
                    <a:off x="6045499" y="3293515"/>
                    <a:ext cx="89831" cy="115933"/>
                  </a:xfrm>
                  <a:custGeom>
                    <a:avLst/>
                    <a:gdLst>
                      <a:gd name="connsiteX0" fmla="*/ 0 w 89831"/>
                      <a:gd name="connsiteY0" fmla="*/ 27294 h 115933"/>
                      <a:gd name="connsiteX1" fmla="*/ 26036 w 89831"/>
                      <a:gd name="connsiteY1" fmla="*/ 113282 h 115933"/>
                      <a:gd name="connsiteX2" fmla="*/ 88562 w 89831"/>
                      <a:gd name="connsiteY2" fmla="*/ 93560 h 115933"/>
                      <a:gd name="connsiteX3" fmla="*/ 84025 w 89831"/>
                      <a:gd name="connsiteY3" fmla="*/ 4417 h 115933"/>
                      <a:gd name="connsiteX4" fmla="*/ 0 w 89831"/>
                      <a:gd name="connsiteY4" fmla="*/ 27294 h 11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 h="115933">
                        <a:moveTo>
                          <a:pt x="0" y="27294"/>
                        </a:moveTo>
                        <a:cubicBezTo>
                          <a:pt x="0" y="27294"/>
                          <a:pt x="12229" y="110324"/>
                          <a:pt x="26036" y="113282"/>
                        </a:cubicBezTo>
                        <a:cubicBezTo>
                          <a:pt x="39843" y="116240"/>
                          <a:pt x="84025" y="122354"/>
                          <a:pt x="88562" y="93560"/>
                        </a:cubicBezTo>
                        <a:cubicBezTo>
                          <a:pt x="93098" y="64963"/>
                          <a:pt x="84025" y="4417"/>
                          <a:pt x="84025" y="4417"/>
                        </a:cubicBezTo>
                        <a:cubicBezTo>
                          <a:pt x="84025" y="4417"/>
                          <a:pt x="21499" y="-14910"/>
                          <a:pt x="0" y="27294"/>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custDataLst>
                      <p:tags r:id="rId71"/>
                    </p:custDataLst>
                  </p:nvPr>
                </p:nvSpPr>
                <p:spPr>
                  <a:xfrm>
                    <a:off x="5930781" y="3113583"/>
                    <a:ext cx="290292" cy="208046"/>
                  </a:xfrm>
                  <a:custGeom>
                    <a:avLst/>
                    <a:gdLst>
                      <a:gd name="connsiteX0" fmla="*/ 125370 w 290292"/>
                      <a:gd name="connsiteY0" fmla="*/ 8036 h 208046"/>
                      <a:gd name="connsiteX1" fmla="*/ 319 w 290292"/>
                      <a:gd name="connsiteY1" fmla="*/ 124395 h 208046"/>
                      <a:gd name="connsiteX2" fmla="*/ 114719 w 290292"/>
                      <a:gd name="connsiteY2" fmla="*/ 207424 h 208046"/>
                      <a:gd name="connsiteX3" fmla="*/ 287108 w 290292"/>
                      <a:gd name="connsiteY3" fmla="*/ 98757 h 208046"/>
                      <a:gd name="connsiteX4" fmla="*/ 125370 w 290292"/>
                      <a:gd name="connsiteY4" fmla="*/ 8036 h 20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92" h="208046">
                        <a:moveTo>
                          <a:pt x="125370" y="8036"/>
                        </a:moveTo>
                        <a:cubicBezTo>
                          <a:pt x="125370" y="8036"/>
                          <a:pt x="4855" y="56354"/>
                          <a:pt x="319" y="124395"/>
                        </a:cubicBezTo>
                        <a:cubicBezTo>
                          <a:pt x="-4218" y="192436"/>
                          <a:pt x="39964" y="211960"/>
                          <a:pt x="114719" y="207424"/>
                        </a:cubicBezTo>
                        <a:cubicBezTo>
                          <a:pt x="189474" y="202888"/>
                          <a:pt x="311566" y="165219"/>
                          <a:pt x="287108" y="98757"/>
                        </a:cubicBezTo>
                        <a:cubicBezTo>
                          <a:pt x="262847" y="32097"/>
                          <a:pt x="233853" y="-20758"/>
                          <a:pt x="125370" y="803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60" name="图形 3"/>
                  <p:cNvGrpSpPr/>
                  <p:nvPr/>
                </p:nvGrpSpPr>
                <p:grpSpPr>
                  <a:xfrm>
                    <a:off x="6078439" y="3137988"/>
                    <a:ext cx="120324" cy="92298"/>
                    <a:chOff x="6078439" y="3137988"/>
                    <a:chExt cx="120324" cy="92298"/>
                  </a:xfrm>
                  <a:solidFill>
                    <a:srgbClr val="F3CE90"/>
                  </a:solidFill>
                </p:grpSpPr>
                <p:sp>
                  <p:nvSpPr>
                    <p:cNvPr id="161" name="任意多边形: 形状 160"/>
                    <p:cNvSpPr/>
                    <p:nvPr>
                      <p:custDataLst>
                        <p:tags r:id="rId72"/>
                      </p:custDataLst>
                    </p:nvPr>
                  </p:nvSpPr>
                  <p:spPr>
                    <a:xfrm>
                      <a:off x="6123410" y="3188673"/>
                      <a:ext cx="26824" cy="16566"/>
                    </a:xfrm>
                    <a:custGeom>
                      <a:avLst/>
                      <a:gdLst>
                        <a:gd name="connsiteX0" fmla="*/ 13412 w 26824"/>
                        <a:gd name="connsiteY0" fmla="*/ 0 h 16566"/>
                        <a:gd name="connsiteX1" fmla="*/ 0 w 26824"/>
                        <a:gd name="connsiteY1" fmla="*/ 8283 h 16566"/>
                        <a:gd name="connsiteX2" fmla="*/ 13412 w 26824"/>
                        <a:gd name="connsiteY2" fmla="*/ 16566 h 16566"/>
                        <a:gd name="connsiteX3" fmla="*/ 26825 w 26824"/>
                        <a:gd name="connsiteY3" fmla="*/ 8283 h 16566"/>
                        <a:gd name="connsiteX4" fmla="*/ 13412 w 26824"/>
                        <a:gd name="connsiteY4" fmla="*/ 0 h 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4" h="16566">
                          <a:moveTo>
                            <a:pt x="13412" y="0"/>
                          </a:moveTo>
                          <a:cubicBezTo>
                            <a:pt x="6114" y="0"/>
                            <a:pt x="0" y="3747"/>
                            <a:pt x="0" y="8283"/>
                          </a:cubicBezTo>
                          <a:cubicBezTo>
                            <a:pt x="0" y="12819"/>
                            <a:pt x="5917" y="16566"/>
                            <a:pt x="13412" y="16566"/>
                          </a:cubicBezTo>
                          <a:cubicBezTo>
                            <a:pt x="20710" y="16566"/>
                            <a:pt x="26825" y="12819"/>
                            <a:pt x="26825" y="8283"/>
                          </a:cubicBezTo>
                          <a:cubicBezTo>
                            <a:pt x="26825" y="3747"/>
                            <a:pt x="20710" y="0"/>
                            <a:pt x="1341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custDataLst>
                        <p:tags r:id="rId73"/>
                      </p:custDataLst>
                    </p:nvPr>
                  </p:nvSpPr>
                  <p:spPr>
                    <a:xfrm>
                      <a:off x="6078439" y="3137988"/>
                      <a:ext cx="33531" cy="22088"/>
                    </a:xfrm>
                    <a:custGeom>
                      <a:avLst/>
                      <a:gdLst>
                        <a:gd name="connsiteX0" fmla="*/ 33531 w 33531"/>
                        <a:gd name="connsiteY0" fmla="*/ 11044 h 22088"/>
                        <a:gd name="connsiteX1" fmla="*/ 16766 w 33531"/>
                        <a:gd name="connsiteY1" fmla="*/ 22089 h 22088"/>
                        <a:gd name="connsiteX2" fmla="*/ 0 w 33531"/>
                        <a:gd name="connsiteY2" fmla="*/ 11044 h 22088"/>
                        <a:gd name="connsiteX3" fmla="*/ 16766 w 33531"/>
                        <a:gd name="connsiteY3" fmla="*/ 0 h 22088"/>
                        <a:gd name="connsiteX4" fmla="*/ 33531 w 33531"/>
                        <a:gd name="connsiteY4" fmla="*/ 11044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1" h="22088">
                          <a:moveTo>
                            <a:pt x="33531" y="11044"/>
                          </a:moveTo>
                          <a:cubicBezTo>
                            <a:pt x="33531" y="17144"/>
                            <a:pt x="26025" y="22089"/>
                            <a:pt x="16766" y="22089"/>
                          </a:cubicBezTo>
                          <a:cubicBezTo>
                            <a:pt x="7506" y="22089"/>
                            <a:pt x="0" y="17144"/>
                            <a:pt x="0" y="11044"/>
                          </a:cubicBezTo>
                          <a:cubicBezTo>
                            <a:pt x="0" y="4945"/>
                            <a:pt x="7506" y="0"/>
                            <a:pt x="16766" y="0"/>
                          </a:cubicBezTo>
                          <a:cubicBezTo>
                            <a:pt x="26025" y="0"/>
                            <a:pt x="33531" y="4945"/>
                            <a:pt x="33531" y="11044"/>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custDataLst>
                        <p:tags r:id="rId74"/>
                      </p:custDataLst>
                    </p:nvPr>
                  </p:nvSpPr>
                  <p:spPr>
                    <a:xfrm>
                      <a:off x="6132703" y="3147284"/>
                      <a:ext cx="45517" cy="37613"/>
                    </a:xfrm>
                    <a:custGeom>
                      <a:avLst/>
                      <a:gdLst>
                        <a:gd name="connsiteX0" fmla="*/ 31142 w 45517"/>
                        <a:gd name="connsiteY0" fmla="*/ 7072 h 37613"/>
                        <a:gd name="connsiteX1" fmla="*/ 1555 w 45517"/>
                        <a:gd name="connsiteY1" fmla="*/ 4114 h 37613"/>
                        <a:gd name="connsiteX2" fmla="*/ 14376 w 45517"/>
                        <a:gd name="connsiteY2" fmla="*/ 30541 h 37613"/>
                        <a:gd name="connsiteX3" fmla="*/ 43962 w 45517"/>
                        <a:gd name="connsiteY3" fmla="*/ 33500 h 37613"/>
                        <a:gd name="connsiteX4" fmla="*/ 31142 w 45517"/>
                        <a:gd name="connsiteY4" fmla="*/ 7072 h 3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7" h="37613">
                          <a:moveTo>
                            <a:pt x="31142" y="7072"/>
                          </a:moveTo>
                          <a:cubicBezTo>
                            <a:pt x="19504" y="-1014"/>
                            <a:pt x="6092" y="-2394"/>
                            <a:pt x="1555" y="4114"/>
                          </a:cubicBezTo>
                          <a:cubicBezTo>
                            <a:pt x="-2981" y="10622"/>
                            <a:pt x="2739" y="22456"/>
                            <a:pt x="14376" y="30541"/>
                          </a:cubicBezTo>
                          <a:cubicBezTo>
                            <a:pt x="26014" y="38628"/>
                            <a:pt x="39426" y="40008"/>
                            <a:pt x="43962" y="33500"/>
                          </a:cubicBezTo>
                          <a:cubicBezTo>
                            <a:pt x="48499" y="26992"/>
                            <a:pt x="42779" y="15158"/>
                            <a:pt x="31142" y="7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custDataLst>
                        <p:tags r:id="rId75"/>
                      </p:custDataLst>
                    </p:nvPr>
                  </p:nvSpPr>
                  <p:spPr>
                    <a:xfrm>
                      <a:off x="6181399" y="3200703"/>
                      <a:ext cx="17364" cy="29582"/>
                    </a:xfrm>
                    <a:custGeom>
                      <a:avLst/>
                      <a:gdLst>
                        <a:gd name="connsiteX0" fmla="*/ 8679 w 17364"/>
                        <a:gd name="connsiteY0" fmla="*/ 0 h 29582"/>
                        <a:gd name="connsiteX1" fmla="*/ 0 w 17364"/>
                        <a:gd name="connsiteY1" fmla="*/ 14791 h 29582"/>
                        <a:gd name="connsiteX2" fmla="*/ 8679 w 17364"/>
                        <a:gd name="connsiteY2" fmla="*/ 29583 h 29582"/>
                        <a:gd name="connsiteX3" fmla="*/ 17357 w 17364"/>
                        <a:gd name="connsiteY3" fmla="*/ 14791 h 29582"/>
                        <a:gd name="connsiteX4" fmla="*/ 8679 w 17364"/>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4" h="29582">
                          <a:moveTo>
                            <a:pt x="8679" y="0"/>
                          </a:moveTo>
                          <a:cubicBezTo>
                            <a:pt x="3748" y="0"/>
                            <a:pt x="0" y="6508"/>
                            <a:pt x="0" y="14791"/>
                          </a:cubicBezTo>
                          <a:cubicBezTo>
                            <a:pt x="0" y="22877"/>
                            <a:pt x="3945" y="29583"/>
                            <a:pt x="8679" y="29583"/>
                          </a:cubicBezTo>
                          <a:cubicBezTo>
                            <a:pt x="13610" y="29583"/>
                            <a:pt x="17357" y="23075"/>
                            <a:pt x="17357" y="14791"/>
                          </a:cubicBezTo>
                          <a:cubicBezTo>
                            <a:pt x="17554" y="6705"/>
                            <a:pt x="13610" y="0"/>
                            <a:pt x="8679"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5" name="图形 3"/>
                <p:cNvGrpSpPr/>
                <p:nvPr/>
              </p:nvGrpSpPr>
              <p:grpSpPr>
                <a:xfrm>
                  <a:off x="6185030" y="3243880"/>
                  <a:ext cx="260909" cy="259597"/>
                  <a:chOff x="6185030" y="3243880"/>
                  <a:chExt cx="260909" cy="259597"/>
                </a:xfrm>
              </p:grpSpPr>
              <p:sp>
                <p:nvSpPr>
                  <p:cNvPr id="166" name="任意多边形: 形状 165"/>
                  <p:cNvSpPr/>
                  <p:nvPr>
                    <p:custDataLst>
                      <p:tags r:id="rId76"/>
                    </p:custDataLst>
                  </p:nvPr>
                </p:nvSpPr>
                <p:spPr>
                  <a:xfrm>
                    <a:off x="6186258" y="3314423"/>
                    <a:ext cx="232257" cy="109331"/>
                  </a:xfrm>
                  <a:custGeom>
                    <a:avLst/>
                    <a:gdLst>
                      <a:gd name="connsiteX0" fmla="*/ 206190 w 232257"/>
                      <a:gd name="connsiteY0" fmla="*/ 29855 h 109331"/>
                      <a:gd name="connsiteX1" fmla="*/ 2439 w 232257"/>
                      <a:gd name="connsiteY1" fmla="*/ 40111 h 109331"/>
                      <a:gd name="connsiteX2" fmla="*/ 219997 w 232257"/>
                      <a:gd name="connsiteY2" fmla="*/ 108151 h 109331"/>
                      <a:gd name="connsiteX3" fmla="*/ 206190 w 232257"/>
                      <a:gd name="connsiteY3" fmla="*/ 29855 h 109331"/>
                    </a:gdLst>
                    <a:ahLst/>
                    <a:cxnLst>
                      <a:cxn ang="0">
                        <a:pos x="connsiteX0" y="connsiteY0"/>
                      </a:cxn>
                      <a:cxn ang="0">
                        <a:pos x="connsiteX1" y="connsiteY1"/>
                      </a:cxn>
                      <a:cxn ang="0">
                        <a:pos x="connsiteX2" y="connsiteY2"/>
                      </a:cxn>
                      <a:cxn ang="0">
                        <a:pos x="connsiteX3" y="connsiteY3"/>
                      </a:cxn>
                    </a:cxnLst>
                    <a:rect l="l" t="t" r="r" b="b"/>
                    <a:pathLst>
                      <a:path w="232257" h="109331">
                        <a:moveTo>
                          <a:pt x="206190" y="29855"/>
                        </a:moveTo>
                        <a:cubicBezTo>
                          <a:pt x="206190" y="29855"/>
                          <a:pt x="-26161" y="-43707"/>
                          <a:pt x="2439" y="40111"/>
                        </a:cubicBezTo>
                        <a:cubicBezTo>
                          <a:pt x="31039" y="123929"/>
                          <a:pt x="219997" y="108151"/>
                          <a:pt x="219997" y="108151"/>
                        </a:cubicBezTo>
                        <a:cubicBezTo>
                          <a:pt x="254120" y="75216"/>
                          <a:pt x="206190" y="29855"/>
                          <a:pt x="206190" y="2985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custDataLst>
                      <p:tags r:id="rId77"/>
                    </p:custDataLst>
                  </p:nvPr>
                </p:nvSpPr>
                <p:spPr>
                  <a:xfrm>
                    <a:off x="6185030" y="3243880"/>
                    <a:ext cx="260909" cy="259597"/>
                  </a:xfrm>
                  <a:custGeom>
                    <a:avLst/>
                    <a:gdLst>
                      <a:gd name="connsiteX0" fmla="*/ 22997 w 260909"/>
                      <a:gd name="connsiteY0" fmla="*/ 34725 h 259597"/>
                      <a:gd name="connsiteX1" fmla="*/ 1300 w 260909"/>
                      <a:gd name="connsiteY1" fmla="*/ 106118 h 259597"/>
                      <a:gd name="connsiteX2" fmla="*/ 18460 w 260909"/>
                      <a:gd name="connsiteY2" fmla="*/ 99412 h 259597"/>
                      <a:gd name="connsiteX3" fmla="*/ 67771 w 260909"/>
                      <a:gd name="connsiteY3" fmla="*/ 137870 h 259597"/>
                      <a:gd name="connsiteX4" fmla="*/ 46074 w 260909"/>
                      <a:gd name="connsiteY4" fmla="*/ 248904 h 259597"/>
                      <a:gd name="connsiteX5" fmla="*/ 130691 w 260909"/>
                      <a:gd name="connsiteY5" fmla="*/ 227407 h 259597"/>
                      <a:gd name="connsiteX6" fmla="*/ 183354 w 260909"/>
                      <a:gd name="connsiteY6" fmla="*/ 135701 h 259597"/>
                      <a:gd name="connsiteX7" fmla="*/ 222211 w 260909"/>
                      <a:gd name="connsiteY7" fmla="*/ 164100 h 259597"/>
                      <a:gd name="connsiteX8" fmla="*/ 221027 w 260909"/>
                      <a:gd name="connsiteY8" fmla="*/ 183428 h 259597"/>
                      <a:gd name="connsiteX9" fmla="*/ 231284 w 260909"/>
                      <a:gd name="connsiteY9" fmla="*/ 52080 h 259597"/>
                      <a:gd name="connsiteX10" fmla="*/ 22997 w 260909"/>
                      <a:gd name="connsiteY10" fmla="*/ 34725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09" h="259597">
                        <a:moveTo>
                          <a:pt x="22997" y="34725"/>
                        </a:moveTo>
                        <a:cubicBezTo>
                          <a:pt x="-7970" y="60166"/>
                          <a:pt x="1300" y="106118"/>
                          <a:pt x="1300" y="106118"/>
                        </a:cubicBezTo>
                        <a:cubicBezTo>
                          <a:pt x="1300" y="106118"/>
                          <a:pt x="5837" y="124262"/>
                          <a:pt x="18460" y="99412"/>
                        </a:cubicBezTo>
                        <a:cubicBezTo>
                          <a:pt x="31084" y="74563"/>
                          <a:pt x="87100" y="113020"/>
                          <a:pt x="67771" y="137870"/>
                        </a:cubicBezTo>
                        <a:cubicBezTo>
                          <a:pt x="67771" y="137870"/>
                          <a:pt x="16291" y="236479"/>
                          <a:pt x="46074" y="248904"/>
                        </a:cubicBezTo>
                        <a:cubicBezTo>
                          <a:pt x="75858" y="261329"/>
                          <a:pt x="108994" y="271585"/>
                          <a:pt x="130691" y="227407"/>
                        </a:cubicBezTo>
                        <a:cubicBezTo>
                          <a:pt x="152387" y="183230"/>
                          <a:pt x="167378" y="133334"/>
                          <a:pt x="183354" y="135701"/>
                        </a:cubicBezTo>
                        <a:cubicBezTo>
                          <a:pt x="199331" y="137870"/>
                          <a:pt x="222211" y="157198"/>
                          <a:pt x="222211" y="164100"/>
                        </a:cubicBezTo>
                        <a:cubicBezTo>
                          <a:pt x="222211" y="171003"/>
                          <a:pt x="221027" y="183428"/>
                          <a:pt x="221027" y="183428"/>
                        </a:cubicBezTo>
                        <a:cubicBezTo>
                          <a:pt x="221027" y="183428"/>
                          <a:pt x="303474" y="143787"/>
                          <a:pt x="231284" y="52080"/>
                        </a:cubicBezTo>
                        <a:cubicBezTo>
                          <a:pt x="159291" y="-40021"/>
                          <a:pt x="48244" y="13819"/>
                          <a:pt x="22997" y="34725"/>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8" name="图形 3"/>
              <p:cNvGrpSpPr/>
              <p:nvPr/>
            </p:nvGrpSpPr>
            <p:grpSpPr>
              <a:xfrm>
                <a:off x="6861883" y="3026362"/>
                <a:ext cx="313772" cy="565126"/>
                <a:chOff x="6861883" y="3026362"/>
                <a:chExt cx="313772" cy="565126"/>
              </a:xfrm>
            </p:grpSpPr>
            <p:sp>
              <p:nvSpPr>
                <p:cNvPr id="169" name="任意多边形: 形状 168"/>
                <p:cNvSpPr/>
                <p:nvPr>
                  <p:custDataLst>
                    <p:tags r:id="rId78"/>
                  </p:custDataLst>
                </p:nvPr>
              </p:nvSpPr>
              <p:spPr>
                <a:xfrm>
                  <a:off x="6905498" y="3209949"/>
                  <a:ext cx="270158" cy="381539"/>
                </a:xfrm>
                <a:custGeom>
                  <a:avLst/>
                  <a:gdLst>
                    <a:gd name="connsiteX0" fmla="*/ 270000 w 270158"/>
                    <a:gd name="connsiteY0" fmla="*/ 122694 h 381539"/>
                    <a:gd name="connsiteX1" fmla="*/ 131733 w 270158"/>
                    <a:gd name="connsiteY1" fmla="*/ 615 h 381539"/>
                    <a:gd name="connsiteX2" fmla="*/ 59937 w 270158"/>
                    <a:gd name="connsiteY2" fmla="*/ 32171 h 381539"/>
                    <a:gd name="connsiteX3" fmla="*/ 5104 w 270158"/>
                    <a:gd name="connsiteY3" fmla="*/ 164307 h 381539"/>
                    <a:gd name="connsiteX4" fmla="*/ 94455 w 270158"/>
                    <a:gd name="connsiteY4" fmla="*/ 246745 h 381539"/>
                    <a:gd name="connsiteX5" fmla="*/ 149288 w 270158"/>
                    <a:gd name="connsiteY5" fmla="*/ 251478 h 381539"/>
                    <a:gd name="connsiteX6" fmla="*/ 259743 w 270158"/>
                    <a:gd name="connsiteY6" fmla="*/ 381445 h 381539"/>
                    <a:gd name="connsiteX7" fmla="*/ 214377 w 270158"/>
                    <a:gd name="connsiteY7" fmla="*/ 235306 h 381539"/>
                    <a:gd name="connsiteX8" fmla="*/ 270000 w 270158"/>
                    <a:gd name="connsiteY8" fmla="*/ 122694 h 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58" h="381539">
                      <a:moveTo>
                        <a:pt x="270000" y="122694"/>
                      </a:moveTo>
                      <a:cubicBezTo>
                        <a:pt x="266646" y="77136"/>
                        <a:pt x="245542" y="-8062"/>
                        <a:pt x="131733" y="615"/>
                      </a:cubicBezTo>
                      <a:cubicBezTo>
                        <a:pt x="131733" y="615"/>
                        <a:pt x="74730" y="16787"/>
                        <a:pt x="59937" y="32171"/>
                      </a:cubicBezTo>
                      <a:cubicBezTo>
                        <a:pt x="59937" y="32171"/>
                        <a:pt x="-20735" y="82461"/>
                        <a:pt x="5104" y="164307"/>
                      </a:cubicBezTo>
                      <a:cubicBezTo>
                        <a:pt x="30943" y="246153"/>
                        <a:pt x="94455" y="246745"/>
                        <a:pt x="94455" y="246745"/>
                      </a:cubicBezTo>
                      <a:lnTo>
                        <a:pt x="149288" y="251478"/>
                      </a:lnTo>
                      <a:cubicBezTo>
                        <a:pt x="149288" y="251478"/>
                        <a:pt x="258954" y="385587"/>
                        <a:pt x="259743" y="381445"/>
                      </a:cubicBezTo>
                      <a:cubicBezTo>
                        <a:pt x="260532" y="377304"/>
                        <a:pt x="206291" y="275539"/>
                        <a:pt x="214377" y="235306"/>
                      </a:cubicBezTo>
                      <a:cubicBezTo>
                        <a:pt x="222465" y="195073"/>
                        <a:pt x="273353" y="168252"/>
                        <a:pt x="270000" y="12269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custDataLst>
                    <p:tags r:id="rId79"/>
                  </p:custDataLst>
                </p:nvPr>
              </p:nvSpPr>
              <p:spPr>
                <a:xfrm>
                  <a:off x="6888905" y="3042534"/>
                  <a:ext cx="93492" cy="202346"/>
                </a:xfrm>
                <a:custGeom>
                  <a:avLst/>
                  <a:gdLst>
                    <a:gd name="connsiteX0" fmla="*/ 789 w 93492"/>
                    <a:gd name="connsiteY0" fmla="*/ 0 h 202346"/>
                    <a:gd name="connsiteX1" fmla="*/ 0 w 93492"/>
                    <a:gd name="connsiteY1" fmla="*/ 56207 h 202346"/>
                    <a:gd name="connsiteX2" fmla="*/ 72585 w 93492"/>
                    <a:gd name="connsiteY2" fmla="*/ 202347 h 202346"/>
                    <a:gd name="connsiteX3" fmla="*/ 93493 w 93492"/>
                    <a:gd name="connsiteY3" fmla="*/ 186964 h 202346"/>
                    <a:gd name="connsiteX4" fmla="*/ 14202 w 93492"/>
                    <a:gd name="connsiteY4" fmla="*/ 8678 h 202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202346">
                      <a:moveTo>
                        <a:pt x="789" y="0"/>
                      </a:moveTo>
                      <a:lnTo>
                        <a:pt x="0" y="56207"/>
                      </a:lnTo>
                      <a:lnTo>
                        <a:pt x="72585" y="202347"/>
                      </a:lnTo>
                      <a:lnTo>
                        <a:pt x="93493" y="186964"/>
                      </a:lnTo>
                      <a:lnTo>
                        <a:pt x="14202" y="8678"/>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custDataLst>
                    <p:tags r:id="rId80"/>
                  </p:custDataLst>
                </p:nvPr>
              </p:nvSpPr>
              <p:spPr>
                <a:xfrm>
                  <a:off x="6943147" y="3053775"/>
                  <a:ext cx="55622" cy="180258"/>
                </a:xfrm>
                <a:custGeom>
                  <a:avLst/>
                  <a:gdLst>
                    <a:gd name="connsiteX0" fmla="*/ 14202 w 55622"/>
                    <a:gd name="connsiteY0" fmla="*/ 10058 h 180258"/>
                    <a:gd name="connsiteX1" fmla="*/ 1972 w 55622"/>
                    <a:gd name="connsiteY1" fmla="*/ 0 h 180258"/>
                    <a:gd name="connsiteX2" fmla="*/ 0 w 55622"/>
                    <a:gd name="connsiteY2" fmla="*/ 60941 h 180258"/>
                    <a:gd name="connsiteX3" fmla="*/ 35898 w 55622"/>
                    <a:gd name="connsiteY3" fmla="*/ 180258 h 180258"/>
                    <a:gd name="connsiteX4" fmla="*/ 55622 w 55622"/>
                    <a:gd name="connsiteY4" fmla="*/ 171581 h 180258"/>
                    <a:gd name="connsiteX5" fmla="*/ 28600 w 55622"/>
                    <a:gd name="connsiteY5" fmla="*/ 36880 h 180258"/>
                    <a:gd name="connsiteX6" fmla="*/ 14202 w 55622"/>
                    <a:gd name="connsiteY6" fmla="*/ 10058 h 1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2" h="180258">
                      <a:moveTo>
                        <a:pt x="14202" y="10058"/>
                      </a:moveTo>
                      <a:lnTo>
                        <a:pt x="1972" y="0"/>
                      </a:lnTo>
                      <a:lnTo>
                        <a:pt x="0" y="60941"/>
                      </a:lnTo>
                      <a:lnTo>
                        <a:pt x="35898" y="180258"/>
                      </a:lnTo>
                      <a:cubicBezTo>
                        <a:pt x="35898" y="180258"/>
                        <a:pt x="55622" y="173553"/>
                        <a:pt x="55622" y="171581"/>
                      </a:cubicBezTo>
                      <a:cubicBezTo>
                        <a:pt x="55622" y="169608"/>
                        <a:pt x="28600" y="36880"/>
                        <a:pt x="28600" y="36880"/>
                      </a:cubicBezTo>
                      <a:lnTo>
                        <a:pt x="14202" y="10058"/>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custDataLst>
                    <p:tags r:id="rId81"/>
                  </p:custDataLst>
                </p:nvPr>
              </p:nvSpPr>
              <p:spPr>
                <a:xfrm>
                  <a:off x="6987921" y="3098741"/>
                  <a:ext cx="34517" cy="126614"/>
                </a:xfrm>
                <a:custGeom>
                  <a:avLst/>
                  <a:gdLst>
                    <a:gd name="connsiteX0" fmla="*/ 0 w 34517"/>
                    <a:gd name="connsiteY0" fmla="*/ 10650 h 126614"/>
                    <a:gd name="connsiteX1" fmla="*/ 10848 w 34517"/>
                    <a:gd name="connsiteY1" fmla="*/ 126615 h 126614"/>
                    <a:gd name="connsiteX2" fmla="*/ 34517 w 34517"/>
                    <a:gd name="connsiteY2" fmla="*/ 116556 h 126614"/>
                    <a:gd name="connsiteX3" fmla="*/ 20316 w 34517"/>
                    <a:gd name="connsiteY3" fmla="*/ 0 h 126614"/>
                  </a:gdLst>
                  <a:ahLst/>
                  <a:cxnLst>
                    <a:cxn ang="0">
                      <a:pos x="connsiteX0" y="connsiteY0"/>
                    </a:cxn>
                    <a:cxn ang="0">
                      <a:pos x="connsiteX1" y="connsiteY1"/>
                    </a:cxn>
                    <a:cxn ang="0">
                      <a:pos x="connsiteX2" y="connsiteY2"/>
                    </a:cxn>
                    <a:cxn ang="0">
                      <a:pos x="connsiteX3" y="connsiteY3"/>
                    </a:cxn>
                  </a:cxnLst>
                  <a:rect l="l" t="t" r="r" b="b"/>
                  <a:pathLst>
                    <a:path w="34517" h="126614">
                      <a:moveTo>
                        <a:pt x="0" y="10650"/>
                      </a:moveTo>
                      <a:lnTo>
                        <a:pt x="10848" y="126615"/>
                      </a:lnTo>
                      <a:lnTo>
                        <a:pt x="34517" y="116556"/>
                      </a:lnTo>
                      <a:lnTo>
                        <a:pt x="20316" y="0"/>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73" name="图形 3"/>
                <p:cNvGrpSpPr/>
                <p:nvPr/>
              </p:nvGrpSpPr>
              <p:grpSpPr>
                <a:xfrm>
                  <a:off x="7042556" y="3233412"/>
                  <a:ext cx="120120" cy="112050"/>
                  <a:chOff x="7042556" y="3233412"/>
                  <a:chExt cx="120120" cy="112050"/>
                </a:xfrm>
                <a:solidFill>
                  <a:srgbClr val="F3CE90"/>
                </a:solidFill>
              </p:grpSpPr>
              <p:sp>
                <p:nvSpPr>
                  <p:cNvPr id="174" name="任意多边形: 形状 173"/>
                  <p:cNvSpPr/>
                  <p:nvPr>
                    <p:custDataLst>
                      <p:tags r:id="rId82"/>
                    </p:custDataLst>
                  </p:nvPr>
                </p:nvSpPr>
                <p:spPr>
                  <a:xfrm>
                    <a:off x="7042556" y="3234625"/>
                    <a:ext cx="27219" cy="16171"/>
                  </a:xfrm>
                  <a:custGeom>
                    <a:avLst/>
                    <a:gdLst>
                      <a:gd name="connsiteX0" fmla="*/ 13610 w 27219"/>
                      <a:gd name="connsiteY0" fmla="*/ 0 h 16171"/>
                      <a:gd name="connsiteX1" fmla="*/ 0 w 27219"/>
                      <a:gd name="connsiteY1" fmla="*/ 8086 h 16171"/>
                      <a:gd name="connsiteX2" fmla="*/ 13610 w 27219"/>
                      <a:gd name="connsiteY2" fmla="*/ 16172 h 16171"/>
                      <a:gd name="connsiteX3" fmla="*/ 27219 w 27219"/>
                      <a:gd name="connsiteY3" fmla="*/ 8086 h 16171"/>
                      <a:gd name="connsiteX4" fmla="*/ 13610 w 27219"/>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 h="16171">
                        <a:moveTo>
                          <a:pt x="13610" y="0"/>
                        </a:moveTo>
                        <a:cubicBezTo>
                          <a:pt x="6114" y="0"/>
                          <a:pt x="0" y="3550"/>
                          <a:pt x="0" y="8086"/>
                        </a:cubicBezTo>
                        <a:cubicBezTo>
                          <a:pt x="0" y="12622"/>
                          <a:pt x="6114" y="16172"/>
                          <a:pt x="13610" y="16172"/>
                        </a:cubicBezTo>
                        <a:cubicBezTo>
                          <a:pt x="21105" y="16172"/>
                          <a:pt x="27219" y="12622"/>
                          <a:pt x="27219" y="8086"/>
                        </a:cubicBezTo>
                        <a:cubicBezTo>
                          <a:pt x="27022" y="3550"/>
                          <a:pt x="21105" y="0"/>
                          <a:pt x="13610"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custDataLst>
                      <p:tags r:id="rId83"/>
                    </p:custDataLst>
                  </p:nvPr>
                </p:nvSpPr>
                <p:spPr>
                  <a:xfrm>
                    <a:off x="7086861" y="3233412"/>
                    <a:ext cx="25593" cy="20767"/>
                  </a:xfrm>
                  <a:custGeom>
                    <a:avLst/>
                    <a:gdLst>
                      <a:gd name="connsiteX0" fmla="*/ 17432 w 25593"/>
                      <a:gd name="connsiteY0" fmla="*/ 3777 h 20767"/>
                      <a:gd name="connsiteX1" fmla="*/ 864 w 25593"/>
                      <a:gd name="connsiteY1" fmla="*/ 2396 h 20767"/>
                      <a:gd name="connsiteX2" fmla="*/ 8162 w 25593"/>
                      <a:gd name="connsiteY2" fmla="*/ 16990 h 20767"/>
                      <a:gd name="connsiteX3" fmla="*/ 24730 w 25593"/>
                      <a:gd name="connsiteY3" fmla="*/ 18371 h 20767"/>
                      <a:gd name="connsiteX4" fmla="*/ 17432 w 25593"/>
                      <a:gd name="connsiteY4" fmla="*/ 3777 h 2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 h="20767">
                        <a:moveTo>
                          <a:pt x="17432" y="3777"/>
                        </a:moveTo>
                        <a:cubicBezTo>
                          <a:pt x="10923" y="-562"/>
                          <a:pt x="3428" y="-1351"/>
                          <a:pt x="864" y="2396"/>
                        </a:cubicBezTo>
                        <a:cubicBezTo>
                          <a:pt x="-1700" y="6143"/>
                          <a:pt x="1653" y="12652"/>
                          <a:pt x="8162" y="16990"/>
                        </a:cubicBezTo>
                        <a:cubicBezTo>
                          <a:pt x="14671" y="21329"/>
                          <a:pt x="22166" y="22118"/>
                          <a:pt x="24730" y="18371"/>
                        </a:cubicBezTo>
                        <a:cubicBezTo>
                          <a:pt x="27294" y="14821"/>
                          <a:pt x="23941" y="8116"/>
                          <a:pt x="17432" y="3777"/>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custDataLst>
                      <p:tags r:id="rId84"/>
                    </p:custDataLst>
                  </p:nvPr>
                </p:nvSpPr>
                <p:spPr>
                  <a:xfrm>
                    <a:off x="7083552" y="3273956"/>
                    <a:ext cx="24716" cy="18370"/>
                  </a:xfrm>
                  <a:custGeom>
                    <a:avLst/>
                    <a:gdLst>
                      <a:gd name="connsiteX0" fmla="*/ 15415 w 24716"/>
                      <a:gd name="connsiteY0" fmla="*/ 4649 h 18370"/>
                      <a:gd name="connsiteX1" fmla="*/ 425 w 24716"/>
                      <a:gd name="connsiteY1" fmla="*/ 1099 h 18370"/>
                      <a:gd name="connsiteX2" fmla="*/ 9301 w 24716"/>
                      <a:gd name="connsiteY2" fmla="*/ 13721 h 18370"/>
                      <a:gd name="connsiteX3" fmla="*/ 24291 w 24716"/>
                      <a:gd name="connsiteY3" fmla="*/ 17271 h 18370"/>
                      <a:gd name="connsiteX4" fmla="*/ 15415 w 24716"/>
                      <a:gd name="connsiteY4" fmla="*/ 4649 h 1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6" h="18370">
                        <a:moveTo>
                          <a:pt x="15415" y="4649"/>
                        </a:moveTo>
                        <a:cubicBezTo>
                          <a:pt x="8906" y="310"/>
                          <a:pt x="2003" y="-1267"/>
                          <a:pt x="425" y="1099"/>
                        </a:cubicBezTo>
                        <a:cubicBezTo>
                          <a:pt x="-1350" y="3663"/>
                          <a:pt x="2595" y="9185"/>
                          <a:pt x="9301" y="13721"/>
                        </a:cubicBezTo>
                        <a:cubicBezTo>
                          <a:pt x="15810" y="18060"/>
                          <a:pt x="22713" y="19638"/>
                          <a:pt x="24291" y="17271"/>
                        </a:cubicBezTo>
                        <a:cubicBezTo>
                          <a:pt x="26066" y="14707"/>
                          <a:pt x="22122" y="8988"/>
                          <a:pt x="15415" y="46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custDataLst>
                      <p:tags r:id="rId85"/>
                    </p:custDataLst>
                  </p:nvPr>
                </p:nvSpPr>
                <p:spPr>
                  <a:xfrm>
                    <a:off x="7125901" y="3266178"/>
                    <a:ext cx="21085" cy="18345"/>
                  </a:xfrm>
                  <a:custGeom>
                    <a:avLst/>
                    <a:gdLst>
                      <a:gd name="connsiteX0" fmla="*/ 15080 w 21085"/>
                      <a:gd name="connsiteY0" fmla="*/ 2566 h 18345"/>
                      <a:gd name="connsiteX1" fmla="*/ 1075 w 21085"/>
                      <a:gd name="connsiteY1" fmla="*/ 2763 h 18345"/>
                      <a:gd name="connsiteX2" fmla="*/ 6006 w 21085"/>
                      <a:gd name="connsiteY2" fmla="*/ 15780 h 18345"/>
                      <a:gd name="connsiteX3" fmla="*/ 20011 w 21085"/>
                      <a:gd name="connsiteY3" fmla="*/ 15582 h 18345"/>
                      <a:gd name="connsiteX4" fmla="*/ 15080 w 21085"/>
                      <a:gd name="connsiteY4" fmla="*/ 2566 h 1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5" h="18345">
                        <a:moveTo>
                          <a:pt x="15080" y="2566"/>
                        </a:moveTo>
                        <a:cubicBezTo>
                          <a:pt x="9754" y="-984"/>
                          <a:pt x="3639" y="-787"/>
                          <a:pt x="1075" y="2763"/>
                        </a:cubicBezTo>
                        <a:cubicBezTo>
                          <a:pt x="-1489" y="6510"/>
                          <a:pt x="681" y="12230"/>
                          <a:pt x="6006" y="15780"/>
                        </a:cubicBezTo>
                        <a:cubicBezTo>
                          <a:pt x="11332" y="19330"/>
                          <a:pt x="17446" y="19132"/>
                          <a:pt x="20011" y="15582"/>
                        </a:cubicBezTo>
                        <a:cubicBezTo>
                          <a:pt x="22575" y="11835"/>
                          <a:pt x="20405" y="6116"/>
                          <a:pt x="15080" y="2566"/>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custDataLst>
                      <p:tags r:id="rId86"/>
                    </p:custDataLst>
                  </p:nvPr>
                </p:nvSpPr>
                <p:spPr>
                  <a:xfrm>
                    <a:off x="7121059" y="3313315"/>
                    <a:ext cx="14595" cy="29582"/>
                  </a:xfrm>
                  <a:custGeom>
                    <a:avLst/>
                    <a:gdLst>
                      <a:gd name="connsiteX0" fmla="*/ 7298 w 14595"/>
                      <a:gd name="connsiteY0" fmla="*/ 0 h 29582"/>
                      <a:gd name="connsiteX1" fmla="*/ 0 w 14595"/>
                      <a:gd name="connsiteY1" fmla="*/ 14791 h 29582"/>
                      <a:gd name="connsiteX2" fmla="*/ 7298 w 14595"/>
                      <a:gd name="connsiteY2" fmla="*/ 29583 h 29582"/>
                      <a:gd name="connsiteX3" fmla="*/ 14596 w 14595"/>
                      <a:gd name="connsiteY3" fmla="*/ 14791 h 29582"/>
                      <a:gd name="connsiteX4" fmla="*/ 7298 w 14595"/>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29582">
                        <a:moveTo>
                          <a:pt x="7298" y="0"/>
                        </a:moveTo>
                        <a:cubicBezTo>
                          <a:pt x="3353" y="0"/>
                          <a:pt x="0" y="6508"/>
                          <a:pt x="0" y="14791"/>
                        </a:cubicBezTo>
                        <a:cubicBezTo>
                          <a:pt x="0" y="22877"/>
                          <a:pt x="3156" y="29583"/>
                          <a:pt x="7298" y="29583"/>
                        </a:cubicBezTo>
                        <a:cubicBezTo>
                          <a:pt x="11440" y="29583"/>
                          <a:pt x="14596" y="23075"/>
                          <a:pt x="14596" y="14791"/>
                        </a:cubicBezTo>
                        <a:cubicBezTo>
                          <a:pt x="14596" y="6508"/>
                          <a:pt x="11243" y="0"/>
                          <a:pt x="7298"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custDataLst>
                      <p:tags r:id="rId87"/>
                    </p:custDataLst>
                  </p:nvPr>
                </p:nvSpPr>
                <p:spPr>
                  <a:xfrm>
                    <a:off x="7150842" y="3332840"/>
                    <a:ext cx="11834" cy="12622"/>
                  </a:xfrm>
                  <a:custGeom>
                    <a:avLst/>
                    <a:gdLst>
                      <a:gd name="connsiteX0" fmla="*/ 5917 w 11834"/>
                      <a:gd name="connsiteY0" fmla="*/ 0 h 12622"/>
                      <a:gd name="connsiteX1" fmla="*/ 0 w 11834"/>
                      <a:gd name="connsiteY1" fmla="*/ 6311 h 12622"/>
                      <a:gd name="connsiteX2" fmla="*/ 5917 w 11834"/>
                      <a:gd name="connsiteY2" fmla="*/ 12622 h 12622"/>
                      <a:gd name="connsiteX3" fmla="*/ 11835 w 11834"/>
                      <a:gd name="connsiteY3" fmla="*/ 6311 h 12622"/>
                      <a:gd name="connsiteX4" fmla="*/ 5917 w 11834"/>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 h="12622">
                        <a:moveTo>
                          <a:pt x="5917" y="0"/>
                        </a:moveTo>
                        <a:cubicBezTo>
                          <a:pt x="2761" y="0"/>
                          <a:pt x="0" y="2761"/>
                          <a:pt x="0" y="6311"/>
                        </a:cubicBezTo>
                        <a:cubicBezTo>
                          <a:pt x="0" y="9861"/>
                          <a:pt x="2564" y="12622"/>
                          <a:pt x="5917" y="12622"/>
                        </a:cubicBezTo>
                        <a:cubicBezTo>
                          <a:pt x="9073" y="12622"/>
                          <a:pt x="11835" y="9861"/>
                          <a:pt x="11835" y="6311"/>
                        </a:cubicBezTo>
                        <a:cubicBezTo>
                          <a:pt x="11835" y="2958"/>
                          <a:pt x="9270" y="0"/>
                          <a:pt x="5917"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0" name="任意多边形: 形状 179"/>
                <p:cNvSpPr/>
                <p:nvPr>
                  <p:custDataLst>
                    <p:tags r:id="rId88"/>
                  </p:custDataLst>
                </p:nvPr>
              </p:nvSpPr>
              <p:spPr>
                <a:xfrm>
                  <a:off x="7006067" y="3026362"/>
                  <a:ext cx="31248" cy="195049"/>
                </a:xfrm>
                <a:custGeom>
                  <a:avLst/>
                  <a:gdLst>
                    <a:gd name="connsiteX0" fmla="*/ 19724 w 31248"/>
                    <a:gd name="connsiteY0" fmla="*/ 3944 h 195049"/>
                    <a:gd name="connsiteX1" fmla="*/ 6114 w 31248"/>
                    <a:gd name="connsiteY1" fmla="*/ 0 h 195049"/>
                    <a:gd name="connsiteX2" fmla="*/ 1381 w 31248"/>
                    <a:gd name="connsiteY2" fmla="*/ 79677 h 195049"/>
                    <a:gd name="connsiteX3" fmla="*/ 0 w 31248"/>
                    <a:gd name="connsiteY3" fmla="*/ 195050 h 195049"/>
                    <a:gd name="connsiteX4" fmla="*/ 31164 w 31248"/>
                    <a:gd name="connsiteY4" fmla="*/ 184400 h 195049"/>
                    <a:gd name="connsiteX5" fmla="*/ 25050 w 31248"/>
                    <a:gd name="connsiteY5" fmla="*/ 21497 h 195049"/>
                    <a:gd name="connsiteX6" fmla="*/ 19724 w 31248"/>
                    <a:gd name="connsiteY6" fmla="*/ 3944 h 19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8" h="195049">
                      <a:moveTo>
                        <a:pt x="19724" y="3944"/>
                      </a:moveTo>
                      <a:lnTo>
                        <a:pt x="6114" y="0"/>
                      </a:lnTo>
                      <a:lnTo>
                        <a:pt x="1381" y="79677"/>
                      </a:lnTo>
                      <a:lnTo>
                        <a:pt x="0" y="195050"/>
                      </a:lnTo>
                      <a:lnTo>
                        <a:pt x="31164" y="184400"/>
                      </a:lnTo>
                      <a:cubicBezTo>
                        <a:pt x="31756" y="179075"/>
                        <a:pt x="29192" y="25441"/>
                        <a:pt x="25050" y="21497"/>
                      </a:cubicBezTo>
                      <a:cubicBezTo>
                        <a:pt x="21105" y="17355"/>
                        <a:pt x="19724" y="3944"/>
                        <a:pt x="19724" y="39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custDataLst>
                    <p:tags r:id="rId89"/>
                  </p:custDataLst>
                </p:nvPr>
              </p:nvSpPr>
              <p:spPr>
                <a:xfrm>
                  <a:off x="6861883" y="3114913"/>
                  <a:ext cx="117161" cy="136081"/>
                </a:xfrm>
                <a:custGeom>
                  <a:avLst/>
                  <a:gdLst>
                    <a:gd name="connsiteX0" fmla="*/ 0 w 117161"/>
                    <a:gd name="connsiteY0" fmla="*/ 14002 h 136081"/>
                    <a:gd name="connsiteX1" fmla="*/ 92112 w 117161"/>
                    <a:gd name="connsiteY1" fmla="*/ 136081 h 136081"/>
                    <a:gd name="connsiteX2" fmla="*/ 117162 w 117161"/>
                    <a:gd name="connsiteY2" fmla="*/ 119317 h 136081"/>
                    <a:gd name="connsiteX3" fmla="*/ 3945 w 117161"/>
                    <a:gd name="connsiteY3" fmla="*/ 0 h 136081"/>
                  </a:gdLst>
                  <a:ahLst/>
                  <a:cxnLst>
                    <a:cxn ang="0">
                      <a:pos x="connsiteX0" y="connsiteY0"/>
                    </a:cxn>
                    <a:cxn ang="0">
                      <a:pos x="connsiteX1" y="connsiteY1"/>
                    </a:cxn>
                    <a:cxn ang="0">
                      <a:pos x="connsiteX2" y="connsiteY2"/>
                    </a:cxn>
                    <a:cxn ang="0">
                      <a:pos x="connsiteX3" y="connsiteY3"/>
                    </a:cxn>
                  </a:cxnLst>
                  <a:rect l="l" t="t" r="r" b="b"/>
                  <a:pathLst>
                    <a:path w="117161" h="136081">
                      <a:moveTo>
                        <a:pt x="0" y="14002"/>
                      </a:moveTo>
                      <a:lnTo>
                        <a:pt x="92112" y="136081"/>
                      </a:lnTo>
                      <a:lnTo>
                        <a:pt x="117162" y="119317"/>
                      </a:lnTo>
                      <a:lnTo>
                        <a:pt x="3945" y="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82" name="图形 3"/>
              <p:cNvGrpSpPr/>
              <p:nvPr/>
            </p:nvGrpSpPr>
            <p:grpSpPr>
              <a:xfrm>
                <a:off x="6056297" y="2102785"/>
                <a:ext cx="268299" cy="532724"/>
                <a:chOff x="6056297" y="2102785"/>
                <a:chExt cx="268299" cy="532724"/>
              </a:xfrm>
            </p:grpSpPr>
            <p:sp>
              <p:nvSpPr>
                <p:cNvPr id="183" name="任意多边形: 形状 182"/>
                <p:cNvSpPr/>
                <p:nvPr>
                  <p:custDataLst>
                    <p:tags r:id="rId90"/>
                  </p:custDataLst>
                </p:nvPr>
              </p:nvSpPr>
              <p:spPr>
                <a:xfrm>
                  <a:off x="6155202" y="2102785"/>
                  <a:ext cx="59136" cy="169411"/>
                </a:xfrm>
                <a:custGeom>
                  <a:avLst/>
                  <a:gdLst>
                    <a:gd name="connsiteX0" fmla="*/ 3909 w 59136"/>
                    <a:gd name="connsiteY0" fmla="*/ 0 h 169411"/>
                    <a:gd name="connsiteX1" fmla="*/ 26986 w 59136"/>
                    <a:gd name="connsiteY1" fmla="*/ 166847 h 169411"/>
                    <a:gd name="connsiteX2" fmla="*/ 27578 w 59136"/>
                    <a:gd name="connsiteY2" fmla="*/ 169411 h 169411"/>
                    <a:gd name="connsiteX3" fmla="*/ 59137 w 59136"/>
                    <a:gd name="connsiteY3" fmla="*/ 169411 h 169411"/>
                    <a:gd name="connsiteX4" fmla="*/ 3909 w 59136"/>
                    <a:gd name="connsiteY4" fmla="*/ 0 h 16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6" h="169411">
                      <a:moveTo>
                        <a:pt x="3909" y="0"/>
                      </a:moveTo>
                      <a:cubicBezTo>
                        <a:pt x="3909" y="0"/>
                        <a:pt x="-14040" y="103934"/>
                        <a:pt x="26986" y="166847"/>
                      </a:cubicBezTo>
                      <a:lnTo>
                        <a:pt x="27578" y="169411"/>
                      </a:lnTo>
                      <a:lnTo>
                        <a:pt x="59137" y="169411"/>
                      </a:lnTo>
                      <a:cubicBezTo>
                        <a:pt x="58939" y="169214"/>
                        <a:pt x="33101" y="1972"/>
                        <a:pt x="3909"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custDataLst>
                    <p:tags r:id="rId91"/>
                  </p:custDataLst>
                </p:nvPr>
              </p:nvSpPr>
              <p:spPr>
                <a:xfrm>
                  <a:off x="6071815" y="2269560"/>
                  <a:ext cx="252046" cy="365949"/>
                </a:xfrm>
                <a:custGeom>
                  <a:avLst/>
                  <a:gdLst>
                    <a:gd name="connsiteX0" fmla="*/ 176449 w 252046"/>
                    <a:gd name="connsiteY0" fmla="*/ 12103 h 365949"/>
                    <a:gd name="connsiteX1" fmla="*/ 116487 w 252046"/>
                    <a:gd name="connsiteY1" fmla="*/ 1059 h 365949"/>
                    <a:gd name="connsiteX2" fmla="*/ 509 w 252046"/>
                    <a:gd name="connsiteY2" fmla="*/ 147395 h 365949"/>
                    <a:gd name="connsiteX3" fmla="*/ 83350 w 252046"/>
                    <a:gd name="connsiteY3" fmla="*/ 363153 h 365949"/>
                    <a:gd name="connsiteX4" fmla="*/ 246272 w 252046"/>
                    <a:gd name="connsiteY4" fmla="*/ 238905 h 365949"/>
                    <a:gd name="connsiteX5" fmla="*/ 176449 w 252046"/>
                    <a:gd name="connsiteY5" fmla="*/ 12103 h 36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46" h="365949">
                      <a:moveTo>
                        <a:pt x="176449" y="12103"/>
                      </a:moveTo>
                      <a:cubicBezTo>
                        <a:pt x="136211" y="-5055"/>
                        <a:pt x="116487" y="1059"/>
                        <a:pt x="116487" y="1059"/>
                      </a:cubicBezTo>
                      <a:cubicBezTo>
                        <a:pt x="116487" y="1059"/>
                        <a:pt x="6032" y="2242"/>
                        <a:pt x="509" y="147395"/>
                      </a:cubicBezTo>
                      <a:cubicBezTo>
                        <a:pt x="-4817" y="292548"/>
                        <a:pt x="32265" y="357828"/>
                        <a:pt x="83350" y="363153"/>
                      </a:cubicBezTo>
                      <a:cubicBezTo>
                        <a:pt x="134436" y="368675"/>
                        <a:pt x="222998" y="379916"/>
                        <a:pt x="246272" y="238905"/>
                      </a:cubicBezTo>
                      <a:cubicBezTo>
                        <a:pt x="269744" y="98287"/>
                        <a:pt x="216686" y="29261"/>
                        <a:pt x="176449" y="1210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custDataLst>
                    <p:tags r:id="rId92"/>
                  </p:custDataLst>
                </p:nvPr>
              </p:nvSpPr>
              <p:spPr>
                <a:xfrm>
                  <a:off x="6179100" y="2122331"/>
                  <a:ext cx="86317" cy="149274"/>
                </a:xfrm>
                <a:custGeom>
                  <a:avLst/>
                  <a:gdLst>
                    <a:gd name="connsiteX0" fmla="*/ 80210 w 86317"/>
                    <a:gd name="connsiteY0" fmla="*/ 177 h 149274"/>
                    <a:gd name="connsiteX1" fmla="*/ 327 w 86317"/>
                    <a:gd name="connsiteY1" fmla="*/ 149274 h 149274"/>
                    <a:gd name="connsiteX2" fmla="*/ 33464 w 86317"/>
                    <a:gd name="connsiteY2" fmla="*/ 148880 h 149274"/>
                    <a:gd name="connsiteX3" fmla="*/ 78829 w 86317"/>
                    <a:gd name="connsiteY3" fmla="*/ 16349 h 149274"/>
                    <a:gd name="connsiteX4" fmla="*/ 80210 w 86317"/>
                    <a:gd name="connsiteY4" fmla="*/ 177 h 149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7" h="149274">
                      <a:moveTo>
                        <a:pt x="80210" y="177"/>
                      </a:moveTo>
                      <a:cubicBezTo>
                        <a:pt x="65614" y="2346"/>
                        <a:pt x="-5393" y="42579"/>
                        <a:pt x="327" y="149274"/>
                      </a:cubicBezTo>
                      <a:lnTo>
                        <a:pt x="33464" y="148880"/>
                      </a:lnTo>
                      <a:cubicBezTo>
                        <a:pt x="33464" y="148880"/>
                        <a:pt x="50624" y="48692"/>
                        <a:pt x="78829" y="16349"/>
                      </a:cubicBezTo>
                      <a:cubicBezTo>
                        <a:pt x="78632" y="16546"/>
                        <a:pt x="94806" y="-1993"/>
                        <a:pt x="80210" y="17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custDataLst>
                    <p:tags r:id="rId93"/>
                  </p:custDataLst>
                </p:nvPr>
              </p:nvSpPr>
              <p:spPr>
                <a:xfrm>
                  <a:off x="6094961" y="2144634"/>
                  <a:ext cx="112079" cy="129731"/>
                </a:xfrm>
                <a:custGeom>
                  <a:avLst/>
                  <a:gdLst>
                    <a:gd name="connsiteX0" fmla="*/ 3991 w 112079"/>
                    <a:gd name="connsiteY0" fmla="*/ 356 h 129731"/>
                    <a:gd name="connsiteX1" fmla="*/ 8330 w 112079"/>
                    <a:gd name="connsiteY1" fmla="*/ 13767 h 129731"/>
                    <a:gd name="connsiteX2" fmla="*/ 77760 w 112079"/>
                    <a:gd name="connsiteY2" fmla="*/ 129732 h 129731"/>
                    <a:gd name="connsiteX3" fmla="*/ 112080 w 112079"/>
                    <a:gd name="connsiteY3" fmla="*/ 127759 h 129731"/>
                    <a:gd name="connsiteX4" fmla="*/ 3991 w 112079"/>
                    <a:gd name="connsiteY4" fmla="*/ 356 h 12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79" h="129731">
                      <a:moveTo>
                        <a:pt x="3991" y="356"/>
                      </a:moveTo>
                      <a:cubicBezTo>
                        <a:pt x="-7054" y="4695"/>
                        <a:pt x="8330" y="13767"/>
                        <a:pt x="8330" y="13767"/>
                      </a:cubicBezTo>
                      <a:cubicBezTo>
                        <a:pt x="40284" y="32305"/>
                        <a:pt x="77760" y="129732"/>
                        <a:pt x="77760" y="129732"/>
                      </a:cubicBezTo>
                      <a:cubicBezTo>
                        <a:pt x="85255" y="126182"/>
                        <a:pt x="112080" y="127759"/>
                        <a:pt x="112080" y="127759"/>
                      </a:cubicBezTo>
                      <a:cubicBezTo>
                        <a:pt x="105768" y="30925"/>
                        <a:pt x="15234" y="-3983"/>
                        <a:pt x="3991" y="356"/>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custDataLst>
                    <p:tags r:id="rId94"/>
                  </p:custDataLst>
                </p:nvPr>
              </p:nvSpPr>
              <p:spPr>
                <a:xfrm>
                  <a:off x="6071733" y="2270816"/>
                  <a:ext cx="252863" cy="363869"/>
                </a:xfrm>
                <a:custGeom>
                  <a:avLst/>
                  <a:gdLst>
                    <a:gd name="connsiteX0" fmla="*/ 251089 w 252863"/>
                    <a:gd name="connsiteY0" fmla="*/ 150281 h 363869"/>
                    <a:gd name="connsiteX1" fmla="*/ 209668 w 252863"/>
                    <a:gd name="connsiteY1" fmla="*/ 190711 h 363869"/>
                    <a:gd name="connsiteX2" fmla="*/ 146551 w 252863"/>
                    <a:gd name="connsiteY2" fmla="*/ 153634 h 363869"/>
                    <a:gd name="connsiteX3" fmla="*/ 194875 w 252863"/>
                    <a:gd name="connsiteY3" fmla="*/ 113598 h 363869"/>
                    <a:gd name="connsiteX4" fmla="*/ 250892 w 252863"/>
                    <a:gd name="connsiteY4" fmla="*/ 145942 h 363869"/>
                    <a:gd name="connsiteX5" fmla="*/ 250103 w 252863"/>
                    <a:gd name="connsiteY5" fmla="*/ 134109 h 363869"/>
                    <a:gd name="connsiteX6" fmla="*/ 201187 w 252863"/>
                    <a:gd name="connsiteY6" fmla="*/ 108273 h 363869"/>
                    <a:gd name="connsiteX7" fmla="*/ 236493 w 252863"/>
                    <a:gd name="connsiteY7" fmla="*/ 77507 h 363869"/>
                    <a:gd name="connsiteX8" fmla="*/ 231167 w 252863"/>
                    <a:gd name="connsiteY8" fmla="*/ 67449 h 363869"/>
                    <a:gd name="connsiteX9" fmla="*/ 194480 w 252863"/>
                    <a:gd name="connsiteY9" fmla="*/ 104132 h 363869"/>
                    <a:gd name="connsiteX10" fmla="*/ 143592 w 252863"/>
                    <a:gd name="connsiteY10" fmla="*/ 67843 h 363869"/>
                    <a:gd name="connsiteX11" fmla="*/ 179490 w 252863"/>
                    <a:gd name="connsiteY11" fmla="*/ 36486 h 363869"/>
                    <a:gd name="connsiteX12" fmla="*/ 224067 w 252863"/>
                    <a:gd name="connsiteY12" fmla="*/ 55616 h 363869"/>
                    <a:gd name="connsiteX13" fmla="*/ 217163 w 252863"/>
                    <a:gd name="connsiteY13" fmla="*/ 45163 h 363869"/>
                    <a:gd name="connsiteX14" fmla="*/ 187774 w 252863"/>
                    <a:gd name="connsiteY14" fmla="*/ 28794 h 363869"/>
                    <a:gd name="connsiteX15" fmla="*/ 194875 w 252863"/>
                    <a:gd name="connsiteY15" fmla="*/ 22088 h 363869"/>
                    <a:gd name="connsiteX16" fmla="*/ 186788 w 252863"/>
                    <a:gd name="connsiteY16" fmla="*/ 15778 h 363869"/>
                    <a:gd name="connsiteX17" fmla="*/ 181265 w 252863"/>
                    <a:gd name="connsiteY17" fmla="*/ 23864 h 363869"/>
                    <a:gd name="connsiteX18" fmla="*/ 159766 w 252863"/>
                    <a:gd name="connsiteY18" fmla="*/ 4930 h 363869"/>
                    <a:gd name="connsiteX19" fmla="*/ 145367 w 252863"/>
                    <a:gd name="connsiteY19" fmla="*/ 2761 h 363869"/>
                    <a:gd name="connsiteX20" fmla="*/ 173770 w 252863"/>
                    <a:gd name="connsiteY20" fmla="*/ 32344 h 363869"/>
                    <a:gd name="connsiteX21" fmla="*/ 138267 w 252863"/>
                    <a:gd name="connsiteY21" fmla="*/ 63504 h 363869"/>
                    <a:gd name="connsiteX22" fmla="*/ 88562 w 252863"/>
                    <a:gd name="connsiteY22" fmla="*/ 21497 h 363869"/>
                    <a:gd name="connsiteX23" fmla="*/ 116767 w 252863"/>
                    <a:gd name="connsiteY23" fmla="*/ 0 h 363869"/>
                    <a:gd name="connsiteX24" fmla="*/ 101382 w 252863"/>
                    <a:gd name="connsiteY24" fmla="*/ 3550 h 363869"/>
                    <a:gd name="connsiteX25" fmla="*/ 82842 w 252863"/>
                    <a:gd name="connsiteY25" fmla="*/ 16369 h 363869"/>
                    <a:gd name="connsiteX26" fmla="*/ 75544 w 252863"/>
                    <a:gd name="connsiteY26" fmla="*/ 9664 h 363869"/>
                    <a:gd name="connsiteX27" fmla="*/ 67260 w 252863"/>
                    <a:gd name="connsiteY27" fmla="*/ 14003 h 363869"/>
                    <a:gd name="connsiteX28" fmla="*/ 74163 w 252863"/>
                    <a:gd name="connsiteY28" fmla="*/ 22286 h 363869"/>
                    <a:gd name="connsiteX29" fmla="*/ 28403 w 252863"/>
                    <a:gd name="connsiteY29" fmla="*/ 54038 h 363869"/>
                    <a:gd name="connsiteX30" fmla="*/ 26825 w 252863"/>
                    <a:gd name="connsiteY30" fmla="*/ 52263 h 363869"/>
                    <a:gd name="connsiteX31" fmla="*/ 20513 w 252863"/>
                    <a:gd name="connsiteY31" fmla="*/ 59363 h 363869"/>
                    <a:gd name="connsiteX32" fmla="*/ 21499 w 252863"/>
                    <a:gd name="connsiteY32" fmla="*/ 60743 h 363869"/>
                    <a:gd name="connsiteX33" fmla="*/ 16766 w 252863"/>
                    <a:gd name="connsiteY33" fmla="*/ 69421 h 363869"/>
                    <a:gd name="connsiteX34" fmla="*/ 25247 w 252863"/>
                    <a:gd name="connsiteY34" fmla="*/ 65477 h 363869"/>
                    <a:gd name="connsiteX35" fmla="*/ 74163 w 252863"/>
                    <a:gd name="connsiteY35" fmla="*/ 108865 h 363869"/>
                    <a:gd name="connsiteX36" fmla="*/ 10257 w 252863"/>
                    <a:gd name="connsiteY36" fmla="*/ 149098 h 363869"/>
                    <a:gd name="connsiteX37" fmla="*/ 1972 w 252863"/>
                    <a:gd name="connsiteY37" fmla="*/ 137856 h 363869"/>
                    <a:gd name="connsiteX38" fmla="*/ 197 w 252863"/>
                    <a:gd name="connsiteY38" fmla="*/ 155014 h 363869"/>
                    <a:gd name="connsiteX39" fmla="*/ 0 w 252863"/>
                    <a:gd name="connsiteY39" fmla="*/ 164283 h 363869"/>
                    <a:gd name="connsiteX40" fmla="*/ 7101 w 252863"/>
                    <a:gd name="connsiteY40" fmla="*/ 161128 h 363869"/>
                    <a:gd name="connsiteX41" fmla="*/ 59173 w 252863"/>
                    <a:gd name="connsiteY41" fmla="*/ 203530 h 363869"/>
                    <a:gd name="connsiteX42" fmla="*/ 4142 w 252863"/>
                    <a:gd name="connsiteY42" fmla="*/ 240213 h 363869"/>
                    <a:gd name="connsiteX43" fmla="*/ 6509 w 252863"/>
                    <a:gd name="connsiteY43" fmla="*/ 249876 h 363869"/>
                    <a:gd name="connsiteX44" fmla="*/ 4339 w 252863"/>
                    <a:gd name="connsiteY44" fmla="*/ 247904 h 363869"/>
                    <a:gd name="connsiteX45" fmla="*/ 7101 w 252863"/>
                    <a:gd name="connsiteY45" fmla="*/ 262104 h 363869"/>
                    <a:gd name="connsiteX46" fmla="*/ 52269 w 252863"/>
                    <a:gd name="connsiteY46" fmla="*/ 300562 h 363869"/>
                    <a:gd name="connsiteX47" fmla="*/ 26825 w 252863"/>
                    <a:gd name="connsiteY47" fmla="*/ 316537 h 363869"/>
                    <a:gd name="connsiteX48" fmla="*/ 30967 w 252863"/>
                    <a:gd name="connsiteY48" fmla="*/ 325806 h 363869"/>
                    <a:gd name="connsiteX49" fmla="*/ 64893 w 252863"/>
                    <a:gd name="connsiteY49" fmla="*/ 309437 h 363869"/>
                    <a:gd name="connsiteX50" fmla="*/ 115189 w 252863"/>
                    <a:gd name="connsiteY50" fmla="*/ 343555 h 363869"/>
                    <a:gd name="connsiteX51" fmla="*/ 88364 w 252863"/>
                    <a:gd name="connsiteY51" fmla="*/ 361897 h 363869"/>
                    <a:gd name="connsiteX52" fmla="*/ 98818 w 252863"/>
                    <a:gd name="connsiteY52" fmla="*/ 363869 h 363869"/>
                    <a:gd name="connsiteX53" fmla="*/ 120712 w 252863"/>
                    <a:gd name="connsiteY53" fmla="*/ 347303 h 363869"/>
                    <a:gd name="connsiteX54" fmla="*/ 146156 w 252863"/>
                    <a:gd name="connsiteY54" fmla="*/ 363672 h 363869"/>
                    <a:gd name="connsiteX55" fmla="*/ 162922 w 252863"/>
                    <a:gd name="connsiteY55" fmla="*/ 360911 h 363869"/>
                    <a:gd name="connsiteX56" fmla="*/ 127221 w 252863"/>
                    <a:gd name="connsiteY56" fmla="*/ 342372 h 363869"/>
                    <a:gd name="connsiteX57" fmla="*/ 191916 w 252863"/>
                    <a:gd name="connsiteY57" fmla="*/ 291884 h 363869"/>
                    <a:gd name="connsiteX58" fmla="*/ 224264 w 252863"/>
                    <a:gd name="connsiteY58" fmla="*/ 308845 h 363869"/>
                    <a:gd name="connsiteX59" fmla="*/ 228603 w 252863"/>
                    <a:gd name="connsiteY59" fmla="*/ 301745 h 363869"/>
                    <a:gd name="connsiteX60" fmla="*/ 200200 w 252863"/>
                    <a:gd name="connsiteY60" fmla="*/ 285179 h 363869"/>
                    <a:gd name="connsiteX61" fmla="*/ 246355 w 252863"/>
                    <a:gd name="connsiteY61" fmla="*/ 243960 h 363869"/>
                    <a:gd name="connsiteX62" fmla="*/ 247341 w 252863"/>
                    <a:gd name="connsiteY62" fmla="*/ 233902 h 363869"/>
                    <a:gd name="connsiteX63" fmla="*/ 192508 w 252863"/>
                    <a:gd name="connsiteY63" fmla="*/ 280445 h 363869"/>
                    <a:gd name="connsiteX64" fmla="*/ 147537 w 252863"/>
                    <a:gd name="connsiteY64" fmla="*/ 252835 h 363869"/>
                    <a:gd name="connsiteX65" fmla="*/ 212232 w 252863"/>
                    <a:gd name="connsiteY65" fmla="*/ 200769 h 363869"/>
                    <a:gd name="connsiteX66" fmla="*/ 250300 w 252863"/>
                    <a:gd name="connsiteY66" fmla="*/ 219307 h 363869"/>
                    <a:gd name="connsiteX67" fmla="*/ 250103 w 252863"/>
                    <a:gd name="connsiteY67" fmla="*/ 207080 h 363869"/>
                    <a:gd name="connsiteX68" fmla="*/ 219136 w 252863"/>
                    <a:gd name="connsiteY68" fmla="*/ 195050 h 363869"/>
                    <a:gd name="connsiteX69" fmla="*/ 252864 w 252863"/>
                    <a:gd name="connsiteY69" fmla="*/ 165664 h 363869"/>
                    <a:gd name="connsiteX70" fmla="*/ 251089 w 252863"/>
                    <a:gd name="connsiteY70" fmla="*/ 150281 h 363869"/>
                    <a:gd name="connsiteX71" fmla="*/ 187971 w 252863"/>
                    <a:gd name="connsiteY71" fmla="*/ 109259 h 363869"/>
                    <a:gd name="connsiteX72" fmla="*/ 138069 w 252863"/>
                    <a:gd name="connsiteY72" fmla="*/ 147717 h 363869"/>
                    <a:gd name="connsiteX73" fmla="*/ 89350 w 252863"/>
                    <a:gd name="connsiteY73" fmla="*/ 110245 h 363869"/>
                    <a:gd name="connsiteX74" fmla="*/ 135308 w 252863"/>
                    <a:gd name="connsiteY74" fmla="*/ 74352 h 363869"/>
                    <a:gd name="connsiteX75" fmla="*/ 187971 w 252863"/>
                    <a:gd name="connsiteY75" fmla="*/ 109259 h 363869"/>
                    <a:gd name="connsiteX76" fmla="*/ 34123 w 252863"/>
                    <a:gd name="connsiteY76" fmla="*/ 59955 h 363869"/>
                    <a:gd name="connsiteX77" fmla="*/ 79488 w 252863"/>
                    <a:gd name="connsiteY77" fmla="*/ 28202 h 363869"/>
                    <a:gd name="connsiteX78" fmla="*/ 129391 w 252863"/>
                    <a:gd name="connsiteY78" fmla="*/ 70210 h 363869"/>
                    <a:gd name="connsiteX79" fmla="*/ 81658 w 252863"/>
                    <a:gd name="connsiteY79" fmla="*/ 103737 h 363869"/>
                    <a:gd name="connsiteX80" fmla="*/ 34123 w 252863"/>
                    <a:gd name="connsiteY80" fmla="*/ 59955 h 363869"/>
                    <a:gd name="connsiteX81" fmla="*/ 16568 w 252863"/>
                    <a:gd name="connsiteY81" fmla="*/ 156395 h 363869"/>
                    <a:gd name="connsiteX82" fmla="*/ 82250 w 252863"/>
                    <a:gd name="connsiteY82" fmla="*/ 115570 h 363869"/>
                    <a:gd name="connsiteX83" fmla="*/ 100791 w 252863"/>
                    <a:gd name="connsiteY83" fmla="*/ 130165 h 363869"/>
                    <a:gd name="connsiteX84" fmla="*/ 130771 w 252863"/>
                    <a:gd name="connsiteY84" fmla="*/ 153239 h 363869"/>
                    <a:gd name="connsiteX85" fmla="*/ 66470 w 252863"/>
                    <a:gd name="connsiteY85" fmla="*/ 198402 h 363869"/>
                    <a:gd name="connsiteX86" fmla="*/ 16568 w 252863"/>
                    <a:gd name="connsiteY86" fmla="*/ 156395 h 363869"/>
                    <a:gd name="connsiteX87" fmla="*/ 60948 w 252863"/>
                    <a:gd name="connsiteY87" fmla="*/ 294645 h 363869"/>
                    <a:gd name="connsiteX88" fmla="*/ 7692 w 252863"/>
                    <a:gd name="connsiteY88" fmla="*/ 251257 h 363869"/>
                    <a:gd name="connsiteX89" fmla="*/ 69824 w 252863"/>
                    <a:gd name="connsiteY89" fmla="*/ 211813 h 363869"/>
                    <a:gd name="connsiteX90" fmla="*/ 126038 w 252863"/>
                    <a:gd name="connsiteY90" fmla="*/ 251651 h 363869"/>
                    <a:gd name="connsiteX91" fmla="*/ 60948 w 252863"/>
                    <a:gd name="connsiteY91" fmla="*/ 294645 h 363869"/>
                    <a:gd name="connsiteX92" fmla="*/ 183829 w 252863"/>
                    <a:gd name="connsiteY92" fmla="*/ 287151 h 363869"/>
                    <a:gd name="connsiteX93" fmla="*/ 121304 w 252863"/>
                    <a:gd name="connsiteY93" fmla="*/ 338428 h 363869"/>
                    <a:gd name="connsiteX94" fmla="*/ 73374 w 252863"/>
                    <a:gd name="connsiteY94" fmla="*/ 304112 h 363869"/>
                    <a:gd name="connsiteX95" fmla="*/ 138267 w 252863"/>
                    <a:gd name="connsiteY95" fmla="*/ 259343 h 363869"/>
                    <a:gd name="connsiteX96" fmla="*/ 183829 w 252863"/>
                    <a:gd name="connsiteY96" fmla="*/ 287151 h 363869"/>
                    <a:gd name="connsiteX97" fmla="*/ 135308 w 252863"/>
                    <a:gd name="connsiteY97" fmla="*/ 245340 h 363869"/>
                    <a:gd name="connsiteX98" fmla="*/ 77516 w 252863"/>
                    <a:gd name="connsiteY98" fmla="*/ 206488 h 363869"/>
                    <a:gd name="connsiteX99" fmla="*/ 139647 w 252863"/>
                    <a:gd name="connsiteY99" fmla="*/ 159156 h 363869"/>
                    <a:gd name="connsiteX100" fmla="*/ 202962 w 252863"/>
                    <a:gd name="connsiteY100" fmla="*/ 196036 h 363869"/>
                    <a:gd name="connsiteX101" fmla="*/ 135308 w 252863"/>
                    <a:gd name="connsiteY101" fmla="*/ 245340 h 36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863" h="363869">
                      <a:moveTo>
                        <a:pt x="251089" y="150281"/>
                      </a:moveTo>
                      <a:cubicBezTo>
                        <a:pt x="244383" y="160734"/>
                        <a:pt x="229195" y="174933"/>
                        <a:pt x="209668" y="190711"/>
                      </a:cubicBezTo>
                      <a:cubicBezTo>
                        <a:pt x="187774" y="180061"/>
                        <a:pt x="166472" y="167242"/>
                        <a:pt x="146551" y="153634"/>
                      </a:cubicBezTo>
                      <a:cubicBezTo>
                        <a:pt x="164500" y="139237"/>
                        <a:pt x="181068" y="125431"/>
                        <a:pt x="194875" y="113598"/>
                      </a:cubicBezTo>
                      <a:cubicBezTo>
                        <a:pt x="226434" y="132926"/>
                        <a:pt x="250892" y="145942"/>
                        <a:pt x="250892" y="145942"/>
                      </a:cubicBezTo>
                      <a:lnTo>
                        <a:pt x="250103" y="134109"/>
                      </a:lnTo>
                      <a:cubicBezTo>
                        <a:pt x="233929" y="127403"/>
                        <a:pt x="217360" y="118331"/>
                        <a:pt x="201187" y="108273"/>
                      </a:cubicBezTo>
                      <a:cubicBezTo>
                        <a:pt x="222686" y="89932"/>
                        <a:pt x="236493" y="77507"/>
                        <a:pt x="236493" y="77507"/>
                      </a:cubicBezTo>
                      <a:lnTo>
                        <a:pt x="231167" y="67449"/>
                      </a:lnTo>
                      <a:cubicBezTo>
                        <a:pt x="225053" y="76718"/>
                        <a:pt x="211640" y="89537"/>
                        <a:pt x="194480" y="104132"/>
                      </a:cubicBezTo>
                      <a:cubicBezTo>
                        <a:pt x="176531" y="92693"/>
                        <a:pt x="159174" y="80071"/>
                        <a:pt x="143592" y="67843"/>
                      </a:cubicBezTo>
                      <a:cubicBezTo>
                        <a:pt x="158188" y="55616"/>
                        <a:pt x="170417" y="44572"/>
                        <a:pt x="179490" y="36486"/>
                      </a:cubicBezTo>
                      <a:cubicBezTo>
                        <a:pt x="202567" y="51671"/>
                        <a:pt x="224067" y="55616"/>
                        <a:pt x="224067" y="55616"/>
                      </a:cubicBezTo>
                      <a:lnTo>
                        <a:pt x="217163" y="45163"/>
                      </a:lnTo>
                      <a:cubicBezTo>
                        <a:pt x="210260" y="43980"/>
                        <a:pt x="198622" y="36683"/>
                        <a:pt x="187774" y="28794"/>
                      </a:cubicBezTo>
                      <a:cubicBezTo>
                        <a:pt x="192311" y="24455"/>
                        <a:pt x="194875" y="22088"/>
                        <a:pt x="194875" y="22088"/>
                      </a:cubicBezTo>
                      <a:lnTo>
                        <a:pt x="186788" y="15778"/>
                      </a:lnTo>
                      <a:cubicBezTo>
                        <a:pt x="185407" y="18341"/>
                        <a:pt x="183632" y="21102"/>
                        <a:pt x="181265" y="23864"/>
                      </a:cubicBezTo>
                      <a:cubicBezTo>
                        <a:pt x="169233" y="14594"/>
                        <a:pt x="159569" y="5917"/>
                        <a:pt x="159766" y="4930"/>
                      </a:cubicBezTo>
                      <a:lnTo>
                        <a:pt x="145367" y="2761"/>
                      </a:lnTo>
                      <a:cubicBezTo>
                        <a:pt x="153651" y="15383"/>
                        <a:pt x="163711" y="25047"/>
                        <a:pt x="173770" y="32344"/>
                      </a:cubicBezTo>
                      <a:cubicBezTo>
                        <a:pt x="164697" y="41810"/>
                        <a:pt x="152271" y="52460"/>
                        <a:pt x="138267" y="63504"/>
                      </a:cubicBezTo>
                      <a:cubicBezTo>
                        <a:pt x="117359" y="46938"/>
                        <a:pt x="99804" y="31555"/>
                        <a:pt x="88562" y="21497"/>
                      </a:cubicBezTo>
                      <a:cubicBezTo>
                        <a:pt x="104538" y="9467"/>
                        <a:pt x="116767" y="0"/>
                        <a:pt x="116767" y="0"/>
                      </a:cubicBezTo>
                      <a:lnTo>
                        <a:pt x="101382" y="3550"/>
                      </a:lnTo>
                      <a:lnTo>
                        <a:pt x="82842" y="16369"/>
                      </a:lnTo>
                      <a:cubicBezTo>
                        <a:pt x="78305" y="12030"/>
                        <a:pt x="75544" y="9664"/>
                        <a:pt x="75544" y="9664"/>
                      </a:cubicBezTo>
                      <a:lnTo>
                        <a:pt x="67260" y="14003"/>
                      </a:lnTo>
                      <a:cubicBezTo>
                        <a:pt x="69232" y="16764"/>
                        <a:pt x="71599" y="19525"/>
                        <a:pt x="74163" y="22286"/>
                      </a:cubicBezTo>
                      <a:lnTo>
                        <a:pt x="28403" y="54038"/>
                      </a:lnTo>
                      <a:cubicBezTo>
                        <a:pt x="27417" y="52855"/>
                        <a:pt x="26825" y="52263"/>
                        <a:pt x="26825" y="52263"/>
                      </a:cubicBezTo>
                      <a:lnTo>
                        <a:pt x="20513" y="59363"/>
                      </a:lnTo>
                      <a:cubicBezTo>
                        <a:pt x="20710" y="59757"/>
                        <a:pt x="21105" y="60349"/>
                        <a:pt x="21499" y="60743"/>
                      </a:cubicBezTo>
                      <a:lnTo>
                        <a:pt x="16766" y="69421"/>
                      </a:lnTo>
                      <a:cubicBezTo>
                        <a:pt x="18935" y="68829"/>
                        <a:pt x="21697" y="67449"/>
                        <a:pt x="25247" y="65477"/>
                      </a:cubicBezTo>
                      <a:cubicBezTo>
                        <a:pt x="35306" y="76718"/>
                        <a:pt x="56608" y="94665"/>
                        <a:pt x="74163" y="108865"/>
                      </a:cubicBezTo>
                      <a:cubicBezTo>
                        <a:pt x="47535" y="126417"/>
                        <a:pt x="23275" y="141406"/>
                        <a:pt x="10257" y="149098"/>
                      </a:cubicBezTo>
                      <a:cubicBezTo>
                        <a:pt x="6903" y="145153"/>
                        <a:pt x="4142" y="141406"/>
                        <a:pt x="1972" y="137856"/>
                      </a:cubicBezTo>
                      <a:lnTo>
                        <a:pt x="197" y="155014"/>
                      </a:lnTo>
                      <a:lnTo>
                        <a:pt x="0" y="164283"/>
                      </a:lnTo>
                      <a:cubicBezTo>
                        <a:pt x="2367" y="163297"/>
                        <a:pt x="4734" y="162114"/>
                        <a:pt x="7101" y="161128"/>
                      </a:cubicBezTo>
                      <a:cubicBezTo>
                        <a:pt x="16371" y="169214"/>
                        <a:pt x="34517" y="184597"/>
                        <a:pt x="59173" y="203530"/>
                      </a:cubicBezTo>
                      <a:cubicBezTo>
                        <a:pt x="27417" y="225224"/>
                        <a:pt x="4142" y="240213"/>
                        <a:pt x="4142" y="240213"/>
                      </a:cubicBezTo>
                      <a:lnTo>
                        <a:pt x="6509" y="249876"/>
                      </a:lnTo>
                      <a:cubicBezTo>
                        <a:pt x="5128" y="248693"/>
                        <a:pt x="4339" y="247904"/>
                        <a:pt x="4339" y="247904"/>
                      </a:cubicBezTo>
                      <a:cubicBezTo>
                        <a:pt x="4339" y="247904"/>
                        <a:pt x="6509" y="260526"/>
                        <a:pt x="7101" y="262104"/>
                      </a:cubicBezTo>
                      <a:cubicBezTo>
                        <a:pt x="9862" y="268612"/>
                        <a:pt x="29192" y="283798"/>
                        <a:pt x="52269" y="300562"/>
                      </a:cubicBezTo>
                      <a:cubicBezTo>
                        <a:pt x="36687" y="310423"/>
                        <a:pt x="26825" y="316537"/>
                        <a:pt x="26825" y="316537"/>
                      </a:cubicBezTo>
                      <a:lnTo>
                        <a:pt x="30967" y="325806"/>
                      </a:lnTo>
                      <a:cubicBezTo>
                        <a:pt x="41026" y="322256"/>
                        <a:pt x="52466" y="316537"/>
                        <a:pt x="64893" y="309437"/>
                      </a:cubicBezTo>
                      <a:cubicBezTo>
                        <a:pt x="82250" y="321467"/>
                        <a:pt x="100396" y="333694"/>
                        <a:pt x="115189" y="343555"/>
                      </a:cubicBezTo>
                      <a:cubicBezTo>
                        <a:pt x="101382" y="354205"/>
                        <a:pt x="91323" y="361305"/>
                        <a:pt x="88364" y="361897"/>
                      </a:cubicBezTo>
                      <a:lnTo>
                        <a:pt x="98818" y="363869"/>
                      </a:lnTo>
                      <a:cubicBezTo>
                        <a:pt x="98818" y="363869"/>
                        <a:pt x="107497" y="357361"/>
                        <a:pt x="120712" y="347303"/>
                      </a:cubicBezTo>
                      <a:cubicBezTo>
                        <a:pt x="135702" y="357164"/>
                        <a:pt x="146156" y="363672"/>
                        <a:pt x="146156" y="363672"/>
                      </a:cubicBezTo>
                      <a:lnTo>
                        <a:pt x="162922" y="360911"/>
                      </a:lnTo>
                      <a:cubicBezTo>
                        <a:pt x="153257" y="357558"/>
                        <a:pt x="140831" y="350853"/>
                        <a:pt x="127221" y="342372"/>
                      </a:cubicBezTo>
                      <a:cubicBezTo>
                        <a:pt x="145564" y="328370"/>
                        <a:pt x="169825" y="309634"/>
                        <a:pt x="191916" y="291884"/>
                      </a:cubicBezTo>
                      <a:cubicBezTo>
                        <a:pt x="202567" y="297801"/>
                        <a:pt x="213218" y="303520"/>
                        <a:pt x="224264" y="308845"/>
                      </a:cubicBezTo>
                      <a:lnTo>
                        <a:pt x="228603" y="301745"/>
                      </a:lnTo>
                      <a:cubicBezTo>
                        <a:pt x="228603" y="301745"/>
                        <a:pt x="217558" y="295434"/>
                        <a:pt x="200200" y="285179"/>
                      </a:cubicBezTo>
                      <a:cubicBezTo>
                        <a:pt x="221502" y="267823"/>
                        <a:pt x="239649" y="252243"/>
                        <a:pt x="246355" y="243960"/>
                      </a:cubicBezTo>
                      <a:lnTo>
                        <a:pt x="247341" y="233902"/>
                      </a:lnTo>
                      <a:cubicBezTo>
                        <a:pt x="247341" y="233902"/>
                        <a:pt x="222489" y="255201"/>
                        <a:pt x="192508" y="280445"/>
                      </a:cubicBezTo>
                      <a:cubicBezTo>
                        <a:pt x="179490" y="272754"/>
                        <a:pt x="164105" y="263287"/>
                        <a:pt x="147537" y="252835"/>
                      </a:cubicBezTo>
                      <a:cubicBezTo>
                        <a:pt x="171403" y="234493"/>
                        <a:pt x="194086" y="215955"/>
                        <a:pt x="212232" y="200769"/>
                      </a:cubicBezTo>
                      <a:cubicBezTo>
                        <a:pt x="234520" y="212208"/>
                        <a:pt x="250300" y="219307"/>
                        <a:pt x="250300" y="219307"/>
                      </a:cubicBezTo>
                      <a:lnTo>
                        <a:pt x="250103" y="207080"/>
                      </a:lnTo>
                      <a:cubicBezTo>
                        <a:pt x="239846" y="203727"/>
                        <a:pt x="229392" y="199586"/>
                        <a:pt x="219136" y="195050"/>
                      </a:cubicBezTo>
                      <a:cubicBezTo>
                        <a:pt x="239649" y="177497"/>
                        <a:pt x="252864" y="165664"/>
                        <a:pt x="252864" y="165664"/>
                      </a:cubicBezTo>
                      <a:lnTo>
                        <a:pt x="251089" y="150281"/>
                      </a:lnTo>
                      <a:close/>
                      <a:moveTo>
                        <a:pt x="187971" y="109259"/>
                      </a:moveTo>
                      <a:cubicBezTo>
                        <a:pt x="173178" y="121487"/>
                        <a:pt x="155821" y="134701"/>
                        <a:pt x="138069" y="147717"/>
                      </a:cubicBezTo>
                      <a:cubicBezTo>
                        <a:pt x="120317" y="135292"/>
                        <a:pt x="103946" y="122276"/>
                        <a:pt x="89350" y="110245"/>
                      </a:cubicBezTo>
                      <a:cubicBezTo>
                        <a:pt x="105722" y="98215"/>
                        <a:pt x="121304" y="85987"/>
                        <a:pt x="135308" y="74352"/>
                      </a:cubicBezTo>
                      <a:cubicBezTo>
                        <a:pt x="152862" y="86974"/>
                        <a:pt x="171206" y="98807"/>
                        <a:pt x="187971" y="109259"/>
                      </a:cubicBezTo>
                      <a:close/>
                      <a:moveTo>
                        <a:pt x="34123" y="59955"/>
                      </a:moveTo>
                      <a:cubicBezTo>
                        <a:pt x="47141" y="51671"/>
                        <a:pt x="64301" y="39444"/>
                        <a:pt x="79488" y="28202"/>
                      </a:cubicBezTo>
                      <a:cubicBezTo>
                        <a:pt x="92901" y="42008"/>
                        <a:pt x="110455" y="56405"/>
                        <a:pt x="129391" y="70210"/>
                      </a:cubicBezTo>
                      <a:cubicBezTo>
                        <a:pt x="114203" y="81649"/>
                        <a:pt x="97832" y="93087"/>
                        <a:pt x="81658" y="103737"/>
                      </a:cubicBezTo>
                      <a:cubicBezTo>
                        <a:pt x="59764" y="85199"/>
                        <a:pt x="43196" y="69027"/>
                        <a:pt x="34123" y="59955"/>
                      </a:cubicBezTo>
                      <a:close/>
                      <a:moveTo>
                        <a:pt x="16568" y="156395"/>
                      </a:moveTo>
                      <a:cubicBezTo>
                        <a:pt x="38265" y="145350"/>
                        <a:pt x="60750" y="130953"/>
                        <a:pt x="82250" y="115570"/>
                      </a:cubicBezTo>
                      <a:cubicBezTo>
                        <a:pt x="93098" y="124248"/>
                        <a:pt x="100791" y="130165"/>
                        <a:pt x="100791" y="130165"/>
                      </a:cubicBezTo>
                      <a:cubicBezTo>
                        <a:pt x="109666" y="138053"/>
                        <a:pt x="119923" y="145745"/>
                        <a:pt x="130771" y="153239"/>
                      </a:cubicBezTo>
                      <a:cubicBezTo>
                        <a:pt x="108877" y="169214"/>
                        <a:pt x="86392" y="184991"/>
                        <a:pt x="66470" y="198402"/>
                      </a:cubicBezTo>
                      <a:cubicBezTo>
                        <a:pt x="46549" y="183611"/>
                        <a:pt x="28995" y="169214"/>
                        <a:pt x="16568" y="156395"/>
                      </a:cubicBezTo>
                      <a:close/>
                      <a:moveTo>
                        <a:pt x="60948" y="294645"/>
                      </a:moveTo>
                      <a:cubicBezTo>
                        <a:pt x="36687" y="275712"/>
                        <a:pt x="15977" y="258160"/>
                        <a:pt x="7692" y="251257"/>
                      </a:cubicBezTo>
                      <a:cubicBezTo>
                        <a:pt x="26628" y="241002"/>
                        <a:pt x="47930" y="227196"/>
                        <a:pt x="69824" y="211813"/>
                      </a:cubicBezTo>
                      <a:cubicBezTo>
                        <a:pt x="86392" y="224238"/>
                        <a:pt x="105327" y="237846"/>
                        <a:pt x="126038" y="251651"/>
                      </a:cubicBezTo>
                      <a:cubicBezTo>
                        <a:pt x="102171" y="268021"/>
                        <a:pt x="78897" y="283009"/>
                        <a:pt x="60948" y="294645"/>
                      </a:cubicBezTo>
                      <a:close/>
                      <a:moveTo>
                        <a:pt x="183829" y="287151"/>
                      </a:moveTo>
                      <a:cubicBezTo>
                        <a:pt x="162527" y="305098"/>
                        <a:pt x="139450" y="324031"/>
                        <a:pt x="121304" y="338428"/>
                      </a:cubicBezTo>
                      <a:cubicBezTo>
                        <a:pt x="105722" y="328370"/>
                        <a:pt x="89153" y="316142"/>
                        <a:pt x="73374" y="304112"/>
                      </a:cubicBezTo>
                      <a:cubicBezTo>
                        <a:pt x="93887" y="291687"/>
                        <a:pt x="116373" y="275909"/>
                        <a:pt x="138267" y="259343"/>
                      </a:cubicBezTo>
                      <a:cubicBezTo>
                        <a:pt x="152665" y="268810"/>
                        <a:pt x="168050" y="278079"/>
                        <a:pt x="183829" y="287151"/>
                      </a:cubicBezTo>
                      <a:close/>
                      <a:moveTo>
                        <a:pt x="135308" y="245340"/>
                      </a:moveTo>
                      <a:cubicBezTo>
                        <a:pt x="116175" y="233113"/>
                        <a:pt x="96057" y="219702"/>
                        <a:pt x="77516" y="206488"/>
                      </a:cubicBezTo>
                      <a:cubicBezTo>
                        <a:pt x="98621" y="191302"/>
                        <a:pt x="119726" y="175130"/>
                        <a:pt x="139647" y="159156"/>
                      </a:cubicBezTo>
                      <a:cubicBezTo>
                        <a:pt x="160949" y="173158"/>
                        <a:pt x="183632" y="185978"/>
                        <a:pt x="202962" y="196036"/>
                      </a:cubicBezTo>
                      <a:cubicBezTo>
                        <a:pt x="182646" y="212010"/>
                        <a:pt x="158780" y="229168"/>
                        <a:pt x="135308" y="24534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custDataLst>
                    <p:tags r:id="rId95"/>
                  </p:custDataLst>
                </p:nvPr>
              </p:nvSpPr>
              <p:spPr>
                <a:xfrm>
                  <a:off x="6190232" y="2144907"/>
                  <a:ext cx="129758" cy="128866"/>
                </a:xfrm>
                <a:custGeom>
                  <a:avLst/>
                  <a:gdLst>
                    <a:gd name="connsiteX0" fmla="*/ 101426 w 129758"/>
                    <a:gd name="connsiteY0" fmla="*/ 5013 h 128866"/>
                    <a:gd name="connsiteX1" fmla="*/ 438 w 129758"/>
                    <a:gd name="connsiteY1" fmla="*/ 124528 h 128866"/>
                    <a:gd name="connsiteX2" fmla="*/ 37519 w 129758"/>
                    <a:gd name="connsiteY2" fmla="*/ 128867 h 128866"/>
                    <a:gd name="connsiteX3" fmla="*/ 121347 w 129758"/>
                    <a:gd name="connsiteY3" fmla="*/ 12113 h 128866"/>
                    <a:gd name="connsiteX4" fmla="*/ 101426 w 129758"/>
                    <a:gd name="connsiteY4" fmla="*/ 5013 h 12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58" h="128866">
                      <a:moveTo>
                        <a:pt x="101426" y="5013"/>
                      </a:moveTo>
                      <a:cubicBezTo>
                        <a:pt x="88802" y="14874"/>
                        <a:pt x="-7255" y="65559"/>
                        <a:pt x="438" y="124528"/>
                      </a:cubicBezTo>
                      <a:lnTo>
                        <a:pt x="37519" y="128867"/>
                      </a:lnTo>
                      <a:cubicBezTo>
                        <a:pt x="37717" y="127486"/>
                        <a:pt x="98072" y="22960"/>
                        <a:pt x="121347" y="12113"/>
                      </a:cubicBezTo>
                      <a:cubicBezTo>
                        <a:pt x="144424" y="1069"/>
                        <a:pt x="114049" y="-4848"/>
                        <a:pt x="101426" y="5013"/>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custDataLst>
                    <p:tags r:id="rId96"/>
                  </p:custDataLst>
                </p:nvPr>
              </p:nvSpPr>
              <p:spPr>
                <a:xfrm>
                  <a:off x="6204279" y="2220856"/>
                  <a:ext cx="108888" cy="61141"/>
                </a:xfrm>
                <a:custGeom>
                  <a:avLst/>
                  <a:gdLst>
                    <a:gd name="connsiteX0" fmla="*/ 0 w 108888"/>
                    <a:gd name="connsiteY0" fmla="*/ 50946 h 61141"/>
                    <a:gd name="connsiteX1" fmla="*/ 43985 w 108888"/>
                    <a:gd name="connsiteY1" fmla="*/ 61004 h 61141"/>
                    <a:gd name="connsiteX2" fmla="*/ 103157 w 108888"/>
                    <a:gd name="connsiteY2" fmla="*/ 7558 h 61141"/>
                    <a:gd name="connsiteX3" fmla="*/ 107694 w 108888"/>
                    <a:gd name="connsiteY3" fmla="*/ 1641 h 61141"/>
                    <a:gd name="connsiteX4" fmla="*/ 0 w 108888"/>
                    <a:gd name="connsiteY4" fmla="*/ 50946 h 6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8" h="61141">
                      <a:moveTo>
                        <a:pt x="0" y="50946"/>
                      </a:moveTo>
                      <a:cubicBezTo>
                        <a:pt x="0" y="50946"/>
                        <a:pt x="27811" y="52129"/>
                        <a:pt x="43985" y="61004"/>
                      </a:cubicBezTo>
                      <a:cubicBezTo>
                        <a:pt x="49310" y="63962"/>
                        <a:pt x="72585" y="18405"/>
                        <a:pt x="103157" y="7558"/>
                      </a:cubicBezTo>
                      <a:cubicBezTo>
                        <a:pt x="103157" y="7558"/>
                        <a:pt x="112033" y="5191"/>
                        <a:pt x="107694" y="1641"/>
                      </a:cubicBezTo>
                      <a:cubicBezTo>
                        <a:pt x="103552" y="-2303"/>
                        <a:pt x="40829" y="-3487"/>
                        <a:pt x="0" y="509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custDataLst>
                    <p:tags r:id="rId97"/>
                  </p:custDataLst>
                </p:nvPr>
              </p:nvSpPr>
              <p:spPr>
                <a:xfrm>
                  <a:off x="6056297" y="2171789"/>
                  <a:ext cx="141078" cy="105140"/>
                </a:xfrm>
                <a:custGeom>
                  <a:avLst/>
                  <a:gdLst>
                    <a:gd name="connsiteX0" fmla="*/ 9124 w 141078"/>
                    <a:gd name="connsiteY0" fmla="*/ 615 h 105140"/>
                    <a:gd name="connsiteX1" fmla="*/ 3207 w 141078"/>
                    <a:gd name="connsiteY1" fmla="*/ 6334 h 105140"/>
                    <a:gd name="connsiteX2" fmla="*/ 101433 w 141078"/>
                    <a:gd name="connsiteY2" fmla="*/ 105141 h 105140"/>
                    <a:gd name="connsiteX3" fmla="*/ 141079 w 141078"/>
                    <a:gd name="connsiteY3" fmla="*/ 98238 h 105140"/>
                    <a:gd name="connsiteX4" fmla="*/ 9124 w 141078"/>
                    <a:gd name="connsiteY4" fmla="*/ 615 h 10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78" h="105140">
                      <a:moveTo>
                        <a:pt x="9124" y="615"/>
                      </a:moveTo>
                      <a:cubicBezTo>
                        <a:pt x="-7050" y="-2343"/>
                        <a:pt x="3207" y="6334"/>
                        <a:pt x="3207" y="6334"/>
                      </a:cubicBezTo>
                      <a:cubicBezTo>
                        <a:pt x="24114" y="10673"/>
                        <a:pt x="101433" y="105141"/>
                        <a:pt x="101433" y="105141"/>
                      </a:cubicBezTo>
                      <a:lnTo>
                        <a:pt x="141079" y="98238"/>
                      </a:lnTo>
                      <a:cubicBezTo>
                        <a:pt x="120960" y="34537"/>
                        <a:pt x="25298" y="3573"/>
                        <a:pt x="9124" y="61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custDataLst>
                    <p:tags r:id="rId98"/>
                  </p:custDataLst>
                </p:nvPr>
              </p:nvSpPr>
              <p:spPr>
                <a:xfrm>
                  <a:off x="6082778" y="2221173"/>
                  <a:ext cx="105524" cy="63447"/>
                </a:xfrm>
                <a:custGeom>
                  <a:avLst/>
                  <a:gdLst>
                    <a:gd name="connsiteX0" fmla="*/ 0 w 105524"/>
                    <a:gd name="connsiteY0" fmla="*/ 3099 h 63447"/>
                    <a:gd name="connsiteX1" fmla="*/ 56214 w 105524"/>
                    <a:gd name="connsiteY1" fmla="*/ 63448 h 63447"/>
                    <a:gd name="connsiteX2" fmla="*/ 105524 w 105524"/>
                    <a:gd name="connsiteY2" fmla="*/ 49643 h 63447"/>
                    <a:gd name="connsiteX3" fmla="*/ 0 w 105524"/>
                    <a:gd name="connsiteY3" fmla="*/ 3099 h 63447"/>
                  </a:gdLst>
                  <a:ahLst/>
                  <a:cxnLst>
                    <a:cxn ang="0">
                      <a:pos x="connsiteX0" y="connsiteY0"/>
                    </a:cxn>
                    <a:cxn ang="0">
                      <a:pos x="connsiteX1" y="connsiteY1"/>
                    </a:cxn>
                    <a:cxn ang="0">
                      <a:pos x="connsiteX2" y="connsiteY2"/>
                    </a:cxn>
                    <a:cxn ang="0">
                      <a:pos x="connsiteX3" y="connsiteY3"/>
                    </a:cxn>
                  </a:cxnLst>
                  <a:rect l="l" t="t" r="r" b="b"/>
                  <a:pathLst>
                    <a:path w="105524" h="63447">
                      <a:moveTo>
                        <a:pt x="0" y="3099"/>
                      </a:moveTo>
                      <a:cubicBezTo>
                        <a:pt x="0" y="3099"/>
                        <a:pt x="55819" y="49840"/>
                        <a:pt x="56214" y="63448"/>
                      </a:cubicBezTo>
                      <a:cubicBezTo>
                        <a:pt x="56214" y="63448"/>
                        <a:pt x="100988" y="47670"/>
                        <a:pt x="105524" y="49643"/>
                      </a:cubicBezTo>
                      <a:cubicBezTo>
                        <a:pt x="105524" y="49643"/>
                        <a:pt x="42210" y="-14651"/>
                        <a:pt x="0" y="3099"/>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92" name="图形 3"/>
            <p:cNvGrpSpPr/>
            <p:nvPr/>
          </p:nvGrpSpPr>
          <p:grpSpPr>
            <a:xfrm>
              <a:off x="6021633" y="2796602"/>
              <a:ext cx="1195285" cy="1876341"/>
              <a:chOff x="6021633" y="2796602"/>
              <a:chExt cx="1195285" cy="1876341"/>
            </a:xfrm>
            <a:solidFill>
              <a:srgbClr val="3D5891"/>
            </a:solidFill>
          </p:grpSpPr>
          <p:grpSp>
            <p:nvGrpSpPr>
              <p:cNvPr id="193" name="图形 3"/>
              <p:cNvGrpSpPr/>
              <p:nvPr/>
            </p:nvGrpSpPr>
            <p:grpSpPr>
              <a:xfrm>
                <a:off x="6038990" y="2802124"/>
                <a:ext cx="321898" cy="108075"/>
                <a:chOff x="6038990" y="2802124"/>
                <a:chExt cx="321898" cy="108075"/>
              </a:xfrm>
              <a:solidFill>
                <a:srgbClr val="3D5891"/>
              </a:solidFill>
            </p:grpSpPr>
            <p:sp>
              <p:nvSpPr>
                <p:cNvPr id="194" name="任意多边形: 形状 193"/>
                <p:cNvSpPr/>
                <p:nvPr>
                  <p:custDataLst>
                    <p:tags r:id="rId99"/>
                  </p:custDataLst>
                </p:nvPr>
              </p:nvSpPr>
              <p:spPr>
                <a:xfrm>
                  <a:off x="6038990" y="2802124"/>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5 h 108075"/>
                    <a:gd name="connsiteX5" fmla="*/ 58384 w 62722"/>
                    <a:gd name="connsiteY5" fmla="*/ 16566 h 108075"/>
                    <a:gd name="connsiteX6" fmla="*/ 35898 w 62722"/>
                    <a:gd name="connsiteY6" fmla="*/ 7889 h 108075"/>
                    <a:gd name="connsiteX7" fmla="*/ 35898 w 62722"/>
                    <a:gd name="connsiteY7" fmla="*/ 2958 h 108075"/>
                    <a:gd name="connsiteX8" fmla="*/ 32939 w 62722"/>
                    <a:gd name="connsiteY8" fmla="*/ 0 h 108075"/>
                    <a:gd name="connsiteX9" fmla="*/ 29981 w 62722"/>
                    <a:gd name="connsiteY9" fmla="*/ 2958 h 108075"/>
                    <a:gd name="connsiteX10" fmla="*/ 29981 w 62722"/>
                    <a:gd name="connsiteY10" fmla="*/ 7692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3 w 62722"/>
                    <a:gd name="connsiteY18" fmla="*/ 95257 h 108075"/>
                    <a:gd name="connsiteX19" fmla="*/ 29783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981 w 62722"/>
                    <a:gd name="connsiteY25" fmla="*/ 47727 h 108075"/>
                    <a:gd name="connsiteX26" fmla="*/ 9665 w 62722"/>
                    <a:gd name="connsiteY26" fmla="*/ 30174 h 108075"/>
                    <a:gd name="connsiteX27" fmla="*/ 29981 w 62722"/>
                    <a:gd name="connsiteY27" fmla="*/ 13608 h 108075"/>
                    <a:gd name="connsiteX28" fmla="*/ 29981 w 62722"/>
                    <a:gd name="connsiteY28" fmla="*/ 47727 h 108075"/>
                    <a:gd name="connsiteX29" fmla="*/ 35504 w 62722"/>
                    <a:gd name="connsiteY29" fmla="*/ 89932 h 108075"/>
                    <a:gd name="connsiteX30" fmla="*/ 35504 w 62722"/>
                    <a:gd name="connsiteY30" fmla="*/ 55419 h 108075"/>
                    <a:gd name="connsiteX31" fmla="*/ 56411 w 62722"/>
                    <a:gd name="connsiteY31" fmla="*/ 72971 h 108075"/>
                    <a:gd name="connsiteX32" fmla="*/ 35504 w 62722"/>
                    <a:gd name="connsiteY32" fmla="*/ 89932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6"/>
                        <a:pt x="31164" y="108076"/>
                        <a:pt x="32742" y="108076"/>
                      </a:cubicBezTo>
                      <a:cubicBezTo>
                        <a:pt x="34320" y="108076"/>
                        <a:pt x="35701" y="106696"/>
                        <a:pt x="35701" y="105118"/>
                      </a:cubicBezTo>
                      <a:lnTo>
                        <a:pt x="35701" y="95454"/>
                      </a:lnTo>
                      <a:cubicBezTo>
                        <a:pt x="51480" y="94862"/>
                        <a:pt x="62723" y="85593"/>
                        <a:pt x="62723" y="72379"/>
                      </a:cubicBezTo>
                      <a:cubicBezTo>
                        <a:pt x="62723" y="60152"/>
                        <a:pt x="54636" y="53052"/>
                        <a:pt x="35504" y="48910"/>
                      </a:cubicBezTo>
                      <a:close/>
                      <a:moveTo>
                        <a:pt x="29981" y="47727"/>
                      </a:moveTo>
                      <a:cubicBezTo>
                        <a:pt x="13610" y="43783"/>
                        <a:pt x="9665" y="38655"/>
                        <a:pt x="9665" y="30174"/>
                      </a:cubicBezTo>
                      <a:cubicBezTo>
                        <a:pt x="9665" y="21102"/>
                        <a:pt x="17752" y="14003"/>
                        <a:pt x="29981" y="13608"/>
                      </a:cubicBezTo>
                      <a:lnTo>
                        <a:pt x="29981" y="47727"/>
                      </a:lnTo>
                      <a:close/>
                      <a:moveTo>
                        <a:pt x="35504" y="89932"/>
                      </a:moveTo>
                      <a:lnTo>
                        <a:pt x="35504" y="55419"/>
                      </a:lnTo>
                      <a:cubicBezTo>
                        <a:pt x="51875" y="58969"/>
                        <a:pt x="56411" y="64293"/>
                        <a:pt x="56411" y="72971"/>
                      </a:cubicBezTo>
                      <a:cubicBezTo>
                        <a:pt x="56411" y="82438"/>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custDataLst>
                    <p:tags r:id="rId100"/>
                  </p:custDataLst>
                </p:nvPr>
              </p:nvSpPr>
              <p:spPr>
                <a:xfrm>
                  <a:off x="6116973" y="2810012"/>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2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400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6"/>
                        <a:pt x="34840"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1"/>
                        <a:pt x="47266" y="40627"/>
                        <a:pt x="42335" y="45163"/>
                      </a:cubicBezTo>
                      <a:lnTo>
                        <a:pt x="914" y="82043"/>
                      </a:lnTo>
                      <a:cubicBezTo>
                        <a:pt x="-270" y="83226"/>
                        <a:pt x="-270" y="85199"/>
                        <a:pt x="717" y="86579"/>
                      </a:cubicBezTo>
                      <a:cubicBezTo>
                        <a:pt x="1308" y="87171"/>
                        <a:pt x="2097" y="87368"/>
                        <a:pt x="3084" y="87368"/>
                      </a:cubicBezTo>
                      <a:lnTo>
                        <a:pt x="3675" y="87368"/>
                      </a:lnTo>
                      <a:lnTo>
                        <a:pt x="52986" y="87368"/>
                      </a:lnTo>
                      <a:cubicBezTo>
                        <a:pt x="54564" y="87368"/>
                        <a:pt x="55944" y="85988"/>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custDataLst>
                    <p:tags r:id="rId101"/>
                  </p:custDataLst>
                </p:nvPr>
              </p:nvSpPr>
              <p:spPr>
                <a:xfrm>
                  <a:off x="6195995" y="2885153"/>
                  <a:ext cx="12632" cy="12621"/>
                </a:xfrm>
                <a:custGeom>
                  <a:avLst/>
                  <a:gdLst>
                    <a:gd name="connsiteX0" fmla="*/ 6312 w 12632"/>
                    <a:gd name="connsiteY0" fmla="*/ 0 h 12621"/>
                    <a:gd name="connsiteX1" fmla="*/ 0 w 12632"/>
                    <a:gd name="connsiteY1" fmla="*/ 6311 h 12621"/>
                    <a:gd name="connsiteX2" fmla="*/ 6312 w 12632"/>
                    <a:gd name="connsiteY2" fmla="*/ 12622 h 12621"/>
                    <a:gd name="connsiteX3" fmla="*/ 12624 w 12632"/>
                    <a:gd name="connsiteY3" fmla="*/ 6311 h 12621"/>
                    <a:gd name="connsiteX4" fmla="*/ 6312 w 12632"/>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2" h="12621">
                      <a:moveTo>
                        <a:pt x="6312" y="0"/>
                      </a:moveTo>
                      <a:cubicBezTo>
                        <a:pt x="2761" y="0"/>
                        <a:pt x="0" y="2761"/>
                        <a:pt x="0" y="6311"/>
                      </a:cubicBezTo>
                      <a:cubicBezTo>
                        <a:pt x="0" y="9861"/>
                        <a:pt x="2761" y="12622"/>
                        <a:pt x="6312" y="12622"/>
                      </a:cubicBezTo>
                      <a:cubicBezTo>
                        <a:pt x="9862" y="12622"/>
                        <a:pt x="12624" y="9861"/>
                        <a:pt x="12624" y="6311"/>
                      </a:cubicBezTo>
                      <a:cubicBezTo>
                        <a:pt x="12821"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custDataLst>
                    <p:tags r:id="rId102"/>
                  </p:custDataLst>
                </p:nvPr>
              </p:nvSpPr>
              <p:spPr>
                <a:xfrm>
                  <a:off x="6222820" y="2810012"/>
                  <a:ext cx="52269" cy="87565"/>
                </a:xfrm>
                <a:custGeom>
                  <a:avLst/>
                  <a:gdLst>
                    <a:gd name="connsiteX0" fmla="*/ 48916 w 52269"/>
                    <a:gd name="connsiteY0" fmla="*/ 6311 h 87565"/>
                    <a:gd name="connsiteX1" fmla="*/ 52072 w 52269"/>
                    <a:gd name="connsiteY1" fmla="*/ 3156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4 w 52269"/>
                    <a:gd name="connsiteY9" fmla="*/ 40233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5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6"/>
                      </a:cubicBezTo>
                      <a:cubicBezTo>
                        <a:pt x="52072" y="1381"/>
                        <a:pt x="50691" y="0"/>
                        <a:pt x="48916" y="0"/>
                      </a:cubicBezTo>
                      <a:lnTo>
                        <a:pt x="7692" y="0"/>
                      </a:lnTo>
                      <a:cubicBezTo>
                        <a:pt x="6903" y="0"/>
                        <a:pt x="6114"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5"/>
                        <a:pt x="197" y="40035"/>
                        <a:pt x="394" y="40233"/>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2"/>
                      </a:cubicBezTo>
                      <a:cubicBezTo>
                        <a:pt x="34320" y="78888"/>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80"/>
                        <a:pt x="52269" y="57785"/>
                      </a:cubicBezTo>
                      <a:cubicBezTo>
                        <a:pt x="52269" y="50094"/>
                        <a:pt x="49508" y="42599"/>
                        <a:pt x="43590" y="36683"/>
                      </a:cubicBezTo>
                      <a:cubicBezTo>
                        <a:pt x="37870" y="30766"/>
                        <a:pt x="30178" y="28005"/>
                        <a:pt x="22485" y="28005"/>
                      </a:cubicBezTo>
                      <a:cubicBezTo>
                        <a:pt x="17160" y="28005"/>
                        <a:pt x="12032" y="29386"/>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custDataLst>
                    <p:tags r:id="rId103"/>
                  </p:custDataLst>
                </p:nvPr>
              </p:nvSpPr>
              <p:spPr>
                <a:xfrm>
                  <a:off x="6299547" y="2810012"/>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10 w 61342"/>
                    <a:gd name="connsiteY11" fmla="*/ 70999 h 87565"/>
                    <a:gd name="connsiteX12" fmla="*/ 6115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49"/>
                        <a:pt x="57989" y="21300"/>
                        <a:pt x="52664" y="13214"/>
                      </a:cubicBezTo>
                      <a:cubicBezTo>
                        <a:pt x="47338" y="5325"/>
                        <a:pt x="39646" y="0"/>
                        <a:pt x="30572" y="0"/>
                      </a:cubicBezTo>
                      <a:close/>
                      <a:moveTo>
                        <a:pt x="47535" y="70999"/>
                      </a:moveTo>
                      <a:cubicBezTo>
                        <a:pt x="42801" y="77704"/>
                        <a:pt x="36884" y="81451"/>
                        <a:pt x="30572" y="81451"/>
                      </a:cubicBezTo>
                      <a:cubicBezTo>
                        <a:pt x="24261" y="81451"/>
                        <a:pt x="18146" y="77507"/>
                        <a:pt x="13610" y="70999"/>
                      </a:cubicBezTo>
                      <a:cubicBezTo>
                        <a:pt x="9073" y="64293"/>
                        <a:pt x="6115" y="54630"/>
                        <a:pt x="6115" y="43783"/>
                      </a:cubicBezTo>
                      <a:cubicBezTo>
                        <a:pt x="6115"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293"/>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99" name="图形 3"/>
              <p:cNvGrpSpPr/>
              <p:nvPr/>
            </p:nvGrpSpPr>
            <p:grpSpPr>
              <a:xfrm>
                <a:off x="6033862" y="3698287"/>
                <a:ext cx="169825" cy="108076"/>
                <a:chOff x="6033862" y="3698287"/>
                <a:chExt cx="169825" cy="108076"/>
              </a:xfrm>
              <a:solidFill>
                <a:srgbClr val="3D5891"/>
              </a:solidFill>
            </p:grpSpPr>
            <p:sp>
              <p:nvSpPr>
                <p:cNvPr id="200" name="任意多边形: 形状 199"/>
                <p:cNvSpPr/>
                <p:nvPr>
                  <p:custDataLst>
                    <p:tags r:id="rId104"/>
                  </p:custDataLst>
                </p:nvPr>
              </p:nvSpPr>
              <p:spPr>
                <a:xfrm>
                  <a:off x="6033862" y="3698287"/>
                  <a:ext cx="62726" cy="108076"/>
                </a:xfrm>
                <a:custGeom>
                  <a:avLst/>
                  <a:gdLst>
                    <a:gd name="connsiteX0" fmla="*/ 35504 w 62726"/>
                    <a:gd name="connsiteY0" fmla="*/ 48910 h 108076"/>
                    <a:gd name="connsiteX1" fmla="*/ 35504 w 62726"/>
                    <a:gd name="connsiteY1" fmla="*/ 13805 h 108076"/>
                    <a:gd name="connsiteX2" fmla="*/ 54439 w 62726"/>
                    <a:gd name="connsiteY2" fmla="*/ 21891 h 108076"/>
                    <a:gd name="connsiteX3" fmla="*/ 56806 w 62726"/>
                    <a:gd name="connsiteY3" fmla="*/ 22680 h 108076"/>
                    <a:gd name="connsiteX4" fmla="*/ 60159 w 62726"/>
                    <a:gd name="connsiteY4" fmla="*/ 19525 h 108076"/>
                    <a:gd name="connsiteX5" fmla="*/ 58384 w 62726"/>
                    <a:gd name="connsiteY5" fmla="*/ 16566 h 108076"/>
                    <a:gd name="connsiteX6" fmla="*/ 35898 w 62726"/>
                    <a:gd name="connsiteY6" fmla="*/ 7889 h 108076"/>
                    <a:gd name="connsiteX7" fmla="*/ 35898 w 62726"/>
                    <a:gd name="connsiteY7" fmla="*/ 2958 h 108076"/>
                    <a:gd name="connsiteX8" fmla="*/ 32939 w 62726"/>
                    <a:gd name="connsiteY8" fmla="*/ 0 h 108076"/>
                    <a:gd name="connsiteX9" fmla="*/ 29981 w 62726"/>
                    <a:gd name="connsiteY9" fmla="*/ 2958 h 108076"/>
                    <a:gd name="connsiteX10" fmla="*/ 29981 w 62726"/>
                    <a:gd name="connsiteY10" fmla="*/ 7692 h 108076"/>
                    <a:gd name="connsiteX11" fmla="*/ 3353 w 62726"/>
                    <a:gd name="connsiteY11" fmla="*/ 30372 h 108076"/>
                    <a:gd name="connsiteX12" fmla="*/ 30178 w 62726"/>
                    <a:gd name="connsiteY12" fmla="*/ 53841 h 108076"/>
                    <a:gd name="connsiteX13" fmla="*/ 30178 w 62726"/>
                    <a:gd name="connsiteY13" fmla="*/ 89537 h 108076"/>
                    <a:gd name="connsiteX14" fmla="*/ 5523 w 62726"/>
                    <a:gd name="connsiteY14" fmla="*/ 78099 h 108076"/>
                    <a:gd name="connsiteX15" fmla="*/ 3156 w 62726"/>
                    <a:gd name="connsiteY15" fmla="*/ 77310 h 108076"/>
                    <a:gd name="connsiteX16" fmla="*/ 0 w 62726"/>
                    <a:gd name="connsiteY16" fmla="*/ 80465 h 108076"/>
                    <a:gd name="connsiteX17" fmla="*/ 1381 w 62726"/>
                    <a:gd name="connsiteY17" fmla="*/ 83029 h 108076"/>
                    <a:gd name="connsiteX18" fmla="*/ 29784 w 62726"/>
                    <a:gd name="connsiteY18" fmla="*/ 95257 h 108076"/>
                    <a:gd name="connsiteX19" fmla="*/ 29784 w 62726"/>
                    <a:gd name="connsiteY19" fmla="*/ 105118 h 108076"/>
                    <a:gd name="connsiteX20" fmla="*/ 32742 w 62726"/>
                    <a:gd name="connsiteY20" fmla="*/ 108076 h 108076"/>
                    <a:gd name="connsiteX21" fmla="*/ 35701 w 62726"/>
                    <a:gd name="connsiteY21" fmla="*/ 105118 h 108076"/>
                    <a:gd name="connsiteX22" fmla="*/ 35701 w 62726"/>
                    <a:gd name="connsiteY22" fmla="*/ 95454 h 108076"/>
                    <a:gd name="connsiteX23" fmla="*/ 62723 w 62726"/>
                    <a:gd name="connsiteY23" fmla="*/ 72380 h 108076"/>
                    <a:gd name="connsiteX24" fmla="*/ 35504 w 62726"/>
                    <a:gd name="connsiteY24" fmla="*/ 48910 h 108076"/>
                    <a:gd name="connsiteX25" fmla="*/ 29981 w 62726"/>
                    <a:gd name="connsiteY25" fmla="*/ 47727 h 108076"/>
                    <a:gd name="connsiteX26" fmla="*/ 9665 w 62726"/>
                    <a:gd name="connsiteY26" fmla="*/ 30175 h 108076"/>
                    <a:gd name="connsiteX27" fmla="*/ 29981 w 62726"/>
                    <a:gd name="connsiteY27" fmla="*/ 13608 h 108076"/>
                    <a:gd name="connsiteX28" fmla="*/ 29981 w 62726"/>
                    <a:gd name="connsiteY28" fmla="*/ 47727 h 108076"/>
                    <a:gd name="connsiteX29" fmla="*/ 35504 w 62726"/>
                    <a:gd name="connsiteY29" fmla="*/ 89735 h 108076"/>
                    <a:gd name="connsiteX30" fmla="*/ 35504 w 62726"/>
                    <a:gd name="connsiteY30" fmla="*/ 55221 h 108076"/>
                    <a:gd name="connsiteX31" fmla="*/ 56411 w 62726"/>
                    <a:gd name="connsiteY31" fmla="*/ 72774 h 108076"/>
                    <a:gd name="connsiteX32" fmla="*/ 35504 w 62726"/>
                    <a:gd name="connsiteY32" fmla="*/ 89735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6"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4" y="95257"/>
                      </a:cubicBezTo>
                      <a:lnTo>
                        <a:pt x="29784" y="105118"/>
                      </a:lnTo>
                      <a:cubicBezTo>
                        <a:pt x="29784" y="106696"/>
                        <a:pt x="31164" y="108076"/>
                        <a:pt x="32742" y="108076"/>
                      </a:cubicBezTo>
                      <a:cubicBezTo>
                        <a:pt x="34320" y="108076"/>
                        <a:pt x="35701" y="106696"/>
                        <a:pt x="35701" y="105118"/>
                      </a:cubicBezTo>
                      <a:lnTo>
                        <a:pt x="35701" y="95454"/>
                      </a:lnTo>
                      <a:cubicBezTo>
                        <a:pt x="51480" y="94863"/>
                        <a:pt x="62723" y="85593"/>
                        <a:pt x="62723" y="72380"/>
                      </a:cubicBezTo>
                      <a:cubicBezTo>
                        <a:pt x="62920" y="59955"/>
                        <a:pt x="54833" y="52855"/>
                        <a:pt x="35504" y="48910"/>
                      </a:cubicBezTo>
                      <a:close/>
                      <a:moveTo>
                        <a:pt x="29981" y="47727"/>
                      </a:moveTo>
                      <a:cubicBezTo>
                        <a:pt x="13610" y="43783"/>
                        <a:pt x="9665" y="38655"/>
                        <a:pt x="9665" y="30175"/>
                      </a:cubicBezTo>
                      <a:cubicBezTo>
                        <a:pt x="9665" y="21103"/>
                        <a:pt x="17752" y="14003"/>
                        <a:pt x="29981" y="13608"/>
                      </a:cubicBezTo>
                      <a:lnTo>
                        <a:pt x="29981" y="47727"/>
                      </a:lnTo>
                      <a:close/>
                      <a:moveTo>
                        <a:pt x="35504" y="89735"/>
                      </a:moveTo>
                      <a:lnTo>
                        <a:pt x="35504" y="55221"/>
                      </a:lnTo>
                      <a:cubicBezTo>
                        <a:pt x="51875" y="58771"/>
                        <a:pt x="56411" y="64096"/>
                        <a:pt x="56411" y="72774"/>
                      </a:cubicBezTo>
                      <a:cubicBezTo>
                        <a:pt x="56411"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custDataLst>
                    <p:tags r:id="rId105"/>
                  </p:custDataLst>
                </p:nvPr>
              </p:nvSpPr>
              <p:spPr>
                <a:xfrm>
                  <a:off x="6191064" y="3781316"/>
                  <a:ext cx="12623" cy="12621"/>
                </a:xfrm>
                <a:custGeom>
                  <a:avLst/>
                  <a:gdLst>
                    <a:gd name="connsiteX0" fmla="*/ 6312 w 12623"/>
                    <a:gd name="connsiteY0" fmla="*/ 0 h 12621"/>
                    <a:gd name="connsiteX1" fmla="*/ 0 w 12623"/>
                    <a:gd name="connsiteY1" fmla="*/ 6311 h 12621"/>
                    <a:gd name="connsiteX2" fmla="*/ 6312 w 12623"/>
                    <a:gd name="connsiteY2" fmla="*/ 12622 h 12621"/>
                    <a:gd name="connsiteX3" fmla="*/ 12624 w 12623"/>
                    <a:gd name="connsiteY3" fmla="*/ 6311 h 12621"/>
                    <a:gd name="connsiteX4" fmla="*/ 6312 w 12623"/>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1">
                      <a:moveTo>
                        <a:pt x="6312" y="0"/>
                      </a:moveTo>
                      <a:cubicBezTo>
                        <a:pt x="2761" y="0"/>
                        <a:pt x="0" y="2761"/>
                        <a:pt x="0" y="6311"/>
                      </a:cubicBezTo>
                      <a:cubicBezTo>
                        <a:pt x="0" y="9861"/>
                        <a:pt x="2761" y="12622"/>
                        <a:pt x="6312" y="12622"/>
                      </a:cubicBezTo>
                      <a:cubicBezTo>
                        <a:pt x="9862" y="12622"/>
                        <a:pt x="12624" y="9861"/>
                        <a:pt x="12624" y="6311"/>
                      </a:cubicBezTo>
                      <a:cubicBezTo>
                        <a:pt x="12624" y="2564"/>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2" name="图形 3"/>
              <p:cNvGrpSpPr/>
              <p:nvPr/>
            </p:nvGrpSpPr>
            <p:grpSpPr>
              <a:xfrm>
                <a:off x="6895020" y="3700456"/>
                <a:ext cx="321898" cy="960859"/>
                <a:chOff x="6895020" y="3700456"/>
                <a:chExt cx="321898" cy="960859"/>
              </a:xfrm>
              <a:solidFill>
                <a:srgbClr val="3D5891"/>
              </a:solidFill>
            </p:grpSpPr>
            <p:sp>
              <p:nvSpPr>
                <p:cNvPr id="203" name="任意多边形: 形状 202"/>
                <p:cNvSpPr/>
                <p:nvPr>
                  <p:custDataLst>
                    <p:tags r:id="rId106"/>
                  </p:custDataLst>
                </p:nvPr>
              </p:nvSpPr>
              <p:spPr>
                <a:xfrm>
                  <a:off x="6895020" y="3700456"/>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4 h 108075"/>
                    <a:gd name="connsiteX5" fmla="*/ 58384 w 62722"/>
                    <a:gd name="connsiteY5" fmla="*/ 16566 h 108075"/>
                    <a:gd name="connsiteX6" fmla="*/ 35898 w 62722"/>
                    <a:gd name="connsiteY6" fmla="*/ 7889 h 108075"/>
                    <a:gd name="connsiteX7" fmla="*/ 35898 w 62722"/>
                    <a:gd name="connsiteY7" fmla="*/ 2958 h 108075"/>
                    <a:gd name="connsiteX8" fmla="*/ 32940 w 62722"/>
                    <a:gd name="connsiteY8" fmla="*/ 0 h 108075"/>
                    <a:gd name="connsiteX9" fmla="*/ 29981 w 62722"/>
                    <a:gd name="connsiteY9" fmla="*/ 2958 h 108075"/>
                    <a:gd name="connsiteX10" fmla="*/ 29981 w 62722"/>
                    <a:gd name="connsiteY10" fmla="*/ 7691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4 w 62722"/>
                    <a:gd name="connsiteY18" fmla="*/ 95257 h 108075"/>
                    <a:gd name="connsiteX19" fmla="*/ 29784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784 w 62722"/>
                    <a:gd name="connsiteY25" fmla="*/ 47727 h 108075"/>
                    <a:gd name="connsiteX26" fmla="*/ 9468 w 62722"/>
                    <a:gd name="connsiteY26" fmla="*/ 30174 h 108075"/>
                    <a:gd name="connsiteX27" fmla="*/ 29784 w 62722"/>
                    <a:gd name="connsiteY27" fmla="*/ 13608 h 108075"/>
                    <a:gd name="connsiteX28" fmla="*/ 29784 w 62722"/>
                    <a:gd name="connsiteY28" fmla="*/ 47727 h 108075"/>
                    <a:gd name="connsiteX29" fmla="*/ 35504 w 62722"/>
                    <a:gd name="connsiteY29" fmla="*/ 89735 h 108075"/>
                    <a:gd name="connsiteX30" fmla="*/ 35504 w 62722"/>
                    <a:gd name="connsiteY30" fmla="*/ 55221 h 108075"/>
                    <a:gd name="connsiteX31" fmla="*/ 56411 w 62722"/>
                    <a:gd name="connsiteY31" fmla="*/ 72774 h 108075"/>
                    <a:gd name="connsiteX32" fmla="*/ 35504 w 62722"/>
                    <a:gd name="connsiteY32" fmla="*/ 89735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4"/>
                      </a:cubicBezTo>
                      <a:cubicBezTo>
                        <a:pt x="60159" y="18341"/>
                        <a:pt x="59567" y="17552"/>
                        <a:pt x="58384" y="16566"/>
                      </a:cubicBezTo>
                      <a:cubicBezTo>
                        <a:pt x="51480" y="11636"/>
                        <a:pt x="44971" y="8480"/>
                        <a:pt x="35898" y="7889"/>
                      </a:cubicBezTo>
                      <a:lnTo>
                        <a:pt x="35898" y="2958"/>
                      </a:lnTo>
                      <a:cubicBezTo>
                        <a:pt x="35898" y="1380"/>
                        <a:pt x="34517" y="0"/>
                        <a:pt x="32940" y="0"/>
                      </a:cubicBezTo>
                      <a:cubicBezTo>
                        <a:pt x="31361" y="0"/>
                        <a:pt x="29981" y="1380"/>
                        <a:pt x="29981" y="2958"/>
                      </a:cubicBezTo>
                      <a:lnTo>
                        <a:pt x="29981" y="7691"/>
                      </a:lnTo>
                      <a:cubicBezTo>
                        <a:pt x="14596" y="8086"/>
                        <a:pt x="3353" y="17750"/>
                        <a:pt x="3353" y="30372"/>
                      </a:cubicBezTo>
                      <a:cubicBezTo>
                        <a:pt x="3353" y="42796"/>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8"/>
                        <a:pt x="592" y="82437"/>
                        <a:pt x="1381" y="83029"/>
                      </a:cubicBezTo>
                      <a:cubicBezTo>
                        <a:pt x="9862" y="90326"/>
                        <a:pt x="18738" y="94271"/>
                        <a:pt x="29784" y="95257"/>
                      </a:cubicBezTo>
                      <a:lnTo>
                        <a:pt x="29784" y="105118"/>
                      </a:lnTo>
                      <a:cubicBezTo>
                        <a:pt x="29784" y="106695"/>
                        <a:pt x="31164" y="108076"/>
                        <a:pt x="32742" y="108076"/>
                      </a:cubicBezTo>
                      <a:cubicBezTo>
                        <a:pt x="34320" y="108076"/>
                        <a:pt x="35701" y="106695"/>
                        <a:pt x="35701" y="105118"/>
                      </a:cubicBezTo>
                      <a:lnTo>
                        <a:pt x="35701" y="95454"/>
                      </a:lnTo>
                      <a:cubicBezTo>
                        <a:pt x="51480" y="94862"/>
                        <a:pt x="62723" y="85593"/>
                        <a:pt x="62723" y="72379"/>
                      </a:cubicBezTo>
                      <a:cubicBezTo>
                        <a:pt x="62723" y="59954"/>
                        <a:pt x="54636" y="52855"/>
                        <a:pt x="35504" y="48910"/>
                      </a:cubicBezTo>
                      <a:close/>
                      <a:moveTo>
                        <a:pt x="29784" y="47727"/>
                      </a:moveTo>
                      <a:cubicBezTo>
                        <a:pt x="13413" y="43783"/>
                        <a:pt x="9468" y="38655"/>
                        <a:pt x="9468" y="30174"/>
                      </a:cubicBezTo>
                      <a:cubicBezTo>
                        <a:pt x="9468" y="21102"/>
                        <a:pt x="17555" y="14002"/>
                        <a:pt x="29784" y="13608"/>
                      </a:cubicBezTo>
                      <a:lnTo>
                        <a:pt x="29784"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custDataLst>
                    <p:tags r:id="rId107"/>
                  </p:custDataLst>
                </p:nvPr>
              </p:nvSpPr>
              <p:spPr>
                <a:xfrm>
                  <a:off x="6973002" y="3708345"/>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1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399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5"/>
                        <a:pt x="34840" y="0"/>
                        <a:pt x="27147" y="0"/>
                      </a:cubicBezTo>
                      <a:cubicBezTo>
                        <a:pt x="20244" y="0"/>
                        <a:pt x="13143" y="2564"/>
                        <a:pt x="7620" y="7297"/>
                      </a:cubicBezTo>
                      <a:lnTo>
                        <a:pt x="3281" y="11241"/>
                      </a:lnTo>
                      <a:cubicBezTo>
                        <a:pt x="2098" y="12227"/>
                        <a:pt x="1900" y="14200"/>
                        <a:pt x="3084" y="15580"/>
                      </a:cubicBezTo>
                      <a:cubicBezTo>
                        <a:pt x="4070" y="16764"/>
                        <a:pt x="6042" y="16961"/>
                        <a:pt x="7423" y="15778"/>
                      </a:cubicBezTo>
                      <a:lnTo>
                        <a:pt x="11762" y="11833"/>
                      </a:lnTo>
                      <a:cubicBezTo>
                        <a:pt x="16102" y="7889"/>
                        <a:pt x="21624" y="6114"/>
                        <a:pt x="27147" y="6114"/>
                      </a:cubicBezTo>
                      <a:cubicBezTo>
                        <a:pt x="33262" y="6114"/>
                        <a:pt x="39573" y="8677"/>
                        <a:pt x="43913" y="13411"/>
                      </a:cubicBezTo>
                      <a:cubicBezTo>
                        <a:pt x="47858" y="17750"/>
                        <a:pt x="49830" y="23075"/>
                        <a:pt x="49830" y="28399"/>
                      </a:cubicBezTo>
                      <a:cubicBezTo>
                        <a:pt x="49830" y="34710"/>
                        <a:pt x="47266" y="40627"/>
                        <a:pt x="42335" y="45163"/>
                      </a:cubicBezTo>
                      <a:lnTo>
                        <a:pt x="914" y="82043"/>
                      </a:lnTo>
                      <a:cubicBezTo>
                        <a:pt x="-270" y="83226"/>
                        <a:pt x="-270" y="85199"/>
                        <a:pt x="717" y="86579"/>
                      </a:cubicBezTo>
                      <a:cubicBezTo>
                        <a:pt x="1309" y="87171"/>
                        <a:pt x="2098" y="87368"/>
                        <a:pt x="3084" y="87368"/>
                      </a:cubicBezTo>
                      <a:lnTo>
                        <a:pt x="3675" y="87368"/>
                      </a:lnTo>
                      <a:lnTo>
                        <a:pt x="52986" y="87368"/>
                      </a:lnTo>
                      <a:cubicBezTo>
                        <a:pt x="54564" y="87368"/>
                        <a:pt x="55944" y="85987"/>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custDataLst>
                    <p:tags r:id="rId108"/>
                  </p:custDataLst>
                </p:nvPr>
              </p:nvSpPr>
              <p:spPr>
                <a:xfrm>
                  <a:off x="7052024" y="3783485"/>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custDataLst>
                    <p:tags r:id="rId109"/>
                  </p:custDataLst>
                </p:nvPr>
              </p:nvSpPr>
              <p:spPr>
                <a:xfrm>
                  <a:off x="7078849" y="3708345"/>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6 w 52269"/>
                    <a:gd name="connsiteY5" fmla="*/ 2958 h 87565"/>
                    <a:gd name="connsiteX6" fmla="*/ 197 w 52269"/>
                    <a:gd name="connsiteY6" fmla="*/ 38260 h 87565"/>
                    <a:gd name="connsiteX7" fmla="*/ 0 w 52269"/>
                    <a:gd name="connsiteY7" fmla="*/ 38852 h 87565"/>
                    <a:gd name="connsiteX8" fmla="*/ 197 w 52269"/>
                    <a:gd name="connsiteY8" fmla="*/ 39838 h 87565"/>
                    <a:gd name="connsiteX9" fmla="*/ 394 w 52269"/>
                    <a:gd name="connsiteY9" fmla="*/ 40232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1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6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0"/>
                        <a:pt x="50691" y="0"/>
                        <a:pt x="48916" y="0"/>
                      </a:cubicBezTo>
                      <a:lnTo>
                        <a:pt x="7692" y="0"/>
                      </a:lnTo>
                      <a:cubicBezTo>
                        <a:pt x="6903" y="0"/>
                        <a:pt x="6114" y="197"/>
                        <a:pt x="5720" y="789"/>
                      </a:cubicBezTo>
                      <a:cubicBezTo>
                        <a:pt x="4931" y="1380"/>
                        <a:pt x="4536" y="1972"/>
                        <a:pt x="4536" y="2958"/>
                      </a:cubicBezTo>
                      <a:lnTo>
                        <a:pt x="197" y="38260"/>
                      </a:lnTo>
                      <a:cubicBezTo>
                        <a:pt x="197" y="38458"/>
                        <a:pt x="0" y="38852"/>
                        <a:pt x="0" y="38852"/>
                      </a:cubicBezTo>
                      <a:cubicBezTo>
                        <a:pt x="0" y="39246"/>
                        <a:pt x="0" y="39641"/>
                        <a:pt x="197" y="39838"/>
                      </a:cubicBezTo>
                      <a:cubicBezTo>
                        <a:pt x="197" y="40035"/>
                        <a:pt x="197" y="40035"/>
                        <a:pt x="394" y="40232"/>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1"/>
                      </a:cubicBezTo>
                      <a:cubicBezTo>
                        <a:pt x="34517" y="79085"/>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79"/>
                        <a:pt x="52269" y="57785"/>
                      </a:cubicBezTo>
                      <a:cubicBezTo>
                        <a:pt x="52269" y="50093"/>
                        <a:pt x="49508" y="42599"/>
                        <a:pt x="43590" y="36683"/>
                      </a:cubicBezTo>
                      <a:cubicBezTo>
                        <a:pt x="37870" y="30766"/>
                        <a:pt x="30178" y="28005"/>
                        <a:pt x="22486" y="28005"/>
                      </a:cubicBezTo>
                      <a:cubicBezTo>
                        <a:pt x="17160" y="28005"/>
                        <a:pt x="12032" y="29385"/>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custDataLst>
                    <p:tags r:id="rId110"/>
                  </p:custDataLst>
                </p:nvPr>
              </p:nvSpPr>
              <p:spPr>
                <a:xfrm>
                  <a:off x="7155576" y="3708345"/>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1 h 87565"/>
                    <a:gd name="connsiteX4" fmla="*/ 30572 w 61342"/>
                    <a:gd name="connsiteY4" fmla="*/ 87565 h 87565"/>
                    <a:gd name="connsiteX5" fmla="*/ 52663 w 61342"/>
                    <a:gd name="connsiteY5" fmla="*/ 74351 h 87565"/>
                    <a:gd name="connsiteX6" fmla="*/ 61342 w 61342"/>
                    <a:gd name="connsiteY6" fmla="*/ 43783 h 87565"/>
                    <a:gd name="connsiteX7" fmla="*/ 52663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09 w 61342"/>
                    <a:gd name="connsiteY11" fmla="*/ 70999 h 87565"/>
                    <a:gd name="connsiteX12" fmla="*/ 6114 w 61342"/>
                    <a:gd name="connsiteY12" fmla="*/ 43783 h 87565"/>
                    <a:gd name="connsiteX13" fmla="*/ 13609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1"/>
                      </a:cubicBezTo>
                      <a:cubicBezTo>
                        <a:pt x="14004" y="82240"/>
                        <a:pt x="21697" y="87565"/>
                        <a:pt x="30572" y="87565"/>
                      </a:cubicBezTo>
                      <a:cubicBezTo>
                        <a:pt x="39646" y="87565"/>
                        <a:pt x="47338" y="82240"/>
                        <a:pt x="52663" y="74351"/>
                      </a:cubicBezTo>
                      <a:cubicBezTo>
                        <a:pt x="57989" y="66266"/>
                        <a:pt x="61342" y="55616"/>
                        <a:pt x="61342" y="43783"/>
                      </a:cubicBezTo>
                      <a:cubicBezTo>
                        <a:pt x="61342" y="31949"/>
                        <a:pt x="57989" y="21300"/>
                        <a:pt x="52663" y="13214"/>
                      </a:cubicBezTo>
                      <a:cubicBezTo>
                        <a:pt x="47338" y="5325"/>
                        <a:pt x="39646" y="0"/>
                        <a:pt x="30572" y="0"/>
                      </a:cubicBezTo>
                      <a:close/>
                      <a:moveTo>
                        <a:pt x="47535" y="70999"/>
                      </a:moveTo>
                      <a:cubicBezTo>
                        <a:pt x="42801" y="77704"/>
                        <a:pt x="36884" y="81451"/>
                        <a:pt x="30572" y="81451"/>
                      </a:cubicBezTo>
                      <a:cubicBezTo>
                        <a:pt x="24261" y="81451"/>
                        <a:pt x="18146" y="77507"/>
                        <a:pt x="13609" y="70999"/>
                      </a:cubicBezTo>
                      <a:cubicBezTo>
                        <a:pt x="9073" y="64293"/>
                        <a:pt x="6114" y="54630"/>
                        <a:pt x="6114" y="43783"/>
                      </a:cubicBezTo>
                      <a:cubicBezTo>
                        <a:pt x="6114" y="32935"/>
                        <a:pt x="9073" y="23469"/>
                        <a:pt x="13609" y="16566"/>
                      </a:cubicBezTo>
                      <a:cubicBezTo>
                        <a:pt x="18146" y="9664"/>
                        <a:pt x="24261" y="6114"/>
                        <a:pt x="30572" y="6114"/>
                      </a:cubicBezTo>
                      <a:cubicBezTo>
                        <a:pt x="36884" y="6114"/>
                        <a:pt x="42801" y="9664"/>
                        <a:pt x="47535" y="16566"/>
                      </a:cubicBezTo>
                      <a:cubicBezTo>
                        <a:pt x="52072" y="23272"/>
                        <a:pt x="55030" y="32935"/>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04"/>
                <p:cNvSpPr/>
                <p:nvPr>
                  <p:custDataLst>
                    <p:tags r:id="rId111"/>
                  </p:custDataLst>
                </p:nvPr>
              </p:nvSpPr>
              <p:spPr>
                <a:xfrm>
                  <a:off x="7052796" y="4648693"/>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 name="图形 3"/>
              <p:cNvGrpSpPr/>
              <p:nvPr/>
            </p:nvGrpSpPr>
            <p:grpSpPr>
              <a:xfrm>
                <a:off x="6888905" y="2796602"/>
                <a:ext cx="169627" cy="108273"/>
                <a:chOff x="6888905" y="2796602"/>
                <a:chExt cx="169627" cy="108273"/>
              </a:xfrm>
              <a:solidFill>
                <a:srgbClr val="3D5891"/>
              </a:solidFill>
            </p:grpSpPr>
            <p:sp>
              <p:nvSpPr>
                <p:cNvPr id="209" name="任意多边形: 形状 208"/>
                <p:cNvSpPr/>
                <p:nvPr>
                  <p:custDataLst>
                    <p:tags r:id="rId112"/>
                  </p:custDataLst>
                </p:nvPr>
              </p:nvSpPr>
              <p:spPr>
                <a:xfrm>
                  <a:off x="6888905" y="2796602"/>
                  <a:ext cx="62722" cy="108273"/>
                </a:xfrm>
                <a:custGeom>
                  <a:avLst/>
                  <a:gdLst>
                    <a:gd name="connsiteX0" fmla="*/ 35504 w 62722"/>
                    <a:gd name="connsiteY0" fmla="*/ 48910 h 108273"/>
                    <a:gd name="connsiteX1" fmla="*/ 35504 w 62722"/>
                    <a:gd name="connsiteY1" fmla="*/ 13805 h 108273"/>
                    <a:gd name="connsiteX2" fmla="*/ 54439 w 62722"/>
                    <a:gd name="connsiteY2" fmla="*/ 21891 h 108273"/>
                    <a:gd name="connsiteX3" fmla="*/ 56806 w 62722"/>
                    <a:gd name="connsiteY3" fmla="*/ 22680 h 108273"/>
                    <a:gd name="connsiteX4" fmla="*/ 60159 w 62722"/>
                    <a:gd name="connsiteY4" fmla="*/ 19525 h 108273"/>
                    <a:gd name="connsiteX5" fmla="*/ 58384 w 62722"/>
                    <a:gd name="connsiteY5" fmla="*/ 16566 h 108273"/>
                    <a:gd name="connsiteX6" fmla="*/ 35898 w 62722"/>
                    <a:gd name="connsiteY6" fmla="*/ 7889 h 108273"/>
                    <a:gd name="connsiteX7" fmla="*/ 35898 w 62722"/>
                    <a:gd name="connsiteY7" fmla="*/ 2958 h 108273"/>
                    <a:gd name="connsiteX8" fmla="*/ 32940 w 62722"/>
                    <a:gd name="connsiteY8" fmla="*/ 0 h 108273"/>
                    <a:gd name="connsiteX9" fmla="*/ 29981 w 62722"/>
                    <a:gd name="connsiteY9" fmla="*/ 2958 h 108273"/>
                    <a:gd name="connsiteX10" fmla="*/ 29981 w 62722"/>
                    <a:gd name="connsiteY10" fmla="*/ 7692 h 108273"/>
                    <a:gd name="connsiteX11" fmla="*/ 3353 w 62722"/>
                    <a:gd name="connsiteY11" fmla="*/ 30372 h 108273"/>
                    <a:gd name="connsiteX12" fmla="*/ 30178 w 62722"/>
                    <a:gd name="connsiteY12" fmla="*/ 53841 h 108273"/>
                    <a:gd name="connsiteX13" fmla="*/ 30178 w 62722"/>
                    <a:gd name="connsiteY13" fmla="*/ 89735 h 108273"/>
                    <a:gd name="connsiteX14" fmla="*/ 5523 w 62722"/>
                    <a:gd name="connsiteY14" fmla="*/ 78296 h 108273"/>
                    <a:gd name="connsiteX15" fmla="*/ 3156 w 62722"/>
                    <a:gd name="connsiteY15" fmla="*/ 77507 h 108273"/>
                    <a:gd name="connsiteX16" fmla="*/ 0 w 62722"/>
                    <a:gd name="connsiteY16" fmla="*/ 80663 h 108273"/>
                    <a:gd name="connsiteX17" fmla="*/ 1381 w 62722"/>
                    <a:gd name="connsiteY17" fmla="*/ 83226 h 108273"/>
                    <a:gd name="connsiteX18" fmla="*/ 29783 w 62722"/>
                    <a:gd name="connsiteY18" fmla="*/ 95454 h 108273"/>
                    <a:gd name="connsiteX19" fmla="*/ 29783 w 62722"/>
                    <a:gd name="connsiteY19" fmla="*/ 105315 h 108273"/>
                    <a:gd name="connsiteX20" fmla="*/ 32742 w 62722"/>
                    <a:gd name="connsiteY20" fmla="*/ 108273 h 108273"/>
                    <a:gd name="connsiteX21" fmla="*/ 35701 w 62722"/>
                    <a:gd name="connsiteY21" fmla="*/ 105315 h 108273"/>
                    <a:gd name="connsiteX22" fmla="*/ 35701 w 62722"/>
                    <a:gd name="connsiteY22" fmla="*/ 95651 h 108273"/>
                    <a:gd name="connsiteX23" fmla="*/ 62723 w 62722"/>
                    <a:gd name="connsiteY23" fmla="*/ 72577 h 108273"/>
                    <a:gd name="connsiteX24" fmla="*/ 35504 w 62722"/>
                    <a:gd name="connsiteY24" fmla="*/ 48910 h 108273"/>
                    <a:gd name="connsiteX25" fmla="*/ 29783 w 62722"/>
                    <a:gd name="connsiteY25" fmla="*/ 47727 h 108273"/>
                    <a:gd name="connsiteX26" fmla="*/ 9468 w 62722"/>
                    <a:gd name="connsiteY26" fmla="*/ 30174 h 108273"/>
                    <a:gd name="connsiteX27" fmla="*/ 29783 w 62722"/>
                    <a:gd name="connsiteY27" fmla="*/ 13608 h 108273"/>
                    <a:gd name="connsiteX28" fmla="*/ 29783 w 62722"/>
                    <a:gd name="connsiteY28" fmla="*/ 47727 h 108273"/>
                    <a:gd name="connsiteX29" fmla="*/ 35504 w 62722"/>
                    <a:gd name="connsiteY29" fmla="*/ 89735 h 108273"/>
                    <a:gd name="connsiteX30" fmla="*/ 35504 w 62722"/>
                    <a:gd name="connsiteY30" fmla="*/ 55221 h 108273"/>
                    <a:gd name="connsiteX31" fmla="*/ 56411 w 62722"/>
                    <a:gd name="connsiteY31" fmla="*/ 72774 h 108273"/>
                    <a:gd name="connsiteX32" fmla="*/ 35504 w 62722"/>
                    <a:gd name="connsiteY32" fmla="*/ 89735 h 1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273">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40"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735"/>
                      </a:lnTo>
                      <a:cubicBezTo>
                        <a:pt x="20316" y="88749"/>
                        <a:pt x="12624" y="84804"/>
                        <a:pt x="5523" y="78296"/>
                      </a:cubicBezTo>
                      <a:cubicBezTo>
                        <a:pt x="5128" y="77901"/>
                        <a:pt x="4339" y="77507"/>
                        <a:pt x="3156" y="77507"/>
                      </a:cubicBezTo>
                      <a:cubicBezTo>
                        <a:pt x="1578" y="77507"/>
                        <a:pt x="0" y="79085"/>
                        <a:pt x="0" y="80663"/>
                      </a:cubicBezTo>
                      <a:cubicBezTo>
                        <a:pt x="0" y="81846"/>
                        <a:pt x="592" y="82635"/>
                        <a:pt x="1381" y="83226"/>
                      </a:cubicBezTo>
                      <a:cubicBezTo>
                        <a:pt x="9862" y="90524"/>
                        <a:pt x="18738" y="94468"/>
                        <a:pt x="29783" y="95454"/>
                      </a:cubicBezTo>
                      <a:lnTo>
                        <a:pt x="29783" y="105315"/>
                      </a:lnTo>
                      <a:cubicBezTo>
                        <a:pt x="29783" y="106893"/>
                        <a:pt x="31164" y="108273"/>
                        <a:pt x="32742" y="108273"/>
                      </a:cubicBezTo>
                      <a:cubicBezTo>
                        <a:pt x="34320" y="108273"/>
                        <a:pt x="35701" y="106893"/>
                        <a:pt x="35701" y="105315"/>
                      </a:cubicBezTo>
                      <a:lnTo>
                        <a:pt x="35701" y="95651"/>
                      </a:lnTo>
                      <a:cubicBezTo>
                        <a:pt x="51480" y="95060"/>
                        <a:pt x="62723" y="85790"/>
                        <a:pt x="62723" y="72577"/>
                      </a:cubicBezTo>
                      <a:cubicBezTo>
                        <a:pt x="62723" y="59955"/>
                        <a:pt x="54636" y="52855"/>
                        <a:pt x="35504" y="48910"/>
                      </a:cubicBezTo>
                      <a:close/>
                      <a:moveTo>
                        <a:pt x="29783" y="47727"/>
                      </a:moveTo>
                      <a:cubicBezTo>
                        <a:pt x="13413" y="43783"/>
                        <a:pt x="9468" y="38655"/>
                        <a:pt x="9468" y="30174"/>
                      </a:cubicBezTo>
                      <a:cubicBezTo>
                        <a:pt x="9468" y="21102"/>
                        <a:pt x="17555" y="14002"/>
                        <a:pt x="29783" y="13608"/>
                      </a:cubicBezTo>
                      <a:lnTo>
                        <a:pt x="29783"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custDataLst>
                    <p:tags r:id="rId113"/>
                  </p:custDataLst>
                </p:nvPr>
              </p:nvSpPr>
              <p:spPr>
                <a:xfrm>
                  <a:off x="7045909" y="2879631"/>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1" name="图形 3"/>
              <p:cNvGrpSpPr/>
              <p:nvPr/>
            </p:nvGrpSpPr>
            <p:grpSpPr>
              <a:xfrm>
                <a:off x="6114929" y="3703020"/>
                <a:ext cx="233731" cy="94862"/>
                <a:chOff x="6114929" y="3703020"/>
                <a:chExt cx="233731" cy="94862"/>
              </a:xfrm>
              <a:solidFill>
                <a:srgbClr val="3D5891"/>
              </a:solidFill>
            </p:grpSpPr>
            <p:sp>
              <p:nvSpPr>
                <p:cNvPr id="212" name="任意多边形: 形状 211"/>
                <p:cNvSpPr/>
                <p:nvPr>
                  <p:custDataLst>
                    <p:tags r:id="rId114"/>
                  </p:custDataLst>
                </p:nvPr>
              </p:nvSpPr>
              <p:spPr>
                <a:xfrm>
                  <a:off x="6114929" y="3703020"/>
                  <a:ext cx="60355" cy="94862"/>
                </a:xfrm>
                <a:custGeom>
                  <a:avLst/>
                  <a:gdLst>
                    <a:gd name="connsiteX0" fmla="*/ 42999 w 60355"/>
                    <a:gd name="connsiteY0" fmla="*/ 42205 h 94862"/>
                    <a:gd name="connsiteX1" fmla="*/ 42999 w 60355"/>
                    <a:gd name="connsiteY1" fmla="*/ 42008 h 94862"/>
                    <a:gd name="connsiteX2" fmla="*/ 55819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6"/>
                        <a:pt x="55819" y="34119"/>
                        <a:pt x="55819" y="22877"/>
                      </a:cubicBezTo>
                      <a:cubicBezTo>
                        <a:pt x="55819" y="11242"/>
                        <a:pt x="47733" y="0"/>
                        <a:pt x="29981" y="0"/>
                      </a:cubicBezTo>
                      <a:cubicBezTo>
                        <a:pt x="12623" y="0"/>
                        <a:pt x="4339" y="11044"/>
                        <a:pt x="2959" y="22286"/>
                      </a:cubicBezTo>
                      <a:lnTo>
                        <a:pt x="10059" y="22286"/>
                      </a:lnTo>
                      <a:cubicBezTo>
                        <a:pt x="12229" y="13214"/>
                        <a:pt x="17554" y="6705"/>
                        <a:pt x="29783" y="6705"/>
                      </a:cubicBezTo>
                      <a:cubicBezTo>
                        <a:pt x="41618" y="6705"/>
                        <a:pt x="48324" y="13411"/>
                        <a:pt x="48324" y="22877"/>
                      </a:cubicBezTo>
                      <a:cubicBezTo>
                        <a:pt x="48324" y="33724"/>
                        <a:pt x="42012" y="39641"/>
                        <a:pt x="28008" y="39641"/>
                      </a:cubicBezTo>
                      <a:lnTo>
                        <a:pt x="23669" y="39641"/>
                      </a:lnTo>
                      <a:lnTo>
                        <a:pt x="23669" y="45952"/>
                      </a:lnTo>
                      <a:lnTo>
                        <a:pt x="29192" y="45952"/>
                      </a:lnTo>
                      <a:cubicBezTo>
                        <a:pt x="42801"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658"/>
                        <a:pt x="52861" y="45163"/>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custDataLst>
                    <p:tags r:id="rId115"/>
                  </p:custDataLst>
                </p:nvPr>
              </p:nvSpPr>
              <p:spPr>
                <a:xfrm>
                  <a:off x="6217889" y="3703020"/>
                  <a:ext cx="59764" cy="92890"/>
                </a:xfrm>
                <a:custGeom>
                  <a:avLst/>
                  <a:gdLst>
                    <a:gd name="connsiteX0" fmla="*/ 32939 w 59764"/>
                    <a:gd name="connsiteY0" fmla="*/ 57588 h 92890"/>
                    <a:gd name="connsiteX1" fmla="*/ 56017 w 59764"/>
                    <a:gd name="connsiteY1" fmla="*/ 24850 h 92890"/>
                    <a:gd name="connsiteX2" fmla="*/ 29389 w 59764"/>
                    <a:gd name="connsiteY2" fmla="*/ 0 h 92890"/>
                    <a:gd name="connsiteX3" fmla="*/ 592 w 59764"/>
                    <a:gd name="connsiteY3" fmla="*/ 26033 h 92890"/>
                    <a:gd name="connsiteX4" fmla="*/ 7692 w 59764"/>
                    <a:gd name="connsiteY4" fmla="*/ 26033 h 92890"/>
                    <a:gd name="connsiteX5" fmla="*/ 29389 w 59764"/>
                    <a:gd name="connsiteY5" fmla="*/ 6705 h 92890"/>
                    <a:gd name="connsiteX6" fmla="*/ 48324 w 59764"/>
                    <a:gd name="connsiteY6" fmla="*/ 25244 h 92890"/>
                    <a:gd name="connsiteX7" fmla="*/ 28206 w 59764"/>
                    <a:gd name="connsiteY7" fmla="*/ 52855 h 92890"/>
                    <a:gd name="connsiteX8" fmla="*/ 0 w 59764"/>
                    <a:gd name="connsiteY8" fmla="*/ 92496 h 92890"/>
                    <a:gd name="connsiteX9" fmla="*/ 0 w 59764"/>
                    <a:gd name="connsiteY9" fmla="*/ 92890 h 92890"/>
                    <a:gd name="connsiteX10" fmla="*/ 58581 w 59764"/>
                    <a:gd name="connsiteY10" fmla="*/ 92890 h 92890"/>
                    <a:gd name="connsiteX11" fmla="*/ 59764 w 59764"/>
                    <a:gd name="connsiteY11" fmla="*/ 85987 h 92890"/>
                    <a:gd name="connsiteX12" fmla="*/ 8087 w 59764"/>
                    <a:gd name="connsiteY12" fmla="*/ 85987 h 92890"/>
                    <a:gd name="connsiteX13" fmla="*/ 32939 w 59764"/>
                    <a:gd name="connsiteY13" fmla="*/ 57588 h 9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64" h="92890">
                      <a:moveTo>
                        <a:pt x="32939" y="57588"/>
                      </a:moveTo>
                      <a:cubicBezTo>
                        <a:pt x="50099" y="43783"/>
                        <a:pt x="56017" y="39049"/>
                        <a:pt x="56017" y="24850"/>
                      </a:cubicBezTo>
                      <a:cubicBezTo>
                        <a:pt x="56017" y="12622"/>
                        <a:pt x="47930" y="0"/>
                        <a:pt x="29389" y="0"/>
                      </a:cubicBezTo>
                      <a:cubicBezTo>
                        <a:pt x="12032" y="0"/>
                        <a:pt x="2367" y="10650"/>
                        <a:pt x="592" y="26033"/>
                      </a:cubicBezTo>
                      <a:lnTo>
                        <a:pt x="7692" y="26033"/>
                      </a:lnTo>
                      <a:cubicBezTo>
                        <a:pt x="10059" y="12622"/>
                        <a:pt x="16766" y="6705"/>
                        <a:pt x="29389" y="6705"/>
                      </a:cubicBezTo>
                      <a:cubicBezTo>
                        <a:pt x="42801" y="6705"/>
                        <a:pt x="48324" y="15383"/>
                        <a:pt x="48324" y="25244"/>
                      </a:cubicBezTo>
                      <a:cubicBezTo>
                        <a:pt x="48324" y="36683"/>
                        <a:pt x="44182" y="40430"/>
                        <a:pt x="28206" y="52855"/>
                      </a:cubicBezTo>
                      <a:cubicBezTo>
                        <a:pt x="9862" y="67054"/>
                        <a:pt x="0" y="81254"/>
                        <a:pt x="0" y="92496"/>
                      </a:cubicBezTo>
                      <a:lnTo>
                        <a:pt x="0" y="92890"/>
                      </a:lnTo>
                      <a:lnTo>
                        <a:pt x="58581" y="92890"/>
                      </a:lnTo>
                      <a:lnTo>
                        <a:pt x="59764" y="85987"/>
                      </a:lnTo>
                      <a:lnTo>
                        <a:pt x="8087" y="85987"/>
                      </a:lnTo>
                      <a:cubicBezTo>
                        <a:pt x="11045" y="77310"/>
                        <a:pt x="19330" y="68435"/>
                        <a:pt x="32939" y="57588"/>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custDataLst>
                    <p:tags r:id="rId116"/>
                  </p:custDataLst>
                </p:nvPr>
              </p:nvSpPr>
              <p:spPr>
                <a:xfrm>
                  <a:off x="6289685" y="3704598"/>
                  <a:ext cx="58975" cy="93284"/>
                </a:xfrm>
                <a:custGeom>
                  <a:avLst/>
                  <a:gdLst>
                    <a:gd name="connsiteX0" fmla="*/ 31559 w 58975"/>
                    <a:gd name="connsiteY0" fmla="*/ 29780 h 93284"/>
                    <a:gd name="connsiteX1" fmla="*/ 10454 w 58975"/>
                    <a:gd name="connsiteY1" fmla="*/ 38852 h 93284"/>
                    <a:gd name="connsiteX2" fmla="*/ 15385 w 58975"/>
                    <a:gd name="connsiteY2" fmla="*/ 6903 h 93284"/>
                    <a:gd name="connsiteX3" fmla="*/ 55030 w 58975"/>
                    <a:gd name="connsiteY3" fmla="*/ 6903 h 93284"/>
                    <a:gd name="connsiteX4" fmla="*/ 56017 w 58975"/>
                    <a:gd name="connsiteY4" fmla="*/ 0 h 93284"/>
                    <a:gd name="connsiteX5" fmla="*/ 9270 w 58975"/>
                    <a:gd name="connsiteY5" fmla="*/ 0 h 93284"/>
                    <a:gd name="connsiteX6" fmla="*/ 1775 w 58975"/>
                    <a:gd name="connsiteY6" fmla="*/ 48516 h 93284"/>
                    <a:gd name="connsiteX7" fmla="*/ 8876 w 58975"/>
                    <a:gd name="connsiteY7" fmla="*/ 50488 h 93284"/>
                    <a:gd name="connsiteX8" fmla="*/ 31164 w 58975"/>
                    <a:gd name="connsiteY8" fmla="*/ 36683 h 93284"/>
                    <a:gd name="connsiteX9" fmla="*/ 51283 w 58975"/>
                    <a:gd name="connsiteY9" fmla="*/ 60546 h 93284"/>
                    <a:gd name="connsiteX10" fmla="*/ 29389 w 58975"/>
                    <a:gd name="connsiteY10" fmla="*/ 86579 h 93284"/>
                    <a:gd name="connsiteX11" fmla="*/ 7495 w 58975"/>
                    <a:gd name="connsiteY11" fmla="*/ 69421 h 93284"/>
                    <a:gd name="connsiteX12" fmla="*/ 0 w 58975"/>
                    <a:gd name="connsiteY12" fmla="*/ 69421 h 93284"/>
                    <a:gd name="connsiteX13" fmla="*/ 28995 w 58975"/>
                    <a:gd name="connsiteY13" fmla="*/ 93284 h 93284"/>
                    <a:gd name="connsiteX14" fmla="*/ 58975 w 58975"/>
                    <a:gd name="connsiteY14" fmla="*/ 60152 h 93284"/>
                    <a:gd name="connsiteX15" fmla="*/ 31559 w 58975"/>
                    <a:gd name="connsiteY15" fmla="*/ 29780 h 9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75" h="93284">
                      <a:moveTo>
                        <a:pt x="31559" y="29780"/>
                      </a:moveTo>
                      <a:cubicBezTo>
                        <a:pt x="21105" y="29780"/>
                        <a:pt x="14596" y="33527"/>
                        <a:pt x="10454" y="38852"/>
                      </a:cubicBezTo>
                      <a:cubicBezTo>
                        <a:pt x="11637" y="33133"/>
                        <a:pt x="14399" y="15975"/>
                        <a:pt x="15385" y="6903"/>
                      </a:cubicBezTo>
                      <a:lnTo>
                        <a:pt x="55030" y="6903"/>
                      </a:lnTo>
                      <a:lnTo>
                        <a:pt x="56017" y="0"/>
                      </a:lnTo>
                      <a:lnTo>
                        <a:pt x="9270" y="0"/>
                      </a:lnTo>
                      <a:cubicBezTo>
                        <a:pt x="8087" y="10847"/>
                        <a:pt x="4734" y="36288"/>
                        <a:pt x="1775" y="48516"/>
                      </a:cubicBezTo>
                      <a:lnTo>
                        <a:pt x="8876" y="50488"/>
                      </a:lnTo>
                      <a:cubicBezTo>
                        <a:pt x="13018" y="41810"/>
                        <a:pt x="18343" y="36683"/>
                        <a:pt x="31164" y="36683"/>
                      </a:cubicBezTo>
                      <a:cubicBezTo>
                        <a:pt x="45563" y="36683"/>
                        <a:pt x="51283" y="47333"/>
                        <a:pt x="51283" y="60546"/>
                      </a:cubicBezTo>
                      <a:cubicBezTo>
                        <a:pt x="51283" y="76324"/>
                        <a:pt x="43985" y="86579"/>
                        <a:pt x="29389" y="86579"/>
                      </a:cubicBezTo>
                      <a:cubicBezTo>
                        <a:pt x="16963" y="86579"/>
                        <a:pt x="9862" y="79085"/>
                        <a:pt x="7495" y="69421"/>
                      </a:cubicBezTo>
                      <a:lnTo>
                        <a:pt x="0" y="69421"/>
                      </a:lnTo>
                      <a:cubicBezTo>
                        <a:pt x="2761" y="84410"/>
                        <a:pt x="13610" y="93284"/>
                        <a:pt x="28995" y="93284"/>
                      </a:cubicBezTo>
                      <a:cubicBezTo>
                        <a:pt x="49705" y="93284"/>
                        <a:pt x="58975" y="78099"/>
                        <a:pt x="58975" y="60152"/>
                      </a:cubicBezTo>
                      <a:cubicBezTo>
                        <a:pt x="58975" y="40430"/>
                        <a:pt x="47535" y="29780"/>
                        <a:pt x="31559" y="2978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5" name="图形 3"/>
              <p:cNvGrpSpPr/>
              <p:nvPr/>
            </p:nvGrpSpPr>
            <p:grpSpPr>
              <a:xfrm>
                <a:off x="6970760" y="2798771"/>
                <a:ext cx="231364" cy="95059"/>
                <a:chOff x="6970760" y="2798771"/>
                <a:chExt cx="231364" cy="95059"/>
              </a:xfrm>
              <a:solidFill>
                <a:srgbClr val="3D5891"/>
              </a:solidFill>
            </p:grpSpPr>
            <p:sp>
              <p:nvSpPr>
                <p:cNvPr id="216" name="任意多边形: 形状 215"/>
                <p:cNvSpPr/>
                <p:nvPr>
                  <p:custDataLst>
                    <p:tags r:id="rId117"/>
                  </p:custDataLst>
                </p:nvPr>
              </p:nvSpPr>
              <p:spPr>
                <a:xfrm>
                  <a:off x="6970760" y="2798968"/>
                  <a:ext cx="60355" cy="94862"/>
                </a:xfrm>
                <a:custGeom>
                  <a:avLst/>
                  <a:gdLst>
                    <a:gd name="connsiteX0" fmla="*/ 42999 w 60355"/>
                    <a:gd name="connsiteY0" fmla="*/ 42205 h 94862"/>
                    <a:gd name="connsiteX1" fmla="*/ 42999 w 60355"/>
                    <a:gd name="connsiteY1" fmla="*/ 42008 h 94862"/>
                    <a:gd name="connsiteX2" fmla="*/ 55820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5"/>
                        <a:pt x="55820" y="34119"/>
                        <a:pt x="55820" y="22877"/>
                      </a:cubicBezTo>
                      <a:cubicBezTo>
                        <a:pt x="55820" y="11242"/>
                        <a:pt x="47733" y="0"/>
                        <a:pt x="29981" y="0"/>
                      </a:cubicBezTo>
                      <a:cubicBezTo>
                        <a:pt x="12624" y="0"/>
                        <a:pt x="4339" y="11044"/>
                        <a:pt x="2959" y="22286"/>
                      </a:cubicBezTo>
                      <a:lnTo>
                        <a:pt x="10059" y="22286"/>
                      </a:lnTo>
                      <a:cubicBezTo>
                        <a:pt x="12229" y="13214"/>
                        <a:pt x="17555" y="6705"/>
                        <a:pt x="29783" y="6705"/>
                      </a:cubicBezTo>
                      <a:cubicBezTo>
                        <a:pt x="41618" y="6705"/>
                        <a:pt x="48324" y="13411"/>
                        <a:pt x="48324" y="22877"/>
                      </a:cubicBezTo>
                      <a:cubicBezTo>
                        <a:pt x="48324" y="33724"/>
                        <a:pt x="42013" y="39641"/>
                        <a:pt x="28008" y="39641"/>
                      </a:cubicBezTo>
                      <a:lnTo>
                        <a:pt x="23669" y="39641"/>
                      </a:lnTo>
                      <a:lnTo>
                        <a:pt x="23669" y="45952"/>
                      </a:lnTo>
                      <a:lnTo>
                        <a:pt x="29192" y="45952"/>
                      </a:lnTo>
                      <a:cubicBezTo>
                        <a:pt x="42802"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460"/>
                        <a:pt x="52861" y="44966"/>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custDataLst>
                    <p:tags r:id="rId118"/>
                  </p:custDataLst>
                </p:nvPr>
              </p:nvSpPr>
              <p:spPr>
                <a:xfrm>
                  <a:off x="7066620"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5" y="94665"/>
                        <a:pt x="29981" y="94665"/>
                      </a:cubicBezTo>
                      <a:cubicBezTo>
                        <a:pt x="54636" y="94665"/>
                        <a:pt x="60159" y="67646"/>
                        <a:pt x="60159" y="46544"/>
                      </a:cubicBezTo>
                      <a:cubicBezTo>
                        <a:pt x="60159" y="24850"/>
                        <a:pt x="54439" y="0"/>
                        <a:pt x="30375" y="0"/>
                      </a:cubicBezTo>
                      <a:close/>
                      <a:moveTo>
                        <a:pt x="29981" y="87960"/>
                      </a:moveTo>
                      <a:cubicBezTo>
                        <a:pt x="11637" y="87960"/>
                        <a:pt x="7890" y="65082"/>
                        <a:pt x="7890" y="47333"/>
                      </a:cubicBezTo>
                      <a:cubicBezTo>
                        <a:pt x="7890" y="27019"/>
                        <a:pt x="11637" y="6508"/>
                        <a:pt x="30572" y="6508"/>
                      </a:cubicBezTo>
                      <a:cubicBezTo>
                        <a:pt x="48916" y="6508"/>
                        <a:pt x="52466" y="28991"/>
                        <a:pt x="52466" y="46544"/>
                      </a:cubicBezTo>
                      <a:cubicBezTo>
                        <a:pt x="52269" y="66266"/>
                        <a:pt x="48719"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custDataLst>
                    <p:tags r:id="rId119"/>
                  </p:custDataLst>
                </p:nvPr>
              </p:nvSpPr>
              <p:spPr>
                <a:xfrm>
                  <a:off x="7141966"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4" y="94665"/>
                        <a:pt x="29981" y="94665"/>
                      </a:cubicBezTo>
                      <a:cubicBezTo>
                        <a:pt x="54636" y="94665"/>
                        <a:pt x="60159" y="67646"/>
                        <a:pt x="60159" y="46544"/>
                      </a:cubicBezTo>
                      <a:cubicBezTo>
                        <a:pt x="60159" y="24850"/>
                        <a:pt x="54636" y="0"/>
                        <a:pt x="30375" y="0"/>
                      </a:cubicBezTo>
                      <a:close/>
                      <a:moveTo>
                        <a:pt x="29981" y="87960"/>
                      </a:moveTo>
                      <a:cubicBezTo>
                        <a:pt x="11637" y="87960"/>
                        <a:pt x="7890" y="65082"/>
                        <a:pt x="7890" y="47333"/>
                      </a:cubicBezTo>
                      <a:cubicBezTo>
                        <a:pt x="7890" y="27019"/>
                        <a:pt x="11440" y="6508"/>
                        <a:pt x="30572" y="6508"/>
                      </a:cubicBezTo>
                      <a:cubicBezTo>
                        <a:pt x="48916" y="6508"/>
                        <a:pt x="52466" y="28991"/>
                        <a:pt x="52466" y="46544"/>
                      </a:cubicBezTo>
                      <a:cubicBezTo>
                        <a:pt x="52466" y="66266"/>
                        <a:pt x="48916"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9" name="图形 3"/>
              <p:cNvGrpSpPr/>
              <p:nvPr/>
            </p:nvGrpSpPr>
            <p:grpSpPr>
              <a:xfrm>
                <a:off x="6021633" y="4564867"/>
                <a:ext cx="1194804" cy="108076"/>
                <a:chOff x="6021633" y="4564867"/>
                <a:chExt cx="1194804" cy="108076"/>
              </a:xfrm>
              <a:solidFill>
                <a:srgbClr val="3D5891"/>
              </a:solidFill>
            </p:grpSpPr>
            <p:sp>
              <p:nvSpPr>
                <p:cNvPr id="220" name="任意多边形: 形状 219"/>
                <p:cNvSpPr/>
                <p:nvPr>
                  <p:custDataLst>
                    <p:tags r:id="rId120"/>
                  </p:custDataLst>
                </p:nvPr>
              </p:nvSpPr>
              <p:spPr>
                <a:xfrm>
                  <a:off x="6021633"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custDataLst>
                    <p:tags r:id="rId121"/>
                  </p:custDataLst>
                </p:nvPr>
              </p:nvSpPr>
              <p:spPr>
                <a:xfrm>
                  <a:off x="6099616"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custDataLst>
                    <p:tags r:id="rId122"/>
                  </p:custDataLst>
                </p:nvPr>
              </p:nvSpPr>
              <p:spPr>
                <a:xfrm>
                  <a:off x="6178638" y="4647896"/>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custDataLst>
                    <p:tags r:id="rId123"/>
                  </p:custDataLst>
                </p:nvPr>
              </p:nvSpPr>
              <p:spPr>
                <a:xfrm>
                  <a:off x="6205462"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custDataLst>
                    <p:tags r:id="rId124"/>
                  </p:custDataLst>
                </p:nvPr>
              </p:nvSpPr>
              <p:spPr>
                <a:xfrm>
                  <a:off x="6282190"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19"/>
                <p:cNvSpPr/>
                <p:nvPr>
                  <p:custDataLst>
                    <p:tags r:id="rId125"/>
                  </p:custDataLst>
                </p:nvPr>
              </p:nvSpPr>
              <p:spPr>
                <a:xfrm>
                  <a:off x="6894538"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2"/>
                <p:cNvSpPr/>
                <p:nvPr>
                  <p:custDataLst>
                    <p:tags r:id="rId126"/>
                  </p:custDataLst>
                </p:nvPr>
              </p:nvSpPr>
              <p:spPr>
                <a:xfrm>
                  <a:off x="7078367"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23"/>
                <p:cNvSpPr/>
                <p:nvPr>
                  <p:custDataLst>
                    <p:tags r:id="rId127"/>
                  </p:custDataLst>
                </p:nvPr>
              </p:nvSpPr>
              <p:spPr>
                <a:xfrm>
                  <a:off x="7155095"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20"/>
                <p:cNvSpPr/>
                <p:nvPr>
                  <p:custDataLst>
                    <p:tags r:id="rId128"/>
                  </p:custDataLst>
                </p:nvPr>
              </p:nvSpPr>
              <p:spPr>
                <a:xfrm>
                  <a:off x="6974065"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grpSp>
        <p:nvGrpSpPr>
          <p:cNvPr id="285" name="图形 3"/>
          <p:cNvGrpSpPr/>
          <p:nvPr userDrawn="1">
            <p:custDataLst>
              <p:tags r:id="rId129"/>
            </p:custDataLst>
          </p:nvPr>
        </p:nvGrpSpPr>
        <p:grpSpPr>
          <a:xfrm rot="0">
            <a:off x="8222615" y="1590040"/>
            <a:ext cx="1816100" cy="404495"/>
            <a:chOff x="5540955" y="1386486"/>
            <a:chExt cx="2207135" cy="491299"/>
          </a:xfrm>
        </p:grpSpPr>
        <p:sp>
          <p:nvSpPr>
            <p:cNvPr id="286" name="任意多边形: 形状 285"/>
            <p:cNvSpPr/>
            <p:nvPr>
              <p:custDataLst>
                <p:tags r:id="rId130"/>
              </p:custDataLst>
            </p:nvPr>
          </p:nvSpPr>
          <p:spPr>
            <a:xfrm>
              <a:off x="5543716" y="1386486"/>
              <a:ext cx="2204373" cy="293659"/>
            </a:xfrm>
            <a:custGeom>
              <a:avLst/>
              <a:gdLst>
                <a:gd name="connsiteX0" fmla="*/ 127813 w 2204373"/>
                <a:gd name="connsiteY0" fmla="*/ 0 h 293659"/>
                <a:gd name="connsiteX1" fmla="*/ 0 w 2204373"/>
                <a:gd name="connsiteY1" fmla="*/ 289517 h 293659"/>
                <a:gd name="connsiteX2" fmla="*/ 2204374 w 2204373"/>
                <a:gd name="connsiteY2" fmla="*/ 293659 h 293659"/>
                <a:gd name="connsiteX3" fmla="*/ 2088987 w 2204373"/>
                <a:gd name="connsiteY3" fmla="*/ 8283 h 293659"/>
              </a:gdLst>
              <a:ahLst/>
              <a:cxnLst>
                <a:cxn ang="0">
                  <a:pos x="connsiteX0" y="connsiteY0"/>
                </a:cxn>
                <a:cxn ang="0">
                  <a:pos x="connsiteX1" y="connsiteY1"/>
                </a:cxn>
                <a:cxn ang="0">
                  <a:pos x="connsiteX2" y="connsiteY2"/>
                </a:cxn>
                <a:cxn ang="0">
                  <a:pos x="connsiteX3" y="connsiteY3"/>
                </a:cxn>
              </a:cxnLst>
              <a:rect l="l" t="t" r="r" b="b"/>
              <a:pathLst>
                <a:path w="2204373" h="293659">
                  <a:moveTo>
                    <a:pt x="127813" y="0"/>
                  </a:moveTo>
                  <a:lnTo>
                    <a:pt x="0" y="289517"/>
                  </a:lnTo>
                  <a:lnTo>
                    <a:pt x="2204374" y="293659"/>
                  </a:lnTo>
                  <a:lnTo>
                    <a:pt x="2088987" y="82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custDataLst>
                <p:tags r:id="rId131"/>
              </p:custDataLst>
            </p:nvPr>
          </p:nvSpPr>
          <p:spPr>
            <a:xfrm>
              <a:off x="7547495" y="1678765"/>
              <a:ext cx="200594" cy="198557"/>
            </a:xfrm>
            <a:custGeom>
              <a:avLst/>
              <a:gdLst>
                <a:gd name="connsiteX0" fmla="*/ 2761 w 200594"/>
                <a:gd name="connsiteY0" fmla="*/ 110048 h 198557"/>
                <a:gd name="connsiteX1" fmla="*/ 108483 w 200594"/>
                <a:gd name="connsiteY1" fmla="*/ 198402 h 198557"/>
                <a:gd name="connsiteX2" fmla="*/ 197834 w 200594"/>
                <a:gd name="connsiteY2" fmla="*/ 122276 h 198557"/>
                <a:gd name="connsiteX3" fmla="*/ 200595 w 200594"/>
                <a:gd name="connsiteY3" fmla="*/ 1381 h 198557"/>
                <a:gd name="connsiteX4" fmla="*/ 0 w 200594"/>
                <a:gd name="connsiteY4" fmla="*/ 0 h 198557"/>
                <a:gd name="connsiteX5" fmla="*/ 2761 w 200594"/>
                <a:gd name="connsiteY5" fmla="*/ 110048 h 1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94" h="198557">
                  <a:moveTo>
                    <a:pt x="2761" y="110048"/>
                  </a:moveTo>
                  <a:cubicBezTo>
                    <a:pt x="11045" y="169806"/>
                    <a:pt x="48127" y="194261"/>
                    <a:pt x="108483" y="198402"/>
                  </a:cubicBezTo>
                  <a:cubicBezTo>
                    <a:pt x="168839" y="202544"/>
                    <a:pt x="197834" y="122276"/>
                    <a:pt x="197834" y="122276"/>
                  </a:cubicBezTo>
                  <a:lnTo>
                    <a:pt x="200595" y="1381"/>
                  </a:lnTo>
                  <a:lnTo>
                    <a:pt x="0" y="0"/>
                  </a:lnTo>
                  <a:lnTo>
                    <a:pt x="2761" y="110048"/>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custDataLst>
                <p:tags r:id="rId132"/>
              </p:custDataLst>
            </p:nvPr>
          </p:nvSpPr>
          <p:spPr>
            <a:xfrm>
              <a:off x="7348281" y="1678765"/>
              <a:ext cx="201975" cy="194287"/>
            </a:xfrm>
            <a:custGeom>
              <a:avLst/>
              <a:gdLst>
                <a:gd name="connsiteX0" fmla="*/ 0 w 201975"/>
                <a:gd name="connsiteY0" fmla="*/ 0 h 194287"/>
                <a:gd name="connsiteX1" fmla="*/ 1578 w 201975"/>
                <a:gd name="connsiteY1" fmla="*/ 110048 h 194287"/>
                <a:gd name="connsiteX2" fmla="*/ 108680 w 201975"/>
                <a:gd name="connsiteY2" fmla="*/ 194261 h 194287"/>
                <a:gd name="connsiteX3" fmla="*/ 201976 w 201975"/>
                <a:gd name="connsiteY3" fmla="*/ 110048 h 194287"/>
                <a:gd name="connsiteX4" fmla="*/ 199214 w 201975"/>
                <a:gd name="connsiteY4" fmla="*/ 0 h 194287"/>
                <a:gd name="connsiteX5" fmla="*/ 0 w 201975"/>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5" h="194287">
                  <a:moveTo>
                    <a:pt x="0" y="0"/>
                  </a:moveTo>
                  <a:lnTo>
                    <a:pt x="1578" y="110048"/>
                  </a:lnTo>
                  <a:cubicBezTo>
                    <a:pt x="8481" y="143970"/>
                    <a:pt x="38659" y="195641"/>
                    <a:pt x="108680" y="194261"/>
                  </a:cubicBezTo>
                  <a:cubicBezTo>
                    <a:pt x="178701" y="192880"/>
                    <a:pt x="201976" y="110048"/>
                    <a:pt x="201976" y="110048"/>
                  </a:cubicBezTo>
                  <a:lnTo>
                    <a:pt x="199214" y="0"/>
                  </a:lnTo>
                  <a:lnTo>
                    <a:pt x="0"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custDataLst>
                <p:tags r:id="rId133"/>
              </p:custDataLst>
            </p:nvPr>
          </p:nvSpPr>
          <p:spPr>
            <a:xfrm>
              <a:off x="7147489" y="1674031"/>
              <a:ext cx="203553" cy="201782"/>
            </a:xfrm>
            <a:custGeom>
              <a:avLst/>
              <a:gdLst>
                <a:gd name="connsiteX0" fmla="*/ 0 w 203553"/>
                <a:gd name="connsiteY0" fmla="*/ 0 h 201782"/>
                <a:gd name="connsiteX1" fmla="*/ 3156 w 203553"/>
                <a:gd name="connsiteY1" fmla="*/ 117542 h 201782"/>
                <a:gd name="connsiteX2" fmla="*/ 110258 w 203553"/>
                <a:gd name="connsiteY2" fmla="*/ 201755 h 201782"/>
                <a:gd name="connsiteX3" fmla="*/ 203554 w 203553"/>
                <a:gd name="connsiteY3" fmla="*/ 117542 h 201782"/>
                <a:gd name="connsiteX4" fmla="*/ 200792 w 203553"/>
                <a:gd name="connsiteY4" fmla="*/ 2958 h 201782"/>
                <a:gd name="connsiteX5" fmla="*/ 0 w 203553"/>
                <a:gd name="connsiteY5" fmla="*/ 0 h 2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3" h="201782">
                  <a:moveTo>
                    <a:pt x="0" y="0"/>
                  </a:moveTo>
                  <a:lnTo>
                    <a:pt x="3156" y="117542"/>
                  </a:lnTo>
                  <a:cubicBezTo>
                    <a:pt x="10060" y="151464"/>
                    <a:pt x="40237" y="203136"/>
                    <a:pt x="110258" y="201755"/>
                  </a:cubicBezTo>
                  <a:cubicBezTo>
                    <a:pt x="180279" y="200374"/>
                    <a:pt x="203554" y="117542"/>
                    <a:pt x="203554" y="117542"/>
                  </a:cubicBezTo>
                  <a:lnTo>
                    <a:pt x="200792" y="2958"/>
                  </a:lnTo>
                  <a:lnTo>
                    <a:pt x="0"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custDataLst>
                <p:tags r:id="rId134"/>
              </p:custDataLst>
            </p:nvPr>
          </p:nvSpPr>
          <p:spPr>
            <a:xfrm>
              <a:off x="6948867" y="1677778"/>
              <a:ext cx="200397" cy="195471"/>
            </a:xfrm>
            <a:custGeom>
              <a:avLst/>
              <a:gdLst>
                <a:gd name="connsiteX0" fmla="*/ 0 w 200397"/>
                <a:gd name="connsiteY0" fmla="*/ 1381 h 195471"/>
                <a:gd name="connsiteX1" fmla="*/ 1972 w 200397"/>
                <a:gd name="connsiteY1" fmla="*/ 111823 h 195471"/>
                <a:gd name="connsiteX2" fmla="*/ 105524 w 200397"/>
                <a:gd name="connsiteY2" fmla="*/ 195444 h 195471"/>
                <a:gd name="connsiteX3" fmla="*/ 200398 w 200397"/>
                <a:gd name="connsiteY3" fmla="*/ 110837 h 195471"/>
                <a:gd name="connsiteX4" fmla="*/ 199411 w 200397"/>
                <a:gd name="connsiteY4" fmla="*/ 0 h 195471"/>
                <a:gd name="connsiteX5" fmla="*/ 0 w 200397"/>
                <a:gd name="connsiteY5" fmla="*/ 138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5471">
                  <a:moveTo>
                    <a:pt x="0" y="1381"/>
                  </a:moveTo>
                  <a:lnTo>
                    <a:pt x="1972" y="111823"/>
                  </a:lnTo>
                  <a:cubicBezTo>
                    <a:pt x="8876" y="145745"/>
                    <a:pt x="35504" y="196825"/>
                    <a:pt x="105524" y="195444"/>
                  </a:cubicBezTo>
                  <a:cubicBezTo>
                    <a:pt x="175545" y="194063"/>
                    <a:pt x="200398" y="110837"/>
                    <a:pt x="200398" y="110837"/>
                  </a:cubicBezTo>
                  <a:lnTo>
                    <a:pt x="199411" y="0"/>
                  </a:lnTo>
                  <a:lnTo>
                    <a:pt x="0" y="138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custDataLst>
                <p:tags r:id="rId135"/>
              </p:custDataLst>
            </p:nvPr>
          </p:nvSpPr>
          <p:spPr>
            <a:xfrm>
              <a:off x="6747877" y="1680342"/>
              <a:ext cx="204934" cy="195274"/>
            </a:xfrm>
            <a:custGeom>
              <a:avLst/>
              <a:gdLst>
                <a:gd name="connsiteX0" fmla="*/ 1184 w 204934"/>
                <a:gd name="connsiteY0" fmla="*/ 0 h 195274"/>
                <a:gd name="connsiteX1" fmla="*/ 0 w 204934"/>
                <a:gd name="connsiteY1" fmla="*/ 113006 h 195274"/>
                <a:gd name="connsiteX2" fmla="*/ 111639 w 204934"/>
                <a:gd name="connsiteY2" fmla="*/ 195247 h 195274"/>
                <a:gd name="connsiteX3" fmla="*/ 204934 w 204934"/>
                <a:gd name="connsiteY3" fmla="*/ 111034 h 195274"/>
                <a:gd name="connsiteX4" fmla="*/ 202173 w 204934"/>
                <a:gd name="connsiteY4" fmla="*/ 986 h 195274"/>
                <a:gd name="connsiteX5" fmla="*/ 1184 w 204934"/>
                <a:gd name="connsiteY5" fmla="*/ 0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 h="195274">
                  <a:moveTo>
                    <a:pt x="1184" y="0"/>
                  </a:moveTo>
                  <a:lnTo>
                    <a:pt x="0" y="113006"/>
                  </a:lnTo>
                  <a:cubicBezTo>
                    <a:pt x="6903" y="146928"/>
                    <a:pt x="41618" y="196627"/>
                    <a:pt x="111639" y="195247"/>
                  </a:cubicBezTo>
                  <a:cubicBezTo>
                    <a:pt x="181660" y="193866"/>
                    <a:pt x="204934" y="111034"/>
                    <a:pt x="204934" y="111034"/>
                  </a:cubicBezTo>
                  <a:lnTo>
                    <a:pt x="202173" y="986"/>
                  </a:lnTo>
                  <a:lnTo>
                    <a:pt x="1184"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custDataLst>
                <p:tags r:id="rId136"/>
              </p:custDataLst>
            </p:nvPr>
          </p:nvSpPr>
          <p:spPr>
            <a:xfrm>
              <a:off x="6547480" y="1677976"/>
              <a:ext cx="200989" cy="199809"/>
            </a:xfrm>
            <a:custGeom>
              <a:avLst/>
              <a:gdLst>
                <a:gd name="connsiteX0" fmla="*/ 0 w 200989"/>
                <a:gd name="connsiteY0" fmla="*/ 115570 h 199809"/>
                <a:gd name="connsiteX1" fmla="*/ 107102 w 200989"/>
                <a:gd name="connsiteY1" fmla="*/ 199783 h 199809"/>
                <a:gd name="connsiteX2" fmla="*/ 200398 w 200989"/>
                <a:gd name="connsiteY2" fmla="*/ 115570 h 199809"/>
                <a:gd name="connsiteX3" fmla="*/ 200989 w 200989"/>
                <a:gd name="connsiteY3" fmla="*/ 394 h 199809"/>
                <a:gd name="connsiteX4" fmla="*/ 5326 w 200989"/>
                <a:gd name="connsiteY4" fmla="*/ 0 h 199809"/>
                <a:gd name="connsiteX5" fmla="*/ 0 w 200989"/>
                <a:gd name="connsiteY5" fmla="*/ 115570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89" h="199809">
                  <a:moveTo>
                    <a:pt x="0" y="115570"/>
                  </a:moveTo>
                  <a:cubicBezTo>
                    <a:pt x="6903" y="149492"/>
                    <a:pt x="37081" y="201163"/>
                    <a:pt x="107102" y="199783"/>
                  </a:cubicBezTo>
                  <a:cubicBezTo>
                    <a:pt x="177123" y="198402"/>
                    <a:pt x="200398" y="115570"/>
                    <a:pt x="200398" y="115570"/>
                  </a:cubicBezTo>
                  <a:lnTo>
                    <a:pt x="200989" y="394"/>
                  </a:lnTo>
                  <a:lnTo>
                    <a:pt x="5326" y="0"/>
                  </a:lnTo>
                  <a:lnTo>
                    <a:pt x="0" y="11557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custDataLst>
                <p:tags r:id="rId137"/>
              </p:custDataLst>
            </p:nvPr>
          </p:nvSpPr>
          <p:spPr>
            <a:xfrm>
              <a:off x="6339390" y="1676003"/>
              <a:ext cx="213415" cy="200795"/>
            </a:xfrm>
            <a:custGeom>
              <a:avLst/>
              <a:gdLst>
                <a:gd name="connsiteX0" fmla="*/ 395 w 213415"/>
                <a:gd name="connsiteY0" fmla="*/ 114781 h 200795"/>
                <a:gd name="connsiteX1" fmla="*/ 114203 w 213415"/>
                <a:gd name="connsiteY1" fmla="*/ 200769 h 200795"/>
                <a:gd name="connsiteX2" fmla="*/ 207498 w 213415"/>
                <a:gd name="connsiteY2" fmla="*/ 116556 h 200795"/>
                <a:gd name="connsiteX3" fmla="*/ 213416 w 213415"/>
                <a:gd name="connsiteY3" fmla="*/ 1972 h 200795"/>
                <a:gd name="connsiteX4" fmla="*/ 0 w 213415"/>
                <a:gd name="connsiteY4" fmla="*/ 0 h 200795"/>
                <a:gd name="connsiteX5" fmla="*/ 395 w 213415"/>
                <a:gd name="connsiteY5" fmla="*/ 114781 h 20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5" h="200795">
                  <a:moveTo>
                    <a:pt x="395" y="114781"/>
                  </a:moveTo>
                  <a:cubicBezTo>
                    <a:pt x="7298" y="148703"/>
                    <a:pt x="44182" y="202149"/>
                    <a:pt x="114203" y="200769"/>
                  </a:cubicBezTo>
                  <a:cubicBezTo>
                    <a:pt x="184224" y="199388"/>
                    <a:pt x="207498" y="116556"/>
                    <a:pt x="207498" y="116556"/>
                  </a:cubicBezTo>
                  <a:lnTo>
                    <a:pt x="213416" y="1972"/>
                  </a:lnTo>
                  <a:lnTo>
                    <a:pt x="0" y="0"/>
                  </a:lnTo>
                  <a:lnTo>
                    <a:pt x="395" y="114781"/>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custDataLst>
                <p:tags r:id="rId138"/>
              </p:custDataLst>
            </p:nvPr>
          </p:nvSpPr>
          <p:spPr>
            <a:xfrm>
              <a:off x="6138203" y="1676003"/>
              <a:ext cx="202764" cy="199809"/>
            </a:xfrm>
            <a:custGeom>
              <a:avLst/>
              <a:gdLst>
                <a:gd name="connsiteX0" fmla="*/ 0 w 202764"/>
                <a:gd name="connsiteY0" fmla="*/ 1183 h 199809"/>
                <a:gd name="connsiteX1" fmla="*/ 2367 w 202764"/>
                <a:gd name="connsiteY1" fmla="*/ 115570 h 199809"/>
                <a:gd name="connsiteX2" fmla="*/ 109469 w 202764"/>
                <a:gd name="connsiteY2" fmla="*/ 199783 h 199809"/>
                <a:gd name="connsiteX3" fmla="*/ 202765 w 202764"/>
                <a:gd name="connsiteY3" fmla="*/ 115570 h 199809"/>
                <a:gd name="connsiteX4" fmla="*/ 201187 w 202764"/>
                <a:gd name="connsiteY4" fmla="*/ 0 h 199809"/>
                <a:gd name="connsiteX5" fmla="*/ 0 w 202764"/>
                <a:gd name="connsiteY5" fmla="*/ 1183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9809">
                  <a:moveTo>
                    <a:pt x="0" y="1183"/>
                  </a:moveTo>
                  <a:lnTo>
                    <a:pt x="2367" y="115570"/>
                  </a:lnTo>
                  <a:cubicBezTo>
                    <a:pt x="9270" y="149492"/>
                    <a:pt x="39448" y="201163"/>
                    <a:pt x="109469" y="199783"/>
                  </a:cubicBezTo>
                  <a:cubicBezTo>
                    <a:pt x="179490" y="198402"/>
                    <a:pt x="202765" y="115570"/>
                    <a:pt x="202765" y="115570"/>
                  </a:cubicBezTo>
                  <a:lnTo>
                    <a:pt x="201187" y="0"/>
                  </a:lnTo>
                  <a:lnTo>
                    <a:pt x="0" y="11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custDataLst>
                <p:tags r:id="rId139"/>
              </p:custDataLst>
            </p:nvPr>
          </p:nvSpPr>
          <p:spPr>
            <a:xfrm>
              <a:off x="5940567" y="1679356"/>
              <a:ext cx="200397" cy="194287"/>
            </a:xfrm>
            <a:custGeom>
              <a:avLst/>
              <a:gdLst>
                <a:gd name="connsiteX0" fmla="*/ 4142 w 200397"/>
                <a:gd name="connsiteY0" fmla="*/ 0 h 194287"/>
                <a:gd name="connsiteX1" fmla="*/ 0 w 200397"/>
                <a:gd name="connsiteY1" fmla="*/ 110048 h 194287"/>
                <a:gd name="connsiteX2" fmla="*/ 107102 w 200397"/>
                <a:gd name="connsiteY2" fmla="*/ 194261 h 194287"/>
                <a:gd name="connsiteX3" fmla="*/ 200398 w 200397"/>
                <a:gd name="connsiteY3" fmla="*/ 110048 h 194287"/>
                <a:gd name="connsiteX4" fmla="*/ 197636 w 200397"/>
                <a:gd name="connsiteY4" fmla="*/ 0 h 194287"/>
                <a:gd name="connsiteX5" fmla="*/ 4142 w 200397"/>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4287">
                  <a:moveTo>
                    <a:pt x="4142" y="0"/>
                  </a:moveTo>
                  <a:lnTo>
                    <a:pt x="0" y="110048"/>
                  </a:lnTo>
                  <a:cubicBezTo>
                    <a:pt x="6903" y="143970"/>
                    <a:pt x="37081" y="195641"/>
                    <a:pt x="107102" y="194261"/>
                  </a:cubicBezTo>
                  <a:cubicBezTo>
                    <a:pt x="177123" y="192880"/>
                    <a:pt x="200398" y="110048"/>
                    <a:pt x="200398" y="110048"/>
                  </a:cubicBezTo>
                  <a:lnTo>
                    <a:pt x="197636" y="0"/>
                  </a:lnTo>
                  <a:lnTo>
                    <a:pt x="4142"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custDataLst>
                <p:tags r:id="rId140"/>
              </p:custDataLst>
            </p:nvPr>
          </p:nvSpPr>
          <p:spPr>
            <a:xfrm>
              <a:off x="5742931" y="1676201"/>
              <a:ext cx="202764" cy="195471"/>
            </a:xfrm>
            <a:custGeom>
              <a:avLst/>
              <a:gdLst>
                <a:gd name="connsiteX0" fmla="*/ 0 w 202764"/>
                <a:gd name="connsiteY0" fmla="*/ 111231 h 195471"/>
                <a:gd name="connsiteX1" fmla="*/ 107102 w 202764"/>
                <a:gd name="connsiteY1" fmla="*/ 195444 h 195471"/>
                <a:gd name="connsiteX2" fmla="*/ 200398 w 202764"/>
                <a:gd name="connsiteY2" fmla="*/ 111231 h 195471"/>
                <a:gd name="connsiteX3" fmla="*/ 202765 w 202764"/>
                <a:gd name="connsiteY3" fmla="*/ 789 h 195471"/>
                <a:gd name="connsiteX4" fmla="*/ 4142 w 202764"/>
                <a:gd name="connsiteY4" fmla="*/ 0 h 195471"/>
                <a:gd name="connsiteX5" fmla="*/ 0 w 202764"/>
                <a:gd name="connsiteY5" fmla="*/ 11123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5471">
                  <a:moveTo>
                    <a:pt x="0" y="111231"/>
                  </a:moveTo>
                  <a:cubicBezTo>
                    <a:pt x="6903" y="145153"/>
                    <a:pt x="37081" y="196825"/>
                    <a:pt x="107102" y="195444"/>
                  </a:cubicBezTo>
                  <a:cubicBezTo>
                    <a:pt x="177123" y="194063"/>
                    <a:pt x="200398" y="111231"/>
                    <a:pt x="200398" y="111231"/>
                  </a:cubicBezTo>
                  <a:lnTo>
                    <a:pt x="202765" y="789"/>
                  </a:lnTo>
                  <a:lnTo>
                    <a:pt x="4142" y="0"/>
                  </a:lnTo>
                  <a:lnTo>
                    <a:pt x="0" y="11123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custDataLst>
                <p:tags r:id="rId141"/>
              </p:custDataLst>
            </p:nvPr>
          </p:nvSpPr>
          <p:spPr>
            <a:xfrm>
              <a:off x="5540955" y="1676201"/>
              <a:ext cx="207695" cy="194485"/>
            </a:xfrm>
            <a:custGeom>
              <a:avLst/>
              <a:gdLst>
                <a:gd name="connsiteX0" fmla="*/ 0 w 207695"/>
                <a:gd name="connsiteY0" fmla="*/ 110245 h 194485"/>
                <a:gd name="connsiteX1" fmla="*/ 107102 w 207695"/>
                <a:gd name="connsiteY1" fmla="*/ 194458 h 194485"/>
                <a:gd name="connsiteX2" fmla="*/ 202370 w 207695"/>
                <a:gd name="connsiteY2" fmla="*/ 110640 h 194485"/>
                <a:gd name="connsiteX3" fmla="*/ 207696 w 207695"/>
                <a:gd name="connsiteY3" fmla="*/ 0 h 194485"/>
                <a:gd name="connsiteX4" fmla="*/ 3945 w 207695"/>
                <a:gd name="connsiteY4" fmla="*/ 197 h 194485"/>
                <a:gd name="connsiteX5" fmla="*/ 0 w 207695"/>
                <a:gd name="connsiteY5" fmla="*/ 110245 h 19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5" h="194485">
                  <a:moveTo>
                    <a:pt x="0" y="110245"/>
                  </a:moveTo>
                  <a:cubicBezTo>
                    <a:pt x="6903" y="144167"/>
                    <a:pt x="37081" y="195838"/>
                    <a:pt x="107102" y="194458"/>
                  </a:cubicBezTo>
                  <a:cubicBezTo>
                    <a:pt x="177123" y="193077"/>
                    <a:pt x="202370" y="110640"/>
                    <a:pt x="202370" y="110640"/>
                  </a:cubicBezTo>
                  <a:lnTo>
                    <a:pt x="207696" y="0"/>
                  </a:lnTo>
                  <a:lnTo>
                    <a:pt x="3945" y="197"/>
                  </a:lnTo>
                  <a:lnTo>
                    <a:pt x="0" y="110245"/>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custDataLst>
                <p:tags r:id="rId142"/>
              </p:custDataLst>
            </p:nvPr>
          </p:nvSpPr>
          <p:spPr>
            <a:xfrm>
              <a:off x="7448085" y="1393389"/>
              <a:ext cx="300004" cy="286756"/>
            </a:xfrm>
            <a:custGeom>
              <a:avLst/>
              <a:gdLst>
                <a:gd name="connsiteX0" fmla="*/ 0 w 300004"/>
                <a:gd name="connsiteY0" fmla="*/ 0 h 286756"/>
                <a:gd name="connsiteX1" fmla="*/ 1972 w 300004"/>
                <a:gd name="connsiteY1" fmla="*/ 3944 h 286756"/>
                <a:gd name="connsiteX2" fmla="*/ 99410 w 300004"/>
                <a:gd name="connsiteY2" fmla="*/ 285376 h 286756"/>
                <a:gd name="connsiteX3" fmla="*/ 300005 w 300004"/>
                <a:gd name="connsiteY3" fmla="*/ 286756 h 286756"/>
                <a:gd name="connsiteX4" fmla="*/ 184618 w 300004"/>
                <a:gd name="connsiteY4" fmla="*/ 1381 h 286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4" h="286756">
                  <a:moveTo>
                    <a:pt x="0" y="0"/>
                  </a:moveTo>
                  <a:lnTo>
                    <a:pt x="1972" y="3944"/>
                  </a:lnTo>
                  <a:lnTo>
                    <a:pt x="99410" y="285376"/>
                  </a:lnTo>
                  <a:lnTo>
                    <a:pt x="300005" y="286756"/>
                  </a:lnTo>
                  <a:lnTo>
                    <a:pt x="184618" y="1381"/>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custDataLst>
                <p:tags r:id="rId143"/>
              </p:custDataLst>
            </p:nvPr>
          </p:nvSpPr>
          <p:spPr>
            <a:xfrm>
              <a:off x="7100546" y="1392008"/>
              <a:ext cx="247932" cy="284981"/>
            </a:xfrm>
            <a:custGeom>
              <a:avLst/>
              <a:gdLst>
                <a:gd name="connsiteX0" fmla="*/ 0 w 247932"/>
                <a:gd name="connsiteY0" fmla="*/ 0 h 284981"/>
                <a:gd name="connsiteX1" fmla="*/ 46943 w 247932"/>
                <a:gd name="connsiteY1" fmla="*/ 282023 h 284981"/>
                <a:gd name="connsiteX2" fmla="*/ 247933 w 247932"/>
                <a:gd name="connsiteY2" fmla="*/ 284981 h 284981"/>
                <a:gd name="connsiteX3" fmla="*/ 165880 w 247932"/>
                <a:gd name="connsiteY3" fmla="*/ 394 h 284981"/>
              </a:gdLst>
              <a:ahLst/>
              <a:cxnLst>
                <a:cxn ang="0">
                  <a:pos x="connsiteX0" y="connsiteY0"/>
                </a:cxn>
                <a:cxn ang="0">
                  <a:pos x="connsiteX1" y="connsiteY1"/>
                </a:cxn>
                <a:cxn ang="0">
                  <a:pos x="connsiteX2" y="connsiteY2"/>
                </a:cxn>
                <a:cxn ang="0">
                  <a:pos x="connsiteX3" y="connsiteY3"/>
                </a:cxn>
              </a:cxnLst>
              <a:rect l="l" t="t" r="r" b="b"/>
              <a:pathLst>
                <a:path w="247932" h="284981">
                  <a:moveTo>
                    <a:pt x="0" y="0"/>
                  </a:moveTo>
                  <a:lnTo>
                    <a:pt x="46943" y="282023"/>
                  </a:lnTo>
                  <a:lnTo>
                    <a:pt x="247933" y="284981"/>
                  </a:lnTo>
                  <a:lnTo>
                    <a:pt x="165880" y="394"/>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custDataLst>
                <p:tags r:id="rId144"/>
              </p:custDataLst>
            </p:nvPr>
          </p:nvSpPr>
          <p:spPr>
            <a:xfrm>
              <a:off x="6744327" y="1390628"/>
              <a:ext cx="205920" cy="292218"/>
            </a:xfrm>
            <a:custGeom>
              <a:avLst/>
              <a:gdLst>
                <a:gd name="connsiteX0" fmla="*/ 0 w 205920"/>
                <a:gd name="connsiteY0" fmla="*/ 0 h 292218"/>
                <a:gd name="connsiteX1" fmla="*/ 3748 w 205920"/>
                <a:gd name="connsiteY1" fmla="*/ 289517 h 292218"/>
                <a:gd name="connsiteX2" fmla="*/ 205920 w 205920"/>
                <a:gd name="connsiteY2" fmla="*/ 290898 h 292218"/>
                <a:gd name="connsiteX3" fmla="*/ 173770 w 205920"/>
                <a:gd name="connsiteY3" fmla="*/ 1183 h 292218"/>
                <a:gd name="connsiteX4" fmla="*/ 0 w 205920"/>
                <a:gd name="connsiteY4" fmla="*/ 0 h 29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20" h="292218">
                  <a:moveTo>
                    <a:pt x="0" y="0"/>
                  </a:moveTo>
                  <a:cubicBezTo>
                    <a:pt x="0" y="0"/>
                    <a:pt x="3748" y="284390"/>
                    <a:pt x="3748" y="289517"/>
                  </a:cubicBezTo>
                  <a:cubicBezTo>
                    <a:pt x="3748" y="294645"/>
                    <a:pt x="205920" y="290898"/>
                    <a:pt x="205920" y="290898"/>
                  </a:cubicBezTo>
                  <a:lnTo>
                    <a:pt x="173770" y="1183"/>
                  </a:lnTo>
                  <a:lnTo>
                    <a:pt x="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custDataLst>
                <p:tags r:id="rId145"/>
              </p:custDataLst>
            </p:nvPr>
          </p:nvSpPr>
          <p:spPr>
            <a:xfrm>
              <a:off x="6339390" y="1388261"/>
              <a:ext cx="215979" cy="293856"/>
            </a:xfrm>
            <a:custGeom>
              <a:avLst/>
              <a:gdLst>
                <a:gd name="connsiteX0" fmla="*/ 0 w 215979"/>
                <a:gd name="connsiteY0" fmla="*/ 291884 h 293856"/>
                <a:gd name="connsiteX1" fmla="*/ 213218 w 215979"/>
                <a:gd name="connsiteY1" fmla="*/ 293856 h 293856"/>
                <a:gd name="connsiteX2" fmla="*/ 215980 w 215979"/>
                <a:gd name="connsiteY2" fmla="*/ 6114 h 293856"/>
                <a:gd name="connsiteX3" fmla="*/ 215980 w 215979"/>
                <a:gd name="connsiteY3" fmla="*/ 986 h 293856"/>
                <a:gd name="connsiteX4" fmla="*/ 40829 w 215979"/>
                <a:gd name="connsiteY4" fmla="*/ 0 h 2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79" h="293856">
                  <a:moveTo>
                    <a:pt x="0" y="291884"/>
                  </a:moveTo>
                  <a:lnTo>
                    <a:pt x="213218" y="293856"/>
                  </a:lnTo>
                  <a:lnTo>
                    <a:pt x="215980" y="6114"/>
                  </a:lnTo>
                  <a:lnTo>
                    <a:pt x="215980" y="986"/>
                  </a:lnTo>
                  <a:lnTo>
                    <a:pt x="40829"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custDataLst>
                <p:tags r:id="rId146"/>
              </p:custDataLst>
            </p:nvPr>
          </p:nvSpPr>
          <p:spPr>
            <a:xfrm>
              <a:off x="5944709" y="1388655"/>
              <a:ext cx="251483" cy="290700"/>
            </a:xfrm>
            <a:custGeom>
              <a:avLst/>
              <a:gdLst>
                <a:gd name="connsiteX0" fmla="*/ 0 w 251483"/>
                <a:gd name="connsiteY0" fmla="*/ 290701 h 290700"/>
                <a:gd name="connsiteX1" fmla="*/ 193691 w 251483"/>
                <a:gd name="connsiteY1" fmla="*/ 290701 h 290700"/>
                <a:gd name="connsiteX2" fmla="*/ 251483 w 251483"/>
                <a:gd name="connsiteY2" fmla="*/ 394 h 290700"/>
                <a:gd name="connsiteX3" fmla="*/ 80080 w 251483"/>
                <a:gd name="connsiteY3" fmla="*/ 0 h 290700"/>
              </a:gdLst>
              <a:ahLst/>
              <a:cxnLst>
                <a:cxn ang="0">
                  <a:pos x="connsiteX0" y="connsiteY0"/>
                </a:cxn>
                <a:cxn ang="0">
                  <a:pos x="connsiteX1" y="connsiteY1"/>
                </a:cxn>
                <a:cxn ang="0">
                  <a:pos x="connsiteX2" y="connsiteY2"/>
                </a:cxn>
                <a:cxn ang="0">
                  <a:pos x="connsiteX3" y="connsiteY3"/>
                </a:cxn>
              </a:cxnLst>
              <a:rect l="l" t="t" r="r" b="b"/>
              <a:pathLst>
                <a:path w="251483" h="290700">
                  <a:moveTo>
                    <a:pt x="0" y="290701"/>
                  </a:moveTo>
                  <a:lnTo>
                    <a:pt x="193691" y="290701"/>
                  </a:lnTo>
                  <a:lnTo>
                    <a:pt x="251483" y="394"/>
                  </a:lnTo>
                  <a:lnTo>
                    <a:pt x="8008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custDataLst>
                <p:tags r:id="rId147"/>
              </p:custDataLst>
            </p:nvPr>
          </p:nvSpPr>
          <p:spPr>
            <a:xfrm>
              <a:off x="5545097" y="1386683"/>
              <a:ext cx="299412" cy="291295"/>
            </a:xfrm>
            <a:custGeom>
              <a:avLst/>
              <a:gdLst>
                <a:gd name="connsiteX0" fmla="*/ 0 w 299412"/>
                <a:gd name="connsiteY0" fmla="*/ 289715 h 291295"/>
                <a:gd name="connsiteX1" fmla="*/ 201976 w 299412"/>
                <a:gd name="connsiteY1" fmla="*/ 290701 h 291295"/>
                <a:gd name="connsiteX2" fmla="*/ 299413 w 299412"/>
                <a:gd name="connsiteY2" fmla="*/ 1972 h 291295"/>
                <a:gd name="connsiteX3" fmla="*/ 126432 w 299412"/>
                <a:gd name="connsiteY3" fmla="*/ 0 h 291295"/>
                <a:gd name="connsiteX4" fmla="*/ 0 w 299412"/>
                <a:gd name="connsiteY4" fmla="*/ 289715 h 29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2" h="291295">
                  <a:moveTo>
                    <a:pt x="0" y="289715"/>
                  </a:moveTo>
                  <a:cubicBezTo>
                    <a:pt x="0" y="289715"/>
                    <a:pt x="194283" y="292476"/>
                    <a:pt x="201976" y="290701"/>
                  </a:cubicBezTo>
                  <a:cubicBezTo>
                    <a:pt x="209471" y="288926"/>
                    <a:pt x="299413" y="1972"/>
                    <a:pt x="299413" y="1972"/>
                  </a:cubicBezTo>
                  <a:lnTo>
                    <a:pt x="126432" y="0"/>
                  </a:lnTo>
                  <a:lnTo>
                    <a:pt x="0" y="289715"/>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 name="任意多边形: 形状 225"/>
          <p:cNvSpPr/>
          <p:nvPr userDrawn="1">
            <p:custDataLst>
              <p:tags r:id="rId148"/>
            </p:custDataLst>
          </p:nvPr>
        </p:nvSpPr>
        <p:spPr>
          <a:xfrm>
            <a:off x="9766935" y="2337435"/>
            <a:ext cx="950595" cy="714375"/>
          </a:xfrm>
          <a:custGeom>
            <a:avLst/>
            <a:gdLst>
              <a:gd name="connsiteX0" fmla="*/ 851912 w 1028073"/>
              <a:gd name="connsiteY0" fmla="*/ 17 h 772721"/>
              <a:gd name="connsiteX1" fmla="*/ 163341 w 1028073"/>
              <a:gd name="connsiteY1" fmla="*/ 9089 h 772721"/>
              <a:gd name="connsiteX2" fmla="*/ 25 w 1028073"/>
              <a:gd name="connsiteY2" fmla="*/ 145959 h 772721"/>
              <a:gd name="connsiteX3" fmla="*/ 7323 w 1028073"/>
              <a:gd name="connsiteY3" fmla="*/ 510814 h 772721"/>
              <a:gd name="connsiteX4" fmla="*/ 88192 w 1028073"/>
              <a:gd name="connsiteY4" fmla="*/ 624215 h 772721"/>
              <a:gd name="connsiteX5" fmla="*/ 56436 w 1028073"/>
              <a:gd name="connsiteY5" fmla="*/ 772721 h 772721"/>
              <a:gd name="connsiteX6" fmla="*/ 277938 w 1028073"/>
              <a:gd name="connsiteY6" fmla="*/ 641965 h 772721"/>
              <a:gd name="connsiteX7" fmla="*/ 864733 w 1028073"/>
              <a:gd name="connsiteY7" fmla="*/ 634274 h 772721"/>
              <a:gd name="connsiteX8" fmla="*/ 1028049 w 1028073"/>
              <a:gd name="connsiteY8" fmla="*/ 497404 h 772721"/>
              <a:gd name="connsiteX9" fmla="*/ 1020751 w 1028073"/>
              <a:gd name="connsiteY9" fmla="*/ 132549 h 772721"/>
              <a:gd name="connsiteX10" fmla="*/ 851912 w 1028073"/>
              <a:gd name="connsiteY10" fmla="*/ 17 h 7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073" h="772721">
                <a:moveTo>
                  <a:pt x="851912" y="17"/>
                </a:moveTo>
                <a:lnTo>
                  <a:pt x="163341" y="9089"/>
                </a:lnTo>
                <a:cubicBezTo>
                  <a:pt x="71624" y="10273"/>
                  <a:pt x="-1553" y="71608"/>
                  <a:pt x="25" y="145959"/>
                </a:cubicBezTo>
                <a:lnTo>
                  <a:pt x="7323" y="510814"/>
                </a:lnTo>
                <a:cubicBezTo>
                  <a:pt x="8309" y="559133"/>
                  <a:pt x="40460" y="601141"/>
                  <a:pt x="88192" y="624215"/>
                </a:cubicBezTo>
                <a:lnTo>
                  <a:pt x="56436" y="772721"/>
                </a:lnTo>
                <a:lnTo>
                  <a:pt x="277938" y="641965"/>
                </a:lnTo>
                <a:lnTo>
                  <a:pt x="864733" y="634274"/>
                </a:lnTo>
                <a:cubicBezTo>
                  <a:pt x="956450" y="633090"/>
                  <a:pt x="1029627" y="571755"/>
                  <a:pt x="1028049" y="497404"/>
                </a:cubicBezTo>
                <a:lnTo>
                  <a:pt x="1020751" y="132549"/>
                </a:lnTo>
                <a:cubicBezTo>
                  <a:pt x="1019173" y="58197"/>
                  <a:pt x="943629" y="-1166"/>
                  <a:pt x="851912" y="17"/>
                </a:cubicBez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7" name="图形 3"/>
          <p:cNvGrpSpPr/>
          <p:nvPr userDrawn="1">
            <p:custDataLst>
              <p:tags r:id="rId149"/>
            </p:custDataLst>
          </p:nvPr>
        </p:nvGrpSpPr>
        <p:grpSpPr>
          <a:xfrm rot="0">
            <a:off x="9853295" y="2406015"/>
            <a:ext cx="1095375" cy="470535"/>
            <a:chOff x="7870577" y="1978735"/>
            <a:chExt cx="1184649" cy="508627"/>
          </a:xfrm>
        </p:grpSpPr>
        <p:sp>
          <p:nvSpPr>
            <p:cNvPr id="228" name="任意多边形: 形状 227"/>
            <p:cNvSpPr/>
            <p:nvPr>
              <p:custDataLst>
                <p:tags r:id="rId150"/>
              </p:custDataLst>
            </p:nvPr>
          </p:nvSpPr>
          <p:spPr>
            <a:xfrm>
              <a:off x="7873339" y="1981298"/>
              <a:ext cx="1180491" cy="502119"/>
            </a:xfrm>
            <a:custGeom>
              <a:avLst/>
              <a:gdLst>
                <a:gd name="connsiteX0" fmla="*/ 1139071 w 1180491"/>
                <a:gd name="connsiteY0" fmla="*/ 0 h 502119"/>
                <a:gd name="connsiteX1" fmla="*/ 41421 w 1180491"/>
                <a:gd name="connsiteY1" fmla="*/ 0 h 502119"/>
                <a:gd name="connsiteX2" fmla="*/ 0 w 1180491"/>
                <a:gd name="connsiteY2" fmla="*/ 41022 h 502119"/>
                <a:gd name="connsiteX3" fmla="*/ 0 w 1180491"/>
                <a:gd name="connsiteY3" fmla="*/ 461098 h 502119"/>
                <a:gd name="connsiteX4" fmla="*/ 41421 w 1180491"/>
                <a:gd name="connsiteY4" fmla="*/ 502120 h 502119"/>
                <a:gd name="connsiteX5" fmla="*/ 1139071 w 1180491"/>
                <a:gd name="connsiteY5" fmla="*/ 502120 h 502119"/>
                <a:gd name="connsiteX6" fmla="*/ 1180492 w 1180491"/>
                <a:gd name="connsiteY6" fmla="*/ 461098 h 502119"/>
                <a:gd name="connsiteX7" fmla="*/ 1180492 w 1180491"/>
                <a:gd name="connsiteY7" fmla="*/ 41022 h 502119"/>
                <a:gd name="connsiteX8" fmla="*/ 1139071 w 1180491"/>
                <a:gd name="connsiteY8" fmla="*/ 0 h 5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91" h="502119">
                  <a:moveTo>
                    <a:pt x="1139071" y="0"/>
                  </a:moveTo>
                  <a:lnTo>
                    <a:pt x="41421" y="0"/>
                  </a:lnTo>
                  <a:cubicBezTo>
                    <a:pt x="18541" y="0"/>
                    <a:pt x="0" y="18341"/>
                    <a:pt x="0" y="41022"/>
                  </a:cubicBezTo>
                  <a:lnTo>
                    <a:pt x="0" y="461098"/>
                  </a:lnTo>
                  <a:cubicBezTo>
                    <a:pt x="0" y="483778"/>
                    <a:pt x="18541" y="502120"/>
                    <a:pt x="41421" y="502120"/>
                  </a:cubicBezTo>
                  <a:lnTo>
                    <a:pt x="1139071" y="502120"/>
                  </a:lnTo>
                  <a:cubicBezTo>
                    <a:pt x="1161951" y="502120"/>
                    <a:pt x="1180492" y="483778"/>
                    <a:pt x="1180492" y="461098"/>
                  </a:cubicBezTo>
                  <a:lnTo>
                    <a:pt x="1180492" y="41022"/>
                  </a:lnTo>
                  <a:cubicBezTo>
                    <a:pt x="1180492" y="18341"/>
                    <a:pt x="1161951" y="0"/>
                    <a:pt x="1139071"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custDataLst>
                <p:tags r:id="rId151"/>
              </p:custDataLst>
            </p:nvPr>
          </p:nvSpPr>
          <p:spPr>
            <a:xfrm>
              <a:off x="7873339" y="1982087"/>
              <a:ext cx="600009" cy="501330"/>
            </a:xfrm>
            <a:custGeom>
              <a:avLst/>
              <a:gdLst>
                <a:gd name="connsiteX0" fmla="*/ 0 w 600009"/>
                <a:gd name="connsiteY0" fmla="*/ 7889 h 501330"/>
                <a:gd name="connsiteX1" fmla="*/ 0 w 600009"/>
                <a:gd name="connsiteY1" fmla="*/ 493442 h 501330"/>
                <a:gd name="connsiteX2" fmla="*/ 7890 w 600009"/>
                <a:gd name="connsiteY2" fmla="*/ 501331 h 501330"/>
                <a:gd name="connsiteX3" fmla="*/ 600010 w 600009"/>
                <a:gd name="connsiteY3" fmla="*/ 501331 h 501330"/>
                <a:gd name="connsiteX4" fmla="*/ 600010 w 600009"/>
                <a:gd name="connsiteY4" fmla="*/ 0 h 501330"/>
                <a:gd name="connsiteX5" fmla="*/ 7890 w 600009"/>
                <a:gd name="connsiteY5" fmla="*/ 0 h 501330"/>
                <a:gd name="connsiteX6" fmla="*/ 0 w 600009"/>
                <a:gd name="connsiteY6" fmla="*/ 7889 h 50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09" h="501330">
                  <a:moveTo>
                    <a:pt x="0" y="7889"/>
                  </a:moveTo>
                  <a:lnTo>
                    <a:pt x="0" y="493442"/>
                  </a:lnTo>
                  <a:cubicBezTo>
                    <a:pt x="0" y="497781"/>
                    <a:pt x="3550" y="501331"/>
                    <a:pt x="7890" y="501331"/>
                  </a:cubicBezTo>
                  <a:lnTo>
                    <a:pt x="600010" y="501331"/>
                  </a:lnTo>
                  <a:lnTo>
                    <a:pt x="600010" y="0"/>
                  </a:lnTo>
                  <a:lnTo>
                    <a:pt x="7890" y="0"/>
                  </a:lnTo>
                  <a:cubicBezTo>
                    <a:pt x="3353" y="0"/>
                    <a:pt x="0" y="3550"/>
                    <a:pt x="0" y="78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custDataLst>
                <p:tags r:id="rId152"/>
              </p:custDataLst>
            </p:nvPr>
          </p:nvSpPr>
          <p:spPr>
            <a:xfrm>
              <a:off x="8472165" y="1988398"/>
              <a:ext cx="4733" cy="498963"/>
            </a:xfrm>
            <a:custGeom>
              <a:avLst/>
              <a:gdLst>
                <a:gd name="connsiteX0" fmla="*/ 0 w 4733"/>
                <a:gd name="connsiteY0" fmla="*/ 249482 h 498963"/>
                <a:gd name="connsiteX1" fmla="*/ 2367 w 4733"/>
                <a:gd name="connsiteY1" fmla="*/ 498964 h 498963"/>
                <a:gd name="connsiteX2" fmla="*/ 4734 w 4733"/>
                <a:gd name="connsiteY2" fmla="*/ 249482 h 498963"/>
                <a:gd name="connsiteX3" fmla="*/ 2367 w 4733"/>
                <a:gd name="connsiteY3" fmla="*/ 0 h 498963"/>
                <a:gd name="connsiteX4" fmla="*/ 0 w 4733"/>
                <a:gd name="connsiteY4" fmla="*/ 249482 h 4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 h="498963">
                  <a:moveTo>
                    <a:pt x="0" y="249482"/>
                  </a:moveTo>
                  <a:cubicBezTo>
                    <a:pt x="0" y="387141"/>
                    <a:pt x="1183" y="498964"/>
                    <a:pt x="2367" y="498964"/>
                  </a:cubicBezTo>
                  <a:cubicBezTo>
                    <a:pt x="3747" y="498964"/>
                    <a:pt x="4734" y="387338"/>
                    <a:pt x="4734" y="249482"/>
                  </a:cubicBezTo>
                  <a:cubicBezTo>
                    <a:pt x="4734" y="111626"/>
                    <a:pt x="3550" y="0"/>
                    <a:pt x="2367" y="0"/>
                  </a:cubicBezTo>
                  <a:cubicBezTo>
                    <a:pt x="1183" y="0"/>
                    <a:pt x="0" y="111626"/>
                    <a:pt x="0" y="249482"/>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custDataLst>
                <p:tags r:id="rId153"/>
              </p:custDataLst>
            </p:nvPr>
          </p:nvSpPr>
          <p:spPr>
            <a:xfrm>
              <a:off x="7870577" y="1978735"/>
              <a:ext cx="1184649" cy="506754"/>
            </a:xfrm>
            <a:custGeom>
              <a:avLst/>
              <a:gdLst>
                <a:gd name="connsiteX0" fmla="*/ 1178716 w 1184649"/>
                <a:gd name="connsiteY0" fmla="*/ 21300 h 506754"/>
                <a:gd name="connsiteX1" fmla="*/ 1155639 w 1184649"/>
                <a:gd name="connsiteY1" fmla="*/ 2958 h 506754"/>
                <a:gd name="connsiteX2" fmla="*/ 1140452 w 1184649"/>
                <a:gd name="connsiteY2" fmla="*/ 592 h 506754"/>
                <a:gd name="connsiteX3" fmla="*/ 1125461 w 1184649"/>
                <a:gd name="connsiteY3" fmla="*/ 592 h 506754"/>
                <a:gd name="connsiteX4" fmla="*/ 1095086 w 1184649"/>
                <a:gd name="connsiteY4" fmla="*/ 592 h 506754"/>
                <a:gd name="connsiteX5" fmla="*/ 967865 w 1184649"/>
                <a:gd name="connsiteY5" fmla="*/ 394 h 506754"/>
                <a:gd name="connsiteX6" fmla="*/ 687190 w 1184649"/>
                <a:gd name="connsiteY6" fmla="*/ 197 h 506754"/>
                <a:gd name="connsiteX7" fmla="*/ 43985 w 1184649"/>
                <a:gd name="connsiteY7" fmla="*/ 0 h 506754"/>
                <a:gd name="connsiteX8" fmla="*/ 6312 w 1184649"/>
                <a:gd name="connsiteY8" fmla="*/ 20905 h 506754"/>
                <a:gd name="connsiteX9" fmla="*/ 0 w 1184649"/>
                <a:gd name="connsiteY9" fmla="*/ 42008 h 506754"/>
                <a:gd name="connsiteX10" fmla="*/ 0 w 1184649"/>
                <a:gd name="connsiteY10" fmla="*/ 63110 h 506754"/>
                <a:gd name="connsiteX11" fmla="*/ 0 w 1184649"/>
                <a:gd name="connsiteY11" fmla="*/ 146139 h 506754"/>
                <a:gd name="connsiteX12" fmla="*/ 0 w 1184649"/>
                <a:gd name="connsiteY12" fmla="*/ 308451 h 506754"/>
                <a:gd name="connsiteX13" fmla="*/ 197 w 1184649"/>
                <a:gd name="connsiteY13" fmla="*/ 465240 h 506754"/>
                <a:gd name="connsiteX14" fmla="*/ 19330 w 1184649"/>
                <a:gd name="connsiteY14" fmla="*/ 499161 h 506754"/>
                <a:gd name="connsiteX15" fmla="*/ 38068 w 1184649"/>
                <a:gd name="connsiteY15" fmla="*/ 506261 h 506754"/>
                <a:gd name="connsiteX16" fmla="*/ 57397 w 1184649"/>
                <a:gd name="connsiteY16" fmla="*/ 506656 h 506754"/>
                <a:gd name="connsiteX17" fmla="*/ 132546 w 1184649"/>
                <a:gd name="connsiteY17" fmla="*/ 506656 h 506754"/>
                <a:gd name="connsiteX18" fmla="*/ 657801 w 1184649"/>
                <a:gd name="connsiteY18" fmla="*/ 506064 h 506754"/>
                <a:gd name="connsiteX19" fmla="*/ 1011850 w 1184649"/>
                <a:gd name="connsiteY19" fmla="*/ 505275 h 506754"/>
                <a:gd name="connsiteX20" fmla="*/ 1108104 w 1184649"/>
                <a:gd name="connsiteY20" fmla="*/ 504881 h 506754"/>
                <a:gd name="connsiteX21" fmla="*/ 1133154 w 1184649"/>
                <a:gd name="connsiteY21" fmla="*/ 504683 h 506754"/>
                <a:gd name="connsiteX22" fmla="*/ 1141635 w 1184649"/>
                <a:gd name="connsiteY22" fmla="*/ 504486 h 506754"/>
                <a:gd name="connsiteX23" fmla="*/ 1133154 w 1184649"/>
                <a:gd name="connsiteY23" fmla="*/ 504289 h 506754"/>
                <a:gd name="connsiteX24" fmla="*/ 1108104 w 1184649"/>
                <a:gd name="connsiteY24" fmla="*/ 504092 h 506754"/>
                <a:gd name="connsiteX25" fmla="*/ 1011850 w 1184649"/>
                <a:gd name="connsiteY25" fmla="*/ 503697 h 506754"/>
                <a:gd name="connsiteX26" fmla="*/ 657801 w 1184649"/>
                <a:gd name="connsiteY26" fmla="*/ 502908 h 506754"/>
                <a:gd name="connsiteX27" fmla="*/ 132546 w 1184649"/>
                <a:gd name="connsiteY27" fmla="*/ 502317 h 506754"/>
                <a:gd name="connsiteX28" fmla="*/ 57397 w 1184649"/>
                <a:gd name="connsiteY28" fmla="*/ 502317 h 506754"/>
                <a:gd name="connsiteX29" fmla="*/ 38659 w 1184649"/>
                <a:gd name="connsiteY29" fmla="*/ 501922 h 506754"/>
                <a:gd name="connsiteX30" fmla="*/ 21894 w 1184649"/>
                <a:gd name="connsiteY30" fmla="*/ 495611 h 506754"/>
                <a:gd name="connsiteX31" fmla="*/ 4931 w 1184649"/>
                <a:gd name="connsiteY31" fmla="*/ 465240 h 506754"/>
                <a:gd name="connsiteX32" fmla="*/ 4931 w 1184649"/>
                <a:gd name="connsiteY32" fmla="*/ 308648 h 506754"/>
                <a:gd name="connsiteX33" fmla="*/ 4931 w 1184649"/>
                <a:gd name="connsiteY33" fmla="*/ 146337 h 506754"/>
                <a:gd name="connsiteX34" fmla="*/ 4931 w 1184649"/>
                <a:gd name="connsiteY34" fmla="*/ 63307 h 506754"/>
                <a:gd name="connsiteX35" fmla="*/ 4931 w 1184649"/>
                <a:gd name="connsiteY35" fmla="*/ 42402 h 506754"/>
                <a:gd name="connsiteX36" fmla="*/ 10454 w 1184649"/>
                <a:gd name="connsiteY36" fmla="*/ 23666 h 506754"/>
                <a:gd name="connsiteX37" fmla="*/ 43985 w 1184649"/>
                <a:gd name="connsiteY37" fmla="*/ 4930 h 506754"/>
                <a:gd name="connsiteX38" fmla="*/ 687190 w 1184649"/>
                <a:gd name="connsiteY38" fmla="*/ 4733 h 506754"/>
                <a:gd name="connsiteX39" fmla="*/ 967865 w 1184649"/>
                <a:gd name="connsiteY39" fmla="*/ 4536 h 506754"/>
                <a:gd name="connsiteX40" fmla="*/ 1095086 w 1184649"/>
                <a:gd name="connsiteY40" fmla="*/ 4339 h 506754"/>
                <a:gd name="connsiteX41" fmla="*/ 1125461 w 1184649"/>
                <a:gd name="connsiteY41" fmla="*/ 4339 h 506754"/>
                <a:gd name="connsiteX42" fmla="*/ 1154259 w 1184649"/>
                <a:gd name="connsiteY42" fmla="*/ 6311 h 506754"/>
                <a:gd name="connsiteX43" fmla="*/ 1175561 w 1184649"/>
                <a:gd name="connsiteY43" fmla="*/ 23075 h 506754"/>
                <a:gd name="connsiteX44" fmla="*/ 1180689 w 1184649"/>
                <a:gd name="connsiteY44" fmla="*/ 35499 h 506754"/>
                <a:gd name="connsiteX45" fmla="*/ 1181478 w 1184649"/>
                <a:gd name="connsiteY45" fmla="*/ 49108 h 506754"/>
                <a:gd name="connsiteX46" fmla="*/ 1182267 w 1184649"/>
                <a:gd name="connsiteY46" fmla="*/ 399566 h 506754"/>
                <a:gd name="connsiteX47" fmla="*/ 1182464 w 1184649"/>
                <a:gd name="connsiteY47" fmla="*/ 454590 h 506754"/>
                <a:gd name="connsiteX48" fmla="*/ 1180492 w 1184649"/>
                <a:gd name="connsiteY48" fmla="*/ 476284 h 506754"/>
                <a:gd name="connsiteX49" fmla="*/ 1171222 w 1184649"/>
                <a:gd name="connsiteY49" fmla="*/ 491667 h 506754"/>
                <a:gd name="connsiteX50" fmla="*/ 1149919 w 1184649"/>
                <a:gd name="connsiteY50" fmla="*/ 503697 h 506754"/>
                <a:gd name="connsiteX51" fmla="*/ 1141438 w 1184649"/>
                <a:gd name="connsiteY51" fmla="*/ 504881 h 506754"/>
                <a:gd name="connsiteX52" fmla="*/ 1149919 w 1184649"/>
                <a:gd name="connsiteY52" fmla="*/ 504289 h 506754"/>
                <a:gd name="connsiteX53" fmla="*/ 1171813 w 1184649"/>
                <a:gd name="connsiteY53" fmla="*/ 492456 h 506754"/>
                <a:gd name="connsiteX54" fmla="*/ 1181478 w 1184649"/>
                <a:gd name="connsiteY54" fmla="*/ 476875 h 506754"/>
                <a:gd name="connsiteX55" fmla="*/ 1183648 w 1184649"/>
                <a:gd name="connsiteY55" fmla="*/ 454787 h 506754"/>
                <a:gd name="connsiteX56" fmla="*/ 1183845 w 1184649"/>
                <a:gd name="connsiteY56" fmla="*/ 399763 h 506754"/>
                <a:gd name="connsiteX57" fmla="*/ 1184634 w 1184649"/>
                <a:gd name="connsiteY57" fmla="*/ 49305 h 506754"/>
                <a:gd name="connsiteX58" fmla="*/ 1183845 w 1184649"/>
                <a:gd name="connsiteY58" fmla="*/ 35105 h 506754"/>
                <a:gd name="connsiteX59" fmla="*/ 1178716 w 1184649"/>
                <a:gd name="connsiteY59" fmla="*/ 21300 h 5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84649" h="506754">
                  <a:moveTo>
                    <a:pt x="1178716" y="21300"/>
                  </a:moveTo>
                  <a:cubicBezTo>
                    <a:pt x="1173588" y="12819"/>
                    <a:pt x="1165304" y="6114"/>
                    <a:pt x="1155639" y="2958"/>
                  </a:cubicBezTo>
                  <a:cubicBezTo>
                    <a:pt x="1150906" y="1381"/>
                    <a:pt x="1145580" y="592"/>
                    <a:pt x="1140452" y="592"/>
                  </a:cubicBezTo>
                  <a:cubicBezTo>
                    <a:pt x="1135521" y="592"/>
                    <a:pt x="1130590" y="592"/>
                    <a:pt x="1125461" y="592"/>
                  </a:cubicBezTo>
                  <a:cubicBezTo>
                    <a:pt x="1115402" y="592"/>
                    <a:pt x="1105343" y="592"/>
                    <a:pt x="1095086" y="592"/>
                  </a:cubicBezTo>
                  <a:cubicBezTo>
                    <a:pt x="1054257" y="592"/>
                    <a:pt x="1011850" y="592"/>
                    <a:pt x="967865" y="394"/>
                  </a:cubicBezTo>
                  <a:cubicBezTo>
                    <a:pt x="879895" y="394"/>
                    <a:pt x="786008" y="197"/>
                    <a:pt x="687190" y="197"/>
                  </a:cubicBezTo>
                  <a:cubicBezTo>
                    <a:pt x="489554" y="197"/>
                    <a:pt x="272194" y="0"/>
                    <a:pt x="43985" y="0"/>
                  </a:cubicBezTo>
                  <a:cubicBezTo>
                    <a:pt x="28797" y="0"/>
                    <a:pt x="14004" y="8086"/>
                    <a:pt x="6312" y="20905"/>
                  </a:cubicBezTo>
                  <a:cubicBezTo>
                    <a:pt x="2367" y="27216"/>
                    <a:pt x="197" y="34513"/>
                    <a:pt x="0" y="42008"/>
                  </a:cubicBezTo>
                  <a:lnTo>
                    <a:pt x="0" y="63110"/>
                  </a:lnTo>
                  <a:cubicBezTo>
                    <a:pt x="0" y="90918"/>
                    <a:pt x="0" y="118726"/>
                    <a:pt x="0" y="146139"/>
                  </a:cubicBezTo>
                  <a:cubicBezTo>
                    <a:pt x="0" y="201163"/>
                    <a:pt x="0" y="255201"/>
                    <a:pt x="0" y="308451"/>
                  </a:cubicBezTo>
                  <a:cubicBezTo>
                    <a:pt x="0" y="361700"/>
                    <a:pt x="197" y="413963"/>
                    <a:pt x="197" y="465240"/>
                  </a:cubicBezTo>
                  <a:cubicBezTo>
                    <a:pt x="592" y="478848"/>
                    <a:pt x="8087" y="491667"/>
                    <a:pt x="19330" y="499161"/>
                  </a:cubicBezTo>
                  <a:cubicBezTo>
                    <a:pt x="24852" y="502908"/>
                    <a:pt x="31361" y="505275"/>
                    <a:pt x="38068" y="506261"/>
                  </a:cubicBezTo>
                  <a:cubicBezTo>
                    <a:pt x="44971" y="507050"/>
                    <a:pt x="51085" y="506656"/>
                    <a:pt x="57397" y="506656"/>
                  </a:cubicBezTo>
                  <a:cubicBezTo>
                    <a:pt x="82644" y="506656"/>
                    <a:pt x="107694" y="506656"/>
                    <a:pt x="132546" y="506656"/>
                  </a:cubicBezTo>
                  <a:cubicBezTo>
                    <a:pt x="330183" y="506458"/>
                    <a:pt x="508292" y="506261"/>
                    <a:pt x="657801" y="506064"/>
                  </a:cubicBezTo>
                  <a:cubicBezTo>
                    <a:pt x="807310" y="505669"/>
                    <a:pt x="928220" y="505472"/>
                    <a:pt x="1011850" y="505275"/>
                  </a:cubicBezTo>
                  <a:cubicBezTo>
                    <a:pt x="1053665" y="505078"/>
                    <a:pt x="1086013" y="504881"/>
                    <a:pt x="1108104" y="504881"/>
                  </a:cubicBezTo>
                  <a:cubicBezTo>
                    <a:pt x="1118953" y="504683"/>
                    <a:pt x="1127434" y="504683"/>
                    <a:pt x="1133154" y="504683"/>
                  </a:cubicBezTo>
                  <a:cubicBezTo>
                    <a:pt x="1138874" y="504683"/>
                    <a:pt x="1141635" y="504486"/>
                    <a:pt x="1141635" y="504486"/>
                  </a:cubicBezTo>
                  <a:cubicBezTo>
                    <a:pt x="1141635" y="504486"/>
                    <a:pt x="1138677" y="504289"/>
                    <a:pt x="1133154" y="504289"/>
                  </a:cubicBezTo>
                  <a:cubicBezTo>
                    <a:pt x="1127434" y="504289"/>
                    <a:pt x="1118953" y="504092"/>
                    <a:pt x="1108104" y="504092"/>
                  </a:cubicBezTo>
                  <a:cubicBezTo>
                    <a:pt x="1086013" y="503894"/>
                    <a:pt x="1053468" y="503894"/>
                    <a:pt x="1011850" y="503697"/>
                  </a:cubicBezTo>
                  <a:cubicBezTo>
                    <a:pt x="928022" y="503500"/>
                    <a:pt x="807113" y="503303"/>
                    <a:pt x="657801" y="502908"/>
                  </a:cubicBezTo>
                  <a:cubicBezTo>
                    <a:pt x="508292" y="502711"/>
                    <a:pt x="330183" y="502514"/>
                    <a:pt x="132546" y="502317"/>
                  </a:cubicBezTo>
                  <a:cubicBezTo>
                    <a:pt x="107891" y="502317"/>
                    <a:pt x="82842" y="502317"/>
                    <a:pt x="57397" y="502317"/>
                  </a:cubicBezTo>
                  <a:cubicBezTo>
                    <a:pt x="51085" y="502120"/>
                    <a:pt x="44577" y="502711"/>
                    <a:pt x="38659" y="501922"/>
                  </a:cubicBezTo>
                  <a:cubicBezTo>
                    <a:pt x="32742" y="501133"/>
                    <a:pt x="27022" y="498964"/>
                    <a:pt x="21894" y="495611"/>
                  </a:cubicBezTo>
                  <a:cubicBezTo>
                    <a:pt x="11835" y="488906"/>
                    <a:pt x="5325" y="477270"/>
                    <a:pt x="4931" y="465240"/>
                  </a:cubicBezTo>
                  <a:cubicBezTo>
                    <a:pt x="4931" y="414160"/>
                    <a:pt x="4931" y="361897"/>
                    <a:pt x="4931" y="308648"/>
                  </a:cubicBezTo>
                  <a:cubicBezTo>
                    <a:pt x="4931" y="255399"/>
                    <a:pt x="4931" y="201163"/>
                    <a:pt x="4931" y="146337"/>
                  </a:cubicBezTo>
                  <a:cubicBezTo>
                    <a:pt x="4931" y="118923"/>
                    <a:pt x="4931" y="91115"/>
                    <a:pt x="4931" y="63307"/>
                  </a:cubicBezTo>
                  <a:lnTo>
                    <a:pt x="4931" y="42402"/>
                  </a:lnTo>
                  <a:cubicBezTo>
                    <a:pt x="5128" y="35894"/>
                    <a:pt x="7101" y="29188"/>
                    <a:pt x="10454" y="23666"/>
                  </a:cubicBezTo>
                  <a:cubicBezTo>
                    <a:pt x="17357" y="12228"/>
                    <a:pt x="30375" y="4930"/>
                    <a:pt x="43985" y="4930"/>
                  </a:cubicBezTo>
                  <a:cubicBezTo>
                    <a:pt x="272194" y="4930"/>
                    <a:pt x="489357" y="4733"/>
                    <a:pt x="687190" y="4733"/>
                  </a:cubicBezTo>
                  <a:cubicBezTo>
                    <a:pt x="786008" y="4733"/>
                    <a:pt x="879895" y="4536"/>
                    <a:pt x="967865" y="4536"/>
                  </a:cubicBezTo>
                  <a:cubicBezTo>
                    <a:pt x="1011850" y="4536"/>
                    <a:pt x="1054257" y="4536"/>
                    <a:pt x="1095086" y="4339"/>
                  </a:cubicBezTo>
                  <a:cubicBezTo>
                    <a:pt x="1105343" y="4339"/>
                    <a:pt x="1115402" y="4339"/>
                    <a:pt x="1125461" y="4339"/>
                  </a:cubicBezTo>
                  <a:cubicBezTo>
                    <a:pt x="1135521" y="4536"/>
                    <a:pt x="1145580" y="3353"/>
                    <a:pt x="1154259" y="6311"/>
                  </a:cubicBezTo>
                  <a:cubicBezTo>
                    <a:pt x="1163135" y="9072"/>
                    <a:pt x="1170827" y="15383"/>
                    <a:pt x="1175561" y="23075"/>
                  </a:cubicBezTo>
                  <a:cubicBezTo>
                    <a:pt x="1177928" y="27019"/>
                    <a:pt x="1179703" y="31161"/>
                    <a:pt x="1180689" y="35499"/>
                  </a:cubicBezTo>
                  <a:cubicBezTo>
                    <a:pt x="1181675" y="39838"/>
                    <a:pt x="1181478" y="44374"/>
                    <a:pt x="1181478" y="49108"/>
                  </a:cubicBezTo>
                  <a:cubicBezTo>
                    <a:pt x="1181873" y="197022"/>
                    <a:pt x="1182070" y="316734"/>
                    <a:pt x="1182267" y="399566"/>
                  </a:cubicBezTo>
                  <a:cubicBezTo>
                    <a:pt x="1182267" y="420274"/>
                    <a:pt x="1182464" y="438615"/>
                    <a:pt x="1182464" y="454590"/>
                  </a:cubicBezTo>
                  <a:cubicBezTo>
                    <a:pt x="1182464" y="462478"/>
                    <a:pt x="1182859" y="469973"/>
                    <a:pt x="1180492" y="476284"/>
                  </a:cubicBezTo>
                  <a:cubicBezTo>
                    <a:pt x="1178322" y="482595"/>
                    <a:pt x="1174969" y="487722"/>
                    <a:pt x="1171222" y="491667"/>
                  </a:cubicBezTo>
                  <a:cubicBezTo>
                    <a:pt x="1163726" y="499556"/>
                    <a:pt x="1155442" y="502317"/>
                    <a:pt x="1149919" y="503697"/>
                  </a:cubicBezTo>
                  <a:cubicBezTo>
                    <a:pt x="1144397" y="504881"/>
                    <a:pt x="1141438" y="504683"/>
                    <a:pt x="1141438" y="504881"/>
                  </a:cubicBezTo>
                  <a:cubicBezTo>
                    <a:pt x="1141438" y="504881"/>
                    <a:pt x="1144397" y="505275"/>
                    <a:pt x="1149919" y="504289"/>
                  </a:cubicBezTo>
                  <a:cubicBezTo>
                    <a:pt x="1155442" y="503106"/>
                    <a:pt x="1163923" y="500345"/>
                    <a:pt x="1171813" y="492456"/>
                  </a:cubicBezTo>
                  <a:cubicBezTo>
                    <a:pt x="1175758" y="488511"/>
                    <a:pt x="1179308" y="483186"/>
                    <a:pt x="1181478" y="476875"/>
                  </a:cubicBezTo>
                  <a:cubicBezTo>
                    <a:pt x="1183845" y="470367"/>
                    <a:pt x="1183648" y="462676"/>
                    <a:pt x="1183648" y="454787"/>
                  </a:cubicBezTo>
                  <a:cubicBezTo>
                    <a:pt x="1183648" y="438812"/>
                    <a:pt x="1183845" y="420471"/>
                    <a:pt x="1183845" y="399763"/>
                  </a:cubicBezTo>
                  <a:cubicBezTo>
                    <a:pt x="1184042" y="316931"/>
                    <a:pt x="1184239" y="197219"/>
                    <a:pt x="1184634" y="49305"/>
                  </a:cubicBezTo>
                  <a:cubicBezTo>
                    <a:pt x="1184634" y="44769"/>
                    <a:pt x="1184831" y="39838"/>
                    <a:pt x="1183845" y="35105"/>
                  </a:cubicBezTo>
                  <a:cubicBezTo>
                    <a:pt x="1183253" y="30175"/>
                    <a:pt x="1181281" y="25638"/>
                    <a:pt x="1178716" y="21300"/>
                  </a:cubicBez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32" name="图形 3"/>
            <p:cNvGrpSpPr/>
            <p:nvPr/>
          </p:nvGrpSpPr>
          <p:grpSpPr>
            <a:xfrm>
              <a:off x="8828120" y="2370960"/>
              <a:ext cx="72576" cy="61180"/>
              <a:chOff x="8828120" y="2370960"/>
              <a:chExt cx="72576" cy="61180"/>
            </a:xfrm>
            <a:solidFill>
              <a:srgbClr val="FFFFFF"/>
            </a:solidFill>
          </p:grpSpPr>
          <p:sp>
            <p:nvSpPr>
              <p:cNvPr id="233" name="任意多边形: 形状 232"/>
              <p:cNvSpPr/>
              <p:nvPr>
                <p:custDataLst>
                  <p:tags r:id="rId154"/>
                </p:custDataLst>
              </p:nvPr>
            </p:nvSpPr>
            <p:spPr>
              <a:xfrm>
                <a:off x="8829302" y="2372121"/>
                <a:ext cx="69965" cy="58442"/>
              </a:xfrm>
              <a:custGeom>
                <a:avLst/>
                <a:gdLst>
                  <a:gd name="connsiteX0" fmla="*/ 64763 w 69965"/>
                  <a:gd name="connsiteY0" fmla="*/ 7560 h 58442"/>
                  <a:gd name="connsiteX1" fmla="*/ 54112 w 69965"/>
                  <a:gd name="connsiteY1" fmla="*/ 657 h 58442"/>
                  <a:gd name="connsiteX2" fmla="*/ 40897 w 69965"/>
                  <a:gd name="connsiteY2" fmla="*/ 2827 h 58442"/>
                  <a:gd name="connsiteX3" fmla="*/ 35374 w 69965"/>
                  <a:gd name="connsiteY3" fmla="*/ 8743 h 58442"/>
                  <a:gd name="connsiteX4" fmla="*/ 30443 w 69965"/>
                  <a:gd name="connsiteY4" fmla="*/ 3221 h 58442"/>
                  <a:gd name="connsiteX5" fmla="*/ 17228 w 69965"/>
                  <a:gd name="connsiteY5" fmla="*/ 263 h 58442"/>
                  <a:gd name="connsiteX6" fmla="*/ 6182 w 69965"/>
                  <a:gd name="connsiteY6" fmla="*/ 6574 h 58442"/>
                  <a:gd name="connsiteX7" fmla="*/ 265 w 69965"/>
                  <a:gd name="connsiteY7" fmla="*/ 18210 h 58442"/>
                  <a:gd name="connsiteX8" fmla="*/ 3026 w 69965"/>
                  <a:gd name="connsiteY8" fmla="*/ 34382 h 58442"/>
                  <a:gd name="connsiteX9" fmla="*/ 15650 w 69965"/>
                  <a:gd name="connsiteY9" fmla="*/ 46609 h 58442"/>
                  <a:gd name="connsiteX10" fmla="*/ 34782 w 69965"/>
                  <a:gd name="connsiteY10" fmla="*/ 58443 h 58442"/>
                  <a:gd name="connsiteX11" fmla="*/ 52929 w 69965"/>
                  <a:gd name="connsiteY11" fmla="*/ 47004 h 58442"/>
                  <a:gd name="connsiteX12" fmla="*/ 66144 w 69965"/>
                  <a:gd name="connsiteY12" fmla="*/ 35368 h 58442"/>
                  <a:gd name="connsiteX13" fmla="*/ 69892 w 69965"/>
                  <a:gd name="connsiteY13" fmla="*/ 19393 h 58442"/>
                  <a:gd name="connsiteX14" fmla="*/ 64763 w 69965"/>
                  <a:gd name="connsiteY14" fmla="*/ 7560 h 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65" h="58442">
                    <a:moveTo>
                      <a:pt x="64763" y="7560"/>
                    </a:moveTo>
                    <a:cubicBezTo>
                      <a:pt x="62002" y="4207"/>
                      <a:pt x="58254" y="1643"/>
                      <a:pt x="54112" y="657"/>
                    </a:cubicBezTo>
                    <a:cubicBezTo>
                      <a:pt x="49576" y="-526"/>
                      <a:pt x="44644" y="460"/>
                      <a:pt x="40897" y="2827"/>
                    </a:cubicBezTo>
                    <a:cubicBezTo>
                      <a:pt x="38530" y="4207"/>
                      <a:pt x="36755" y="6377"/>
                      <a:pt x="35374" y="8743"/>
                    </a:cubicBezTo>
                    <a:cubicBezTo>
                      <a:pt x="34191" y="6574"/>
                      <a:pt x="32416" y="4602"/>
                      <a:pt x="30443" y="3221"/>
                    </a:cubicBezTo>
                    <a:cubicBezTo>
                      <a:pt x="26695" y="460"/>
                      <a:pt x="21764" y="-526"/>
                      <a:pt x="17228" y="263"/>
                    </a:cubicBezTo>
                    <a:cubicBezTo>
                      <a:pt x="12888" y="1052"/>
                      <a:pt x="9141" y="3418"/>
                      <a:pt x="6182" y="6574"/>
                    </a:cubicBezTo>
                    <a:cubicBezTo>
                      <a:pt x="3224" y="9729"/>
                      <a:pt x="857" y="13871"/>
                      <a:pt x="265" y="18210"/>
                    </a:cubicBezTo>
                    <a:cubicBezTo>
                      <a:pt x="-524" y="23732"/>
                      <a:pt x="463" y="29649"/>
                      <a:pt x="3026" y="34382"/>
                    </a:cubicBezTo>
                    <a:cubicBezTo>
                      <a:pt x="5985" y="39509"/>
                      <a:pt x="10719" y="43651"/>
                      <a:pt x="15650" y="46609"/>
                    </a:cubicBezTo>
                    <a:cubicBezTo>
                      <a:pt x="23934" y="51934"/>
                      <a:pt x="34782" y="58443"/>
                      <a:pt x="34782" y="58443"/>
                    </a:cubicBezTo>
                    <a:cubicBezTo>
                      <a:pt x="34782" y="58443"/>
                      <a:pt x="44447" y="51737"/>
                      <a:pt x="52929" y="47004"/>
                    </a:cubicBezTo>
                    <a:cubicBezTo>
                      <a:pt x="58057" y="44243"/>
                      <a:pt x="62988" y="40298"/>
                      <a:pt x="66144" y="35368"/>
                    </a:cubicBezTo>
                    <a:cubicBezTo>
                      <a:pt x="69102" y="30832"/>
                      <a:pt x="70286" y="24718"/>
                      <a:pt x="69892" y="19393"/>
                    </a:cubicBezTo>
                    <a:cubicBezTo>
                      <a:pt x="69497" y="15054"/>
                      <a:pt x="67525" y="10913"/>
                      <a:pt x="64763" y="756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custDataLst>
                  <p:tags r:id="rId155"/>
                </p:custDataLst>
              </p:nvPr>
            </p:nvSpPr>
            <p:spPr>
              <a:xfrm>
                <a:off x="8828120" y="2370960"/>
                <a:ext cx="72576" cy="61180"/>
              </a:xfrm>
              <a:custGeom>
                <a:avLst/>
                <a:gdLst>
                  <a:gd name="connsiteX0" fmla="*/ 66734 w 72576"/>
                  <a:gd name="connsiteY0" fmla="*/ 7931 h 61180"/>
                  <a:gd name="connsiteX1" fmla="*/ 55490 w 72576"/>
                  <a:gd name="connsiteY1" fmla="*/ 634 h 61180"/>
                  <a:gd name="connsiteX2" fmla="*/ 41289 w 72576"/>
                  <a:gd name="connsiteY2" fmla="*/ 3001 h 61180"/>
                  <a:gd name="connsiteX3" fmla="*/ 36358 w 72576"/>
                  <a:gd name="connsiteY3" fmla="*/ 7734 h 61180"/>
                  <a:gd name="connsiteX4" fmla="*/ 32216 w 72576"/>
                  <a:gd name="connsiteY4" fmla="*/ 3395 h 61180"/>
                  <a:gd name="connsiteX5" fmla="*/ 18212 w 72576"/>
                  <a:gd name="connsiteY5" fmla="*/ 240 h 61180"/>
                  <a:gd name="connsiteX6" fmla="*/ 6575 w 72576"/>
                  <a:gd name="connsiteY6" fmla="*/ 6945 h 61180"/>
                  <a:gd name="connsiteX7" fmla="*/ 263 w 72576"/>
                  <a:gd name="connsiteY7" fmla="*/ 19173 h 61180"/>
                  <a:gd name="connsiteX8" fmla="*/ 3221 w 72576"/>
                  <a:gd name="connsiteY8" fmla="*/ 36134 h 61180"/>
                  <a:gd name="connsiteX9" fmla="*/ 16240 w 72576"/>
                  <a:gd name="connsiteY9" fmla="*/ 48953 h 61180"/>
                  <a:gd name="connsiteX10" fmla="*/ 35569 w 72576"/>
                  <a:gd name="connsiteY10" fmla="*/ 60786 h 61180"/>
                  <a:gd name="connsiteX11" fmla="*/ 36161 w 72576"/>
                  <a:gd name="connsiteY11" fmla="*/ 61181 h 61180"/>
                  <a:gd name="connsiteX12" fmla="*/ 36753 w 72576"/>
                  <a:gd name="connsiteY12" fmla="*/ 60786 h 61180"/>
                  <a:gd name="connsiteX13" fmla="*/ 54899 w 72576"/>
                  <a:gd name="connsiteY13" fmla="*/ 49347 h 61180"/>
                  <a:gd name="connsiteX14" fmla="*/ 68509 w 72576"/>
                  <a:gd name="connsiteY14" fmla="*/ 37317 h 61180"/>
                  <a:gd name="connsiteX15" fmla="*/ 72453 w 72576"/>
                  <a:gd name="connsiteY15" fmla="*/ 20553 h 61180"/>
                  <a:gd name="connsiteX16" fmla="*/ 66734 w 72576"/>
                  <a:gd name="connsiteY16" fmla="*/ 7931 h 61180"/>
                  <a:gd name="connsiteX17" fmla="*/ 66339 w 72576"/>
                  <a:gd name="connsiteY17" fmla="*/ 35937 h 61180"/>
                  <a:gd name="connsiteX18" fmla="*/ 53518 w 72576"/>
                  <a:gd name="connsiteY18" fmla="*/ 47178 h 61180"/>
                  <a:gd name="connsiteX19" fmla="*/ 35964 w 72576"/>
                  <a:gd name="connsiteY19" fmla="*/ 58222 h 61180"/>
                  <a:gd name="connsiteX20" fmla="*/ 17423 w 72576"/>
                  <a:gd name="connsiteY20" fmla="*/ 46784 h 61180"/>
                  <a:gd name="connsiteX21" fmla="*/ 5194 w 72576"/>
                  <a:gd name="connsiteY21" fmla="*/ 34950 h 61180"/>
                  <a:gd name="connsiteX22" fmla="*/ 2433 w 72576"/>
                  <a:gd name="connsiteY22" fmla="*/ 19567 h 61180"/>
                  <a:gd name="connsiteX23" fmla="*/ 7955 w 72576"/>
                  <a:gd name="connsiteY23" fmla="*/ 8720 h 61180"/>
                  <a:gd name="connsiteX24" fmla="*/ 18409 w 72576"/>
                  <a:gd name="connsiteY24" fmla="*/ 2804 h 61180"/>
                  <a:gd name="connsiteX25" fmla="*/ 21171 w 72576"/>
                  <a:gd name="connsiteY25" fmla="*/ 2607 h 61180"/>
                  <a:gd name="connsiteX26" fmla="*/ 30638 w 72576"/>
                  <a:gd name="connsiteY26" fmla="*/ 5565 h 61180"/>
                  <a:gd name="connsiteX27" fmla="*/ 35175 w 72576"/>
                  <a:gd name="connsiteY27" fmla="*/ 10692 h 61180"/>
                  <a:gd name="connsiteX28" fmla="*/ 36161 w 72576"/>
                  <a:gd name="connsiteY28" fmla="*/ 12467 h 61180"/>
                  <a:gd name="connsiteX29" fmla="*/ 37147 w 72576"/>
                  <a:gd name="connsiteY29" fmla="*/ 10692 h 61180"/>
                  <a:gd name="connsiteX30" fmla="*/ 42275 w 72576"/>
                  <a:gd name="connsiteY30" fmla="*/ 5170 h 61180"/>
                  <a:gd name="connsiteX31" fmla="*/ 54702 w 72576"/>
                  <a:gd name="connsiteY31" fmla="*/ 3198 h 61180"/>
                  <a:gd name="connsiteX32" fmla="*/ 64761 w 72576"/>
                  <a:gd name="connsiteY32" fmla="*/ 9706 h 61180"/>
                  <a:gd name="connsiteX33" fmla="*/ 69692 w 72576"/>
                  <a:gd name="connsiteY33" fmla="*/ 20948 h 61180"/>
                  <a:gd name="connsiteX34" fmla="*/ 66339 w 72576"/>
                  <a:gd name="connsiteY34" fmla="*/ 35937 h 6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576" h="61180">
                    <a:moveTo>
                      <a:pt x="66734" y="7931"/>
                    </a:moveTo>
                    <a:cubicBezTo>
                      <a:pt x="64564" y="5368"/>
                      <a:pt x="60619" y="1818"/>
                      <a:pt x="55490" y="634"/>
                    </a:cubicBezTo>
                    <a:cubicBezTo>
                      <a:pt x="50757" y="-549"/>
                      <a:pt x="45431" y="437"/>
                      <a:pt x="41289" y="3001"/>
                    </a:cubicBezTo>
                    <a:cubicBezTo>
                      <a:pt x="39317" y="4184"/>
                      <a:pt x="37739" y="5762"/>
                      <a:pt x="36358" y="7734"/>
                    </a:cubicBezTo>
                    <a:cubicBezTo>
                      <a:pt x="35175" y="6156"/>
                      <a:pt x="33794" y="4579"/>
                      <a:pt x="32216" y="3395"/>
                    </a:cubicBezTo>
                    <a:cubicBezTo>
                      <a:pt x="28271" y="634"/>
                      <a:pt x="22946" y="-549"/>
                      <a:pt x="18212" y="240"/>
                    </a:cubicBezTo>
                    <a:cubicBezTo>
                      <a:pt x="12887" y="1226"/>
                      <a:pt x="8942" y="4382"/>
                      <a:pt x="6575" y="6945"/>
                    </a:cubicBezTo>
                    <a:cubicBezTo>
                      <a:pt x="3221" y="10495"/>
                      <a:pt x="1052" y="14834"/>
                      <a:pt x="263" y="19173"/>
                    </a:cubicBezTo>
                    <a:cubicBezTo>
                      <a:pt x="-526" y="25090"/>
                      <a:pt x="460" y="31203"/>
                      <a:pt x="3221" y="36134"/>
                    </a:cubicBezTo>
                    <a:cubicBezTo>
                      <a:pt x="5786" y="40670"/>
                      <a:pt x="10322" y="45206"/>
                      <a:pt x="16240" y="48953"/>
                    </a:cubicBezTo>
                    <a:cubicBezTo>
                      <a:pt x="24524" y="54081"/>
                      <a:pt x="35372" y="60786"/>
                      <a:pt x="35569" y="60786"/>
                    </a:cubicBezTo>
                    <a:lnTo>
                      <a:pt x="36161" y="61181"/>
                    </a:lnTo>
                    <a:lnTo>
                      <a:pt x="36753" y="60786"/>
                    </a:lnTo>
                    <a:cubicBezTo>
                      <a:pt x="36753" y="60786"/>
                      <a:pt x="46418" y="54081"/>
                      <a:pt x="54899" y="49347"/>
                    </a:cubicBezTo>
                    <a:cubicBezTo>
                      <a:pt x="61013" y="45995"/>
                      <a:pt x="65747" y="41853"/>
                      <a:pt x="68509" y="37317"/>
                    </a:cubicBezTo>
                    <a:cubicBezTo>
                      <a:pt x="71467" y="32584"/>
                      <a:pt x="73045" y="26470"/>
                      <a:pt x="72453" y="20553"/>
                    </a:cubicBezTo>
                    <a:cubicBezTo>
                      <a:pt x="71862" y="16017"/>
                      <a:pt x="69889" y="11679"/>
                      <a:pt x="66734" y="7931"/>
                    </a:cubicBezTo>
                    <a:close/>
                    <a:moveTo>
                      <a:pt x="66339" y="35937"/>
                    </a:moveTo>
                    <a:cubicBezTo>
                      <a:pt x="63578" y="40078"/>
                      <a:pt x="59238" y="44023"/>
                      <a:pt x="53518" y="47178"/>
                    </a:cubicBezTo>
                    <a:cubicBezTo>
                      <a:pt x="46220" y="51320"/>
                      <a:pt x="38134" y="56645"/>
                      <a:pt x="35964" y="58222"/>
                    </a:cubicBezTo>
                    <a:cubicBezTo>
                      <a:pt x="33399" y="56645"/>
                      <a:pt x="24524" y="51320"/>
                      <a:pt x="17423" y="46784"/>
                    </a:cubicBezTo>
                    <a:cubicBezTo>
                      <a:pt x="11900" y="43234"/>
                      <a:pt x="7758" y="39092"/>
                      <a:pt x="5194" y="34950"/>
                    </a:cubicBezTo>
                    <a:cubicBezTo>
                      <a:pt x="2630" y="30612"/>
                      <a:pt x="1644" y="24892"/>
                      <a:pt x="2433" y="19567"/>
                    </a:cubicBezTo>
                    <a:cubicBezTo>
                      <a:pt x="3024" y="15820"/>
                      <a:pt x="4997" y="11876"/>
                      <a:pt x="7955" y="8720"/>
                    </a:cubicBezTo>
                    <a:cubicBezTo>
                      <a:pt x="10914" y="5565"/>
                      <a:pt x="14662" y="3395"/>
                      <a:pt x="18409" y="2804"/>
                    </a:cubicBezTo>
                    <a:cubicBezTo>
                      <a:pt x="19396" y="2607"/>
                      <a:pt x="20382" y="2607"/>
                      <a:pt x="21171" y="2607"/>
                    </a:cubicBezTo>
                    <a:cubicBezTo>
                      <a:pt x="24524" y="2607"/>
                      <a:pt x="27877" y="3593"/>
                      <a:pt x="30638" y="5565"/>
                    </a:cubicBezTo>
                    <a:cubicBezTo>
                      <a:pt x="32413" y="6945"/>
                      <a:pt x="33991" y="8720"/>
                      <a:pt x="35175" y="10692"/>
                    </a:cubicBezTo>
                    <a:lnTo>
                      <a:pt x="36161" y="12467"/>
                    </a:lnTo>
                    <a:lnTo>
                      <a:pt x="37147" y="10692"/>
                    </a:lnTo>
                    <a:cubicBezTo>
                      <a:pt x="38331" y="8523"/>
                      <a:pt x="40106" y="6551"/>
                      <a:pt x="42275" y="5170"/>
                    </a:cubicBezTo>
                    <a:cubicBezTo>
                      <a:pt x="45826" y="2804"/>
                      <a:pt x="50559" y="2015"/>
                      <a:pt x="54702" y="3198"/>
                    </a:cubicBezTo>
                    <a:cubicBezTo>
                      <a:pt x="59435" y="4382"/>
                      <a:pt x="62789" y="7340"/>
                      <a:pt x="64761" y="9706"/>
                    </a:cubicBezTo>
                    <a:cubicBezTo>
                      <a:pt x="67720" y="13059"/>
                      <a:pt x="69495" y="17003"/>
                      <a:pt x="69692" y="20948"/>
                    </a:cubicBezTo>
                    <a:cubicBezTo>
                      <a:pt x="70481" y="26076"/>
                      <a:pt x="69100" y="31598"/>
                      <a:pt x="66339" y="3593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 name="图形 3"/>
            <p:cNvGrpSpPr/>
            <p:nvPr/>
          </p:nvGrpSpPr>
          <p:grpSpPr>
            <a:xfrm>
              <a:off x="8929963" y="2361537"/>
              <a:ext cx="84424" cy="76323"/>
              <a:chOff x="8929963" y="2361537"/>
              <a:chExt cx="84424" cy="76323"/>
            </a:xfrm>
          </p:grpSpPr>
          <p:grpSp>
            <p:nvGrpSpPr>
              <p:cNvPr id="236" name="图形 3"/>
              <p:cNvGrpSpPr/>
              <p:nvPr/>
            </p:nvGrpSpPr>
            <p:grpSpPr>
              <a:xfrm>
                <a:off x="8929963" y="2361537"/>
                <a:ext cx="84424" cy="76323"/>
                <a:chOff x="8929963" y="2361537"/>
                <a:chExt cx="84424" cy="76323"/>
              </a:xfrm>
              <a:solidFill>
                <a:srgbClr val="FFFFFF"/>
              </a:solidFill>
            </p:grpSpPr>
            <p:grpSp>
              <p:nvGrpSpPr>
                <p:cNvPr id="237" name="图形 3"/>
                <p:cNvGrpSpPr/>
                <p:nvPr/>
              </p:nvGrpSpPr>
              <p:grpSpPr>
                <a:xfrm>
                  <a:off x="8929963" y="2371003"/>
                  <a:ext cx="68283" cy="48713"/>
                  <a:chOff x="8929963" y="2371003"/>
                  <a:chExt cx="68283" cy="48713"/>
                </a:xfrm>
                <a:solidFill>
                  <a:srgbClr val="FFFFFF"/>
                </a:solidFill>
              </p:grpSpPr>
              <p:grpSp>
                <p:nvGrpSpPr>
                  <p:cNvPr id="238" name="图形 3"/>
                  <p:cNvGrpSpPr/>
                  <p:nvPr/>
                </p:nvGrpSpPr>
                <p:grpSpPr>
                  <a:xfrm>
                    <a:off x="8930554" y="2371792"/>
                    <a:ext cx="67062" cy="47223"/>
                    <a:chOff x="8930554" y="2371792"/>
                    <a:chExt cx="67062" cy="47223"/>
                  </a:xfrm>
                  <a:solidFill>
                    <a:srgbClr val="FFFFFF"/>
                  </a:solidFill>
                </p:grpSpPr>
                <p:sp>
                  <p:nvSpPr>
                    <p:cNvPr id="239" name="任意多边形: 形状 238"/>
                    <p:cNvSpPr/>
                    <p:nvPr>
                      <p:custDataLst>
                        <p:tags r:id="rId156"/>
                      </p:custDataLst>
                    </p:nvPr>
                  </p:nvSpPr>
                  <p:spPr>
                    <a:xfrm>
                      <a:off x="8949292" y="2418336"/>
                      <a:ext cx="394" cy="197"/>
                    </a:xfrm>
                    <a:custGeom>
                      <a:avLst/>
                      <a:gdLst>
                        <a:gd name="connsiteX0" fmla="*/ 0 w 394"/>
                        <a:gd name="connsiteY0" fmla="*/ 0 h 197"/>
                        <a:gd name="connsiteX1" fmla="*/ 394 w 394"/>
                        <a:gd name="connsiteY1" fmla="*/ 197 h 197"/>
                        <a:gd name="connsiteX2" fmla="*/ 394 w 394"/>
                        <a:gd name="connsiteY2" fmla="*/ 0 h 197"/>
                        <a:gd name="connsiteX3" fmla="*/ 0 w 394"/>
                        <a:gd name="connsiteY3" fmla="*/ 0 h 197"/>
                      </a:gdLst>
                      <a:ahLst/>
                      <a:cxnLst>
                        <a:cxn ang="0">
                          <a:pos x="connsiteX0" y="connsiteY0"/>
                        </a:cxn>
                        <a:cxn ang="0">
                          <a:pos x="connsiteX1" y="connsiteY1"/>
                        </a:cxn>
                        <a:cxn ang="0">
                          <a:pos x="connsiteX2" y="connsiteY2"/>
                        </a:cxn>
                        <a:cxn ang="0">
                          <a:pos x="connsiteX3" y="connsiteY3"/>
                        </a:cxn>
                      </a:cxnLst>
                      <a:rect l="l" t="t" r="r" b="b"/>
                      <a:pathLst>
                        <a:path w="394" h="197">
                          <a:moveTo>
                            <a:pt x="0" y="0"/>
                          </a:moveTo>
                          <a:lnTo>
                            <a:pt x="394" y="197"/>
                          </a:lnTo>
                          <a:cubicBezTo>
                            <a:pt x="394" y="197"/>
                            <a:pt x="394" y="0"/>
                            <a:pt x="394" y="0"/>
                          </a:cubicBezTo>
                          <a:cubicBezTo>
                            <a:pt x="197"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custDataLst>
                        <p:tags r:id="rId157"/>
                      </p:custDataLst>
                    </p:nvPr>
                  </p:nvSpPr>
                  <p:spPr>
                    <a:xfrm>
                      <a:off x="8942981" y="2372186"/>
                      <a:ext cx="1972" cy="1972"/>
                    </a:xfrm>
                    <a:custGeom>
                      <a:avLst/>
                      <a:gdLst>
                        <a:gd name="connsiteX0" fmla="*/ 0 w 1972"/>
                        <a:gd name="connsiteY0" fmla="*/ 0 h 1972"/>
                        <a:gd name="connsiteX1" fmla="*/ 0 w 1972"/>
                        <a:gd name="connsiteY1" fmla="*/ 0 h 1972"/>
                        <a:gd name="connsiteX2" fmla="*/ 0 w 1972"/>
                        <a:gd name="connsiteY2" fmla="*/ 0 h 1972"/>
                        <a:gd name="connsiteX3" fmla="*/ 0 w 1972"/>
                        <a:gd name="connsiteY3" fmla="*/ 0 h 1972"/>
                      </a:gdLst>
                      <a:ahLst/>
                      <a:cxnLst>
                        <a:cxn ang="0">
                          <a:pos x="connsiteX0" y="connsiteY0"/>
                        </a:cxn>
                        <a:cxn ang="0">
                          <a:pos x="connsiteX1" y="connsiteY1"/>
                        </a:cxn>
                        <a:cxn ang="0">
                          <a:pos x="connsiteX2" y="connsiteY2"/>
                        </a:cxn>
                        <a:cxn ang="0">
                          <a:pos x="connsiteX3" y="connsiteY3"/>
                        </a:cxn>
                      </a:cxnLst>
                      <a:rect l="l" t="t" r="r" b="b"/>
                      <a:pathLst>
                        <a:path w="1972" h="1972">
                          <a:moveTo>
                            <a:pt x="0" y="0"/>
                          </a:moveTo>
                          <a:cubicBezTo>
                            <a:pt x="0" y="0"/>
                            <a:pt x="0" y="0"/>
                            <a:pt x="0" y="0"/>
                          </a:cubicBezTo>
                          <a:lnTo>
                            <a:pt x="0" y="0"/>
                          </a:lnTo>
                          <a:cubicBezTo>
                            <a:pt x="0"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custDataLst>
                        <p:tags r:id="rId158"/>
                      </p:custDataLst>
                    </p:nvPr>
                  </p:nvSpPr>
                  <p:spPr>
                    <a:xfrm>
                      <a:off x="8930554" y="2371792"/>
                      <a:ext cx="67062" cy="47223"/>
                    </a:xfrm>
                    <a:custGeom>
                      <a:avLst/>
                      <a:gdLst>
                        <a:gd name="connsiteX0" fmla="*/ 63512 w 67062"/>
                        <a:gd name="connsiteY0" fmla="*/ 47135 h 47223"/>
                        <a:gd name="connsiteX1" fmla="*/ 53255 w 67062"/>
                        <a:gd name="connsiteY1" fmla="*/ 46938 h 47223"/>
                        <a:gd name="connsiteX2" fmla="*/ 19132 w 67062"/>
                        <a:gd name="connsiteY2" fmla="*/ 46544 h 47223"/>
                        <a:gd name="connsiteX3" fmla="*/ 19132 w 67062"/>
                        <a:gd name="connsiteY3" fmla="*/ 46741 h 47223"/>
                        <a:gd name="connsiteX4" fmla="*/ 18738 w 67062"/>
                        <a:gd name="connsiteY4" fmla="*/ 46544 h 47223"/>
                        <a:gd name="connsiteX5" fmla="*/ 18935 w 67062"/>
                        <a:gd name="connsiteY5" fmla="*/ 46544 h 47223"/>
                        <a:gd name="connsiteX6" fmla="*/ 18146 w 67062"/>
                        <a:gd name="connsiteY6" fmla="*/ 41219 h 47223"/>
                        <a:gd name="connsiteX7" fmla="*/ 12624 w 67062"/>
                        <a:gd name="connsiteY7" fmla="*/ 197 h 47223"/>
                        <a:gd name="connsiteX8" fmla="*/ 12624 w 67062"/>
                        <a:gd name="connsiteY8" fmla="*/ 0 h 47223"/>
                        <a:gd name="connsiteX9" fmla="*/ 12426 w 67062"/>
                        <a:gd name="connsiteY9" fmla="*/ 0 h 47223"/>
                        <a:gd name="connsiteX10" fmla="*/ 3156 w 67062"/>
                        <a:gd name="connsiteY10" fmla="*/ 0 h 47223"/>
                        <a:gd name="connsiteX11" fmla="*/ 789 w 67062"/>
                        <a:gd name="connsiteY11" fmla="*/ 0 h 47223"/>
                        <a:gd name="connsiteX12" fmla="*/ 0 w 67062"/>
                        <a:gd name="connsiteY12" fmla="*/ 0 h 47223"/>
                        <a:gd name="connsiteX13" fmla="*/ 789 w 67062"/>
                        <a:gd name="connsiteY13" fmla="*/ 0 h 47223"/>
                        <a:gd name="connsiteX14" fmla="*/ 3156 w 67062"/>
                        <a:gd name="connsiteY14" fmla="*/ 0 h 47223"/>
                        <a:gd name="connsiteX15" fmla="*/ 12229 w 67062"/>
                        <a:gd name="connsiteY15" fmla="*/ 197 h 47223"/>
                        <a:gd name="connsiteX16" fmla="*/ 12229 w 67062"/>
                        <a:gd name="connsiteY16" fmla="*/ 0 h 47223"/>
                        <a:gd name="connsiteX17" fmla="*/ 12426 w 67062"/>
                        <a:gd name="connsiteY17" fmla="*/ 197 h 47223"/>
                        <a:gd name="connsiteX18" fmla="*/ 12229 w 67062"/>
                        <a:gd name="connsiteY18" fmla="*/ 197 h 47223"/>
                        <a:gd name="connsiteX19" fmla="*/ 17555 w 67062"/>
                        <a:gd name="connsiteY19" fmla="*/ 41022 h 47223"/>
                        <a:gd name="connsiteX20" fmla="*/ 18344 w 67062"/>
                        <a:gd name="connsiteY20" fmla="*/ 46741 h 47223"/>
                        <a:gd name="connsiteX21" fmla="*/ 18344 w 67062"/>
                        <a:gd name="connsiteY21" fmla="*/ 46938 h 47223"/>
                        <a:gd name="connsiteX22" fmla="*/ 18541 w 67062"/>
                        <a:gd name="connsiteY22" fmla="*/ 46938 h 47223"/>
                        <a:gd name="connsiteX23" fmla="*/ 53058 w 67062"/>
                        <a:gd name="connsiteY23" fmla="*/ 47135 h 47223"/>
                        <a:gd name="connsiteX24" fmla="*/ 63315 w 67062"/>
                        <a:gd name="connsiteY24" fmla="*/ 47135 h 47223"/>
                        <a:gd name="connsiteX25" fmla="*/ 66076 w 67062"/>
                        <a:gd name="connsiteY25" fmla="*/ 47135 h 47223"/>
                        <a:gd name="connsiteX26" fmla="*/ 67062 w 67062"/>
                        <a:gd name="connsiteY26" fmla="*/ 47135 h 47223"/>
                        <a:gd name="connsiteX27" fmla="*/ 66076 w 67062"/>
                        <a:gd name="connsiteY27" fmla="*/ 47135 h 47223"/>
                        <a:gd name="connsiteX28" fmla="*/ 63512 w 67062"/>
                        <a:gd name="connsiteY28" fmla="*/ 47135 h 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062" h="47223">
                          <a:moveTo>
                            <a:pt x="63512" y="47135"/>
                          </a:moveTo>
                          <a:cubicBezTo>
                            <a:pt x="60948" y="47135"/>
                            <a:pt x="57594" y="46938"/>
                            <a:pt x="53255" y="46938"/>
                          </a:cubicBezTo>
                          <a:cubicBezTo>
                            <a:pt x="44577" y="46741"/>
                            <a:pt x="32545" y="46741"/>
                            <a:pt x="19132" y="46544"/>
                          </a:cubicBezTo>
                          <a:cubicBezTo>
                            <a:pt x="19132" y="46544"/>
                            <a:pt x="19132" y="46741"/>
                            <a:pt x="19132" y="46741"/>
                          </a:cubicBezTo>
                          <a:lnTo>
                            <a:pt x="18738" y="46544"/>
                          </a:lnTo>
                          <a:cubicBezTo>
                            <a:pt x="18738" y="46544"/>
                            <a:pt x="18935" y="46544"/>
                            <a:pt x="18935" y="46544"/>
                          </a:cubicBezTo>
                          <a:cubicBezTo>
                            <a:pt x="18738" y="44769"/>
                            <a:pt x="18541" y="42994"/>
                            <a:pt x="18146" y="41219"/>
                          </a:cubicBezTo>
                          <a:cubicBezTo>
                            <a:pt x="15977" y="24652"/>
                            <a:pt x="14004" y="9861"/>
                            <a:pt x="12624" y="197"/>
                          </a:cubicBezTo>
                          <a:lnTo>
                            <a:pt x="12624" y="0"/>
                          </a:lnTo>
                          <a:lnTo>
                            <a:pt x="12426" y="0"/>
                          </a:lnTo>
                          <a:cubicBezTo>
                            <a:pt x="8481" y="0"/>
                            <a:pt x="5523" y="0"/>
                            <a:pt x="3156" y="0"/>
                          </a:cubicBezTo>
                          <a:cubicBezTo>
                            <a:pt x="2170" y="0"/>
                            <a:pt x="1381" y="0"/>
                            <a:pt x="789" y="0"/>
                          </a:cubicBezTo>
                          <a:cubicBezTo>
                            <a:pt x="197" y="0"/>
                            <a:pt x="0" y="0"/>
                            <a:pt x="0" y="0"/>
                          </a:cubicBezTo>
                          <a:cubicBezTo>
                            <a:pt x="0" y="0"/>
                            <a:pt x="197" y="0"/>
                            <a:pt x="789" y="0"/>
                          </a:cubicBezTo>
                          <a:cubicBezTo>
                            <a:pt x="1381" y="0"/>
                            <a:pt x="2170" y="0"/>
                            <a:pt x="3156" y="0"/>
                          </a:cubicBezTo>
                          <a:cubicBezTo>
                            <a:pt x="5325" y="0"/>
                            <a:pt x="8284" y="197"/>
                            <a:pt x="12229" y="197"/>
                          </a:cubicBezTo>
                          <a:cubicBezTo>
                            <a:pt x="12229" y="197"/>
                            <a:pt x="12229" y="0"/>
                            <a:pt x="12229" y="0"/>
                          </a:cubicBezTo>
                          <a:lnTo>
                            <a:pt x="12426" y="197"/>
                          </a:lnTo>
                          <a:cubicBezTo>
                            <a:pt x="12426" y="197"/>
                            <a:pt x="12229" y="197"/>
                            <a:pt x="12229" y="197"/>
                          </a:cubicBezTo>
                          <a:cubicBezTo>
                            <a:pt x="13413" y="9861"/>
                            <a:pt x="15385" y="24652"/>
                            <a:pt x="17555" y="41022"/>
                          </a:cubicBezTo>
                          <a:cubicBezTo>
                            <a:pt x="17752" y="42994"/>
                            <a:pt x="18146" y="44966"/>
                            <a:pt x="18344" y="46741"/>
                          </a:cubicBezTo>
                          <a:lnTo>
                            <a:pt x="18344" y="46938"/>
                          </a:lnTo>
                          <a:lnTo>
                            <a:pt x="18541" y="46938"/>
                          </a:lnTo>
                          <a:cubicBezTo>
                            <a:pt x="32151" y="46938"/>
                            <a:pt x="44182" y="47135"/>
                            <a:pt x="53058" y="47135"/>
                          </a:cubicBezTo>
                          <a:cubicBezTo>
                            <a:pt x="57398" y="47135"/>
                            <a:pt x="60948" y="47135"/>
                            <a:pt x="63315" y="47135"/>
                          </a:cubicBezTo>
                          <a:cubicBezTo>
                            <a:pt x="64498" y="47135"/>
                            <a:pt x="65484" y="47135"/>
                            <a:pt x="66076" y="47135"/>
                          </a:cubicBezTo>
                          <a:cubicBezTo>
                            <a:pt x="66668" y="47135"/>
                            <a:pt x="67062" y="47135"/>
                            <a:pt x="67062" y="47135"/>
                          </a:cubicBezTo>
                          <a:cubicBezTo>
                            <a:pt x="67062" y="47135"/>
                            <a:pt x="66668" y="47135"/>
                            <a:pt x="66076" y="47135"/>
                          </a:cubicBezTo>
                          <a:cubicBezTo>
                            <a:pt x="65484" y="47333"/>
                            <a:pt x="64498" y="47135"/>
                            <a:pt x="63512" y="47135"/>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2" name="任意多边形: 形状 241"/>
                  <p:cNvSpPr/>
                  <p:nvPr>
                    <p:custDataLst>
                      <p:tags r:id="rId159"/>
                    </p:custDataLst>
                  </p:nvPr>
                </p:nvSpPr>
                <p:spPr>
                  <a:xfrm>
                    <a:off x="8929963" y="2371003"/>
                    <a:ext cx="68283" cy="48713"/>
                  </a:xfrm>
                  <a:custGeom>
                    <a:avLst/>
                    <a:gdLst>
                      <a:gd name="connsiteX0" fmla="*/ 66865 w 68283"/>
                      <a:gd name="connsiteY0" fmla="*/ 47333 h 48713"/>
                      <a:gd name="connsiteX1" fmla="*/ 20119 w 68283"/>
                      <a:gd name="connsiteY1" fmla="*/ 46544 h 48713"/>
                      <a:gd name="connsiteX2" fmla="*/ 19724 w 68283"/>
                      <a:gd name="connsiteY2" fmla="*/ 42994 h 48713"/>
                      <a:gd name="connsiteX3" fmla="*/ 14004 w 68283"/>
                      <a:gd name="connsiteY3" fmla="*/ 789 h 48713"/>
                      <a:gd name="connsiteX4" fmla="*/ 14004 w 68283"/>
                      <a:gd name="connsiteY4" fmla="*/ 592 h 48713"/>
                      <a:gd name="connsiteX5" fmla="*/ 13216 w 68283"/>
                      <a:gd name="connsiteY5" fmla="*/ 0 h 48713"/>
                      <a:gd name="connsiteX6" fmla="*/ 1578 w 68283"/>
                      <a:gd name="connsiteY6" fmla="*/ 0 h 48713"/>
                      <a:gd name="connsiteX7" fmla="*/ 0 w 68283"/>
                      <a:gd name="connsiteY7" fmla="*/ 789 h 48713"/>
                      <a:gd name="connsiteX8" fmla="*/ 1578 w 68283"/>
                      <a:gd name="connsiteY8" fmla="*/ 1578 h 48713"/>
                      <a:gd name="connsiteX9" fmla="*/ 12426 w 68283"/>
                      <a:gd name="connsiteY9" fmla="*/ 1775 h 48713"/>
                      <a:gd name="connsiteX10" fmla="*/ 17555 w 68283"/>
                      <a:gd name="connsiteY10" fmla="*/ 42008 h 48713"/>
                      <a:gd name="connsiteX11" fmla="*/ 18344 w 68283"/>
                      <a:gd name="connsiteY11" fmla="*/ 47924 h 48713"/>
                      <a:gd name="connsiteX12" fmla="*/ 18935 w 68283"/>
                      <a:gd name="connsiteY12" fmla="*/ 48516 h 48713"/>
                      <a:gd name="connsiteX13" fmla="*/ 53650 w 68283"/>
                      <a:gd name="connsiteY13" fmla="*/ 48713 h 48713"/>
                      <a:gd name="connsiteX14" fmla="*/ 63907 w 68283"/>
                      <a:gd name="connsiteY14" fmla="*/ 48713 h 48713"/>
                      <a:gd name="connsiteX15" fmla="*/ 66668 w 68283"/>
                      <a:gd name="connsiteY15" fmla="*/ 48713 h 48713"/>
                      <a:gd name="connsiteX16" fmla="*/ 68246 w 68283"/>
                      <a:gd name="connsiteY16" fmla="*/ 47924 h 48713"/>
                      <a:gd name="connsiteX17" fmla="*/ 66865 w 68283"/>
                      <a:gd name="connsiteY17" fmla="*/ 47333 h 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83" h="48713">
                        <a:moveTo>
                          <a:pt x="66865" y="47333"/>
                        </a:moveTo>
                        <a:lnTo>
                          <a:pt x="20119" y="46544"/>
                        </a:lnTo>
                        <a:cubicBezTo>
                          <a:pt x="19922" y="45360"/>
                          <a:pt x="19724" y="44177"/>
                          <a:pt x="19724" y="42994"/>
                        </a:cubicBezTo>
                        <a:lnTo>
                          <a:pt x="14004" y="789"/>
                        </a:lnTo>
                        <a:lnTo>
                          <a:pt x="14004" y="592"/>
                        </a:lnTo>
                        <a:cubicBezTo>
                          <a:pt x="14004" y="197"/>
                          <a:pt x="13413" y="0"/>
                          <a:pt x="13216" y="0"/>
                        </a:cubicBezTo>
                        <a:lnTo>
                          <a:pt x="1578" y="0"/>
                        </a:lnTo>
                        <a:cubicBezTo>
                          <a:pt x="592" y="0"/>
                          <a:pt x="0" y="0"/>
                          <a:pt x="0" y="789"/>
                        </a:cubicBezTo>
                        <a:cubicBezTo>
                          <a:pt x="0" y="1381"/>
                          <a:pt x="592" y="1578"/>
                          <a:pt x="1578" y="1578"/>
                        </a:cubicBezTo>
                        <a:lnTo>
                          <a:pt x="12426" y="1775"/>
                        </a:lnTo>
                        <a:lnTo>
                          <a:pt x="17555" y="42008"/>
                        </a:lnTo>
                        <a:lnTo>
                          <a:pt x="18344" y="47924"/>
                        </a:lnTo>
                        <a:cubicBezTo>
                          <a:pt x="18344" y="48319"/>
                          <a:pt x="18738" y="48516"/>
                          <a:pt x="18935" y="48516"/>
                        </a:cubicBezTo>
                        <a:lnTo>
                          <a:pt x="53650" y="48713"/>
                        </a:lnTo>
                        <a:lnTo>
                          <a:pt x="63907" y="48713"/>
                        </a:lnTo>
                        <a:lnTo>
                          <a:pt x="66668" y="48713"/>
                        </a:lnTo>
                        <a:cubicBezTo>
                          <a:pt x="67851" y="48713"/>
                          <a:pt x="68246" y="48713"/>
                          <a:pt x="68246" y="47924"/>
                        </a:cubicBezTo>
                        <a:cubicBezTo>
                          <a:pt x="68443" y="47530"/>
                          <a:pt x="67851" y="47333"/>
                          <a:pt x="66865" y="47333"/>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3" name="图形 3"/>
                <p:cNvGrpSpPr/>
                <p:nvPr/>
              </p:nvGrpSpPr>
              <p:grpSpPr>
                <a:xfrm>
                  <a:off x="8943375" y="2378695"/>
                  <a:ext cx="60947" cy="31555"/>
                  <a:chOff x="8943375" y="2378695"/>
                  <a:chExt cx="60947" cy="31555"/>
                </a:xfrm>
                <a:solidFill>
                  <a:srgbClr val="FFFFFF"/>
                </a:solidFill>
              </p:grpSpPr>
              <p:grpSp>
                <p:nvGrpSpPr>
                  <p:cNvPr id="244" name="图形 3"/>
                  <p:cNvGrpSpPr/>
                  <p:nvPr/>
                </p:nvGrpSpPr>
                <p:grpSpPr>
                  <a:xfrm>
                    <a:off x="8944164" y="2379286"/>
                    <a:ext cx="59172" cy="29780"/>
                    <a:chOff x="8944164" y="2379286"/>
                    <a:chExt cx="59172" cy="29780"/>
                  </a:xfrm>
                  <a:solidFill>
                    <a:srgbClr val="FFFFFF"/>
                  </a:solidFill>
                </p:grpSpPr>
                <p:sp>
                  <p:nvSpPr>
                    <p:cNvPr id="245" name="任意多边形: 形状 244"/>
                    <p:cNvSpPr/>
                    <p:nvPr>
                      <p:custDataLst>
                        <p:tags r:id="rId160"/>
                      </p:custDataLst>
                    </p:nvPr>
                  </p:nvSpPr>
                  <p:spPr>
                    <a:xfrm>
                      <a:off x="8997420" y="2408869"/>
                      <a:ext cx="394" cy="197"/>
                    </a:xfrm>
                    <a:custGeom>
                      <a:avLst/>
                      <a:gdLst>
                        <a:gd name="connsiteX0" fmla="*/ 0 w 394"/>
                        <a:gd name="connsiteY0" fmla="*/ 197 h 197"/>
                        <a:gd name="connsiteX1" fmla="*/ 394 w 394"/>
                        <a:gd name="connsiteY1" fmla="*/ 0 h 197"/>
                        <a:gd name="connsiteX2" fmla="*/ 197 w 394"/>
                        <a:gd name="connsiteY2" fmla="*/ 0 h 197"/>
                        <a:gd name="connsiteX3" fmla="*/ 0 w 394"/>
                        <a:gd name="connsiteY3" fmla="*/ 197 h 197"/>
                      </a:gdLst>
                      <a:ahLst/>
                      <a:cxnLst>
                        <a:cxn ang="0">
                          <a:pos x="connsiteX0" y="connsiteY0"/>
                        </a:cxn>
                        <a:cxn ang="0">
                          <a:pos x="connsiteX1" y="connsiteY1"/>
                        </a:cxn>
                        <a:cxn ang="0">
                          <a:pos x="connsiteX2" y="connsiteY2"/>
                        </a:cxn>
                        <a:cxn ang="0">
                          <a:pos x="connsiteX3" y="connsiteY3"/>
                        </a:cxn>
                      </a:cxnLst>
                      <a:rect l="l" t="t" r="r" b="b"/>
                      <a:pathLst>
                        <a:path w="394" h="197">
                          <a:moveTo>
                            <a:pt x="0" y="197"/>
                          </a:moveTo>
                          <a:lnTo>
                            <a:pt x="394" y="0"/>
                          </a:lnTo>
                          <a:cubicBezTo>
                            <a:pt x="394" y="0"/>
                            <a:pt x="197" y="0"/>
                            <a:pt x="197" y="0"/>
                          </a:cubicBezTo>
                          <a:cubicBezTo>
                            <a:pt x="197" y="197"/>
                            <a:pt x="197" y="197"/>
                            <a:pt x="0"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custDataLst>
                        <p:tags r:id="rId161"/>
                      </p:custDataLst>
                    </p:nvPr>
                  </p:nvSpPr>
                  <p:spPr>
                    <a:xfrm>
                      <a:off x="9002942" y="2380075"/>
                      <a:ext cx="394" cy="394"/>
                    </a:xfrm>
                    <a:custGeom>
                      <a:avLst/>
                      <a:gdLst>
                        <a:gd name="connsiteX0" fmla="*/ 0 w 394"/>
                        <a:gd name="connsiteY0" fmla="*/ 394 h 394"/>
                        <a:gd name="connsiteX1" fmla="*/ 395 w 394"/>
                        <a:gd name="connsiteY1" fmla="*/ 394 h 394"/>
                        <a:gd name="connsiteX2" fmla="*/ 0 w 394"/>
                        <a:gd name="connsiteY2" fmla="*/ 0 h 394"/>
                        <a:gd name="connsiteX3" fmla="*/ 0 w 394"/>
                        <a:gd name="connsiteY3" fmla="*/ 394 h 394"/>
                      </a:gdLst>
                      <a:ahLst/>
                      <a:cxnLst>
                        <a:cxn ang="0">
                          <a:pos x="connsiteX0" y="connsiteY0"/>
                        </a:cxn>
                        <a:cxn ang="0">
                          <a:pos x="connsiteX1" y="connsiteY1"/>
                        </a:cxn>
                        <a:cxn ang="0">
                          <a:pos x="connsiteX2" y="connsiteY2"/>
                        </a:cxn>
                        <a:cxn ang="0">
                          <a:pos x="connsiteX3" y="connsiteY3"/>
                        </a:cxn>
                      </a:cxnLst>
                      <a:rect l="l" t="t" r="r" b="b"/>
                      <a:pathLst>
                        <a:path w="394" h="394">
                          <a:moveTo>
                            <a:pt x="0" y="394"/>
                          </a:moveTo>
                          <a:cubicBezTo>
                            <a:pt x="197" y="394"/>
                            <a:pt x="197" y="394"/>
                            <a:pt x="395" y="394"/>
                          </a:cubicBezTo>
                          <a:lnTo>
                            <a:pt x="0" y="0"/>
                          </a:lnTo>
                          <a:cubicBezTo>
                            <a:pt x="0" y="197"/>
                            <a:pt x="0" y="197"/>
                            <a:pt x="0"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custDataLst>
                        <p:tags r:id="rId162"/>
                      </p:custDataLst>
                    </p:nvPr>
                  </p:nvSpPr>
                  <p:spPr>
                    <a:xfrm>
                      <a:off x="8944164" y="2379286"/>
                      <a:ext cx="59172" cy="29780"/>
                    </a:xfrm>
                    <a:custGeom>
                      <a:avLst/>
                      <a:gdLst>
                        <a:gd name="connsiteX0" fmla="*/ 16963 w 59172"/>
                        <a:gd name="connsiteY0" fmla="*/ 197 h 29780"/>
                        <a:gd name="connsiteX1" fmla="*/ 4536 w 59172"/>
                        <a:gd name="connsiteY1" fmla="*/ 197 h 29780"/>
                        <a:gd name="connsiteX2" fmla="*/ 1183 w 59172"/>
                        <a:gd name="connsiteY2" fmla="*/ 197 h 29780"/>
                        <a:gd name="connsiteX3" fmla="*/ 394 w 59172"/>
                        <a:gd name="connsiteY3" fmla="*/ 197 h 29780"/>
                        <a:gd name="connsiteX4" fmla="*/ 0 w 59172"/>
                        <a:gd name="connsiteY4" fmla="*/ 197 h 29780"/>
                        <a:gd name="connsiteX5" fmla="*/ 394 w 59172"/>
                        <a:gd name="connsiteY5" fmla="*/ 197 h 29780"/>
                        <a:gd name="connsiteX6" fmla="*/ 1183 w 59172"/>
                        <a:gd name="connsiteY6" fmla="*/ 197 h 29780"/>
                        <a:gd name="connsiteX7" fmla="*/ 4536 w 59172"/>
                        <a:gd name="connsiteY7" fmla="*/ 197 h 29780"/>
                        <a:gd name="connsiteX8" fmla="*/ 16963 w 59172"/>
                        <a:gd name="connsiteY8" fmla="*/ 394 h 29780"/>
                        <a:gd name="connsiteX9" fmla="*/ 58778 w 59172"/>
                        <a:gd name="connsiteY9" fmla="*/ 986 h 29780"/>
                        <a:gd name="connsiteX10" fmla="*/ 58778 w 59172"/>
                        <a:gd name="connsiteY10" fmla="*/ 592 h 29780"/>
                        <a:gd name="connsiteX11" fmla="*/ 59173 w 59172"/>
                        <a:gd name="connsiteY11" fmla="*/ 986 h 29780"/>
                        <a:gd name="connsiteX12" fmla="*/ 58778 w 59172"/>
                        <a:gd name="connsiteY12" fmla="*/ 986 h 29780"/>
                        <a:gd name="connsiteX13" fmla="*/ 57003 w 59172"/>
                        <a:gd name="connsiteY13" fmla="*/ 10650 h 29780"/>
                        <a:gd name="connsiteX14" fmla="*/ 53452 w 59172"/>
                        <a:gd name="connsiteY14" fmla="*/ 29386 h 29780"/>
                        <a:gd name="connsiteX15" fmla="*/ 53650 w 59172"/>
                        <a:gd name="connsiteY15" fmla="*/ 29386 h 29780"/>
                        <a:gd name="connsiteX16" fmla="*/ 53255 w 59172"/>
                        <a:gd name="connsiteY16" fmla="*/ 29583 h 29780"/>
                        <a:gd name="connsiteX17" fmla="*/ 53255 w 59172"/>
                        <a:gd name="connsiteY17" fmla="*/ 29386 h 29780"/>
                        <a:gd name="connsiteX18" fmla="*/ 17752 w 59172"/>
                        <a:gd name="connsiteY18" fmla="*/ 29188 h 29780"/>
                        <a:gd name="connsiteX19" fmla="*/ 7298 w 59172"/>
                        <a:gd name="connsiteY19" fmla="*/ 29188 h 29780"/>
                        <a:gd name="connsiteX20" fmla="*/ 4536 w 59172"/>
                        <a:gd name="connsiteY20" fmla="*/ 29188 h 29780"/>
                        <a:gd name="connsiteX21" fmla="*/ 3747 w 59172"/>
                        <a:gd name="connsiteY21" fmla="*/ 29188 h 29780"/>
                        <a:gd name="connsiteX22" fmla="*/ 3550 w 59172"/>
                        <a:gd name="connsiteY22" fmla="*/ 29188 h 29780"/>
                        <a:gd name="connsiteX23" fmla="*/ 3747 w 59172"/>
                        <a:gd name="connsiteY23" fmla="*/ 29188 h 29780"/>
                        <a:gd name="connsiteX24" fmla="*/ 4536 w 59172"/>
                        <a:gd name="connsiteY24" fmla="*/ 29188 h 29780"/>
                        <a:gd name="connsiteX25" fmla="*/ 7298 w 59172"/>
                        <a:gd name="connsiteY25" fmla="*/ 29188 h 29780"/>
                        <a:gd name="connsiteX26" fmla="*/ 17752 w 59172"/>
                        <a:gd name="connsiteY26" fmla="*/ 29386 h 29780"/>
                        <a:gd name="connsiteX27" fmla="*/ 53452 w 59172"/>
                        <a:gd name="connsiteY27" fmla="*/ 29780 h 29780"/>
                        <a:gd name="connsiteX28" fmla="*/ 53650 w 59172"/>
                        <a:gd name="connsiteY28" fmla="*/ 29780 h 29780"/>
                        <a:gd name="connsiteX29" fmla="*/ 53650 w 59172"/>
                        <a:gd name="connsiteY29" fmla="*/ 29583 h 29780"/>
                        <a:gd name="connsiteX30" fmla="*/ 57200 w 59172"/>
                        <a:gd name="connsiteY30" fmla="*/ 10453 h 29780"/>
                        <a:gd name="connsiteX31" fmla="*/ 59173 w 59172"/>
                        <a:gd name="connsiteY31" fmla="*/ 394 h 29780"/>
                        <a:gd name="connsiteX32" fmla="*/ 59173 w 59172"/>
                        <a:gd name="connsiteY32" fmla="*/ 0 h 29780"/>
                        <a:gd name="connsiteX33" fmla="*/ 58778 w 59172"/>
                        <a:gd name="connsiteY33" fmla="*/ 0 h 29780"/>
                        <a:gd name="connsiteX34" fmla="*/ 16963 w 59172"/>
                        <a:gd name="connsiteY34" fmla="*/ 197 h 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172" h="29780">
                          <a:moveTo>
                            <a:pt x="16963" y="197"/>
                          </a:moveTo>
                          <a:cubicBezTo>
                            <a:pt x="11637" y="197"/>
                            <a:pt x="7495" y="197"/>
                            <a:pt x="4536" y="197"/>
                          </a:cubicBezTo>
                          <a:cubicBezTo>
                            <a:pt x="3156" y="197"/>
                            <a:pt x="1972" y="197"/>
                            <a:pt x="1183" y="197"/>
                          </a:cubicBezTo>
                          <a:cubicBezTo>
                            <a:pt x="789" y="197"/>
                            <a:pt x="591" y="197"/>
                            <a:pt x="394" y="197"/>
                          </a:cubicBezTo>
                          <a:cubicBezTo>
                            <a:pt x="197" y="197"/>
                            <a:pt x="0" y="197"/>
                            <a:pt x="0" y="197"/>
                          </a:cubicBezTo>
                          <a:cubicBezTo>
                            <a:pt x="0" y="197"/>
                            <a:pt x="197" y="197"/>
                            <a:pt x="394" y="197"/>
                          </a:cubicBezTo>
                          <a:cubicBezTo>
                            <a:pt x="591" y="197"/>
                            <a:pt x="986" y="197"/>
                            <a:pt x="1183" y="197"/>
                          </a:cubicBezTo>
                          <a:cubicBezTo>
                            <a:pt x="1972" y="197"/>
                            <a:pt x="3156" y="197"/>
                            <a:pt x="4536" y="197"/>
                          </a:cubicBezTo>
                          <a:cubicBezTo>
                            <a:pt x="7495" y="197"/>
                            <a:pt x="11835" y="394"/>
                            <a:pt x="16963" y="394"/>
                          </a:cubicBezTo>
                          <a:cubicBezTo>
                            <a:pt x="27614" y="592"/>
                            <a:pt x="42210" y="789"/>
                            <a:pt x="58778" y="986"/>
                          </a:cubicBezTo>
                          <a:cubicBezTo>
                            <a:pt x="58778" y="789"/>
                            <a:pt x="58778" y="789"/>
                            <a:pt x="58778" y="592"/>
                          </a:cubicBezTo>
                          <a:lnTo>
                            <a:pt x="59173" y="986"/>
                          </a:lnTo>
                          <a:cubicBezTo>
                            <a:pt x="58975" y="986"/>
                            <a:pt x="58975" y="986"/>
                            <a:pt x="58778" y="986"/>
                          </a:cubicBezTo>
                          <a:cubicBezTo>
                            <a:pt x="58186" y="4142"/>
                            <a:pt x="57594" y="7297"/>
                            <a:pt x="57003" y="10650"/>
                          </a:cubicBezTo>
                          <a:cubicBezTo>
                            <a:pt x="55819" y="17158"/>
                            <a:pt x="54636" y="23469"/>
                            <a:pt x="53452" y="29386"/>
                          </a:cubicBezTo>
                          <a:cubicBezTo>
                            <a:pt x="53452" y="29386"/>
                            <a:pt x="53650" y="29386"/>
                            <a:pt x="53650" y="29386"/>
                          </a:cubicBezTo>
                          <a:lnTo>
                            <a:pt x="53255" y="29583"/>
                          </a:lnTo>
                          <a:cubicBezTo>
                            <a:pt x="53255" y="29583"/>
                            <a:pt x="53255" y="29386"/>
                            <a:pt x="53255" y="29386"/>
                          </a:cubicBezTo>
                          <a:cubicBezTo>
                            <a:pt x="38857" y="29386"/>
                            <a:pt x="26628" y="29188"/>
                            <a:pt x="17752" y="29188"/>
                          </a:cubicBezTo>
                          <a:cubicBezTo>
                            <a:pt x="13412" y="29188"/>
                            <a:pt x="9862" y="29188"/>
                            <a:pt x="7298" y="29188"/>
                          </a:cubicBezTo>
                          <a:cubicBezTo>
                            <a:pt x="6114" y="29188"/>
                            <a:pt x="5128" y="29188"/>
                            <a:pt x="4536" y="29188"/>
                          </a:cubicBezTo>
                          <a:cubicBezTo>
                            <a:pt x="4339" y="29188"/>
                            <a:pt x="3945" y="29188"/>
                            <a:pt x="3747" y="29188"/>
                          </a:cubicBezTo>
                          <a:cubicBezTo>
                            <a:pt x="3550" y="29188"/>
                            <a:pt x="3550" y="29188"/>
                            <a:pt x="3550" y="29188"/>
                          </a:cubicBezTo>
                          <a:cubicBezTo>
                            <a:pt x="3550" y="29188"/>
                            <a:pt x="3550" y="29188"/>
                            <a:pt x="3747" y="29188"/>
                          </a:cubicBezTo>
                          <a:cubicBezTo>
                            <a:pt x="3945" y="29188"/>
                            <a:pt x="4142" y="29188"/>
                            <a:pt x="4536" y="29188"/>
                          </a:cubicBezTo>
                          <a:cubicBezTo>
                            <a:pt x="5128" y="29188"/>
                            <a:pt x="6114" y="29188"/>
                            <a:pt x="7298" y="29188"/>
                          </a:cubicBezTo>
                          <a:cubicBezTo>
                            <a:pt x="9862" y="29188"/>
                            <a:pt x="13215" y="29386"/>
                            <a:pt x="17752" y="29386"/>
                          </a:cubicBezTo>
                          <a:cubicBezTo>
                            <a:pt x="26628" y="29583"/>
                            <a:pt x="39053" y="29583"/>
                            <a:pt x="53452" y="29780"/>
                          </a:cubicBezTo>
                          <a:lnTo>
                            <a:pt x="53650" y="29780"/>
                          </a:lnTo>
                          <a:lnTo>
                            <a:pt x="53650" y="29583"/>
                          </a:lnTo>
                          <a:cubicBezTo>
                            <a:pt x="54833" y="23666"/>
                            <a:pt x="56016" y="17158"/>
                            <a:pt x="57200" y="10453"/>
                          </a:cubicBezTo>
                          <a:cubicBezTo>
                            <a:pt x="57791" y="7100"/>
                            <a:pt x="58383" y="3747"/>
                            <a:pt x="59173" y="394"/>
                          </a:cubicBezTo>
                          <a:lnTo>
                            <a:pt x="59173" y="0"/>
                          </a:lnTo>
                          <a:lnTo>
                            <a:pt x="58778" y="0"/>
                          </a:lnTo>
                          <a:cubicBezTo>
                            <a:pt x="42407" y="394"/>
                            <a:pt x="27614" y="394"/>
                            <a:pt x="16963"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8" name="任意多边形: 形状 247"/>
                  <p:cNvSpPr/>
                  <p:nvPr>
                    <p:custDataLst>
                      <p:tags r:id="rId163"/>
                    </p:custDataLst>
                  </p:nvPr>
                </p:nvSpPr>
                <p:spPr>
                  <a:xfrm>
                    <a:off x="8943375" y="2378695"/>
                    <a:ext cx="60947" cy="31555"/>
                  </a:xfrm>
                  <a:custGeom>
                    <a:avLst/>
                    <a:gdLst>
                      <a:gd name="connsiteX0" fmla="*/ 60356 w 60947"/>
                      <a:gd name="connsiteY0" fmla="*/ 394 h 31555"/>
                      <a:gd name="connsiteX1" fmla="*/ 17752 w 60947"/>
                      <a:gd name="connsiteY1" fmla="*/ 0 h 31555"/>
                      <a:gd name="connsiteX2" fmla="*/ 5325 w 60947"/>
                      <a:gd name="connsiteY2" fmla="*/ 0 h 31555"/>
                      <a:gd name="connsiteX3" fmla="*/ 986 w 60947"/>
                      <a:gd name="connsiteY3" fmla="*/ 0 h 31555"/>
                      <a:gd name="connsiteX4" fmla="*/ 0 w 60947"/>
                      <a:gd name="connsiteY4" fmla="*/ 789 h 31555"/>
                      <a:gd name="connsiteX5" fmla="*/ 986 w 60947"/>
                      <a:gd name="connsiteY5" fmla="*/ 1578 h 31555"/>
                      <a:gd name="connsiteX6" fmla="*/ 58778 w 60947"/>
                      <a:gd name="connsiteY6" fmla="*/ 2367 h 31555"/>
                      <a:gd name="connsiteX7" fmla="*/ 53650 w 60947"/>
                      <a:gd name="connsiteY7" fmla="*/ 29386 h 31555"/>
                      <a:gd name="connsiteX8" fmla="*/ 18738 w 60947"/>
                      <a:gd name="connsiteY8" fmla="*/ 29189 h 31555"/>
                      <a:gd name="connsiteX9" fmla="*/ 8284 w 60947"/>
                      <a:gd name="connsiteY9" fmla="*/ 29189 h 31555"/>
                      <a:gd name="connsiteX10" fmla="*/ 4734 w 60947"/>
                      <a:gd name="connsiteY10" fmla="*/ 29189 h 31555"/>
                      <a:gd name="connsiteX11" fmla="*/ 3945 w 60947"/>
                      <a:gd name="connsiteY11" fmla="*/ 29386 h 31555"/>
                      <a:gd name="connsiteX12" fmla="*/ 3748 w 60947"/>
                      <a:gd name="connsiteY12" fmla="*/ 29977 h 31555"/>
                      <a:gd name="connsiteX13" fmla="*/ 4734 w 60947"/>
                      <a:gd name="connsiteY13" fmla="*/ 30766 h 31555"/>
                      <a:gd name="connsiteX14" fmla="*/ 54439 w 60947"/>
                      <a:gd name="connsiteY14" fmla="*/ 31555 h 31555"/>
                      <a:gd name="connsiteX15" fmla="*/ 54636 w 60947"/>
                      <a:gd name="connsiteY15" fmla="*/ 31555 h 31555"/>
                      <a:gd name="connsiteX16" fmla="*/ 55425 w 60947"/>
                      <a:gd name="connsiteY16" fmla="*/ 30963 h 31555"/>
                      <a:gd name="connsiteX17" fmla="*/ 56608 w 60947"/>
                      <a:gd name="connsiteY17" fmla="*/ 24258 h 31555"/>
                      <a:gd name="connsiteX18" fmla="*/ 58976 w 60947"/>
                      <a:gd name="connsiteY18" fmla="*/ 11636 h 31555"/>
                      <a:gd name="connsiteX19" fmla="*/ 60948 w 60947"/>
                      <a:gd name="connsiteY19" fmla="*/ 1183 h 31555"/>
                      <a:gd name="connsiteX20" fmla="*/ 60751 w 60947"/>
                      <a:gd name="connsiteY20" fmla="*/ 592 h 31555"/>
                      <a:gd name="connsiteX21" fmla="*/ 60356 w 60947"/>
                      <a:gd name="connsiteY21" fmla="*/ 394 h 3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47" h="31555">
                        <a:moveTo>
                          <a:pt x="60356" y="394"/>
                        </a:moveTo>
                        <a:lnTo>
                          <a:pt x="17752" y="0"/>
                        </a:lnTo>
                        <a:lnTo>
                          <a:pt x="5325" y="0"/>
                        </a:lnTo>
                        <a:lnTo>
                          <a:pt x="986" y="0"/>
                        </a:lnTo>
                        <a:cubicBezTo>
                          <a:pt x="789" y="0"/>
                          <a:pt x="0" y="0"/>
                          <a:pt x="0" y="789"/>
                        </a:cubicBezTo>
                        <a:cubicBezTo>
                          <a:pt x="0" y="1381"/>
                          <a:pt x="592" y="1578"/>
                          <a:pt x="986" y="1578"/>
                        </a:cubicBezTo>
                        <a:lnTo>
                          <a:pt x="58778" y="2367"/>
                        </a:lnTo>
                        <a:lnTo>
                          <a:pt x="53650" y="29386"/>
                        </a:lnTo>
                        <a:lnTo>
                          <a:pt x="18738" y="29189"/>
                        </a:lnTo>
                        <a:lnTo>
                          <a:pt x="8284" y="29189"/>
                        </a:lnTo>
                        <a:lnTo>
                          <a:pt x="4734" y="29189"/>
                        </a:lnTo>
                        <a:cubicBezTo>
                          <a:pt x="4537" y="29189"/>
                          <a:pt x="4142" y="29189"/>
                          <a:pt x="3945" y="29386"/>
                        </a:cubicBezTo>
                        <a:cubicBezTo>
                          <a:pt x="3748" y="29583"/>
                          <a:pt x="3748" y="29780"/>
                          <a:pt x="3748" y="29977"/>
                        </a:cubicBezTo>
                        <a:cubicBezTo>
                          <a:pt x="3748" y="30569"/>
                          <a:pt x="4339" y="30766"/>
                          <a:pt x="4734" y="30766"/>
                        </a:cubicBezTo>
                        <a:lnTo>
                          <a:pt x="54439" y="31555"/>
                        </a:lnTo>
                        <a:lnTo>
                          <a:pt x="54636" y="31555"/>
                        </a:lnTo>
                        <a:cubicBezTo>
                          <a:pt x="55031" y="31555"/>
                          <a:pt x="55228" y="31358"/>
                          <a:pt x="55425" y="30963"/>
                        </a:cubicBezTo>
                        <a:lnTo>
                          <a:pt x="56608" y="24258"/>
                        </a:lnTo>
                        <a:cubicBezTo>
                          <a:pt x="57398" y="20116"/>
                          <a:pt x="58186" y="15975"/>
                          <a:pt x="58976" y="11636"/>
                        </a:cubicBezTo>
                        <a:lnTo>
                          <a:pt x="60948" y="1183"/>
                        </a:lnTo>
                        <a:cubicBezTo>
                          <a:pt x="60948" y="986"/>
                          <a:pt x="60948" y="789"/>
                          <a:pt x="60751" y="592"/>
                        </a:cubicBezTo>
                        <a:cubicBezTo>
                          <a:pt x="60751" y="592"/>
                          <a:pt x="60553" y="394"/>
                          <a:pt x="60356"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 name="图形 3"/>
                <p:cNvGrpSpPr/>
                <p:nvPr/>
              </p:nvGrpSpPr>
              <p:grpSpPr>
                <a:xfrm>
                  <a:off x="8950476" y="2426100"/>
                  <a:ext cx="11489" cy="11563"/>
                  <a:chOff x="8950476" y="2426100"/>
                  <a:chExt cx="11489" cy="11563"/>
                </a:xfrm>
                <a:solidFill>
                  <a:srgbClr val="FFFFFF"/>
                </a:solidFill>
              </p:grpSpPr>
              <p:sp>
                <p:nvSpPr>
                  <p:cNvPr id="250" name="任意多边形: 形状 249"/>
                  <p:cNvSpPr/>
                  <p:nvPr>
                    <p:custDataLst>
                      <p:tags r:id="rId164"/>
                    </p:custDataLst>
                  </p:nvPr>
                </p:nvSpPr>
                <p:spPr>
                  <a:xfrm>
                    <a:off x="8951068" y="2426735"/>
                    <a:ext cx="10207" cy="10022"/>
                  </a:xfrm>
                  <a:custGeom>
                    <a:avLst/>
                    <a:gdLst>
                      <a:gd name="connsiteX0" fmla="*/ 10059 w 10207"/>
                      <a:gd name="connsiteY0" fmla="*/ 3828 h 10022"/>
                      <a:gd name="connsiteX1" fmla="*/ 8284 w 10207"/>
                      <a:gd name="connsiteY1" fmla="*/ 1067 h 10022"/>
                      <a:gd name="connsiteX2" fmla="*/ 3550 w 10207"/>
                      <a:gd name="connsiteY2" fmla="*/ 278 h 10022"/>
                      <a:gd name="connsiteX3" fmla="*/ 0 w 10207"/>
                      <a:gd name="connsiteY3" fmla="*/ 5011 h 10022"/>
                      <a:gd name="connsiteX4" fmla="*/ 3353 w 10207"/>
                      <a:gd name="connsiteY4" fmla="*/ 9745 h 10022"/>
                      <a:gd name="connsiteX5" fmla="*/ 8284 w 10207"/>
                      <a:gd name="connsiteY5" fmla="*/ 8956 h 10022"/>
                      <a:gd name="connsiteX6" fmla="*/ 10059 w 10207"/>
                      <a:gd name="connsiteY6" fmla="*/ 6195 h 10022"/>
                      <a:gd name="connsiteX7" fmla="*/ 10059 w 10207"/>
                      <a:gd name="connsiteY7" fmla="*/ 5011 h 10022"/>
                      <a:gd name="connsiteX8" fmla="*/ 9862 w 10207"/>
                      <a:gd name="connsiteY8" fmla="*/ 6195 h 10022"/>
                      <a:gd name="connsiteX9" fmla="*/ 8087 w 10207"/>
                      <a:gd name="connsiteY9" fmla="*/ 8758 h 10022"/>
                      <a:gd name="connsiteX10" fmla="*/ 3747 w 10207"/>
                      <a:gd name="connsiteY10" fmla="*/ 9350 h 10022"/>
                      <a:gd name="connsiteX11" fmla="*/ 789 w 10207"/>
                      <a:gd name="connsiteY11" fmla="*/ 5011 h 10022"/>
                      <a:gd name="connsiteX12" fmla="*/ 3747 w 10207"/>
                      <a:gd name="connsiteY12" fmla="*/ 870 h 10022"/>
                      <a:gd name="connsiteX13" fmla="*/ 8087 w 10207"/>
                      <a:gd name="connsiteY13" fmla="*/ 1461 h 10022"/>
                      <a:gd name="connsiteX14" fmla="*/ 9862 w 10207"/>
                      <a:gd name="connsiteY14" fmla="*/ 4025 h 10022"/>
                      <a:gd name="connsiteX15" fmla="*/ 10059 w 10207"/>
                      <a:gd name="connsiteY15" fmla="*/ 5208 h 10022"/>
                      <a:gd name="connsiteX16" fmla="*/ 10059 w 1020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07" h="10022">
                        <a:moveTo>
                          <a:pt x="10059" y="3828"/>
                        </a:moveTo>
                        <a:cubicBezTo>
                          <a:pt x="9862" y="3039"/>
                          <a:pt x="9467" y="1856"/>
                          <a:pt x="8284" y="1067"/>
                        </a:cubicBezTo>
                        <a:cubicBezTo>
                          <a:pt x="7100" y="81"/>
                          <a:pt x="5325" y="-314"/>
                          <a:pt x="3550" y="278"/>
                        </a:cubicBezTo>
                        <a:cubicBezTo>
                          <a:pt x="1775" y="870"/>
                          <a:pt x="0" y="2842"/>
                          <a:pt x="0" y="5011"/>
                        </a:cubicBezTo>
                        <a:cubicBezTo>
                          <a:pt x="0" y="7181"/>
                          <a:pt x="1578" y="9153"/>
                          <a:pt x="3353" y="9745"/>
                        </a:cubicBezTo>
                        <a:cubicBezTo>
                          <a:pt x="5128" y="10336"/>
                          <a:pt x="7100" y="9942"/>
                          <a:pt x="8284" y="8956"/>
                        </a:cubicBezTo>
                        <a:cubicBezTo>
                          <a:pt x="9467" y="7970"/>
                          <a:pt x="9862" y="6983"/>
                          <a:pt x="10059" y="6195"/>
                        </a:cubicBezTo>
                        <a:cubicBezTo>
                          <a:pt x="10256" y="5406"/>
                          <a:pt x="10059" y="5011"/>
                          <a:pt x="10059" y="5011"/>
                        </a:cubicBezTo>
                        <a:cubicBezTo>
                          <a:pt x="10059" y="5011"/>
                          <a:pt x="10059" y="5406"/>
                          <a:pt x="9862" y="6195"/>
                        </a:cubicBezTo>
                        <a:cubicBezTo>
                          <a:pt x="9665" y="6983"/>
                          <a:pt x="9073" y="7970"/>
                          <a:pt x="8087" y="8758"/>
                        </a:cubicBezTo>
                        <a:cubicBezTo>
                          <a:pt x="7100" y="9547"/>
                          <a:pt x="5325" y="9942"/>
                          <a:pt x="3747" y="9350"/>
                        </a:cubicBezTo>
                        <a:cubicBezTo>
                          <a:pt x="2169" y="8758"/>
                          <a:pt x="789" y="6983"/>
                          <a:pt x="789" y="5011"/>
                        </a:cubicBezTo>
                        <a:cubicBezTo>
                          <a:pt x="789" y="3039"/>
                          <a:pt x="2169" y="1264"/>
                          <a:pt x="3747" y="870"/>
                        </a:cubicBezTo>
                        <a:cubicBezTo>
                          <a:pt x="5325" y="278"/>
                          <a:pt x="7100" y="672"/>
                          <a:pt x="8087" y="1461"/>
                        </a:cubicBezTo>
                        <a:cubicBezTo>
                          <a:pt x="9073" y="2250"/>
                          <a:pt x="9665" y="3236"/>
                          <a:pt x="9862" y="4025"/>
                        </a:cubicBezTo>
                        <a:cubicBezTo>
                          <a:pt x="10059" y="4814"/>
                          <a:pt x="10059" y="5208"/>
                          <a:pt x="10059" y="5208"/>
                        </a:cubicBezTo>
                        <a:cubicBezTo>
                          <a:pt x="10256" y="5011"/>
                          <a:pt x="10256" y="4617"/>
                          <a:pt x="10059"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custDataLst>
                      <p:tags r:id="rId165"/>
                    </p:custDataLst>
                  </p:nvPr>
                </p:nvSpPr>
                <p:spPr>
                  <a:xfrm>
                    <a:off x="8950476" y="2426100"/>
                    <a:ext cx="11489" cy="11563"/>
                  </a:xfrm>
                  <a:custGeom>
                    <a:avLst/>
                    <a:gdLst>
                      <a:gd name="connsiteX0" fmla="*/ 11440 w 11489"/>
                      <a:gd name="connsiteY0" fmla="*/ 4464 h 11563"/>
                      <a:gd name="connsiteX1" fmla="*/ 9468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5844 h 11563"/>
                      <a:gd name="connsiteX11" fmla="*/ 9862 w 11489"/>
                      <a:gd name="connsiteY11" fmla="*/ 6633 h 11563"/>
                      <a:gd name="connsiteX12" fmla="*/ 8284 w 11489"/>
                      <a:gd name="connsiteY12" fmla="*/ 8802 h 11563"/>
                      <a:gd name="connsiteX13" fmla="*/ 4537 w 11489"/>
                      <a:gd name="connsiteY13" fmla="*/ 9197 h 11563"/>
                      <a:gd name="connsiteX14" fmla="*/ 1972 w 11489"/>
                      <a:gd name="connsiteY14" fmla="*/ 5647 h 11563"/>
                      <a:gd name="connsiteX15" fmla="*/ 4537 w 11489"/>
                      <a:gd name="connsiteY15" fmla="*/ 2097 h 11563"/>
                      <a:gd name="connsiteX16" fmla="*/ 5917 w 11489"/>
                      <a:gd name="connsiteY16" fmla="*/ 1900 h 11563"/>
                      <a:gd name="connsiteX17" fmla="*/ 8284 w 11489"/>
                      <a:gd name="connsiteY17" fmla="*/ 2689 h 11563"/>
                      <a:gd name="connsiteX18" fmla="*/ 9862 w 11489"/>
                      <a:gd name="connsiteY18" fmla="*/ 4858 h 11563"/>
                      <a:gd name="connsiteX19" fmla="*/ 10059 w 11489"/>
                      <a:gd name="connsiteY19" fmla="*/ 5647 h 11563"/>
                      <a:gd name="connsiteX20" fmla="*/ 10059 w 11489"/>
                      <a:gd name="connsiteY20" fmla="*/ 5844 h 11563"/>
                      <a:gd name="connsiteX21" fmla="*/ 10059 w 11489"/>
                      <a:gd name="connsiteY21" fmla="*/ 5844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8"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100" y="11563"/>
                          <a:pt x="8481" y="10972"/>
                          <a:pt x="9270" y="10380"/>
                        </a:cubicBezTo>
                        <a:cubicBezTo>
                          <a:pt x="10848" y="9197"/>
                          <a:pt x="11243" y="7816"/>
                          <a:pt x="11243" y="7225"/>
                        </a:cubicBezTo>
                        <a:cubicBezTo>
                          <a:pt x="11243" y="7027"/>
                          <a:pt x="11440" y="6436"/>
                          <a:pt x="11243" y="5844"/>
                        </a:cubicBezTo>
                        <a:cubicBezTo>
                          <a:pt x="11637" y="5252"/>
                          <a:pt x="11440" y="4661"/>
                          <a:pt x="11440" y="4464"/>
                        </a:cubicBezTo>
                        <a:close/>
                        <a:moveTo>
                          <a:pt x="10059" y="5844"/>
                        </a:moveTo>
                        <a:cubicBezTo>
                          <a:pt x="10059" y="6041"/>
                          <a:pt x="10059" y="6239"/>
                          <a:pt x="9862" y="6633"/>
                        </a:cubicBezTo>
                        <a:cubicBezTo>
                          <a:pt x="9665" y="7027"/>
                          <a:pt x="9270" y="8014"/>
                          <a:pt x="8284" y="8802"/>
                        </a:cubicBezTo>
                        <a:cubicBezTo>
                          <a:pt x="7495" y="9394"/>
                          <a:pt x="6114" y="9788"/>
                          <a:pt x="4537" y="9197"/>
                        </a:cubicBezTo>
                        <a:cubicBezTo>
                          <a:pt x="3353" y="8802"/>
                          <a:pt x="1972" y="7422"/>
                          <a:pt x="1972" y="5647"/>
                        </a:cubicBezTo>
                        <a:cubicBezTo>
                          <a:pt x="1972" y="3872"/>
                          <a:pt x="3353" y="2491"/>
                          <a:pt x="4537" y="2097"/>
                        </a:cubicBezTo>
                        <a:cubicBezTo>
                          <a:pt x="4931" y="1900"/>
                          <a:pt x="5523" y="1900"/>
                          <a:pt x="5917" y="1900"/>
                        </a:cubicBezTo>
                        <a:cubicBezTo>
                          <a:pt x="6903" y="1900"/>
                          <a:pt x="7692" y="2294"/>
                          <a:pt x="8284" y="2689"/>
                        </a:cubicBezTo>
                        <a:cubicBezTo>
                          <a:pt x="9270" y="3478"/>
                          <a:pt x="9665" y="4266"/>
                          <a:pt x="9862" y="4858"/>
                        </a:cubicBezTo>
                        <a:cubicBezTo>
                          <a:pt x="10059" y="5252"/>
                          <a:pt x="10059" y="5450"/>
                          <a:pt x="10059" y="5647"/>
                        </a:cubicBezTo>
                        <a:cubicBezTo>
                          <a:pt x="10059" y="5647"/>
                          <a:pt x="10059" y="5647"/>
                          <a:pt x="10059" y="5844"/>
                        </a:cubicBezTo>
                        <a:cubicBezTo>
                          <a:pt x="10059" y="5844"/>
                          <a:pt x="10059" y="5844"/>
                          <a:pt x="10059" y="584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2" name="图形 3"/>
                <p:cNvGrpSpPr/>
                <p:nvPr/>
              </p:nvGrpSpPr>
              <p:grpSpPr>
                <a:xfrm>
                  <a:off x="8981640" y="2426297"/>
                  <a:ext cx="11489" cy="11563"/>
                  <a:chOff x="8981640" y="2426297"/>
                  <a:chExt cx="11489" cy="11563"/>
                </a:xfrm>
                <a:solidFill>
                  <a:srgbClr val="FFFFFF"/>
                </a:solidFill>
              </p:grpSpPr>
              <p:sp>
                <p:nvSpPr>
                  <p:cNvPr id="253" name="任意多边形: 形状 252"/>
                  <p:cNvSpPr/>
                  <p:nvPr>
                    <p:custDataLst>
                      <p:tags r:id="rId166"/>
                    </p:custDataLst>
                  </p:nvPr>
                </p:nvSpPr>
                <p:spPr>
                  <a:xfrm>
                    <a:off x="8982429" y="2427130"/>
                    <a:ext cx="10147" cy="10022"/>
                  </a:xfrm>
                  <a:custGeom>
                    <a:avLst/>
                    <a:gdLst>
                      <a:gd name="connsiteX0" fmla="*/ 10060 w 10147"/>
                      <a:gd name="connsiteY0" fmla="*/ 3828 h 10022"/>
                      <a:gd name="connsiteX1" fmla="*/ 8284 w 10147"/>
                      <a:gd name="connsiteY1" fmla="*/ 1067 h 10022"/>
                      <a:gd name="connsiteX2" fmla="*/ 3550 w 10147"/>
                      <a:gd name="connsiteY2" fmla="*/ 278 h 10022"/>
                      <a:gd name="connsiteX3" fmla="*/ 0 w 10147"/>
                      <a:gd name="connsiteY3" fmla="*/ 5011 h 10022"/>
                      <a:gd name="connsiteX4" fmla="*/ 3353 w 10147"/>
                      <a:gd name="connsiteY4" fmla="*/ 9744 h 10022"/>
                      <a:gd name="connsiteX5" fmla="*/ 8284 w 10147"/>
                      <a:gd name="connsiteY5" fmla="*/ 8956 h 10022"/>
                      <a:gd name="connsiteX6" fmla="*/ 10060 w 10147"/>
                      <a:gd name="connsiteY6" fmla="*/ 6195 h 10022"/>
                      <a:gd name="connsiteX7" fmla="*/ 10060 w 10147"/>
                      <a:gd name="connsiteY7" fmla="*/ 5011 h 10022"/>
                      <a:gd name="connsiteX8" fmla="*/ 9862 w 10147"/>
                      <a:gd name="connsiteY8" fmla="*/ 6195 h 10022"/>
                      <a:gd name="connsiteX9" fmla="*/ 8087 w 10147"/>
                      <a:gd name="connsiteY9" fmla="*/ 8758 h 10022"/>
                      <a:gd name="connsiteX10" fmla="*/ 3747 w 10147"/>
                      <a:gd name="connsiteY10" fmla="*/ 9350 h 10022"/>
                      <a:gd name="connsiteX11" fmla="*/ 789 w 10147"/>
                      <a:gd name="connsiteY11" fmla="*/ 5011 h 10022"/>
                      <a:gd name="connsiteX12" fmla="*/ 3747 w 10147"/>
                      <a:gd name="connsiteY12" fmla="*/ 870 h 10022"/>
                      <a:gd name="connsiteX13" fmla="*/ 8087 w 10147"/>
                      <a:gd name="connsiteY13" fmla="*/ 1461 h 10022"/>
                      <a:gd name="connsiteX14" fmla="*/ 9862 w 10147"/>
                      <a:gd name="connsiteY14" fmla="*/ 4025 h 10022"/>
                      <a:gd name="connsiteX15" fmla="*/ 10060 w 10147"/>
                      <a:gd name="connsiteY15" fmla="*/ 5208 h 10022"/>
                      <a:gd name="connsiteX16" fmla="*/ 10060 w 1014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7" h="10022">
                        <a:moveTo>
                          <a:pt x="10060" y="3828"/>
                        </a:moveTo>
                        <a:cubicBezTo>
                          <a:pt x="9862" y="3039"/>
                          <a:pt x="9468" y="1856"/>
                          <a:pt x="8284" y="1067"/>
                        </a:cubicBezTo>
                        <a:cubicBezTo>
                          <a:pt x="7101" y="81"/>
                          <a:pt x="5325" y="-314"/>
                          <a:pt x="3550" y="278"/>
                        </a:cubicBezTo>
                        <a:cubicBezTo>
                          <a:pt x="1775" y="870"/>
                          <a:pt x="0" y="2842"/>
                          <a:pt x="0" y="5011"/>
                        </a:cubicBezTo>
                        <a:cubicBezTo>
                          <a:pt x="0" y="7181"/>
                          <a:pt x="1578" y="9153"/>
                          <a:pt x="3353" y="9744"/>
                        </a:cubicBezTo>
                        <a:cubicBezTo>
                          <a:pt x="5128" y="10336"/>
                          <a:pt x="7101" y="9942"/>
                          <a:pt x="8284" y="8956"/>
                        </a:cubicBezTo>
                        <a:cubicBezTo>
                          <a:pt x="9468" y="7970"/>
                          <a:pt x="9862" y="6983"/>
                          <a:pt x="10060" y="6195"/>
                        </a:cubicBezTo>
                        <a:cubicBezTo>
                          <a:pt x="10256" y="5406"/>
                          <a:pt x="10060" y="5011"/>
                          <a:pt x="10060" y="5011"/>
                        </a:cubicBezTo>
                        <a:cubicBezTo>
                          <a:pt x="10060" y="5011"/>
                          <a:pt x="10060" y="5406"/>
                          <a:pt x="9862" y="6195"/>
                        </a:cubicBezTo>
                        <a:cubicBezTo>
                          <a:pt x="9665" y="6983"/>
                          <a:pt x="9073" y="7970"/>
                          <a:pt x="8087" y="8758"/>
                        </a:cubicBezTo>
                        <a:cubicBezTo>
                          <a:pt x="7101" y="9547"/>
                          <a:pt x="5325" y="9942"/>
                          <a:pt x="3747" y="9350"/>
                        </a:cubicBezTo>
                        <a:cubicBezTo>
                          <a:pt x="2170" y="8758"/>
                          <a:pt x="789" y="6983"/>
                          <a:pt x="789" y="5011"/>
                        </a:cubicBezTo>
                        <a:cubicBezTo>
                          <a:pt x="789" y="3039"/>
                          <a:pt x="2170" y="1264"/>
                          <a:pt x="3747" y="870"/>
                        </a:cubicBezTo>
                        <a:cubicBezTo>
                          <a:pt x="5325" y="278"/>
                          <a:pt x="7101" y="672"/>
                          <a:pt x="8087" y="1461"/>
                        </a:cubicBezTo>
                        <a:cubicBezTo>
                          <a:pt x="9073" y="2250"/>
                          <a:pt x="9665" y="3236"/>
                          <a:pt x="9862" y="4025"/>
                        </a:cubicBezTo>
                        <a:cubicBezTo>
                          <a:pt x="10060" y="4814"/>
                          <a:pt x="10060" y="5208"/>
                          <a:pt x="10060" y="5208"/>
                        </a:cubicBezTo>
                        <a:cubicBezTo>
                          <a:pt x="10060" y="5011"/>
                          <a:pt x="10060" y="4617"/>
                          <a:pt x="10060"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custDataLst>
                      <p:tags r:id="rId167"/>
                    </p:custDataLst>
                  </p:nvPr>
                </p:nvSpPr>
                <p:spPr>
                  <a:xfrm>
                    <a:off x="8981640" y="2426297"/>
                    <a:ext cx="11489" cy="11563"/>
                  </a:xfrm>
                  <a:custGeom>
                    <a:avLst/>
                    <a:gdLst>
                      <a:gd name="connsiteX0" fmla="*/ 11440 w 11489"/>
                      <a:gd name="connsiteY0" fmla="*/ 4464 h 11563"/>
                      <a:gd name="connsiteX1" fmla="*/ 9467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6041 h 11563"/>
                      <a:gd name="connsiteX11" fmla="*/ 9862 w 11489"/>
                      <a:gd name="connsiteY11" fmla="*/ 6830 h 11563"/>
                      <a:gd name="connsiteX12" fmla="*/ 8284 w 11489"/>
                      <a:gd name="connsiteY12" fmla="*/ 9000 h 11563"/>
                      <a:gd name="connsiteX13" fmla="*/ 4536 w 11489"/>
                      <a:gd name="connsiteY13" fmla="*/ 9394 h 11563"/>
                      <a:gd name="connsiteX14" fmla="*/ 1972 w 11489"/>
                      <a:gd name="connsiteY14" fmla="*/ 5844 h 11563"/>
                      <a:gd name="connsiteX15" fmla="*/ 4536 w 11489"/>
                      <a:gd name="connsiteY15" fmla="*/ 2294 h 11563"/>
                      <a:gd name="connsiteX16" fmla="*/ 5917 w 11489"/>
                      <a:gd name="connsiteY16" fmla="*/ 2097 h 11563"/>
                      <a:gd name="connsiteX17" fmla="*/ 8284 w 11489"/>
                      <a:gd name="connsiteY17" fmla="*/ 2886 h 11563"/>
                      <a:gd name="connsiteX18" fmla="*/ 9862 w 11489"/>
                      <a:gd name="connsiteY18" fmla="*/ 5055 h 11563"/>
                      <a:gd name="connsiteX19" fmla="*/ 10059 w 11489"/>
                      <a:gd name="connsiteY19" fmla="*/ 5844 h 11563"/>
                      <a:gd name="connsiteX20" fmla="*/ 10059 w 11489"/>
                      <a:gd name="connsiteY20" fmla="*/ 6041 h 11563"/>
                      <a:gd name="connsiteX21" fmla="*/ 10059 w 11489"/>
                      <a:gd name="connsiteY21" fmla="*/ 6041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7"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298" y="11563"/>
                          <a:pt x="8481" y="10972"/>
                          <a:pt x="9270" y="10380"/>
                        </a:cubicBezTo>
                        <a:cubicBezTo>
                          <a:pt x="10651" y="9197"/>
                          <a:pt x="11243" y="7816"/>
                          <a:pt x="11243" y="7225"/>
                        </a:cubicBezTo>
                        <a:cubicBezTo>
                          <a:pt x="11243" y="6830"/>
                          <a:pt x="11440" y="6239"/>
                          <a:pt x="11243" y="5844"/>
                        </a:cubicBezTo>
                        <a:cubicBezTo>
                          <a:pt x="11637" y="5450"/>
                          <a:pt x="11440" y="4858"/>
                          <a:pt x="11440" y="4464"/>
                        </a:cubicBezTo>
                        <a:close/>
                        <a:moveTo>
                          <a:pt x="10059" y="6041"/>
                        </a:moveTo>
                        <a:cubicBezTo>
                          <a:pt x="10059" y="6239"/>
                          <a:pt x="10059" y="6436"/>
                          <a:pt x="9862" y="6830"/>
                        </a:cubicBezTo>
                        <a:cubicBezTo>
                          <a:pt x="9665" y="7422"/>
                          <a:pt x="9270" y="8211"/>
                          <a:pt x="8284" y="9000"/>
                        </a:cubicBezTo>
                        <a:cubicBezTo>
                          <a:pt x="7495" y="9591"/>
                          <a:pt x="6114" y="9986"/>
                          <a:pt x="4536" y="9394"/>
                        </a:cubicBezTo>
                        <a:cubicBezTo>
                          <a:pt x="3353" y="9000"/>
                          <a:pt x="1972" y="7619"/>
                          <a:pt x="1972" y="5844"/>
                        </a:cubicBezTo>
                        <a:cubicBezTo>
                          <a:pt x="1972" y="4069"/>
                          <a:pt x="3353" y="2689"/>
                          <a:pt x="4536" y="2294"/>
                        </a:cubicBezTo>
                        <a:cubicBezTo>
                          <a:pt x="4931" y="2097"/>
                          <a:pt x="5522" y="2097"/>
                          <a:pt x="5917" y="2097"/>
                        </a:cubicBezTo>
                        <a:cubicBezTo>
                          <a:pt x="6903" y="2097"/>
                          <a:pt x="7692" y="2491"/>
                          <a:pt x="8284" y="2886"/>
                        </a:cubicBezTo>
                        <a:cubicBezTo>
                          <a:pt x="9270" y="3675"/>
                          <a:pt x="9665" y="4464"/>
                          <a:pt x="9862" y="5055"/>
                        </a:cubicBezTo>
                        <a:cubicBezTo>
                          <a:pt x="10059" y="5450"/>
                          <a:pt x="10059" y="5647"/>
                          <a:pt x="10059" y="5844"/>
                        </a:cubicBezTo>
                        <a:cubicBezTo>
                          <a:pt x="10059" y="5647"/>
                          <a:pt x="10059" y="5844"/>
                          <a:pt x="10059" y="6041"/>
                        </a:cubicBezTo>
                        <a:cubicBezTo>
                          <a:pt x="10059" y="5844"/>
                          <a:pt x="10059" y="5844"/>
                          <a:pt x="10059" y="6041"/>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 name="任意多边形: 形状 254"/>
                <p:cNvSpPr/>
                <p:nvPr>
                  <p:custDataLst>
                    <p:tags r:id="rId168"/>
                  </p:custDataLst>
                </p:nvPr>
              </p:nvSpPr>
              <p:spPr>
                <a:xfrm>
                  <a:off x="8986768" y="2361537"/>
                  <a:ext cx="27618" cy="27413"/>
                </a:xfrm>
                <a:custGeom>
                  <a:avLst/>
                  <a:gdLst>
                    <a:gd name="connsiteX0" fmla="*/ 14004 w 27618"/>
                    <a:gd name="connsiteY0" fmla="*/ 0 h 27413"/>
                    <a:gd name="connsiteX1" fmla="*/ 0 w 27618"/>
                    <a:gd name="connsiteY1" fmla="*/ 13608 h 27413"/>
                    <a:gd name="connsiteX2" fmla="*/ 13610 w 27618"/>
                    <a:gd name="connsiteY2" fmla="*/ 27413 h 27413"/>
                    <a:gd name="connsiteX3" fmla="*/ 27614 w 27618"/>
                    <a:gd name="connsiteY3" fmla="*/ 13805 h 27413"/>
                    <a:gd name="connsiteX4" fmla="*/ 14004 w 27618"/>
                    <a:gd name="connsiteY4" fmla="*/ 0 h 2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8" h="27413">
                      <a:moveTo>
                        <a:pt x="14004" y="0"/>
                      </a:moveTo>
                      <a:cubicBezTo>
                        <a:pt x="6312" y="0"/>
                        <a:pt x="197" y="5917"/>
                        <a:pt x="0" y="13608"/>
                      </a:cubicBezTo>
                      <a:cubicBezTo>
                        <a:pt x="0" y="21102"/>
                        <a:pt x="6115" y="27413"/>
                        <a:pt x="13610" y="27413"/>
                      </a:cubicBezTo>
                      <a:cubicBezTo>
                        <a:pt x="21302" y="27413"/>
                        <a:pt x="27417" y="21497"/>
                        <a:pt x="27614" y="13805"/>
                      </a:cubicBezTo>
                      <a:cubicBezTo>
                        <a:pt x="27811" y="6311"/>
                        <a:pt x="21697" y="197"/>
                        <a:pt x="14004"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 name="图形 3"/>
              <p:cNvGrpSpPr/>
              <p:nvPr/>
            </p:nvGrpSpPr>
            <p:grpSpPr>
              <a:xfrm>
                <a:off x="8994066" y="2368834"/>
                <a:ext cx="14596" cy="14199"/>
                <a:chOff x="8994066" y="2368834"/>
                <a:chExt cx="14596" cy="14199"/>
              </a:xfrm>
              <a:solidFill>
                <a:srgbClr val="3D5891"/>
              </a:solidFill>
            </p:grpSpPr>
            <p:grpSp>
              <p:nvGrpSpPr>
                <p:cNvPr id="257" name="图形 3"/>
                <p:cNvGrpSpPr/>
                <p:nvPr/>
              </p:nvGrpSpPr>
              <p:grpSpPr>
                <a:xfrm>
                  <a:off x="9000970" y="2368834"/>
                  <a:ext cx="870" cy="14199"/>
                  <a:chOff x="9000970" y="2368834"/>
                  <a:chExt cx="870" cy="14199"/>
                </a:xfrm>
                <a:solidFill>
                  <a:srgbClr val="3D5891"/>
                </a:solidFill>
              </p:grpSpPr>
              <p:sp>
                <p:nvSpPr>
                  <p:cNvPr id="258" name="任意多边形: 形状 257"/>
                  <p:cNvSpPr/>
                  <p:nvPr>
                    <p:custDataLst>
                      <p:tags r:id="rId169"/>
                    </p:custDataLst>
                  </p:nvPr>
                </p:nvSpPr>
                <p:spPr>
                  <a:xfrm>
                    <a:off x="9000970" y="2382639"/>
                    <a:ext cx="197" cy="394"/>
                  </a:xfrm>
                  <a:custGeom>
                    <a:avLst/>
                    <a:gdLst>
                      <a:gd name="connsiteX0" fmla="*/ 0 w 197"/>
                      <a:gd name="connsiteY0" fmla="*/ 394 h 394"/>
                      <a:gd name="connsiteX1" fmla="*/ 197 w 197"/>
                      <a:gd name="connsiteY1" fmla="*/ 394 h 394"/>
                      <a:gd name="connsiteX2" fmla="*/ 0 w 197"/>
                      <a:gd name="connsiteY2" fmla="*/ 0 h 394"/>
                      <a:gd name="connsiteX3" fmla="*/ 0 w 197"/>
                      <a:gd name="connsiteY3" fmla="*/ 394 h 394"/>
                    </a:gdLst>
                    <a:ahLst/>
                    <a:cxnLst>
                      <a:cxn ang="0">
                        <a:pos x="connsiteX0" y="connsiteY0"/>
                      </a:cxn>
                      <a:cxn ang="0">
                        <a:pos x="connsiteX1" y="connsiteY1"/>
                      </a:cxn>
                      <a:cxn ang="0">
                        <a:pos x="connsiteX2" y="connsiteY2"/>
                      </a:cxn>
                      <a:cxn ang="0">
                        <a:pos x="connsiteX3" y="connsiteY3"/>
                      </a:cxn>
                    </a:cxnLst>
                    <a:rect l="l" t="t" r="r" b="b"/>
                    <a:pathLst>
                      <a:path w="197" h="394">
                        <a:moveTo>
                          <a:pt x="0" y="394"/>
                        </a:moveTo>
                        <a:lnTo>
                          <a:pt x="197" y="394"/>
                        </a:lnTo>
                        <a:cubicBezTo>
                          <a:pt x="197" y="197"/>
                          <a:pt x="197" y="0"/>
                          <a:pt x="0" y="0"/>
                        </a:cubicBezTo>
                        <a:cubicBezTo>
                          <a:pt x="0" y="197"/>
                          <a:pt x="0" y="197"/>
                          <a:pt x="0" y="394"/>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custDataLst>
                      <p:tags r:id="rId170"/>
                    </p:custDataLst>
                  </p:nvPr>
                </p:nvSpPr>
                <p:spPr>
                  <a:xfrm>
                    <a:off x="9000970" y="2368834"/>
                    <a:ext cx="870" cy="14199"/>
                  </a:xfrm>
                  <a:custGeom>
                    <a:avLst/>
                    <a:gdLst>
                      <a:gd name="connsiteX0" fmla="*/ 0 w 870"/>
                      <a:gd name="connsiteY0" fmla="*/ 7297 h 14199"/>
                      <a:gd name="connsiteX1" fmla="*/ 0 w 870"/>
                      <a:gd name="connsiteY1" fmla="*/ 14200 h 14199"/>
                      <a:gd name="connsiteX2" fmla="*/ 197 w 870"/>
                      <a:gd name="connsiteY2" fmla="*/ 13805 h 14199"/>
                      <a:gd name="connsiteX3" fmla="*/ 395 w 870"/>
                      <a:gd name="connsiteY3" fmla="*/ 14200 h 14199"/>
                      <a:gd name="connsiteX4" fmla="*/ 789 w 870"/>
                      <a:gd name="connsiteY4" fmla="*/ 7297 h 14199"/>
                      <a:gd name="connsiteX5" fmla="*/ 592 w 870"/>
                      <a:gd name="connsiteY5" fmla="*/ 0 h 14199"/>
                      <a:gd name="connsiteX6" fmla="*/ 0 w 870"/>
                      <a:gd name="connsiteY6" fmla="*/ 72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 h="14199">
                        <a:moveTo>
                          <a:pt x="0" y="7297"/>
                        </a:moveTo>
                        <a:cubicBezTo>
                          <a:pt x="0" y="10650"/>
                          <a:pt x="0" y="13411"/>
                          <a:pt x="0" y="14200"/>
                        </a:cubicBezTo>
                        <a:cubicBezTo>
                          <a:pt x="0" y="14003"/>
                          <a:pt x="0" y="13805"/>
                          <a:pt x="197" y="13805"/>
                        </a:cubicBezTo>
                        <a:cubicBezTo>
                          <a:pt x="197" y="13805"/>
                          <a:pt x="197" y="14003"/>
                          <a:pt x="395" y="14200"/>
                        </a:cubicBezTo>
                        <a:cubicBezTo>
                          <a:pt x="592" y="13411"/>
                          <a:pt x="789" y="10650"/>
                          <a:pt x="789" y="7297"/>
                        </a:cubicBezTo>
                        <a:cubicBezTo>
                          <a:pt x="986" y="3353"/>
                          <a:pt x="789" y="0"/>
                          <a:pt x="592" y="0"/>
                        </a:cubicBezTo>
                        <a:cubicBezTo>
                          <a:pt x="197" y="197"/>
                          <a:pt x="0" y="3353"/>
                          <a:pt x="0" y="72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60" name="任意多边形: 形状 259"/>
                <p:cNvSpPr/>
                <p:nvPr>
                  <p:custDataLst>
                    <p:tags r:id="rId171"/>
                  </p:custDataLst>
                </p:nvPr>
              </p:nvSpPr>
              <p:spPr>
                <a:xfrm>
                  <a:off x="8994066" y="2375655"/>
                  <a:ext cx="14596" cy="952"/>
                </a:xfrm>
                <a:custGeom>
                  <a:avLst/>
                  <a:gdLst>
                    <a:gd name="connsiteX0" fmla="*/ 0 w 14596"/>
                    <a:gd name="connsiteY0" fmla="*/ 279 h 952"/>
                    <a:gd name="connsiteX1" fmla="*/ 7298 w 14596"/>
                    <a:gd name="connsiteY1" fmla="*/ 871 h 952"/>
                    <a:gd name="connsiteX2" fmla="*/ 14596 w 14596"/>
                    <a:gd name="connsiteY2" fmla="*/ 673 h 952"/>
                    <a:gd name="connsiteX3" fmla="*/ 7298 w 14596"/>
                    <a:gd name="connsiteY3" fmla="*/ 82 h 952"/>
                    <a:gd name="connsiteX4" fmla="*/ 0 w 14596"/>
                    <a:gd name="connsiteY4" fmla="*/ 279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6" h="952">
                      <a:moveTo>
                        <a:pt x="0" y="279"/>
                      </a:moveTo>
                      <a:cubicBezTo>
                        <a:pt x="0" y="476"/>
                        <a:pt x="3156" y="673"/>
                        <a:pt x="7298" y="871"/>
                      </a:cubicBezTo>
                      <a:cubicBezTo>
                        <a:pt x="11243" y="1068"/>
                        <a:pt x="14596" y="871"/>
                        <a:pt x="14596" y="673"/>
                      </a:cubicBezTo>
                      <a:cubicBezTo>
                        <a:pt x="14596" y="476"/>
                        <a:pt x="11440" y="279"/>
                        <a:pt x="7298" y="82"/>
                      </a:cubicBezTo>
                      <a:cubicBezTo>
                        <a:pt x="3156" y="-116"/>
                        <a:pt x="0" y="82"/>
                        <a:pt x="0" y="27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261" name="任意多边形: 形状 260"/>
          <p:cNvSpPr/>
          <p:nvPr userDrawn="1">
            <p:custDataLst>
              <p:tags r:id="rId172"/>
            </p:custDataLst>
          </p:nvPr>
        </p:nvSpPr>
        <p:spPr>
          <a:xfrm>
            <a:off x="10209530" y="2712085"/>
            <a:ext cx="173355" cy="76200"/>
          </a:xfrm>
          <a:custGeom>
            <a:avLst/>
            <a:gdLst>
              <a:gd name="connsiteX0" fmla="*/ 0 w 187379"/>
              <a:gd name="connsiteY0" fmla="*/ 0 h 82634"/>
              <a:gd name="connsiteX1" fmla="*/ 187380 w 187379"/>
              <a:gd name="connsiteY1" fmla="*/ 0 h 82634"/>
              <a:gd name="connsiteX2" fmla="*/ 187380 w 187379"/>
              <a:gd name="connsiteY2" fmla="*/ 82635 h 82634"/>
              <a:gd name="connsiteX3" fmla="*/ 0 w 187379"/>
              <a:gd name="connsiteY3" fmla="*/ 82635 h 82634"/>
            </a:gdLst>
            <a:ahLst/>
            <a:cxnLst>
              <a:cxn ang="0">
                <a:pos x="connsiteX0" y="connsiteY0"/>
              </a:cxn>
              <a:cxn ang="0">
                <a:pos x="connsiteX1" y="connsiteY1"/>
              </a:cxn>
              <a:cxn ang="0">
                <a:pos x="connsiteX2" y="connsiteY2"/>
              </a:cxn>
              <a:cxn ang="0">
                <a:pos x="connsiteX3" y="connsiteY3"/>
              </a:cxn>
            </a:cxnLst>
            <a:rect l="l" t="t" r="r" b="b"/>
            <a:pathLst>
              <a:path w="187379" h="82634">
                <a:moveTo>
                  <a:pt x="0" y="0"/>
                </a:moveTo>
                <a:lnTo>
                  <a:pt x="187380" y="0"/>
                </a:lnTo>
                <a:lnTo>
                  <a:pt x="187380" y="82635"/>
                </a:lnTo>
                <a:lnTo>
                  <a:pt x="0" y="82635"/>
                </a:ln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userDrawn="1">
            <p:custDataLst>
              <p:tags r:id="rId173"/>
            </p:custDataLst>
          </p:nvPr>
        </p:nvSpPr>
        <p:spPr>
          <a:xfrm>
            <a:off x="9956165" y="2772410"/>
            <a:ext cx="180975" cy="39370"/>
          </a:xfrm>
          <a:custGeom>
            <a:avLst/>
            <a:gdLst>
              <a:gd name="connsiteX0" fmla="*/ 196058 w 196058"/>
              <a:gd name="connsiteY0" fmla="*/ 21300 h 42599"/>
              <a:gd name="connsiteX1" fmla="*/ 98029 w 196058"/>
              <a:gd name="connsiteY1" fmla="*/ 42599 h 42599"/>
              <a:gd name="connsiteX2" fmla="*/ 0 w 196058"/>
              <a:gd name="connsiteY2" fmla="*/ 21300 h 42599"/>
              <a:gd name="connsiteX3" fmla="*/ 98029 w 196058"/>
              <a:gd name="connsiteY3" fmla="*/ 0 h 42599"/>
              <a:gd name="connsiteX4" fmla="*/ 196058 w 196058"/>
              <a:gd name="connsiteY4" fmla="*/ 21300 h 4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58" h="42599">
                <a:moveTo>
                  <a:pt x="196058" y="21300"/>
                </a:moveTo>
                <a:cubicBezTo>
                  <a:pt x="196058" y="33063"/>
                  <a:pt x="152169" y="42599"/>
                  <a:pt x="98029" y="42599"/>
                </a:cubicBezTo>
                <a:cubicBezTo>
                  <a:pt x="43889" y="42599"/>
                  <a:pt x="0" y="33063"/>
                  <a:pt x="0" y="21300"/>
                </a:cubicBezTo>
                <a:cubicBezTo>
                  <a:pt x="0" y="9536"/>
                  <a:pt x="43889" y="0"/>
                  <a:pt x="98029" y="0"/>
                </a:cubicBezTo>
                <a:cubicBezTo>
                  <a:pt x="152169" y="0"/>
                  <a:pt x="196058" y="9536"/>
                  <a:pt x="196058" y="21300"/>
                </a:cubicBezTo>
                <a:close/>
              </a:path>
            </a:pathLst>
          </a:custGeom>
          <a:solidFill>
            <a:schemeClr val="bg1">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3" name="图形 3"/>
          <p:cNvGrpSpPr/>
          <p:nvPr userDrawn="1">
            <p:custDataLst>
              <p:tags r:id="rId174"/>
            </p:custDataLst>
          </p:nvPr>
        </p:nvGrpSpPr>
        <p:grpSpPr>
          <a:xfrm rot="0">
            <a:off x="9942195" y="2449830"/>
            <a:ext cx="213995" cy="347980"/>
            <a:chOff x="7966526" y="2025870"/>
            <a:chExt cx="231237" cy="376154"/>
          </a:xfrm>
        </p:grpSpPr>
        <p:sp>
          <p:nvSpPr>
            <p:cNvPr id="264" name="任意多边形: 形状 263"/>
            <p:cNvSpPr/>
            <p:nvPr>
              <p:custDataLst>
                <p:tags r:id="rId175"/>
              </p:custDataLst>
            </p:nvPr>
          </p:nvSpPr>
          <p:spPr>
            <a:xfrm>
              <a:off x="7966526" y="2081639"/>
              <a:ext cx="231237" cy="320385"/>
            </a:xfrm>
            <a:custGeom>
              <a:avLst/>
              <a:gdLst>
                <a:gd name="connsiteX0" fmla="*/ 190840 w 231237"/>
                <a:gd name="connsiteY0" fmla="*/ 90765 h 320385"/>
                <a:gd name="connsiteX1" fmla="*/ 153562 w 231237"/>
                <a:gd name="connsiteY1" fmla="*/ 3200 h 320385"/>
                <a:gd name="connsiteX2" fmla="*/ 98531 w 231237"/>
                <a:gd name="connsiteY2" fmla="*/ 30416 h 320385"/>
                <a:gd name="connsiteX3" fmla="*/ 63620 w 231237"/>
                <a:gd name="connsiteY3" fmla="*/ 101809 h 320385"/>
                <a:gd name="connsiteX4" fmla="*/ 305 w 231237"/>
                <a:gd name="connsiteY4" fmla="*/ 227043 h 320385"/>
                <a:gd name="connsiteX5" fmla="*/ 52377 w 231237"/>
                <a:gd name="connsiteY5" fmla="*/ 310270 h 320385"/>
                <a:gd name="connsiteX6" fmla="*/ 112733 w 231237"/>
                <a:gd name="connsiteY6" fmla="*/ 312439 h 320385"/>
                <a:gd name="connsiteX7" fmla="*/ 183345 w 231237"/>
                <a:gd name="connsiteY7" fmla="*/ 307311 h 320385"/>
                <a:gd name="connsiteX8" fmla="*/ 216877 w 231237"/>
                <a:gd name="connsiteY8" fmla="*/ 158608 h 320385"/>
                <a:gd name="connsiteX9" fmla="*/ 190840 w 231237"/>
                <a:gd name="connsiteY9" fmla="*/ 90765 h 32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37" h="320385">
                  <a:moveTo>
                    <a:pt x="190840" y="90765"/>
                  </a:moveTo>
                  <a:cubicBezTo>
                    <a:pt x="190052" y="70057"/>
                    <a:pt x="187093" y="9708"/>
                    <a:pt x="153562" y="3200"/>
                  </a:cubicBezTo>
                  <a:cubicBezTo>
                    <a:pt x="153562" y="3200"/>
                    <a:pt x="113325" y="-13761"/>
                    <a:pt x="98531" y="30416"/>
                  </a:cubicBezTo>
                  <a:cubicBezTo>
                    <a:pt x="83738" y="74593"/>
                    <a:pt x="88078" y="70846"/>
                    <a:pt x="63620" y="101809"/>
                  </a:cubicBezTo>
                  <a:cubicBezTo>
                    <a:pt x="38964" y="132773"/>
                    <a:pt x="-4034" y="164328"/>
                    <a:pt x="305" y="227043"/>
                  </a:cubicBezTo>
                  <a:cubicBezTo>
                    <a:pt x="4842" y="289562"/>
                    <a:pt x="35217" y="310270"/>
                    <a:pt x="52377" y="310270"/>
                  </a:cubicBezTo>
                  <a:cubicBezTo>
                    <a:pt x="69537" y="310270"/>
                    <a:pt x="103660" y="304353"/>
                    <a:pt x="112733" y="312439"/>
                  </a:cubicBezTo>
                  <a:cubicBezTo>
                    <a:pt x="121609" y="320525"/>
                    <a:pt x="160268" y="327231"/>
                    <a:pt x="183345" y="307311"/>
                  </a:cubicBezTo>
                  <a:cubicBezTo>
                    <a:pt x="206423" y="287392"/>
                    <a:pt x="255536" y="253471"/>
                    <a:pt x="216877" y="158608"/>
                  </a:cubicBezTo>
                  <a:cubicBezTo>
                    <a:pt x="216877" y="158608"/>
                    <a:pt x="191432" y="111473"/>
                    <a:pt x="190840" y="9076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custDataLst>
                <p:tags r:id="rId176"/>
              </p:custDataLst>
            </p:nvPr>
          </p:nvSpPr>
          <p:spPr>
            <a:xfrm>
              <a:off x="8114960" y="2025870"/>
              <a:ext cx="70020" cy="60348"/>
            </a:xfrm>
            <a:custGeom>
              <a:avLst/>
              <a:gdLst>
                <a:gd name="connsiteX0" fmla="*/ 0 w 70020"/>
                <a:gd name="connsiteY0" fmla="*/ 56010 h 60348"/>
                <a:gd name="connsiteX1" fmla="*/ 13413 w 70020"/>
                <a:gd name="connsiteY1" fmla="*/ 60349 h 60348"/>
                <a:gd name="connsiteX2" fmla="*/ 69232 w 70020"/>
                <a:gd name="connsiteY2" fmla="*/ 10255 h 60348"/>
                <a:gd name="connsiteX3" fmla="*/ 70021 w 70020"/>
                <a:gd name="connsiteY3" fmla="*/ 0 h 60348"/>
                <a:gd name="connsiteX4" fmla="*/ 0 w 70020"/>
                <a:gd name="connsiteY4" fmla="*/ 56010 h 6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0" h="60348">
                  <a:moveTo>
                    <a:pt x="0" y="56010"/>
                  </a:moveTo>
                  <a:lnTo>
                    <a:pt x="13413" y="60349"/>
                  </a:lnTo>
                  <a:cubicBezTo>
                    <a:pt x="26036" y="29386"/>
                    <a:pt x="69232" y="10255"/>
                    <a:pt x="69232" y="10255"/>
                  </a:cubicBezTo>
                  <a:lnTo>
                    <a:pt x="70021" y="0"/>
                  </a:lnTo>
                  <a:cubicBezTo>
                    <a:pt x="13413" y="14791"/>
                    <a:pt x="0" y="56010"/>
                    <a:pt x="0" y="56010"/>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6" name="图形 3"/>
            <p:cNvGrpSpPr/>
            <p:nvPr/>
          </p:nvGrpSpPr>
          <p:grpSpPr>
            <a:xfrm>
              <a:off x="7977088" y="2184237"/>
              <a:ext cx="81471" cy="184991"/>
              <a:chOff x="7977088" y="2184237"/>
              <a:chExt cx="81471" cy="184991"/>
            </a:xfrm>
            <a:solidFill>
              <a:srgbClr val="F3CE90"/>
            </a:solidFill>
          </p:grpSpPr>
          <p:sp>
            <p:nvSpPr>
              <p:cNvPr id="267" name="任意多边形: 形状 266"/>
              <p:cNvSpPr/>
              <p:nvPr>
                <p:custDataLst>
                  <p:tags r:id="rId177"/>
                </p:custDataLst>
              </p:nvPr>
            </p:nvSpPr>
            <p:spPr>
              <a:xfrm>
                <a:off x="8014169" y="2255630"/>
                <a:ext cx="16568" cy="26821"/>
              </a:xfrm>
              <a:custGeom>
                <a:avLst/>
                <a:gdLst>
                  <a:gd name="connsiteX0" fmla="*/ 8284 w 16568"/>
                  <a:gd name="connsiteY0" fmla="*/ 0 h 26821"/>
                  <a:gd name="connsiteX1" fmla="*/ 0 w 16568"/>
                  <a:gd name="connsiteY1" fmla="*/ 13411 h 26821"/>
                  <a:gd name="connsiteX2" fmla="*/ 8284 w 16568"/>
                  <a:gd name="connsiteY2" fmla="*/ 26822 h 26821"/>
                  <a:gd name="connsiteX3" fmla="*/ 16568 w 16568"/>
                  <a:gd name="connsiteY3" fmla="*/ 13411 h 26821"/>
                  <a:gd name="connsiteX4" fmla="*/ 8284 w 16568"/>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 h="26821">
                    <a:moveTo>
                      <a:pt x="8284" y="0"/>
                    </a:moveTo>
                    <a:cubicBezTo>
                      <a:pt x="3748" y="0"/>
                      <a:pt x="0" y="6114"/>
                      <a:pt x="0" y="13411"/>
                    </a:cubicBezTo>
                    <a:cubicBezTo>
                      <a:pt x="0" y="20905"/>
                      <a:pt x="3748" y="26822"/>
                      <a:pt x="8284" y="26822"/>
                    </a:cubicBezTo>
                    <a:cubicBezTo>
                      <a:pt x="12821" y="26822"/>
                      <a:pt x="16568" y="20708"/>
                      <a:pt x="16568" y="13411"/>
                    </a:cubicBezTo>
                    <a:cubicBezTo>
                      <a:pt x="16568" y="6114"/>
                      <a:pt x="12821" y="0"/>
                      <a:pt x="8284"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custDataLst>
                  <p:tags r:id="rId178"/>
                </p:custDataLst>
              </p:nvPr>
            </p:nvSpPr>
            <p:spPr>
              <a:xfrm>
                <a:off x="8043558" y="2264110"/>
                <a:ext cx="11045" cy="16171"/>
              </a:xfrm>
              <a:custGeom>
                <a:avLst/>
                <a:gdLst>
                  <a:gd name="connsiteX0" fmla="*/ 5523 w 11045"/>
                  <a:gd name="connsiteY0" fmla="*/ 0 h 16171"/>
                  <a:gd name="connsiteX1" fmla="*/ 0 w 11045"/>
                  <a:gd name="connsiteY1" fmla="*/ 8086 h 16171"/>
                  <a:gd name="connsiteX2" fmla="*/ 5523 w 11045"/>
                  <a:gd name="connsiteY2" fmla="*/ 16172 h 16171"/>
                  <a:gd name="connsiteX3" fmla="*/ 11045 w 11045"/>
                  <a:gd name="connsiteY3" fmla="*/ 8086 h 16171"/>
                  <a:gd name="connsiteX4" fmla="*/ 5523 w 11045"/>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5" h="16171">
                    <a:moveTo>
                      <a:pt x="5523" y="0"/>
                    </a:moveTo>
                    <a:cubicBezTo>
                      <a:pt x="2367" y="0"/>
                      <a:pt x="0" y="3550"/>
                      <a:pt x="0" y="8086"/>
                    </a:cubicBezTo>
                    <a:cubicBezTo>
                      <a:pt x="0" y="12622"/>
                      <a:pt x="2564" y="16172"/>
                      <a:pt x="5523" y="16172"/>
                    </a:cubicBezTo>
                    <a:cubicBezTo>
                      <a:pt x="8679" y="16172"/>
                      <a:pt x="11045" y="12622"/>
                      <a:pt x="11045" y="8086"/>
                    </a:cubicBezTo>
                    <a:cubicBezTo>
                      <a:pt x="11045" y="3550"/>
                      <a:pt x="8481" y="0"/>
                      <a:pt x="552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custDataLst>
                  <p:tags r:id="rId179"/>
                </p:custDataLst>
              </p:nvPr>
            </p:nvSpPr>
            <p:spPr>
              <a:xfrm>
                <a:off x="7984189" y="2279493"/>
                <a:ext cx="15384" cy="20905"/>
              </a:xfrm>
              <a:custGeom>
                <a:avLst/>
                <a:gdLst>
                  <a:gd name="connsiteX0" fmla="*/ 7692 w 15384"/>
                  <a:gd name="connsiteY0" fmla="*/ 0 h 20905"/>
                  <a:gd name="connsiteX1" fmla="*/ 0 w 15384"/>
                  <a:gd name="connsiteY1" fmla="*/ 10453 h 20905"/>
                  <a:gd name="connsiteX2" fmla="*/ 7692 w 15384"/>
                  <a:gd name="connsiteY2" fmla="*/ 20905 h 20905"/>
                  <a:gd name="connsiteX3" fmla="*/ 15385 w 15384"/>
                  <a:gd name="connsiteY3" fmla="*/ 10453 h 20905"/>
                  <a:gd name="connsiteX4" fmla="*/ 7692 w 15384"/>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0905">
                    <a:moveTo>
                      <a:pt x="7692" y="0"/>
                    </a:moveTo>
                    <a:cubicBezTo>
                      <a:pt x="3550" y="0"/>
                      <a:pt x="0" y="4733"/>
                      <a:pt x="0" y="10453"/>
                    </a:cubicBezTo>
                    <a:cubicBezTo>
                      <a:pt x="0" y="16172"/>
                      <a:pt x="3353" y="20905"/>
                      <a:pt x="7692" y="20905"/>
                    </a:cubicBezTo>
                    <a:cubicBezTo>
                      <a:pt x="11835" y="20905"/>
                      <a:pt x="15385" y="16172"/>
                      <a:pt x="15385" y="10453"/>
                    </a:cubicBezTo>
                    <a:cubicBezTo>
                      <a:pt x="15385" y="4733"/>
                      <a:pt x="11835" y="0"/>
                      <a:pt x="769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custDataLst>
                  <p:tags r:id="rId180"/>
                </p:custDataLst>
              </p:nvPr>
            </p:nvSpPr>
            <p:spPr>
              <a:xfrm>
                <a:off x="8010224" y="2312626"/>
                <a:ext cx="13806" cy="16171"/>
              </a:xfrm>
              <a:custGeom>
                <a:avLst/>
                <a:gdLst>
                  <a:gd name="connsiteX0" fmla="*/ 6903 w 13806"/>
                  <a:gd name="connsiteY0" fmla="*/ 0 h 16171"/>
                  <a:gd name="connsiteX1" fmla="*/ 0 w 13806"/>
                  <a:gd name="connsiteY1" fmla="*/ 8086 h 16171"/>
                  <a:gd name="connsiteX2" fmla="*/ 6903 w 13806"/>
                  <a:gd name="connsiteY2" fmla="*/ 16172 h 16171"/>
                  <a:gd name="connsiteX3" fmla="*/ 13807 w 13806"/>
                  <a:gd name="connsiteY3" fmla="*/ 8086 h 16171"/>
                  <a:gd name="connsiteX4" fmla="*/ 6903 w 13806"/>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16171">
                    <a:moveTo>
                      <a:pt x="6903" y="0"/>
                    </a:moveTo>
                    <a:cubicBezTo>
                      <a:pt x="3156" y="0"/>
                      <a:pt x="0" y="3550"/>
                      <a:pt x="0" y="8086"/>
                    </a:cubicBezTo>
                    <a:cubicBezTo>
                      <a:pt x="0" y="12622"/>
                      <a:pt x="3156" y="16172"/>
                      <a:pt x="6903" y="16172"/>
                    </a:cubicBezTo>
                    <a:cubicBezTo>
                      <a:pt x="10651" y="16172"/>
                      <a:pt x="13807" y="12622"/>
                      <a:pt x="13807" y="8086"/>
                    </a:cubicBezTo>
                    <a:cubicBezTo>
                      <a:pt x="13807" y="3747"/>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custDataLst>
                  <p:tags r:id="rId181"/>
                </p:custDataLst>
              </p:nvPr>
            </p:nvSpPr>
            <p:spPr>
              <a:xfrm>
                <a:off x="7977088" y="2317360"/>
                <a:ext cx="14595" cy="18144"/>
              </a:xfrm>
              <a:custGeom>
                <a:avLst/>
                <a:gdLst>
                  <a:gd name="connsiteX0" fmla="*/ 14596 w 14595"/>
                  <a:gd name="connsiteY0" fmla="*/ 9072 h 18144"/>
                  <a:gd name="connsiteX1" fmla="*/ 7298 w 14595"/>
                  <a:gd name="connsiteY1" fmla="*/ 18144 h 18144"/>
                  <a:gd name="connsiteX2" fmla="*/ 0 w 14595"/>
                  <a:gd name="connsiteY2" fmla="*/ 9072 h 18144"/>
                  <a:gd name="connsiteX3" fmla="*/ 7298 w 14595"/>
                  <a:gd name="connsiteY3" fmla="*/ 0 h 18144"/>
                  <a:gd name="connsiteX4" fmla="*/ 14596 w 14595"/>
                  <a:gd name="connsiteY4" fmla="*/ 9072 h 1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18144">
                    <a:moveTo>
                      <a:pt x="14596" y="9072"/>
                    </a:moveTo>
                    <a:cubicBezTo>
                      <a:pt x="14596" y="14082"/>
                      <a:pt x="11328" y="18144"/>
                      <a:pt x="7298" y="18144"/>
                    </a:cubicBezTo>
                    <a:cubicBezTo>
                      <a:pt x="3267" y="18144"/>
                      <a:pt x="0" y="14082"/>
                      <a:pt x="0" y="9072"/>
                    </a:cubicBezTo>
                    <a:cubicBezTo>
                      <a:pt x="0" y="4062"/>
                      <a:pt x="3267" y="0"/>
                      <a:pt x="7298" y="0"/>
                    </a:cubicBezTo>
                    <a:cubicBezTo>
                      <a:pt x="11328" y="0"/>
                      <a:pt x="14596" y="4062"/>
                      <a:pt x="14596" y="9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custDataLst>
                  <p:tags r:id="rId182"/>
                </p:custDataLst>
              </p:nvPr>
            </p:nvSpPr>
            <p:spPr>
              <a:xfrm>
                <a:off x="8003913" y="2345167"/>
                <a:ext cx="13806" cy="24060"/>
              </a:xfrm>
              <a:custGeom>
                <a:avLst/>
                <a:gdLst>
                  <a:gd name="connsiteX0" fmla="*/ 6903 w 13806"/>
                  <a:gd name="connsiteY0" fmla="*/ 0 h 24060"/>
                  <a:gd name="connsiteX1" fmla="*/ 0 w 13806"/>
                  <a:gd name="connsiteY1" fmla="*/ 12030 h 24060"/>
                  <a:gd name="connsiteX2" fmla="*/ 6903 w 13806"/>
                  <a:gd name="connsiteY2" fmla="*/ 24061 h 24060"/>
                  <a:gd name="connsiteX3" fmla="*/ 13807 w 13806"/>
                  <a:gd name="connsiteY3" fmla="*/ 12030 h 24060"/>
                  <a:gd name="connsiteX4" fmla="*/ 6903 w 13806"/>
                  <a:gd name="connsiteY4" fmla="*/ 0 h 2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24060">
                    <a:moveTo>
                      <a:pt x="6903" y="0"/>
                    </a:moveTo>
                    <a:cubicBezTo>
                      <a:pt x="3156" y="0"/>
                      <a:pt x="0" y="5325"/>
                      <a:pt x="0" y="12030"/>
                    </a:cubicBezTo>
                    <a:cubicBezTo>
                      <a:pt x="0" y="18736"/>
                      <a:pt x="3156" y="24061"/>
                      <a:pt x="6903" y="24061"/>
                    </a:cubicBezTo>
                    <a:cubicBezTo>
                      <a:pt x="10651" y="24061"/>
                      <a:pt x="13807" y="18736"/>
                      <a:pt x="13807" y="12030"/>
                    </a:cubicBezTo>
                    <a:cubicBezTo>
                      <a:pt x="13807" y="5325"/>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custDataLst>
                  <p:tags r:id="rId183"/>
                </p:custDataLst>
              </p:nvPr>
            </p:nvSpPr>
            <p:spPr>
              <a:xfrm>
                <a:off x="7997996" y="2231372"/>
                <a:ext cx="14990" cy="22482"/>
              </a:xfrm>
              <a:custGeom>
                <a:avLst/>
                <a:gdLst>
                  <a:gd name="connsiteX0" fmla="*/ 7495 w 14990"/>
                  <a:gd name="connsiteY0" fmla="*/ 0 h 22482"/>
                  <a:gd name="connsiteX1" fmla="*/ 0 w 14990"/>
                  <a:gd name="connsiteY1" fmla="*/ 11242 h 22482"/>
                  <a:gd name="connsiteX2" fmla="*/ 7495 w 14990"/>
                  <a:gd name="connsiteY2" fmla="*/ 22483 h 22482"/>
                  <a:gd name="connsiteX3" fmla="*/ 14990 w 14990"/>
                  <a:gd name="connsiteY3" fmla="*/ 11242 h 22482"/>
                  <a:gd name="connsiteX4" fmla="*/ 7495 w 14990"/>
                  <a:gd name="connsiteY4" fmla="*/ 0 h 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2482">
                    <a:moveTo>
                      <a:pt x="7495" y="0"/>
                    </a:moveTo>
                    <a:cubicBezTo>
                      <a:pt x="3353" y="0"/>
                      <a:pt x="0" y="4930"/>
                      <a:pt x="0" y="11242"/>
                    </a:cubicBezTo>
                    <a:cubicBezTo>
                      <a:pt x="0" y="17355"/>
                      <a:pt x="3353" y="22483"/>
                      <a:pt x="7495" y="22483"/>
                    </a:cubicBezTo>
                    <a:cubicBezTo>
                      <a:pt x="11637" y="22483"/>
                      <a:pt x="14990" y="17552"/>
                      <a:pt x="14990" y="11242"/>
                    </a:cubicBezTo>
                    <a:cubicBezTo>
                      <a:pt x="14990" y="4930"/>
                      <a:pt x="11637" y="0"/>
                      <a:pt x="749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custDataLst>
                  <p:tags r:id="rId184"/>
                </p:custDataLst>
              </p:nvPr>
            </p:nvSpPr>
            <p:spPr>
              <a:xfrm>
                <a:off x="8027187" y="2221708"/>
                <a:ext cx="12229" cy="14988"/>
              </a:xfrm>
              <a:custGeom>
                <a:avLst/>
                <a:gdLst>
                  <a:gd name="connsiteX0" fmla="*/ 6115 w 12229"/>
                  <a:gd name="connsiteY0" fmla="*/ 0 h 14988"/>
                  <a:gd name="connsiteX1" fmla="*/ 0 w 12229"/>
                  <a:gd name="connsiteY1" fmla="*/ 7494 h 14988"/>
                  <a:gd name="connsiteX2" fmla="*/ 6115 w 12229"/>
                  <a:gd name="connsiteY2" fmla="*/ 14989 h 14988"/>
                  <a:gd name="connsiteX3" fmla="*/ 12229 w 12229"/>
                  <a:gd name="connsiteY3" fmla="*/ 7494 h 14988"/>
                  <a:gd name="connsiteX4" fmla="*/ 6115 w 12229"/>
                  <a:gd name="connsiteY4" fmla="*/ 0 h 1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9" h="14988">
                    <a:moveTo>
                      <a:pt x="6115" y="0"/>
                    </a:moveTo>
                    <a:cubicBezTo>
                      <a:pt x="2761" y="0"/>
                      <a:pt x="0" y="3353"/>
                      <a:pt x="0" y="7494"/>
                    </a:cubicBezTo>
                    <a:cubicBezTo>
                      <a:pt x="0" y="11636"/>
                      <a:pt x="2761" y="14989"/>
                      <a:pt x="6115" y="14989"/>
                    </a:cubicBezTo>
                    <a:cubicBezTo>
                      <a:pt x="9468" y="14989"/>
                      <a:pt x="12229" y="11636"/>
                      <a:pt x="12229" y="7494"/>
                    </a:cubicBezTo>
                    <a:cubicBezTo>
                      <a:pt x="12229" y="3353"/>
                      <a:pt x="9468" y="0"/>
                      <a:pt x="611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custDataLst>
                  <p:tags r:id="rId185"/>
                </p:custDataLst>
              </p:nvPr>
            </p:nvSpPr>
            <p:spPr>
              <a:xfrm>
                <a:off x="8047898" y="2184237"/>
                <a:ext cx="10661" cy="19327"/>
              </a:xfrm>
              <a:custGeom>
                <a:avLst/>
                <a:gdLst>
                  <a:gd name="connsiteX0" fmla="*/ 5326 w 10661"/>
                  <a:gd name="connsiteY0" fmla="*/ 0 h 19327"/>
                  <a:gd name="connsiteX1" fmla="*/ 0 w 10661"/>
                  <a:gd name="connsiteY1" fmla="*/ 9664 h 19327"/>
                  <a:gd name="connsiteX2" fmla="*/ 5326 w 10661"/>
                  <a:gd name="connsiteY2" fmla="*/ 19327 h 19327"/>
                  <a:gd name="connsiteX3" fmla="*/ 10651 w 10661"/>
                  <a:gd name="connsiteY3" fmla="*/ 9664 h 19327"/>
                  <a:gd name="connsiteX4" fmla="*/ 5326 w 10661"/>
                  <a:gd name="connsiteY4" fmla="*/ 0 h 1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 h="19327">
                    <a:moveTo>
                      <a:pt x="5326" y="0"/>
                    </a:moveTo>
                    <a:cubicBezTo>
                      <a:pt x="2367" y="0"/>
                      <a:pt x="0" y="4339"/>
                      <a:pt x="0" y="9664"/>
                    </a:cubicBezTo>
                    <a:cubicBezTo>
                      <a:pt x="0" y="14989"/>
                      <a:pt x="2367" y="19327"/>
                      <a:pt x="5326" y="19327"/>
                    </a:cubicBezTo>
                    <a:cubicBezTo>
                      <a:pt x="8284" y="19327"/>
                      <a:pt x="10651" y="14989"/>
                      <a:pt x="10651" y="9664"/>
                    </a:cubicBezTo>
                    <a:cubicBezTo>
                      <a:pt x="10848" y="4339"/>
                      <a:pt x="8284" y="0"/>
                      <a:pt x="5326"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76" name="图形 3"/>
          <p:cNvGrpSpPr/>
          <p:nvPr userDrawn="1">
            <p:custDataLst>
              <p:tags r:id="rId186"/>
            </p:custDataLst>
          </p:nvPr>
        </p:nvGrpSpPr>
        <p:grpSpPr>
          <a:xfrm rot="0">
            <a:off x="10229215" y="2724785"/>
            <a:ext cx="143510" cy="59055"/>
            <a:chOff x="8276698" y="2323473"/>
            <a:chExt cx="155032" cy="63898"/>
          </a:xfrm>
          <a:solidFill>
            <a:srgbClr val="FFFFFF"/>
          </a:solidFill>
        </p:grpSpPr>
        <p:sp>
          <p:nvSpPr>
            <p:cNvPr id="277" name="任意多边形: 形状 276"/>
            <p:cNvSpPr/>
            <p:nvPr>
              <p:custDataLst>
                <p:tags r:id="rId187"/>
              </p:custDataLst>
            </p:nvPr>
          </p:nvSpPr>
          <p:spPr>
            <a:xfrm>
              <a:off x="8276698" y="2323473"/>
              <a:ext cx="39846" cy="63701"/>
            </a:xfrm>
            <a:custGeom>
              <a:avLst/>
              <a:gdLst>
                <a:gd name="connsiteX0" fmla="*/ 27022 w 39846"/>
                <a:gd name="connsiteY0" fmla="*/ 29386 h 63701"/>
                <a:gd name="connsiteX1" fmla="*/ 27022 w 39846"/>
                <a:gd name="connsiteY1" fmla="*/ 29386 h 63701"/>
                <a:gd name="connsiteX2" fmla="*/ 37673 w 39846"/>
                <a:gd name="connsiteY2" fmla="*/ 15580 h 63701"/>
                <a:gd name="connsiteX3" fmla="*/ 32348 w 39846"/>
                <a:gd name="connsiteY3" fmla="*/ 4536 h 63701"/>
                <a:gd name="connsiteX4" fmla="*/ 14991 w 39846"/>
                <a:gd name="connsiteY4" fmla="*/ 0 h 63701"/>
                <a:gd name="connsiteX5" fmla="*/ 0 w 39846"/>
                <a:gd name="connsiteY5" fmla="*/ 1381 h 63701"/>
                <a:gd name="connsiteX6" fmla="*/ 0 w 39846"/>
                <a:gd name="connsiteY6" fmla="*/ 62913 h 63701"/>
                <a:gd name="connsiteX7" fmla="*/ 12624 w 39846"/>
                <a:gd name="connsiteY7" fmla="*/ 63702 h 63701"/>
                <a:gd name="connsiteX8" fmla="*/ 34517 w 39846"/>
                <a:gd name="connsiteY8" fmla="*/ 57785 h 63701"/>
                <a:gd name="connsiteX9" fmla="*/ 39843 w 39846"/>
                <a:gd name="connsiteY9" fmla="*/ 45360 h 63701"/>
                <a:gd name="connsiteX10" fmla="*/ 27022 w 39846"/>
                <a:gd name="connsiteY10" fmla="*/ 29386 h 63701"/>
                <a:gd name="connsiteX11" fmla="*/ 8284 w 39846"/>
                <a:gd name="connsiteY11" fmla="*/ 6705 h 63701"/>
                <a:gd name="connsiteX12" fmla="*/ 15582 w 39846"/>
                <a:gd name="connsiteY12" fmla="*/ 6114 h 63701"/>
                <a:gd name="connsiteX13" fmla="*/ 29389 w 39846"/>
                <a:gd name="connsiteY13" fmla="*/ 16369 h 63701"/>
                <a:gd name="connsiteX14" fmla="*/ 15779 w 39846"/>
                <a:gd name="connsiteY14" fmla="*/ 26822 h 63701"/>
                <a:gd name="connsiteX15" fmla="*/ 8284 w 39846"/>
                <a:gd name="connsiteY15" fmla="*/ 26822 h 63701"/>
                <a:gd name="connsiteX16" fmla="*/ 8284 w 39846"/>
                <a:gd name="connsiteY16" fmla="*/ 6705 h 63701"/>
                <a:gd name="connsiteX17" fmla="*/ 15188 w 39846"/>
                <a:gd name="connsiteY17" fmla="*/ 57194 h 63701"/>
                <a:gd name="connsiteX18" fmla="*/ 8284 w 39846"/>
                <a:gd name="connsiteY18" fmla="*/ 56799 h 63701"/>
                <a:gd name="connsiteX19" fmla="*/ 8284 w 39846"/>
                <a:gd name="connsiteY19" fmla="*/ 32936 h 63701"/>
                <a:gd name="connsiteX20" fmla="*/ 14991 w 39846"/>
                <a:gd name="connsiteY20" fmla="*/ 32936 h 63701"/>
                <a:gd name="connsiteX21" fmla="*/ 31361 w 39846"/>
                <a:gd name="connsiteY21" fmla="*/ 44966 h 63701"/>
                <a:gd name="connsiteX22" fmla="*/ 15188 w 39846"/>
                <a:gd name="connsiteY22" fmla="*/ 57194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46" h="63701">
                  <a:moveTo>
                    <a:pt x="27022" y="29386"/>
                  </a:moveTo>
                  <a:lnTo>
                    <a:pt x="27022" y="29386"/>
                  </a:lnTo>
                  <a:cubicBezTo>
                    <a:pt x="33729" y="26822"/>
                    <a:pt x="37673" y="21497"/>
                    <a:pt x="37673" y="15580"/>
                  </a:cubicBezTo>
                  <a:cubicBezTo>
                    <a:pt x="37673" y="10650"/>
                    <a:pt x="35701" y="6903"/>
                    <a:pt x="32348" y="4536"/>
                  </a:cubicBezTo>
                  <a:cubicBezTo>
                    <a:pt x="28403" y="1381"/>
                    <a:pt x="23077" y="0"/>
                    <a:pt x="14991" y="0"/>
                  </a:cubicBezTo>
                  <a:cubicBezTo>
                    <a:pt x="9271" y="0"/>
                    <a:pt x="3748" y="592"/>
                    <a:pt x="0" y="1381"/>
                  </a:cubicBezTo>
                  <a:lnTo>
                    <a:pt x="0" y="62913"/>
                  </a:lnTo>
                  <a:cubicBezTo>
                    <a:pt x="2761" y="63307"/>
                    <a:pt x="7101" y="63702"/>
                    <a:pt x="12624" y="63702"/>
                  </a:cubicBezTo>
                  <a:cubicBezTo>
                    <a:pt x="22880" y="63702"/>
                    <a:pt x="29981" y="61927"/>
                    <a:pt x="34517" y="57785"/>
                  </a:cubicBezTo>
                  <a:cubicBezTo>
                    <a:pt x="37673" y="54630"/>
                    <a:pt x="39843" y="50685"/>
                    <a:pt x="39843" y="45360"/>
                  </a:cubicBezTo>
                  <a:cubicBezTo>
                    <a:pt x="40040" y="35894"/>
                    <a:pt x="32940" y="30963"/>
                    <a:pt x="27022" y="29386"/>
                  </a:cubicBezTo>
                  <a:close/>
                  <a:moveTo>
                    <a:pt x="8284" y="6705"/>
                  </a:moveTo>
                  <a:cubicBezTo>
                    <a:pt x="9665" y="6508"/>
                    <a:pt x="11835" y="6114"/>
                    <a:pt x="15582" y="6114"/>
                  </a:cubicBezTo>
                  <a:cubicBezTo>
                    <a:pt x="23866" y="6114"/>
                    <a:pt x="29389" y="9072"/>
                    <a:pt x="29389" y="16369"/>
                  </a:cubicBezTo>
                  <a:cubicBezTo>
                    <a:pt x="29389" y="22483"/>
                    <a:pt x="24261" y="26822"/>
                    <a:pt x="15779" y="26822"/>
                  </a:cubicBezTo>
                  <a:lnTo>
                    <a:pt x="8284" y="26822"/>
                  </a:lnTo>
                  <a:lnTo>
                    <a:pt x="8284" y="6705"/>
                  </a:lnTo>
                  <a:close/>
                  <a:moveTo>
                    <a:pt x="15188" y="57194"/>
                  </a:moveTo>
                  <a:cubicBezTo>
                    <a:pt x="12229" y="57194"/>
                    <a:pt x="9862" y="57194"/>
                    <a:pt x="8284" y="56799"/>
                  </a:cubicBezTo>
                  <a:lnTo>
                    <a:pt x="8284" y="32936"/>
                  </a:lnTo>
                  <a:lnTo>
                    <a:pt x="14991" y="32936"/>
                  </a:lnTo>
                  <a:cubicBezTo>
                    <a:pt x="23866" y="32936"/>
                    <a:pt x="31361" y="36486"/>
                    <a:pt x="31361" y="44966"/>
                  </a:cubicBezTo>
                  <a:cubicBezTo>
                    <a:pt x="31361" y="54038"/>
                    <a:pt x="23669" y="57194"/>
                    <a:pt x="15188" y="571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custDataLst>
                <p:tags r:id="rId188"/>
              </p:custDataLst>
            </p:nvPr>
          </p:nvSpPr>
          <p:spPr>
            <a:xfrm>
              <a:off x="8327389" y="2323868"/>
              <a:ext cx="46549" cy="63504"/>
            </a:xfrm>
            <a:custGeom>
              <a:avLst/>
              <a:gdLst>
                <a:gd name="connsiteX0" fmla="*/ 38462 w 46549"/>
                <a:gd name="connsiteY0" fmla="*/ 37077 h 63504"/>
                <a:gd name="connsiteX1" fmla="*/ 23077 w 46549"/>
                <a:gd name="connsiteY1" fmla="*/ 56996 h 63504"/>
                <a:gd name="connsiteX2" fmla="*/ 8284 w 46549"/>
                <a:gd name="connsiteY2" fmla="*/ 37077 h 63504"/>
                <a:gd name="connsiteX3" fmla="*/ 8284 w 46549"/>
                <a:gd name="connsiteY3" fmla="*/ 0 h 63504"/>
                <a:gd name="connsiteX4" fmla="*/ 0 w 46549"/>
                <a:gd name="connsiteY4" fmla="*/ 0 h 63504"/>
                <a:gd name="connsiteX5" fmla="*/ 0 w 46549"/>
                <a:gd name="connsiteY5" fmla="*/ 36880 h 63504"/>
                <a:gd name="connsiteX6" fmla="*/ 22683 w 46549"/>
                <a:gd name="connsiteY6" fmla="*/ 63505 h 63504"/>
                <a:gd name="connsiteX7" fmla="*/ 46549 w 46549"/>
                <a:gd name="connsiteY7" fmla="*/ 36486 h 63504"/>
                <a:gd name="connsiteX8" fmla="*/ 46549 w 46549"/>
                <a:gd name="connsiteY8" fmla="*/ 0 h 63504"/>
                <a:gd name="connsiteX9" fmla="*/ 38265 w 46549"/>
                <a:gd name="connsiteY9" fmla="*/ 0 h 63504"/>
                <a:gd name="connsiteX10" fmla="*/ 38265 w 46549"/>
                <a:gd name="connsiteY10" fmla="*/ 37077 h 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49" h="63504">
                  <a:moveTo>
                    <a:pt x="38462" y="37077"/>
                  </a:moveTo>
                  <a:cubicBezTo>
                    <a:pt x="38462" y="50882"/>
                    <a:pt x="32545" y="56996"/>
                    <a:pt x="23077" y="56996"/>
                  </a:cubicBezTo>
                  <a:cubicBezTo>
                    <a:pt x="14596" y="56996"/>
                    <a:pt x="8284" y="51080"/>
                    <a:pt x="8284" y="37077"/>
                  </a:cubicBezTo>
                  <a:lnTo>
                    <a:pt x="8284" y="0"/>
                  </a:lnTo>
                  <a:lnTo>
                    <a:pt x="0" y="0"/>
                  </a:lnTo>
                  <a:lnTo>
                    <a:pt x="0" y="36880"/>
                  </a:lnTo>
                  <a:cubicBezTo>
                    <a:pt x="0" y="56207"/>
                    <a:pt x="9665" y="63505"/>
                    <a:pt x="22683" y="63505"/>
                  </a:cubicBezTo>
                  <a:cubicBezTo>
                    <a:pt x="36293" y="63505"/>
                    <a:pt x="46549" y="55616"/>
                    <a:pt x="46549" y="36486"/>
                  </a:cubicBezTo>
                  <a:lnTo>
                    <a:pt x="46549" y="0"/>
                  </a:lnTo>
                  <a:lnTo>
                    <a:pt x="38265" y="0"/>
                  </a:lnTo>
                  <a:lnTo>
                    <a:pt x="38265" y="37077"/>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custDataLst>
                <p:tags r:id="rId189"/>
              </p:custDataLst>
            </p:nvPr>
          </p:nvSpPr>
          <p:spPr>
            <a:xfrm>
              <a:off x="8382420" y="2323868"/>
              <a:ext cx="49310" cy="62321"/>
            </a:xfrm>
            <a:custGeom>
              <a:avLst/>
              <a:gdLst>
                <a:gd name="connsiteX0" fmla="*/ 30967 w 49310"/>
                <a:gd name="connsiteY0" fmla="*/ 17158 h 62321"/>
                <a:gd name="connsiteX1" fmla="*/ 24655 w 49310"/>
                <a:gd name="connsiteY1" fmla="*/ 29977 h 62321"/>
                <a:gd name="connsiteX2" fmla="*/ 24458 w 49310"/>
                <a:gd name="connsiteY2" fmla="*/ 29977 h 62321"/>
                <a:gd name="connsiteX3" fmla="*/ 18146 w 49310"/>
                <a:gd name="connsiteY3" fmla="*/ 17158 h 62321"/>
                <a:gd name="connsiteX4" fmla="*/ 9270 w 49310"/>
                <a:gd name="connsiteY4" fmla="*/ 0 h 62321"/>
                <a:gd name="connsiteX5" fmla="*/ 0 w 49310"/>
                <a:gd name="connsiteY5" fmla="*/ 0 h 62321"/>
                <a:gd name="connsiteX6" fmla="*/ 19921 w 49310"/>
                <a:gd name="connsiteY6" fmla="*/ 35894 h 62321"/>
                <a:gd name="connsiteX7" fmla="*/ 19921 w 49310"/>
                <a:gd name="connsiteY7" fmla="*/ 62321 h 62321"/>
                <a:gd name="connsiteX8" fmla="*/ 28205 w 49310"/>
                <a:gd name="connsiteY8" fmla="*/ 62321 h 62321"/>
                <a:gd name="connsiteX9" fmla="*/ 28205 w 49310"/>
                <a:gd name="connsiteY9" fmla="*/ 35894 h 62321"/>
                <a:gd name="connsiteX10" fmla="*/ 49310 w 49310"/>
                <a:gd name="connsiteY10" fmla="*/ 0 h 62321"/>
                <a:gd name="connsiteX11" fmla="*/ 40040 w 49310"/>
                <a:gd name="connsiteY11" fmla="*/ 0 h 62321"/>
                <a:gd name="connsiteX12" fmla="*/ 30967 w 49310"/>
                <a:gd name="connsiteY12" fmla="*/ 17158 h 6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10" h="62321">
                  <a:moveTo>
                    <a:pt x="30967" y="17158"/>
                  </a:moveTo>
                  <a:cubicBezTo>
                    <a:pt x="28600" y="21891"/>
                    <a:pt x="26430" y="26033"/>
                    <a:pt x="24655" y="29977"/>
                  </a:cubicBezTo>
                  <a:lnTo>
                    <a:pt x="24458" y="29977"/>
                  </a:lnTo>
                  <a:cubicBezTo>
                    <a:pt x="22485" y="25638"/>
                    <a:pt x="20710" y="21891"/>
                    <a:pt x="18146" y="17158"/>
                  </a:cubicBezTo>
                  <a:lnTo>
                    <a:pt x="9270" y="0"/>
                  </a:lnTo>
                  <a:lnTo>
                    <a:pt x="0" y="0"/>
                  </a:lnTo>
                  <a:lnTo>
                    <a:pt x="19921" y="35894"/>
                  </a:lnTo>
                  <a:lnTo>
                    <a:pt x="19921" y="62321"/>
                  </a:lnTo>
                  <a:lnTo>
                    <a:pt x="28205" y="62321"/>
                  </a:lnTo>
                  <a:lnTo>
                    <a:pt x="28205" y="35894"/>
                  </a:lnTo>
                  <a:lnTo>
                    <a:pt x="49310" y="0"/>
                  </a:lnTo>
                  <a:lnTo>
                    <a:pt x="40040" y="0"/>
                  </a:lnTo>
                  <a:lnTo>
                    <a:pt x="30967" y="17158"/>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0" name="任意多边形: 形状 279"/>
          <p:cNvSpPr/>
          <p:nvPr userDrawn="1">
            <p:custDataLst>
              <p:tags r:id="rId190"/>
            </p:custDataLst>
          </p:nvPr>
        </p:nvSpPr>
        <p:spPr>
          <a:xfrm>
            <a:off x="10206355" y="2508885"/>
            <a:ext cx="173355" cy="139700"/>
          </a:xfrm>
          <a:custGeom>
            <a:avLst/>
            <a:gdLst>
              <a:gd name="connsiteX0" fmla="*/ 77910 w 187379"/>
              <a:gd name="connsiteY0" fmla="*/ 118331 h 151069"/>
              <a:gd name="connsiteX1" fmla="*/ 11637 w 187379"/>
              <a:gd name="connsiteY1" fmla="*/ 48516 h 151069"/>
              <a:gd name="connsiteX2" fmla="*/ 0 w 187379"/>
              <a:gd name="connsiteY2" fmla="*/ 71196 h 151069"/>
              <a:gd name="connsiteX3" fmla="*/ 76332 w 187379"/>
              <a:gd name="connsiteY3" fmla="*/ 151070 h 151069"/>
              <a:gd name="connsiteX4" fmla="*/ 187380 w 187379"/>
              <a:gd name="connsiteY4" fmla="*/ 7100 h 151069"/>
              <a:gd name="connsiteX5" fmla="*/ 170022 w 187379"/>
              <a:gd name="connsiteY5" fmla="*/ 0 h 15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9" h="151069">
                <a:moveTo>
                  <a:pt x="77910" y="118331"/>
                </a:moveTo>
                <a:lnTo>
                  <a:pt x="11637" y="48516"/>
                </a:lnTo>
                <a:lnTo>
                  <a:pt x="0" y="71196"/>
                </a:lnTo>
                <a:lnTo>
                  <a:pt x="76332" y="151070"/>
                </a:lnTo>
                <a:lnTo>
                  <a:pt x="187380" y="7100"/>
                </a:lnTo>
                <a:lnTo>
                  <a:pt x="170022"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userDrawn="1">
            <p:custDataLst>
              <p:tags r:id="rId191"/>
            </p:custDataLst>
          </p:nvPr>
        </p:nvSpPr>
        <p:spPr>
          <a:xfrm>
            <a:off x="10455910" y="2496820"/>
            <a:ext cx="197485" cy="17780"/>
          </a:xfrm>
          <a:custGeom>
            <a:avLst/>
            <a:gdLst>
              <a:gd name="connsiteX0" fmla="*/ 211640 w 213612"/>
              <a:gd name="connsiteY0" fmla="*/ 0 h 19327"/>
              <a:gd name="connsiteX1" fmla="*/ 1972 w 213612"/>
              <a:gd name="connsiteY1" fmla="*/ 0 h 19327"/>
              <a:gd name="connsiteX2" fmla="*/ 0 w 213612"/>
              <a:gd name="connsiteY2" fmla="*/ 1972 h 19327"/>
              <a:gd name="connsiteX3" fmla="*/ 0 w 213612"/>
              <a:gd name="connsiteY3" fmla="*/ 17355 h 19327"/>
              <a:gd name="connsiteX4" fmla="*/ 1972 w 213612"/>
              <a:gd name="connsiteY4" fmla="*/ 19327 h 19327"/>
              <a:gd name="connsiteX5" fmla="*/ 211640 w 213612"/>
              <a:gd name="connsiteY5" fmla="*/ 19327 h 19327"/>
              <a:gd name="connsiteX6" fmla="*/ 213613 w 213612"/>
              <a:gd name="connsiteY6" fmla="*/ 17355 h 19327"/>
              <a:gd name="connsiteX7" fmla="*/ 213613 w 213612"/>
              <a:gd name="connsiteY7" fmla="*/ 1972 h 19327"/>
              <a:gd name="connsiteX8" fmla="*/ 211640 w 213612"/>
              <a:gd name="connsiteY8" fmla="*/ 0 h 1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2" h="19327">
                <a:moveTo>
                  <a:pt x="211640" y="0"/>
                </a:moveTo>
                <a:lnTo>
                  <a:pt x="1972" y="0"/>
                </a:lnTo>
                <a:cubicBezTo>
                  <a:pt x="789" y="0"/>
                  <a:pt x="0" y="986"/>
                  <a:pt x="0" y="1972"/>
                </a:cubicBezTo>
                <a:lnTo>
                  <a:pt x="0" y="17355"/>
                </a:lnTo>
                <a:cubicBezTo>
                  <a:pt x="0" y="18539"/>
                  <a:pt x="986" y="19327"/>
                  <a:pt x="1972" y="19327"/>
                </a:cubicBezTo>
                <a:lnTo>
                  <a:pt x="211640" y="19327"/>
                </a:lnTo>
                <a:cubicBezTo>
                  <a:pt x="212824" y="19327"/>
                  <a:pt x="213613" y="18341"/>
                  <a:pt x="213613" y="17355"/>
                </a:cubicBezTo>
                <a:lnTo>
                  <a:pt x="213613" y="1972"/>
                </a:lnTo>
                <a:cubicBezTo>
                  <a:pt x="213613" y="986"/>
                  <a:pt x="212824" y="0"/>
                  <a:pt x="21164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userDrawn="1">
            <p:custDataLst>
              <p:tags r:id="rId192"/>
            </p:custDataLst>
          </p:nvPr>
        </p:nvSpPr>
        <p:spPr>
          <a:xfrm>
            <a:off x="10455910" y="2557780"/>
            <a:ext cx="381000" cy="19685"/>
          </a:xfrm>
          <a:custGeom>
            <a:avLst/>
            <a:gdLst>
              <a:gd name="connsiteX0" fmla="*/ 409868 w 412235"/>
              <a:gd name="connsiteY0" fmla="*/ 0 h 21496"/>
              <a:gd name="connsiteX1" fmla="*/ 2367 w 412235"/>
              <a:gd name="connsiteY1" fmla="*/ 0 h 21496"/>
              <a:gd name="connsiteX2" fmla="*/ 0 w 412235"/>
              <a:gd name="connsiteY2" fmla="*/ 2367 h 21496"/>
              <a:gd name="connsiteX3" fmla="*/ 0 w 412235"/>
              <a:gd name="connsiteY3" fmla="*/ 19130 h 21496"/>
              <a:gd name="connsiteX4" fmla="*/ 2367 w 412235"/>
              <a:gd name="connsiteY4" fmla="*/ 21497 h 21496"/>
              <a:gd name="connsiteX5" fmla="*/ 409868 w 412235"/>
              <a:gd name="connsiteY5" fmla="*/ 21497 h 21496"/>
              <a:gd name="connsiteX6" fmla="*/ 412236 w 412235"/>
              <a:gd name="connsiteY6" fmla="*/ 19130 h 21496"/>
              <a:gd name="connsiteX7" fmla="*/ 412236 w 412235"/>
              <a:gd name="connsiteY7" fmla="*/ 2169 h 21496"/>
              <a:gd name="connsiteX8" fmla="*/ 409868 w 412235"/>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35" h="21496">
                <a:moveTo>
                  <a:pt x="409868" y="0"/>
                </a:moveTo>
                <a:lnTo>
                  <a:pt x="2367" y="0"/>
                </a:lnTo>
                <a:cubicBezTo>
                  <a:pt x="1183" y="0"/>
                  <a:pt x="0" y="986"/>
                  <a:pt x="0" y="2367"/>
                </a:cubicBezTo>
                <a:lnTo>
                  <a:pt x="0" y="19130"/>
                </a:lnTo>
                <a:cubicBezTo>
                  <a:pt x="0" y="20314"/>
                  <a:pt x="986" y="21497"/>
                  <a:pt x="2367" y="21497"/>
                </a:cubicBezTo>
                <a:lnTo>
                  <a:pt x="409868" y="21497"/>
                </a:lnTo>
                <a:cubicBezTo>
                  <a:pt x="411052" y="21497"/>
                  <a:pt x="412236" y="20511"/>
                  <a:pt x="412236" y="19130"/>
                </a:cubicBezTo>
                <a:lnTo>
                  <a:pt x="412236" y="2169"/>
                </a:lnTo>
                <a:cubicBezTo>
                  <a:pt x="412038" y="986"/>
                  <a:pt x="411052" y="0"/>
                  <a:pt x="409868"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userDrawn="1">
            <p:custDataLst>
              <p:tags r:id="rId193"/>
            </p:custDataLst>
          </p:nvPr>
        </p:nvSpPr>
        <p:spPr>
          <a:xfrm>
            <a:off x="10455910" y="2592070"/>
            <a:ext cx="382270" cy="19685"/>
          </a:xfrm>
          <a:custGeom>
            <a:avLst/>
            <a:gdLst>
              <a:gd name="connsiteX0" fmla="*/ 410855 w 413221"/>
              <a:gd name="connsiteY0" fmla="*/ 0 h 21496"/>
              <a:gd name="connsiteX1" fmla="*/ 2367 w 413221"/>
              <a:gd name="connsiteY1" fmla="*/ 0 h 21496"/>
              <a:gd name="connsiteX2" fmla="*/ 0 w 413221"/>
              <a:gd name="connsiteY2" fmla="*/ 2367 h 21496"/>
              <a:gd name="connsiteX3" fmla="*/ 0 w 413221"/>
              <a:gd name="connsiteY3" fmla="*/ 19130 h 21496"/>
              <a:gd name="connsiteX4" fmla="*/ 2367 w 413221"/>
              <a:gd name="connsiteY4" fmla="*/ 21497 h 21496"/>
              <a:gd name="connsiteX5" fmla="*/ 410855 w 413221"/>
              <a:gd name="connsiteY5" fmla="*/ 21497 h 21496"/>
              <a:gd name="connsiteX6" fmla="*/ 413221 w 413221"/>
              <a:gd name="connsiteY6" fmla="*/ 19130 h 21496"/>
              <a:gd name="connsiteX7" fmla="*/ 413221 w 413221"/>
              <a:gd name="connsiteY7" fmla="*/ 2169 h 21496"/>
              <a:gd name="connsiteX8" fmla="*/ 410855 w 413221"/>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21" h="21496">
                <a:moveTo>
                  <a:pt x="410855" y="0"/>
                </a:moveTo>
                <a:lnTo>
                  <a:pt x="2367" y="0"/>
                </a:lnTo>
                <a:cubicBezTo>
                  <a:pt x="1183" y="0"/>
                  <a:pt x="0" y="986"/>
                  <a:pt x="0" y="2367"/>
                </a:cubicBezTo>
                <a:lnTo>
                  <a:pt x="0" y="19130"/>
                </a:lnTo>
                <a:cubicBezTo>
                  <a:pt x="0" y="20314"/>
                  <a:pt x="986" y="21497"/>
                  <a:pt x="2367" y="21497"/>
                </a:cubicBezTo>
                <a:lnTo>
                  <a:pt x="410855" y="21497"/>
                </a:lnTo>
                <a:cubicBezTo>
                  <a:pt x="412038" y="21497"/>
                  <a:pt x="413221" y="20511"/>
                  <a:pt x="413221" y="19130"/>
                </a:cubicBezTo>
                <a:lnTo>
                  <a:pt x="413221" y="2169"/>
                </a:lnTo>
                <a:cubicBezTo>
                  <a:pt x="413024" y="986"/>
                  <a:pt x="412038" y="0"/>
                  <a:pt x="410855"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userDrawn="1">
            <p:custDataLst>
              <p:tags r:id="rId194"/>
            </p:custDataLst>
          </p:nvPr>
        </p:nvSpPr>
        <p:spPr>
          <a:xfrm>
            <a:off x="10467975" y="2783205"/>
            <a:ext cx="175895" cy="20320"/>
          </a:xfrm>
          <a:custGeom>
            <a:avLst/>
            <a:gdLst>
              <a:gd name="connsiteX0" fmla="*/ 187971 w 190338"/>
              <a:gd name="connsiteY0" fmla="*/ 0 h 21891"/>
              <a:gd name="connsiteX1" fmla="*/ 2367 w 190338"/>
              <a:gd name="connsiteY1" fmla="*/ 0 h 21891"/>
              <a:gd name="connsiteX2" fmla="*/ 0 w 190338"/>
              <a:gd name="connsiteY2" fmla="*/ 2367 h 21891"/>
              <a:gd name="connsiteX3" fmla="*/ 0 w 190338"/>
              <a:gd name="connsiteY3" fmla="*/ 19525 h 21891"/>
              <a:gd name="connsiteX4" fmla="*/ 2367 w 190338"/>
              <a:gd name="connsiteY4" fmla="*/ 21891 h 21891"/>
              <a:gd name="connsiteX5" fmla="*/ 187971 w 190338"/>
              <a:gd name="connsiteY5" fmla="*/ 21891 h 21891"/>
              <a:gd name="connsiteX6" fmla="*/ 190338 w 190338"/>
              <a:gd name="connsiteY6" fmla="*/ 19525 h 21891"/>
              <a:gd name="connsiteX7" fmla="*/ 190338 w 190338"/>
              <a:gd name="connsiteY7" fmla="*/ 2367 h 21891"/>
              <a:gd name="connsiteX8" fmla="*/ 187971 w 190338"/>
              <a:gd name="connsiteY8" fmla="*/ 0 h 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38" h="21891">
                <a:moveTo>
                  <a:pt x="187971" y="0"/>
                </a:moveTo>
                <a:lnTo>
                  <a:pt x="2367" y="0"/>
                </a:lnTo>
                <a:cubicBezTo>
                  <a:pt x="986" y="0"/>
                  <a:pt x="0" y="986"/>
                  <a:pt x="0" y="2367"/>
                </a:cubicBezTo>
                <a:lnTo>
                  <a:pt x="0" y="19525"/>
                </a:lnTo>
                <a:cubicBezTo>
                  <a:pt x="0" y="20905"/>
                  <a:pt x="986" y="21891"/>
                  <a:pt x="2367" y="21891"/>
                </a:cubicBezTo>
                <a:lnTo>
                  <a:pt x="187971" y="21891"/>
                </a:lnTo>
                <a:cubicBezTo>
                  <a:pt x="189352" y="21891"/>
                  <a:pt x="190338" y="20905"/>
                  <a:pt x="190338" y="19525"/>
                </a:cubicBezTo>
                <a:lnTo>
                  <a:pt x="190338" y="2367"/>
                </a:lnTo>
                <a:cubicBezTo>
                  <a:pt x="190338" y="986"/>
                  <a:pt x="189155" y="0"/>
                  <a:pt x="187971"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标题 1"/>
          <p:cNvSpPr>
            <a:spLocks noGrp="1"/>
          </p:cNvSpPr>
          <p:nvPr>
            <p:ph type="title" hasCustomPrompt="1"/>
            <p:custDataLst>
              <p:tags r:id="rId195"/>
            </p:custDataLst>
          </p:nvPr>
        </p:nvSpPr>
        <p:spPr>
          <a:xfrm>
            <a:off x="1257300" y="3250640"/>
            <a:ext cx="9144000" cy="1152000"/>
          </a:xfrm>
        </p:spPr>
        <p:txBody>
          <a:bodyPr anchor="b"/>
          <a:lstStyle>
            <a:lvl1pPr algn="l">
              <a:defRPr sz="6000"/>
            </a:lvl1pPr>
          </a:lstStyle>
          <a:p>
            <a:r>
              <a:rPr lang="zh-CN" altLang="en-US" dirty="0"/>
              <a:t>添加章节标题</a:t>
            </a:r>
            <a:endParaRPr lang="zh-CN" altLang="en-US" dirty="0"/>
          </a:p>
        </p:txBody>
      </p:sp>
      <p:sp>
        <p:nvSpPr>
          <p:cNvPr id="4" name="日期占位符 3"/>
          <p:cNvSpPr>
            <a:spLocks noGrp="1"/>
          </p:cNvSpPr>
          <p:nvPr>
            <p:ph type="dt" sz="half" idx="10"/>
            <p:custDataLst>
              <p:tags r:id="rId19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97"/>
            </p:custDataLst>
          </p:nvPr>
        </p:nvSpPr>
        <p:spPr/>
        <p:txBody>
          <a:bodyPr/>
          <a:lstStyle/>
          <a:p>
            <a:endParaRPr lang="zh-CN" altLang="en-US"/>
          </a:p>
        </p:txBody>
      </p:sp>
      <p:sp>
        <p:nvSpPr>
          <p:cNvPr id="6" name="灯片编号占位符 5"/>
          <p:cNvSpPr>
            <a:spLocks noGrp="1"/>
          </p:cNvSpPr>
          <p:nvPr>
            <p:ph type="sldNum" sz="quarter" idx="12"/>
            <p:custDataLst>
              <p:tags r:id="rId198"/>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99"/>
            </p:custDataLst>
          </p:nvPr>
        </p:nvSpPr>
        <p:spPr>
          <a:xfrm>
            <a:off x="1257300" y="1927340"/>
            <a:ext cx="9144000" cy="1224000"/>
          </a:xfrm>
        </p:spPr>
        <p:txBody>
          <a:bodyPr anchor="ctr">
            <a:noAutofit/>
          </a:bodyPr>
          <a:lstStyle>
            <a:lvl1pPr marL="0" indent="0" algn="l">
              <a:buNone/>
              <a:defRPr sz="7200" b="1">
                <a:solidFill>
                  <a:schemeClr val="accent1"/>
                </a:solidFill>
                <a:latin typeface="微软雅黑" panose="020B0503020204020204" charset="-122"/>
                <a:ea typeface="微软雅黑" panose="020B0503020204020204" charset="-122"/>
              </a:defRPr>
            </a:lvl1pPr>
          </a:lstStyle>
          <a:p>
            <a:pPr lvl="0"/>
            <a:r>
              <a:rPr lang="en-US" altLang="zh-CN" dirty="0"/>
              <a:t>Part 01</a:t>
            </a:r>
            <a:endParaRPr lang="en-US" altLang="zh-CN" dirty="0"/>
          </a:p>
        </p:txBody>
      </p:sp>
      <p:pic>
        <p:nvPicPr>
          <p:cNvPr id="29" name="图形 4"/>
          <p:cNvPicPr>
            <a:picLocks noChangeAspect="1"/>
          </p:cNvPicPr>
          <p:nvPr userDrawn="1">
            <p:custDataLst>
              <p:tags r:id="rId200"/>
            </p:custDataLst>
          </p:nvPr>
        </p:nvPicPr>
        <p:blipFill>
          <a:blip r:embed="rId201"/>
          <a:stretch>
            <a:fillRect/>
          </a:stretch>
        </p:blipFill>
        <p:spPr>
          <a:xfrm>
            <a:off x="6989445" y="2329180"/>
            <a:ext cx="2586990" cy="33051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ctrTitle" hasCustomPrompt="1"/>
            <p:custDataLst>
              <p:tags r:id="rId4"/>
            </p:custDataLst>
          </p:nvPr>
        </p:nvSpPr>
        <p:spPr>
          <a:xfrm>
            <a:off x="5863590" y="1449705"/>
            <a:ext cx="5489575" cy="1800225"/>
          </a:xfrm>
        </p:spPr>
        <p:txBody>
          <a:bodyPr anchor="b"/>
          <a:lstStyle>
            <a:lvl1pPr algn="l">
              <a:lnSpc>
                <a:spcPct val="100000"/>
              </a:lnSpc>
              <a:defRPr sz="6000" u="none" strike="noStrike" kern="0" cap="none" spc="200" normalizeH="0">
                <a:solidFill>
                  <a:schemeClr val="accent1"/>
                </a:solidFill>
                <a:uFillTx/>
              </a:defRPr>
            </a:lvl1pPr>
          </a:lstStyle>
          <a:p>
            <a:r>
              <a:rPr lang="zh-CN" altLang="en-US" dirty="0"/>
              <a:t>感谢您的观看</a:t>
            </a:r>
            <a:endParaRPr lang="zh-CN" altLang="en-US" dirty="0"/>
          </a:p>
        </p:txBody>
      </p:sp>
      <p:sp>
        <p:nvSpPr>
          <p:cNvPr id="3" name="副标题 2"/>
          <p:cNvSpPr>
            <a:spLocks noGrp="1"/>
          </p:cNvSpPr>
          <p:nvPr>
            <p:ph type="subTitle" idx="1" hasCustomPrompt="1"/>
            <p:custDataLst>
              <p:tags r:id="rId5"/>
            </p:custDataLst>
          </p:nvPr>
        </p:nvSpPr>
        <p:spPr>
          <a:xfrm>
            <a:off x="5873115" y="3402965"/>
            <a:ext cx="5489575" cy="418465"/>
          </a:xfrm>
        </p:spPr>
        <p:txBody>
          <a:bodyPr/>
          <a:lstStyle>
            <a:lvl1pPr marL="0" indent="0" algn="l">
              <a:lnSpc>
                <a:spcPct val="100000"/>
              </a:lnSpc>
              <a:buNone/>
              <a:defRPr sz="1800" b="1" u="none" strike="noStrike" kern="0" cap="none" spc="150" normalizeH="0">
                <a:solidFill>
                  <a:schemeClr val="accent2"/>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sym typeface="+mn-ea"/>
              </a:rPr>
              <a:t>WPS,a click to unlimited possibilites</a:t>
            </a:r>
            <a:endParaRPr lang="zh-CN" altLang="en-US" dirty="0"/>
          </a:p>
        </p:txBody>
      </p:sp>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72630" y="3983990"/>
            <a:ext cx="2284095" cy="504190"/>
          </a:xfrm>
          <a:prstGeom prst="roundRect">
            <a:avLst>
              <a:gd name="adj" fmla="val 50000"/>
            </a:avLst>
          </a:prstGeom>
          <a:solidFill>
            <a:schemeClr val="accent1"/>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
        <p:nvSpPr>
          <p:cNvPr id="13" name="圆角矩形 12"/>
          <p:cNvSpPr/>
          <p:nvPr userDrawn="1">
            <p:custDataLst>
              <p:tags r:id="rId10"/>
            </p:custDataLst>
          </p:nvPr>
        </p:nvSpPr>
        <p:spPr>
          <a:xfrm>
            <a:off x="1184910" y="4681220"/>
            <a:ext cx="3796665" cy="36195"/>
          </a:xfrm>
          <a:prstGeom prst="roundRect">
            <a:avLst>
              <a:gd name="adj" fmla="val 50000"/>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descr="图片1"/>
          <p:cNvPicPr>
            <a:picLocks noChangeAspect="1"/>
          </p:cNvPicPr>
          <p:nvPr userDrawn="1">
            <p:custDataLst>
              <p:tags r:id="rId11"/>
            </p:custDataLst>
          </p:nvPr>
        </p:nvPicPr>
        <p:blipFill>
          <a:blip r:embed="rId12"/>
          <a:srcRect l="26317" t="5630" r="19272" b="8710"/>
          <a:stretch>
            <a:fillRect/>
          </a:stretch>
        </p:blipFill>
        <p:spPr>
          <a:xfrm>
            <a:off x="1703705" y="2037715"/>
            <a:ext cx="2798445" cy="264350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1"/>
            <a:ext cx="12192000" cy="6857999"/>
          </a:xfrm>
          <a:prstGeom prst="rect">
            <a:avLst/>
          </a:prstGeom>
          <a:gradFill>
            <a:gsLst>
              <a:gs pos="0">
                <a:schemeClr val="bg1">
                  <a:alpha val="0"/>
                </a:schemeClr>
              </a:gs>
              <a:gs pos="100000">
                <a:schemeClr val="accent1">
                  <a:alpha val="55000"/>
                </a:schemeClr>
              </a:gs>
              <a:gs pos="58000">
                <a:schemeClr val="accent1">
                  <a:alpha val="18000"/>
                </a:schemeClr>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3"/>
            </p:custDataLst>
          </p:nvPr>
        </p:nvSpPr>
        <p:spPr>
          <a:xfrm>
            <a:off x="10020109" y="5507905"/>
            <a:ext cx="2171891" cy="1350095"/>
          </a:xfrm>
          <a:custGeom>
            <a:avLst/>
            <a:gdLst>
              <a:gd name="connsiteX0" fmla="*/ 2287357 w 3455065"/>
              <a:gd name="connsiteY0" fmla="*/ 2060334 h 2147744"/>
              <a:gd name="connsiteX1" fmla="*/ 2318210 w 3455065"/>
              <a:gd name="connsiteY1" fmla="*/ 2110317 h 2147744"/>
              <a:gd name="connsiteX2" fmla="*/ 2314765 w 3455065"/>
              <a:gd name="connsiteY2" fmla="*/ 2147744 h 2147744"/>
              <a:gd name="connsiteX3" fmla="*/ 2128766 w 3455065"/>
              <a:gd name="connsiteY3" fmla="*/ 2147744 h 2147744"/>
              <a:gd name="connsiteX4" fmla="*/ 2147212 w 3455065"/>
              <a:gd name="connsiteY4" fmla="*/ 2137139 h 2147744"/>
              <a:gd name="connsiteX5" fmla="*/ 2287357 w 3455065"/>
              <a:gd name="connsiteY5" fmla="*/ 2060334 h 2147744"/>
              <a:gd name="connsiteX6" fmla="*/ 3455065 w 3455065"/>
              <a:gd name="connsiteY6" fmla="*/ 0 h 2147744"/>
              <a:gd name="connsiteX7" fmla="*/ 3455065 w 3455065"/>
              <a:gd name="connsiteY7" fmla="*/ 802078 h 2147744"/>
              <a:gd name="connsiteX8" fmla="*/ 3386433 w 3455065"/>
              <a:gd name="connsiteY8" fmla="*/ 898941 h 2147744"/>
              <a:gd name="connsiteX9" fmla="*/ 1978731 w 3455065"/>
              <a:gd name="connsiteY9" fmla="*/ 2141876 h 2147744"/>
              <a:gd name="connsiteX10" fmla="*/ 1976060 w 3455065"/>
              <a:gd name="connsiteY10" fmla="*/ 2147744 h 2147744"/>
              <a:gd name="connsiteX11" fmla="*/ 0 w 3455065"/>
              <a:gd name="connsiteY11" fmla="*/ 2147744 h 2147744"/>
              <a:gd name="connsiteX12" fmla="*/ 29016 w 3455065"/>
              <a:gd name="connsiteY12" fmla="*/ 2087877 h 2147744"/>
              <a:gd name="connsiteX13" fmla="*/ 785794 w 3455065"/>
              <a:gd name="connsiteY13" fmla="*/ 1648850 h 2147744"/>
              <a:gd name="connsiteX14" fmla="*/ 1626597 w 3455065"/>
              <a:gd name="connsiteY14" fmla="*/ 1307492 h 2147744"/>
              <a:gd name="connsiteX15" fmla="*/ 2189555 w 3455065"/>
              <a:gd name="connsiteY15" fmla="*/ 1096319 h 2147744"/>
              <a:gd name="connsiteX16" fmla="*/ 2589727 w 3455065"/>
              <a:gd name="connsiteY16" fmla="*/ 614717 h 2147744"/>
              <a:gd name="connsiteX17" fmla="*/ 2627688 w 3455065"/>
              <a:gd name="connsiteY17" fmla="*/ 884411 h 2147744"/>
              <a:gd name="connsiteX18" fmla="*/ 3381542 w 3455065"/>
              <a:gd name="connsiteY18" fmla="*/ 99989 h 21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5065" h="2147744">
                <a:moveTo>
                  <a:pt x="2287357" y="2060334"/>
                </a:moveTo>
                <a:cubicBezTo>
                  <a:pt x="2306622" y="2059719"/>
                  <a:pt x="2318302" y="2073220"/>
                  <a:pt x="2318210" y="2110317"/>
                </a:cubicBezTo>
                <a:lnTo>
                  <a:pt x="2314765" y="2147744"/>
                </a:lnTo>
                <a:lnTo>
                  <a:pt x="2128766" y="2147744"/>
                </a:lnTo>
                <a:lnTo>
                  <a:pt x="2147212" y="2137139"/>
                </a:lnTo>
                <a:cubicBezTo>
                  <a:pt x="2202071" y="2101593"/>
                  <a:pt x="2255248" y="2061359"/>
                  <a:pt x="2287357" y="2060334"/>
                </a:cubicBezTo>
                <a:close/>
                <a:moveTo>
                  <a:pt x="3455065" y="0"/>
                </a:moveTo>
                <a:lnTo>
                  <a:pt x="3455065" y="802078"/>
                </a:lnTo>
                <a:lnTo>
                  <a:pt x="3386433" y="898941"/>
                </a:lnTo>
                <a:cubicBezTo>
                  <a:pt x="2726548" y="1793933"/>
                  <a:pt x="2052884" y="2042181"/>
                  <a:pt x="1978731" y="2141876"/>
                </a:cubicBezTo>
                <a:lnTo>
                  <a:pt x="1976060" y="2147744"/>
                </a:lnTo>
                <a:lnTo>
                  <a:pt x="0" y="2147744"/>
                </a:lnTo>
                <a:lnTo>
                  <a:pt x="29016" y="2087877"/>
                </a:lnTo>
                <a:cubicBezTo>
                  <a:pt x="405543" y="1349271"/>
                  <a:pt x="785794" y="1648850"/>
                  <a:pt x="785794" y="1648850"/>
                </a:cubicBezTo>
                <a:cubicBezTo>
                  <a:pt x="1131411" y="1005124"/>
                  <a:pt x="1626597" y="1307492"/>
                  <a:pt x="1626597" y="1307492"/>
                </a:cubicBezTo>
                <a:cubicBezTo>
                  <a:pt x="1907231" y="828607"/>
                  <a:pt x="2189555" y="1096319"/>
                  <a:pt x="2189555" y="1096319"/>
                </a:cubicBezTo>
                <a:cubicBezTo>
                  <a:pt x="2189555" y="1096319"/>
                  <a:pt x="2386704" y="688657"/>
                  <a:pt x="2589727" y="614717"/>
                </a:cubicBezTo>
                <a:cubicBezTo>
                  <a:pt x="2792750" y="540777"/>
                  <a:pt x="2188086" y="1022746"/>
                  <a:pt x="2627688" y="884411"/>
                </a:cubicBezTo>
                <a:cubicBezTo>
                  <a:pt x="2792539" y="832508"/>
                  <a:pt x="3082938" y="497933"/>
                  <a:pt x="3381542" y="99989"/>
                </a:cubicBezTo>
                <a:close/>
              </a:path>
            </a:pathLst>
          </a:custGeom>
          <a:solidFill>
            <a:schemeClr val="accent1">
              <a:lumMod val="60000"/>
              <a:lumOff val="40000"/>
              <a:alpha val="58000"/>
            </a:schemeClr>
          </a:solidFill>
          <a:ln w="7341" cap="flat">
            <a:noFill/>
            <a:prstDash val="solid"/>
            <a:miter/>
          </a:ln>
        </p:spPr>
        <p:txBody>
          <a:bodyPr rtlCol="0" anchor="ctr"/>
          <a:lstStyle/>
          <a:p>
            <a:endParaRPr lang="zh-CN" altLang="en-US"/>
          </a:p>
        </p:txBody>
      </p:sp>
      <p:sp>
        <p:nvSpPr>
          <p:cNvPr id="14" name="任意多边形: 形状 13"/>
          <p:cNvSpPr/>
          <p:nvPr userDrawn="1">
            <p:custDataLst>
              <p:tags r:id="rId4"/>
            </p:custDataLst>
          </p:nvPr>
        </p:nvSpPr>
        <p:spPr>
          <a:xfrm>
            <a:off x="10755528" y="5737848"/>
            <a:ext cx="1436472" cy="1120152"/>
          </a:xfrm>
          <a:custGeom>
            <a:avLst/>
            <a:gdLst>
              <a:gd name="connsiteX0" fmla="*/ 2285153 w 2285153"/>
              <a:gd name="connsiteY0" fmla="*/ 0 h 1781948"/>
              <a:gd name="connsiteX1" fmla="*/ 2285153 w 2285153"/>
              <a:gd name="connsiteY1" fmla="*/ 1736941 h 1781948"/>
              <a:gd name="connsiteX2" fmla="*/ 2242722 w 2285153"/>
              <a:gd name="connsiteY2" fmla="*/ 1781948 h 1781948"/>
              <a:gd name="connsiteX3" fmla="*/ 0 w 2285153"/>
              <a:gd name="connsiteY3" fmla="*/ 1781948 h 1781948"/>
              <a:gd name="connsiteX4" fmla="*/ 11510 w 2285153"/>
              <a:gd name="connsiteY4" fmla="*/ 1771497 h 1781948"/>
              <a:gd name="connsiteX5" fmla="*/ 1287190 w 2285153"/>
              <a:gd name="connsiteY5" fmla="*/ 1152955 h 1781948"/>
              <a:gd name="connsiteX6" fmla="*/ 1546311 w 2285153"/>
              <a:gd name="connsiteY6" fmla="*/ 715482 h 1781948"/>
              <a:gd name="connsiteX7" fmla="*/ 2248318 w 2285153"/>
              <a:gd name="connsiteY7" fmla="*/ 52450 h 178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153" h="1781948">
                <a:moveTo>
                  <a:pt x="2285153" y="0"/>
                </a:moveTo>
                <a:lnTo>
                  <a:pt x="2285153" y="1736941"/>
                </a:lnTo>
                <a:lnTo>
                  <a:pt x="2242722" y="1781948"/>
                </a:lnTo>
                <a:lnTo>
                  <a:pt x="0" y="1781948"/>
                </a:lnTo>
                <a:lnTo>
                  <a:pt x="11510" y="1771497"/>
                </a:lnTo>
                <a:cubicBezTo>
                  <a:pt x="450614" y="1413242"/>
                  <a:pt x="1287190" y="1152955"/>
                  <a:pt x="1287190" y="1152955"/>
                </a:cubicBezTo>
                <a:cubicBezTo>
                  <a:pt x="1287190" y="1152955"/>
                  <a:pt x="732089" y="1132102"/>
                  <a:pt x="1546311" y="715482"/>
                </a:cubicBezTo>
                <a:cubicBezTo>
                  <a:pt x="1800755" y="585266"/>
                  <a:pt x="2039841" y="335007"/>
                  <a:pt x="2248318" y="52450"/>
                </a:cubicBezTo>
                <a:close/>
              </a:path>
            </a:pathLst>
          </a:custGeom>
          <a:solidFill>
            <a:schemeClr val="accent1">
              <a:lumMod val="20000"/>
              <a:lumOff val="80000"/>
            </a:schemeClr>
          </a:solidFill>
          <a:ln w="7341" cap="flat">
            <a:noFill/>
            <a:prstDash val="solid"/>
            <a:miter/>
          </a:ln>
        </p:spPr>
        <p:txBody>
          <a:bodyPr rtlCol="0" anchor="ctr"/>
          <a:lstStyle/>
          <a:p>
            <a:endParaRPr lang="zh-CN" altLang="en-US"/>
          </a:p>
        </p:txBody>
      </p:sp>
      <p:sp>
        <p:nvSpPr>
          <p:cNvPr id="22" name="任意多边形: 形状 21"/>
          <p:cNvSpPr/>
          <p:nvPr userDrawn="1">
            <p:custDataLst>
              <p:tags r:id="rId5"/>
            </p:custDataLst>
          </p:nvPr>
        </p:nvSpPr>
        <p:spPr>
          <a:xfrm flipH="1" flipV="1">
            <a:off x="0" y="0"/>
            <a:ext cx="1498600" cy="1496324"/>
          </a:xfrm>
          <a:custGeom>
            <a:avLst/>
            <a:gdLst>
              <a:gd name="connsiteX0" fmla="*/ 1821543 w 1824314"/>
              <a:gd name="connsiteY0" fmla="*/ 0 h 1821543"/>
              <a:gd name="connsiteX1" fmla="*/ 1824314 w 1824314"/>
              <a:gd name="connsiteY1" fmla="*/ 140 h 1821543"/>
              <a:gd name="connsiteX2" fmla="*/ 1824314 w 1824314"/>
              <a:gd name="connsiteY2" fmla="*/ 498915 h 1821543"/>
              <a:gd name="connsiteX3" fmla="*/ 1821543 w 1824314"/>
              <a:gd name="connsiteY3" fmla="*/ 498775 h 1821543"/>
              <a:gd name="connsiteX4" fmla="*/ 498775 w 1824314"/>
              <a:gd name="connsiteY4" fmla="*/ 1821543 h 1821543"/>
              <a:gd name="connsiteX5" fmla="*/ 0 w 1824314"/>
              <a:gd name="connsiteY5" fmla="*/ 1821543 h 1821543"/>
              <a:gd name="connsiteX6" fmla="*/ 1821543 w 1824314"/>
              <a:gd name="connsiteY6" fmla="*/ 0 h 182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314" h="1821543">
                <a:moveTo>
                  <a:pt x="1821543" y="0"/>
                </a:moveTo>
                <a:lnTo>
                  <a:pt x="1824314" y="140"/>
                </a:lnTo>
                <a:lnTo>
                  <a:pt x="1824314" y="498915"/>
                </a:lnTo>
                <a:lnTo>
                  <a:pt x="1821543" y="498775"/>
                </a:lnTo>
                <a:cubicBezTo>
                  <a:pt x="1090998" y="498775"/>
                  <a:pt x="498775" y="1090998"/>
                  <a:pt x="498775" y="1821543"/>
                </a:cubicBezTo>
                <a:lnTo>
                  <a:pt x="0" y="1821543"/>
                </a:lnTo>
                <a:cubicBezTo>
                  <a:pt x="0" y="815533"/>
                  <a:pt x="815533" y="0"/>
                  <a:pt x="1821543" y="0"/>
                </a:cubicBezTo>
                <a:close/>
              </a:path>
            </a:pathLst>
          </a:custGeom>
          <a:solidFill>
            <a:schemeClr val="accent1">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cxnSp>
        <p:nvCxnSpPr>
          <p:cNvPr id="18" name="直接连接符 17"/>
          <p:cNvCxnSpPr/>
          <p:nvPr userDrawn="1">
            <p:custDataLst>
              <p:tags r:id="rId6"/>
            </p:custDataLst>
          </p:nvPr>
        </p:nvCxnSpPr>
        <p:spPr>
          <a:xfrm>
            <a:off x="11077567" y="1013335"/>
            <a:ext cx="274646" cy="0"/>
          </a:xfrm>
          <a:prstGeom prst="line">
            <a:avLst/>
          </a:prstGeom>
          <a:ln w="3492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7"/>
            </p:custDataLst>
          </p:nvPr>
        </p:nvCxnSpPr>
        <p:spPr>
          <a:xfrm>
            <a:off x="11167589" y="1108266"/>
            <a:ext cx="184624" cy="0"/>
          </a:xfrm>
          <a:prstGeom prst="line">
            <a:avLst/>
          </a:prstGeom>
          <a:ln w="349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dirty="0"/>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hasCustomPrompt="1"/>
            <p:custDataLst>
              <p:tags r:id="rId11"/>
            </p:custDataLst>
          </p:nvPr>
        </p:nvSpPr>
        <p:spPr>
          <a:xfrm>
            <a:off x="839788" y="565200"/>
            <a:ext cx="1852612" cy="1081088"/>
          </a:xfrm>
        </p:spPr>
        <p:txBody>
          <a:bodyPr wrap="square" anchor="ctr" anchorCtr="0">
            <a:normAutofit/>
          </a:bodyPr>
          <a:lstStyle>
            <a:lvl1pPr>
              <a:defRPr sz="6000"/>
            </a:lvl1pPr>
          </a:lstStyle>
          <a:p>
            <a:r>
              <a:rPr lang="zh-CN" altLang="en-US" dirty="0"/>
              <a:t>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1" cy="6858000"/>
          </a:xfrm>
          <a:prstGeom prst="rect">
            <a:avLst/>
          </a:prstGeom>
          <a:gradFill flip="none" rotWithShape="1">
            <a:gsLst>
              <a:gs pos="0">
                <a:schemeClr val="bg1">
                  <a:alpha val="0"/>
                </a:schemeClr>
              </a:gs>
              <a:gs pos="100000">
                <a:schemeClr val="accent1"/>
              </a:gs>
              <a:gs pos="69000">
                <a:schemeClr val="accent1">
                  <a:alpha val="64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6" name="任意多边形: 形状 25"/>
          <p:cNvSpPr/>
          <p:nvPr userDrawn="1">
            <p:custDataLst>
              <p:tags r:id="rId3"/>
            </p:custDataLst>
          </p:nvPr>
        </p:nvSpPr>
        <p:spPr>
          <a:xfrm flipH="1" flipV="1">
            <a:off x="0" y="0"/>
            <a:ext cx="1362976" cy="1360906"/>
          </a:xfrm>
          <a:custGeom>
            <a:avLst/>
            <a:gdLst>
              <a:gd name="connsiteX0" fmla="*/ 1821543 w 1824314"/>
              <a:gd name="connsiteY0" fmla="*/ 0 h 1821543"/>
              <a:gd name="connsiteX1" fmla="*/ 1824314 w 1824314"/>
              <a:gd name="connsiteY1" fmla="*/ 140 h 1821543"/>
              <a:gd name="connsiteX2" fmla="*/ 1824314 w 1824314"/>
              <a:gd name="connsiteY2" fmla="*/ 498915 h 1821543"/>
              <a:gd name="connsiteX3" fmla="*/ 1821543 w 1824314"/>
              <a:gd name="connsiteY3" fmla="*/ 498775 h 1821543"/>
              <a:gd name="connsiteX4" fmla="*/ 498775 w 1824314"/>
              <a:gd name="connsiteY4" fmla="*/ 1821543 h 1821543"/>
              <a:gd name="connsiteX5" fmla="*/ 0 w 1824314"/>
              <a:gd name="connsiteY5" fmla="*/ 1821543 h 1821543"/>
              <a:gd name="connsiteX6" fmla="*/ 1821543 w 1824314"/>
              <a:gd name="connsiteY6" fmla="*/ 0 h 182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314" h="1821543">
                <a:moveTo>
                  <a:pt x="1821543" y="0"/>
                </a:moveTo>
                <a:lnTo>
                  <a:pt x="1824314" y="140"/>
                </a:lnTo>
                <a:lnTo>
                  <a:pt x="1824314" y="498915"/>
                </a:lnTo>
                <a:lnTo>
                  <a:pt x="1821543" y="498775"/>
                </a:lnTo>
                <a:cubicBezTo>
                  <a:pt x="1090998" y="498775"/>
                  <a:pt x="498775" y="1090998"/>
                  <a:pt x="498775" y="1821543"/>
                </a:cubicBezTo>
                <a:lnTo>
                  <a:pt x="0" y="1821543"/>
                </a:lnTo>
                <a:cubicBezTo>
                  <a:pt x="0" y="815533"/>
                  <a:pt x="815533" y="0"/>
                  <a:pt x="1821543" y="0"/>
                </a:cubicBezTo>
                <a:close/>
              </a:path>
            </a:pathLst>
          </a:custGeom>
          <a:solidFill>
            <a:schemeClr val="bg2">
              <a:lumMod val="9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 name="椭圆 8"/>
          <p:cNvSpPr/>
          <p:nvPr userDrawn="1">
            <p:custDataLst>
              <p:tags r:id="rId4"/>
            </p:custDataLst>
          </p:nvPr>
        </p:nvSpPr>
        <p:spPr>
          <a:xfrm flipH="1">
            <a:off x="6888426" y="932600"/>
            <a:ext cx="4481960" cy="4481960"/>
          </a:xfrm>
          <a:prstGeom prst="ellipse">
            <a:avLst/>
          </a:prstGeom>
          <a:gradFill flip="none" rotWithShape="1">
            <a:gsLst>
              <a:gs pos="15000">
                <a:schemeClr val="accent1">
                  <a:lumMod val="20000"/>
                  <a:lumOff val="80000"/>
                  <a:alpha val="70000"/>
                </a:schemeClr>
              </a:gs>
              <a:gs pos="57000">
                <a:schemeClr val="accent1">
                  <a:lumMod val="20000"/>
                  <a:lumOff val="80000"/>
                  <a:alpha val="0"/>
                </a:schemeClr>
              </a:gs>
            </a:gsLst>
            <a:lin ang="81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userDrawn="1">
            <p:custDataLst>
              <p:tags r:id="rId5"/>
            </p:custDataLst>
          </p:nvPr>
        </p:nvCxnSpPr>
        <p:spPr>
          <a:xfrm>
            <a:off x="1359657" y="5038528"/>
            <a:ext cx="1208882" cy="0"/>
          </a:xfrm>
          <a:prstGeom prst="line">
            <a:avLst/>
          </a:prstGeom>
          <a:ln w="190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custDataLst>
              <p:tags r:id="rId6"/>
            </p:custDataLst>
          </p:nvPr>
        </p:nvCxnSpPr>
        <p:spPr>
          <a:xfrm>
            <a:off x="11064867" y="708535"/>
            <a:ext cx="274646" cy="0"/>
          </a:xfrm>
          <a:prstGeom prst="line">
            <a:avLst/>
          </a:prstGeom>
          <a:ln w="3492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custDataLst>
              <p:tags r:id="rId7"/>
            </p:custDataLst>
          </p:nvPr>
        </p:nvCxnSpPr>
        <p:spPr>
          <a:xfrm>
            <a:off x="11154889" y="803466"/>
            <a:ext cx="184624" cy="0"/>
          </a:xfrm>
          <a:prstGeom prst="line">
            <a:avLst/>
          </a:prstGeom>
          <a:ln w="3492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任意多边形: 形状 52"/>
          <p:cNvSpPr/>
          <p:nvPr>
            <p:custDataLst>
              <p:tags r:id="rId8"/>
            </p:custDataLst>
          </p:nvPr>
        </p:nvSpPr>
        <p:spPr>
          <a:xfrm flipH="1">
            <a:off x="9110566" y="2253077"/>
            <a:ext cx="671916" cy="973180"/>
          </a:xfrm>
          <a:custGeom>
            <a:avLst/>
            <a:gdLst>
              <a:gd name="connsiteX0" fmla="*/ 891969 w 899272"/>
              <a:gd name="connsiteY0" fmla="*/ 168714 h 1302475"/>
              <a:gd name="connsiteX1" fmla="*/ 858442 w 899272"/>
              <a:gd name="connsiteY1" fmla="*/ 990338 h 1302475"/>
              <a:gd name="connsiteX2" fmla="*/ 889996 w 899272"/>
              <a:gd name="connsiteY2" fmla="*/ 1167578 h 1302475"/>
              <a:gd name="connsiteX3" fmla="*/ 396513 w 899272"/>
              <a:gd name="connsiteY3" fmla="*/ 1284825 h 1302475"/>
              <a:gd name="connsiteX4" fmla="*/ 1764 w 899272"/>
              <a:gd name="connsiteY4" fmla="*/ 981241 h 1302475"/>
              <a:gd name="connsiteX5" fmla="*/ 98209 w 899272"/>
              <a:gd name="connsiteY5" fmla="*/ 932192 h 1302475"/>
              <a:gd name="connsiteX6" fmla="*/ 165898 w 899272"/>
              <a:gd name="connsiteY6" fmla="*/ 0 h 1302475"/>
              <a:gd name="connsiteX7" fmla="*/ 891969 w 899272"/>
              <a:gd name="connsiteY7" fmla="*/ 168714 h 130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272" h="1302475">
                <a:moveTo>
                  <a:pt x="891969" y="168714"/>
                </a:moveTo>
                <a:lnTo>
                  <a:pt x="858442" y="990338"/>
                </a:lnTo>
                <a:cubicBezTo>
                  <a:pt x="858442" y="990338"/>
                  <a:pt x="922696" y="1059173"/>
                  <a:pt x="889996" y="1167578"/>
                </a:cubicBezTo>
                <a:cubicBezTo>
                  <a:pt x="857297" y="1275982"/>
                  <a:pt x="637497" y="1333938"/>
                  <a:pt x="396513" y="1284825"/>
                </a:cubicBezTo>
                <a:cubicBezTo>
                  <a:pt x="171179" y="1238893"/>
                  <a:pt x="-20502" y="1087356"/>
                  <a:pt x="1764" y="981241"/>
                </a:cubicBezTo>
                <a:cubicBezTo>
                  <a:pt x="1764" y="981241"/>
                  <a:pt x="32301" y="941989"/>
                  <a:pt x="98209" y="932192"/>
                </a:cubicBezTo>
                <a:lnTo>
                  <a:pt x="165898" y="0"/>
                </a:lnTo>
                <a:lnTo>
                  <a:pt x="891969" y="168714"/>
                </a:lnTo>
                <a:close/>
              </a:path>
            </a:pathLst>
          </a:custGeom>
          <a:solidFill>
            <a:srgbClr val="FEB6A3"/>
          </a:solidFill>
          <a:ln w="6354" cap="flat">
            <a:noFill/>
            <a:prstDash val="solid"/>
            <a:miter/>
          </a:ln>
        </p:spPr>
        <p:txBody>
          <a:bodyPr rtlCol="0" anchor="ctr"/>
          <a:lstStyle/>
          <a:p>
            <a:endParaRPr lang="zh-CN" altLang="en-US"/>
          </a:p>
        </p:txBody>
      </p:sp>
      <p:sp>
        <p:nvSpPr>
          <p:cNvPr id="54" name="任意多边形: 形状 53"/>
          <p:cNvSpPr/>
          <p:nvPr>
            <p:custDataLst>
              <p:tags r:id="rId9"/>
            </p:custDataLst>
          </p:nvPr>
        </p:nvSpPr>
        <p:spPr>
          <a:xfrm flipH="1">
            <a:off x="9110566" y="2253077"/>
            <a:ext cx="671916" cy="973180"/>
          </a:xfrm>
          <a:custGeom>
            <a:avLst/>
            <a:gdLst>
              <a:gd name="connsiteX0" fmla="*/ 891969 w 899272"/>
              <a:gd name="connsiteY0" fmla="*/ 168714 h 1302475"/>
              <a:gd name="connsiteX1" fmla="*/ 858442 w 899272"/>
              <a:gd name="connsiteY1" fmla="*/ 990338 h 1302475"/>
              <a:gd name="connsiteX2" fmla="*/ 889996 w 899272"/>
              <a:gd name="connsiteY2" fmla="*/ 1167578 h 1302475"/>
              <a:gd name="connsiteX3" fmla="*/ 396513 w 899272"/>
              <a:gd name="connsiteY3" fmla="*/ 1284825 h 1302475"/>
              <a:gd name="connsiteX4" fmla="*/ 1764 w 899272"/>
              <a:gd name="connsiteY4" fmla="*/ 981241 h 1302475"/>
              <a:gd name="connsiteX5" fmla="*/ 98209 w 899272"/>
              <a:gd name="connsiteY5" fmla="*/ 932192 h 1302475"/>
              <a:gd name="connsiteX6" fmla="*/ 165898 w 899272"/>
              <a:gd name="connsiteY6" fmla="*/ 0 h 1302475"/>
              <a:gd name="connsiteX7" fmla="*/ 891969 w 899272"/>
              <a:gd name="connsiteY7" fmla="*/ 168714 h 130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272" h="1302475">
                <a:moveTo>
                  <a:pt x="891969" y="168714"/>
                </a:moveTo>
                <a:lnTo>
                  <a:pt x="858442" y="990338"/>
                </a:lnTo>
                <a:cubicBezTo>
                  <a:pt x="858442" y="990338"/>
                  <a:pt x="922696" y="1059173"/>
                  <a:pt x="889996" y="1167578"/>
                </a:cubicBezTo>
                <a:cubicBezTo>
                  <a:pt x="857297" y="1275982"/>
                  <a:pt x="637497" y="1333938"/>
                  <a:pt x="396513" y="1284825"/>
                </a:cubicBezTo>
                <a:cubicBezTo>
                  <a:pt x="171179" y="1238893"/>
                  <a:pt x="-20502" y="1087356"/>
                  <a:pt x="1764" y="981241"/>
                </a:cubicBezTo>
                <a:cubicBezTo>
                  <a:pt x="1764" y="981241"/>
                  <a:pt x="44070" y="939381"/>
                  <a:pt x="98209" y="932192"/>
                </a:cubicBezTo>
                <a:lnTo>
                  <a:pt x="165898" y="0"/>
                </a:lnTo>
                <a:lnTo>
                  <a:pt x="891969" y="168714"/>
                </a:lnTo>
                <a:close/>
              </a:path>
            </a:pathLst>
          </a:custGeom>
          <a:noFill/>
          <a:ln w="6354" cap="flat">
            <a:noFill/>
            <a:prstDash val="solid"/>
            <a:miter/>
          </a:ln>
        </p:spPr>
        <p:txBody>
          <a:bodyPr rtlCol="0" anchor="ctr"/>
          <a:lstStyle/>
          <a:p>
            <a:endParaRPr lang="zh-CN" altLang="en-US"/>
          </a:p>
        </p:txBody>
      </p:sp>
      <p:sp>
        <p:nvSpPr>
          <p:cNvPr id="55" name="任意多边形: 形状 54"/>
          <p:cNvSpPr/>
          <p:nvPr>
            <p:custDataLst>
              <p:tags r:id="rId10"/>
            </p:custDataLst>
          </p:nvPr>
        </p:nvSpPr>
        <p:spPr>
          <a:xfrm flipH="1">
            <a:off x="8863460" y="1551002"/>
            <a:ext cx="901397" cy="1193454"/>
          </a:xfrm>
          <a:custGeom>
            <a:avLst/>
            <a:gdLst>
              <a:gd name="connsiteX0" fmla="*/ 2987 w 1206403"/>
              <a:gd name="connsiteY0" fmla="*/ 666080 h 1597283"/>
              <a:gd name="connsiteX1" fmla="*/ 794711 w 1206403"/>
              <a:gd name="connsiteY1" fmla="*/ 1597190 h 1597283"/>
              <a:gd name="connsiteX2" fmla="*/ 1202119 w 1206403"/>
              <a:gd name="connsiteY2" fmla="*/ 1032582 h 1597283"/>
              <a:gd name="connsiteX3" fmla="*/ 1188823 w 1206403"/>
              <a:gd name="connsiteY3" fmla="*/ 520141 h 1597283"/>
              <a:gd name="connsiteX4" fmla="*/ 361919 w 1206403"/>
              <a:gd name="connsiteY4" fmla="*/ 4455 h 1597283"/>
              <a:gd name="connsiteX5" fmla="*/ 2924 w 1206403"/>
              <a:gd name="connsiteY5" fmla="*/ 666080 h 15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403" h="1597283">
                <a:moveTo>
                  <a:pt x="2987" y="666080"/>
                </a:moveTo>
                <a:cubicBezTo>
                  <a:pt x="32760" y="1119675"/>
                  <a:pt x="234874" y="1605015"/>
                  <a:pt x="794711" y="1597190"/>
                </a:cubicBezTo>
                <a:cubicBezTo>
                  <a:pt x="914567" y="1595536"/>
                  <a:pt x="1168529" y="1405319"/>
                  <a:pt x="1202119" y="1032582"/>
                </a:cubicBezTo>
                <a:cubicBezTo>
                  <a:pt x="1214525" y="895231"/>
                  <a:pt x="1196839" y="679949"/>
                  <a:pt x="1188823" y="520141"/>
                </a:cubicBezTo>
                <a:cubicBezTo>
                  <a:pt x="1166239" y="69154"/>
                  <a:pt x="758321" y="-23155"/>
                  <a:pt x="361919" y="4455"/>
                </a:cubicBezTo>
                <a:cubicBezTo>
                  <a:pt x="176282" y="17369"/>
                  <a:pt x="-26850" y="212421"/>
                  <a:pt x="2924" y="666080"/>
                </a:cubicBezTo>
                <a:close/>
              </a:path>
            </a:pathLst>
          </a:custGeom>
          <a:solidFill>
            <a:srgbClr val="FECFC2"/>
          </a:solidFill>
          <a:ln w="6354" cap="flat">
            <a:noFill/>
            <a:prstDash val="solid"/>
            <a:miter/>
          </a:ln>
        </p:spPr>
        <p:txBody>
          <a:bodyPr rtlCol="0" anchor="ctr"/>
          <a:lstStyle/>
          <a:p>
            <a:endParaRPr lang="zh-CN" altLang="en-US"/>
          </a:p>
        </p:txBody>
      </p:sp>
      <p:sp>
        <p:nvSpPr>
          <p:cNvPr id="56" name="任意多边形: 形状 55"/>
          <p:cNvSpPr/>
          <p:nvPr>
            <p:custDataLst>
              <p:tags r:id="rId11"/>
            </p:custDataLst>
          </p:nvPr>
        </p:nvSpPr>
        <p:spPr>
          <a:xfrm flipH="1">
            <a:off x="8811060" y="1518074"/>
            <a:ext cx="998252" cy="842714"/>
          </a:xfrm>
          <a:custGeom>
            <a:avLst/>
            <a:gdLst>
              <a:gd name="connsiteX0" fmla="*/ 48745 w 1336031"/>
              <a:gd name="connsiteY0" fmla="*/ 1027667 h 1127864"/>
              <a:gd name="connsiteX1" fmla="*/ 317275 w 1336031"/>
              <a:gd name="connsiteY1" fmla="*/ 57304 h 1127864"/>
              <a:gd name="connsiteX2" fmla="*/ 1322246 w 1336031"/>
              <a:gd name="connsiteY2" fmla="*/ 442447 h 1127864"/>
              <a:gd name="connsiteX3" fmla="*/ 1254938 w 1336031"/>
              <a:gd name="connsiteY3" fmla="*/ 759963 h 1127864"/>
              <a:gd name="connsiteX4" fmla="*/ 1203026 w 1336031"/>
              <a:gd name="connsiteY4" fmla="*/ 334932 h 1127864"/>
              <a:gd name="connsiteX5" fmla="*/ 986726 w 1336031"/>
              <a:gd name="connsiteY5" fmla="*/ 418335 h 1127864"/>
              <a:gd name="connsiteX6" fmla="*/ 1003775 w 1336031"/>
              <a:gd name="connsiteY6" fmla="*/ 266225 h 1127864"/>
              <a:gd name="connsiteX7" fmla="*/ 476702 w 1336031"/>
              <a:gd name="connsiteY7" fmla="*/ 459878 h 1127864"/>
              <a:gd name="connsiteX8" fmla="*/ 432869 w 1336031"/>
              <a:gd name="connsiteY8" fmla="*/ 424824 h 1127864"/>
              <a:gd name="connsiteX9" fmla="*/ 464169 w 1336031"/>
              <a:gd name="connsiteY9" fmla="*/ 548116 h 1127864"/>
              <a:gd name="connsiteX10" fmla="*/ 343931 w 1336031"/>
              <a:gd name="connsiteY10" fmla="*/ 863342 h 1127864"/>
              <a:gd name="connsiteX11" fmla="*/ 285848 w 1336031"/>
              <a:gd name="connsiteY11" fmla="*/ 972828 h 1127864"/>
              <a:gd name="connsiteX12" fmla="*/ 152442 w 1336031"/>
              <a:gd name="connsiteY12" fmla="*/ 1127865 h 1127864"/>
              <a:gd name="connsiteX13" fmla="*/ 48681 w 1336031"/>
              <a:gd name="connsiteY13" fmla="*/ 1027667 h 112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6031" h="1127864">
                <a:moveTo>
                  <a:pt x="48745" y="1027667"/>
                </a:moveTo>
                <a:cubicBezTo>
                  <a:pt x="48745" y="1027667"/>
                  <a:pt x="-169401" y="227482"/>
                  <a:pt x="317275" y="57304"/>
                </a:cubicBezTo>
                <a:cubicBezTo>
                  <a:pt x="803952" y="-112873"/>
                  <a:pt x="1268362" y="119777"/>
                  <a:pt x="1322246" y="442447"/>
                </a:cubicBezTo>
                <a:cubicBezTo>
                  <a:pt x="1376067" y="765053"/>
                  <a:pt x="1254938" y="759963"/>
                  <a:pt x="1254938" y="759963"/>
                </a:cubicBezTo>
                <a:cubicBezTo>
                  <a:pt x="1254938" y="759963"/>
                  <a:pt x="1218231" y="388371"/>
                  <a:pt x="1203026" y="334932"/>
                </a:cubicBezTo>
                <a:cubicBezTo>
                  <a:pt x="1095576" y="335569"/>
                  <a:pt x="1113579" y="430296"/>
                  <a:pt x="986726" y="418335"/>
                </a:cubicBezTo>
                <a:cubicBezTo>
                  <a:pt x="851792" y="405675"/>
                  <a:pt x="1114661" y="288619"/>
                  <a:pt x="1003775" y="266225"/>
                </a:cubicBezTo>
                <a:cubicBezTo>
                  <a:pt x="987489" y="254520"/>
                  <a:pt x="485290" y="467448"/>
                  <a:pt x="476702" y="459878"/>
                </a:cubicBezTo>
                <a:cubicBezTo>
                  <a:pt x="458507" y="443719"/>
                  <a:pt x="438785" y="427051"/>
                  <a:pt x="432869" y="424824"/>
                </a:cubicBezTo>
                <a:cubicBezTo>
                  <a:pt x="421036" y="420371"/>
                  <a:pt x="464169" y="548116"/>
                  <a:pt x="464169" y="548116"/>
                </a:cubicBezTo>
                <a:lnTo>
                  <a:pt x="343931" y="863342"/>
                </a:lnTo>
                <a:cubicBezTo>
                  <a:pt x="343931" y="863342"/>
                  <a:pt x="386428" y="1073281"/>
                  <a:pt x="285848" y="972828"/>
                </a:cubicBezTo>
                <a:cubicBezTo>
                  <a:pt x="238962" y="926006"/>
                  <a:pt x="152442" y="1127865"/>
                  <a:pt x="152442" y="1127865"/>
                </a:cubicBezTo>
                <a:lnTo>
                  <a:pt x="48681" y="1027667"/>
                </a:lnTo>
                <a:close/>
              </a:path>
            </a:pathLst>
          </a:custGeom>
          <a:solidFill>
            <a:srgbClr val="3D2D2D"/>
          </a:solidFill>
          <a:ln w="6354" cap="flat">
            <a:noFill/>
            <a:prstDash val="solid"/>
            <a:miter/>
          </a:ln>
        </p:spPr>
        <p:txBody>
          <a:bodyPr rtlCol="0" anchor="ctr"/>
          <a:lstStyle/>
          <a:p>
            <a:endParaRPr lang="zh-CN" altLang="en-US"/>
          </a:p>
        </p:txBody>
      </p:sp>
      <p:sp>
        <p:nvSpPr>
          <p:cNvPr id="57" name="任意多边形: 形状 56"/>
          <p:cNvSpPr/>
          <p:nvPr>
            <p:custDataLst>
              <p:tags r:id="rId12"/>
            </p:custDataLst>
          </p:nvPr>
        </p:nvSpPr>
        <p:spPr>
          <a:xfrm flipH="1">
            <a:off x="8742295" y="1360908"/>
            <a:ext cx="1280433" cy="1046417"/>
          </a:xfrm>
          <a:custGeom>
            <a:avLst/>
            <a:gdLst>
              <a:gd name="connsiteX0" fmla="*/ 644637 w 1713693"/>
              <a:gd name="connsiteY0" fmla="*/ 1257798 h 1400493"/>
              <a:gd name="connsiteX1" fmla="*/ 426873 w 1713693"/>
              <a:gd name="connsiteY1" fmla="*/ 1400493 h 1400493"/>
              <a:gd name="connsiteX2" fmla="*/ 232076 w 1713693"/>
              <a:gd name="connsiteY2" fmla="*/ 1239795 h 1400493"/>
              <a:gd name="connsiteX3" fmla="*/ 30725 w 1713693"/>
              <a:gd name="connsiteY3" fmla="*/ 976353 h 1400493"/>
              <a:gd name="connsiteX4" fmla="*/ 91289 w 1713693"/>
              <a:gd name="connsiteY4" fmla="*/ 576706 h 1400493"/>
              <a:gd name="connsiteX5" fmla="*/ 33906 w 1713693"/>
              <a:gd name="connsiteY5" fmla="*/ 594265 h 1400493"/>
              <a:gd name="connsiteX6" fmla="*/ 286087 w 1713693"/>
              <a:gd name="connsiteY6" fmla="*/ 279038 h 1400493"/>
              <a:gd name="connsiteX7" fmla="*/ 1098550 w 1713693"/>
              <a:gd name="connsiteY7" fmla="*/ 26539 h 1400493"/>
              <a:gd name="connsiteX8" fmla="*/ 1436743 w 1713693"/>
              <a:gd name="connsiteY8" fmla="*/ 209122 h 1400493"/>
              <a:gd name="connsiteX9" fmla="*/ 1598714 w 1713693"/>
              <a:gd name="connsiteY9" fmla="*/ 127310 h 1400493"/>
              <a:gd name="connsiteX10" fmla="*/ 1654188 w 1713693"/>
              <a:gd name="connsiteY10" fmla="*/ 424723 h 1400493"/>
              <a:gd name="connsiteX11" fmla="*/ 1621361 w 1713693"/>
              <a:gd name="connsiteY11" fmla="*/ 815845 h 1400493"/>
              <a:gd name="connsiteX12" fmla="*/ 1478667 w 1713693"/>
              <a:gd name="connsiteY12" fmla="*/ 728116 h 1400493"/>
              <a:gd name="connsiteX13" fmla="*/ 1057453 w 1713693"/>
              <a:gd name="connsiteY13" fmla="*/ 827042 h 1400493"/>
              <a:gd name="connsiteX14" fmla="*/ 1077684 w 1713693"/>
              <a:gd name="connsiteY14" fmla="*/ 665198 h 1400493"/>
              <a:gd name="connsiteX15" fmla="*/ 771109 w 1713693"/>
              <a:gd name="connsiteY15" fmla="*/ 896322 h 1400493"/>
              <a:gd name="connsiteX16" fmla="*/ 644573 w 1713693"/>
              <a:gd name="connsiteY16" fmla="*/ 1257862 h 14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3693" h="1400493">
                <a:moveTo>
                  <a:pt x="644637" y="1257798"/>
                </a:moveTo>
                <a:lnTo>
                  <a:pt x="426873" y="1400493"/>
                </a:lnTo>
                <a:cubicBezTo>
                  <a:pt x="367327" y="1371038"/>
                  <a:pt x="315797" y="1316708"/>
                  <a:pt x="232076" y="1239795"/>
                </a:cubicBezTo>
                <a:cubicBezTo>
                  <a:pt x="175329" y="1187628"/>
                  <a:pt x="69596" y="1065609"/>
                  <a:pt x="30725" y="976353"/>
                </a:cubicBezTo>
                <a:cubicBezTo>
                  <a:pt x="-55541" y="778120"/>
                  <a:pt x="64443" y="624101"/>
                  <a:pt x="91289" y="576706"/>
                </a:cubicBezTo>
                <a:cubicBezTo>
                  <a:pt x="91289" y="576706"/>
                  <a:pt x="39250" y="623147"/>
                  <a:pt x="33906" y="594265"/>
                </a:cubicBezTo>
                <a:cubicBezTo>
                  <a:pt x="28562" y="565382"/>
                  <a:pt x="110247" y="308493"/>
                  <a:pt x="286087" y="279038"/>
                </a:cubicBezTo>
                <a:cubicBezTo>
                  <a:pt x="286087" y="279038"/>
                  <a:pt x="468607" y="-102160"/>
                  <a:pt x="1098550" y="26539"/>
                </a:cubicBezTo>
                <a:cubicBezTo>
                  <a:pt x="1170184" y="41171"/>
                  <a:pt x="1434198" y="66937"/>
                  <a:pt x="1436743" y="209122"/>
                </a:cubicBezTo>
                <a:cubicBezTo>
                  <a:pt x="1436743" y="209122"/>
                  <a:pt x="1524662" y="217711"/>
                  <a:pt x="1598714" y="127310"/>
                </a:cubicBezTo>
                <a:cubicBezTo>
                  <a:pt x="1629505" y="89712"/>
                  <a:pt x="1720287" y="285082"/>
                  <a:pt x="1654188" y="424723"/>
                </a:cubicBezTo>
                <a:cubicBezTo>
                  <a:pt x="1654188" y="424723"/>
                  <a:pt x="1807825" y="703942"/>
                  <a:pt x="1621361" y="815845"/>
                </a:cubicBezTo>
                <a:cubicBezTo>
                  <a:pt x="1568304" y="847654"/>
                  <a:pt x="1461108" y="824179"/>
                  <a:pt x="1478667" y="728116"/>
                </a:cubicBezTo>
                <a:cubicBezTo>
                  <a:pt x="1460154" y="768259"/>
                  <a:pt x="1181253" y="928958"/>
                  <a:pt x="1057453" y="827042"/>
                </a:cubicBezTo>
                <a:cubicBezTo>
                  <a:pt x="1015847" y="792752"/>
                  <a:pt x="1077684" y="665198"/>
                  <a:pt x="1077684" y="665198"/>
                </a:cubicBezTo>
                <a:cubicBezTo>
                  <a:pt x="1077684" y="665198"/>
                  <a:pt x="948539" y="864640"/>
                  <a:pt x="771109" y="896322"/>
                </a:cubicBezTo>
                <a:cubicBezTo>
                  <a:pt x="593679" y="928004"/>
                  <a:pt x="644573" y="1257862"/>
                  <a:pt x="644573" y="1257862"/>
                </a:cubicBezTo>
                <a:close/>
              </a:path>
            </a:pathLst>
          </a:custGeom>
          <a:solidFill>
            <a:srgbClr val="3D2D2D"/>
          </a:solidFill>
          <a:ln w="6354" cap="flat">
            <a:noFill/>
            <a:prstDash val="solid"/>
            <a:miter/>
          </a:ln>
        </p:spPr>
        <p:txBody>
          <a:bodyPr rtlCol="0" anchor="ctr"/>
          <a:lstStyle/>
          <a:p>
            <a:endParaRPr lang="zh-CN" altLang="en-US"/>
          </a:p>
        </p:txBody>
      </p:sp>
      <p:sp>
        <p:nvSpPr>
          <p:cNvPr id="58" name="任意多边形: 形状 57"/>
          <p:cNvSpPr/>
          <p:nvPr>
            <p:custDataLst>
              <p:tags r:id="rId13"/>
            </p:custDataLst>
          </p:nvPr>
        </p:nvSpPr>
        <p:spPr>
          <a:xfrm flipH="1">
            <a:off x="8863995" y="1551002"/>
            <a:ext cx="900862" cy="1194675"/>
          </a:xfrm>
          <a:custGeom>
            <a:avLst/>
            <a:gdLst>
              <a:gd name="connsiteX0" fmla="*/ 2987 w 1205687"/>
              <a:gd name="connsiteY0" fmla="*/ 666080 h 1598917"/>
              <a:gd name="connsiteX1" fmla="*/ 846559 w 1205687"/>
              <a:gd name="connsiteY1" fmla="*/ 1593246 h 1598917"/>
              <a:gd name="connsiteX2" fmla="*/ 1202119 w 1205687"/>
              <a:gd name="connsiteY2" fmla="*/ 1032582 h 1598917"/>
              <a:gd name="connsiteX3" fmla="*/ 1188823 w 1205687"/>
              <a:gd name="connsiteY3" fmla="*/ 520141 h 1598917"/>
              <a:gd name="connsiteX4" fmla="*/ 361919 w 1205687"/>
              <a:gd name="connsiteY4" fmla="*/ 4455 h 1598917"/>
              <a:gd name="connsiteX5" fmla="*/ 2924 w 1205687"/>
              <a:gd name="connsiteY5" fmla="*/ 666016 h 159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5687" h="1598917">
                <a:moveTo>
                  <a:pt x="2987" y="666080"/>
                </a:moveTo>
                <a:cubicBezTo>
                  <a:pt x="32760" y="1119675"/>
                  <a:pt x="161332" y="1660299"/>
                  <a:pt x="846559" y="1593246"/>
                </a:cubicBezTo>
                <a:cubicBezTo>
                  <a:pt x="923473" y="1585739"/>
                  <a:pt x="1172537" y="1414289"/>
                  <a:pt x="1202119" y="1032582"/>
                </a:cubicBezTo>
                <a:cubicBezTo>
                  <a:pt x="1212807" y="895040"/>
                  <a:pt x="1196839" y="679949"/>
                  <a:pt x="1188823" y="520141"/>
                </a:cubicBezTo>
                <a:cubicBezTo>
                  <a:pt x="1166239" y="69154"/>
                  <a:pt x="758321" y="-23155"/>
                  <a:pt x="361919" y="4455"/>
                </a:cubicBezTo>
                <a:cubicBezTo>
                  <a:pt x="176282" y="17369"/>
                  <a:pt x="-26850" y="212421"/>
                  <a:pt x="2924" y="666016"/>
                </a:cubicBezTo>
                <a:close/>
              </a:path>
            </a:pathLst>
          </a:custGeom>
          <a:noFill/>
          <a:ln w="6354" cap="flat">
            <a:noFill/>
            <a:prstDash val="solid"/>
            <a:miter/>
          </a:ln>
        </p:spPr>
        <p:txBody>
          <a:bodyPr rtlCol="0" anchor="ctr"/>
          <a:lstStyle/>
          <a:p>
            <a:endParaRPr lang="zh-CN" altLang="en-US"/>
          </a:p>
        </p:txBody>
      </p:sp>
      <p:sp>
        <p:nvSpPr>
          <p:cNvPr id="59" name="任意多边形: 形状 58"/>
          <p:cNvSpPr/>
          <p:nvPr>
            <p:custDataLst>
              <p:tags r:id="rId14"/>
            </p:custDataLst>
          </p:nvPr>
        </p:nvSpPr>
        <p:spPr>
          <a:xfrm flipH="1">
            <a:off x="9589573" y="2147750"/>
            <a:ext cx="219693" cy="282011"/>
          </a:xfrm>
          <a:custGeom>
            <a:avLst/>
            <a:gdLst>
              <a:gd name="connsiteX0" fmla="*/ 293292 w 294031"/>
              <a:gd name="connsiteY0" fmla="*/ 165587 h 377435"/>
              <a:gd name="connsiteX1" fmla="*/ 174645 w 294031"/>
              <a:gd name="connsiteY1" fmla="*/ 9214 h 377435"/>
              <a:gd name="connsiteX2" fmla="*/ 58288 w 294031"/>
              <a:gd name="connsiteY2" fmla="*/ 17803 h 377435"/>
              <a:gd name="connsiteX3" fmla="*/ 2114 w 294031"/>
              <a:gd name="connsiteY3" fmla="*/ 125062 h 377435"/>
              <a:gd name="connsiteX4" fmla="*/ 8221 w 294031"/>
              <a:gd name="connsiteY4" fmla="*/ 220107 h 377435"/>
              <a:gd name="connsiteX5" fmla="*/ 74192 w 294031"/>
              <a:gd name="connsiteY5" fmla="*/ 331502 h 377435"/>
              <a:gd name="connsiteX6" fmla="*/ 174900 w 294031"/>
              <a:gd name="connsiteY6" fmla="*/ 377434 h 377435"/>
              <a:gd name="connsiteX7" fmla="*/ 276624 w 294031"/>
              <a:gd name="connsiteY7" fmla="*/ 327049 h 377435"/>
              <a:gd name="connsiteX8" fmla="*/ 293292 w 294031"/>
              <a:gd name="connsiteY8" fmla="*/ 165651 h 3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31" h="377435">
                <a:moveTo>
                  <a:pt x="293292" y="165587"/>
                </a:moveTo>
                <a:cubicBezTo>
                  <a:pt x="290748" y="141858"/>
                  <a:pt x="261674" y="40005"/>
                  <a:pt x="174645" y="9214"/>
                </a:cubicBezTo>
                <a:cubicBezTo>
                  <a:pt x="165229" y="5906"/>
                  <a:pt x="107274" y="-14070"/>
                  <a:pt x="58288" y="17803"/>
                </a:cubicBezTo>
                <a:cubicBezTo>
                  <a:pt x="9493" y="49612"/>
                  <a:pt x="3449" y="110939"/>
                  <a:pt x="2114" y="125062"/>
                </a:cubicBezTo>
                <a:cubicBezTo>
                  <a:pt x="-622" y="145865"/>
                  <a:pt x="-2467" y="180155"/>
                  <a:pt x="8221" y="220107"/>
                </a:cubicBezTo>
                <a:cubicBezTo>
                  <a:pt x="13692" y="240529"/>
                  <a:pt x="27815" y="290914"/>
                  <a:pt x="74192" y="331502"/>
                </a:cubicBezTo>
                <a:cubicBezTo>
                  <a:pt x="94614" y="349379"/>
                  <a:pt x="126932" y="377689"/>
                  <a:pt x="174900" y="377434"/>
                </a:cubicBezTo>
                <a:cubicBezTo>
                  <a:pt x="235527" y="377053"/>
                  <a:pt x="275670" y="332457"/>
                  <a:pt x="276624" y="327049"/>
                </a:cubicBezTo>
                <a:cubicBezTo>
                  <a:pt x="286549" y="270493"/>
                  <a:pt x="296918" y="199432"/>
                  <a:pt x="293292" y="165651"/>
                </a:cubicBezTo>
                <a:close/>
              </a:path>
            </a:pathLst>
          </a:custGeom>
          <a:solidFill>
            <a:srgbClr val="FECFC2"/>
          </a:solidFill>
          <a:ln w="6354" cap="flat">
            <a:noFill/>
            <a:prstDash val="solid"/>
            <a:miter/>
          </a:ln>
        </p:spPr>
        <p:txBody>
          <a:bodyPr rtlCol="0" anchor="ctr"/>
          <a:lstStyle/>
          <a:p>
            <a:endParaRPr lang="zh-CN" altLang="en-US"/>
          </a:p>
        </p:txBody>
      </p:sp>
      <p:sp>
        <p:nvSpPr>
          <p:cNvPr id="60" name="任意多边形: 形状 59"/>
          <p:cNvSpPr/>
          <p:nvPr>
            <p:custDataLst>
              <p:tags r:id="rId15"/>
            </p:custDataLst>
          </p:nvPr>
        </p:nvSpPr>
        <p:spPr>
          <a:xfrm flipH="1">
            <a:off x="9639666" y="2211951"/>
            <a:ext cx="115827" cy="173901"/>
          </a:xfrm>
          <a:custGeom>
            <a:avLst/>
            <a:gdLst>
              <a:gd name="connsiteX0" fmla="*/ 11887 w 155020"/>
              <a:gd name="connsiteY0" fmla="*/ 95169 h 232744"/>
              <a:gd name="connsiteX1" fmla="*/ 11894 w 155020"/>
              <a:gd name="connsiteY1" fmla="*/ 95184 h 232744"/>
              <a:gd name="connsiteX2" fmla="*/ 11830 w 155020"/>
              <a:gd name="connsiteY2" fmla="*/ 95248 h 232744"/>
              <a:gd name="connsiteX3" fmla="*/ 16809 w 155020"/>
              <a:gd name="connsiteY3" fmla="*/ 90071 h 232744"/>
              <a:gd name="connsiteX4" fmla="*/ 16856 w 155020"/>
              <a:gd name="connsiteY4" fmla="*/ 90159 h 232744"/>
              <a:gd name="connsiteX5" fmla="*/ 16793 w 155020"/>
              <a:gd name="connsiteY5" fmla="*/ 90095 h 232744"/>
              <a:gd name="connsiteX6" fmla="*/ 19244 w 155020"/>
              <a:gd name="connsiteY6" fmla="*/ 87560 h 232744"/>
              <a:gd name="connsiteX7" fmla="*/ 19274 w 155020"/>
              <a:gd name="connsiteY7" fmla="*/ 87614 h 232744"/>
              <a:gd name="connsiteX8" fmla="*/ 19210 w 155020"/>
              <a:gd name="connsiteY8" fmla="*/ 87614 h 232744"/>
              <a:gd name="connsiteX9" fmla="*/ 20069 w 155020"/>
              <a:gd name="connsiteY9" fmla="*/ 86733 h 232744"/>
              <a:gd name="connsiteX10" fmla="*/ 20100 w 155020"/>
              <a:gd name="connsiteY10" fmla="*/ 86787 h 232744"/>
              <a:gd name="connsiteX11" fmla="*/ 20036 w 155020"/>
              <a:gd name="connsiteY11" fmla="*/ 86787 h 232744"/>
              <a:gd name="connsiteX12" fmla="*/ 73451 w 155020"/>
              <a:gd name="connsiteY12" fmla="*/ 147 h 232744"/>
              <a:gd name="connsiteX13" fmla="*/ 126596 w 155020"/>
              <a:gd name="connsiteY13" fmla="*/ 17189 h 232744"/>
              <a:gd name="connsiteX14" fmla="*/ 139574 w 155020"/>
              <a:gd name="connsiteY14" fmla="*/ 134436 h 232744"/>
              <a:gd name="connsiteX15" fmla="*/ 143200 w 155020"/>
              <a:gd name="connsiteY15" fmla="*/ 167009 h 232744"/>
              <a:gd name="connsiteX16" fmla="*/ 142223 w 155020"/>
              <a:gd name="connsiteY16" fmla="*/ 175119 h 232744"/>
              <a:gd name="connsiteX17" fmla="*/ 142617 w 155020"/>
              <a:gd name="connsiteY17" fmla="*/ 181149 h 232744"/>
              <a:gd name="connsiteX18" fmla="*/ 141235 w 155020"/>
              <a:gd name="connsiteY18" fmla="*/ 183328 h 232744"/>
              <a:gd name="connsiteX19" fmla="*/ 140846 w 155020"/>
              <a:gd name="connsiteY19" fmla="*/ 186554 h 232744"/>
              <a:gd name="connsiteX20" fmla="*/ 137771 w 155020"/>
              <a:gd name="connsiteY20" fmla="*/ 188788 h 232744"/>
              <a:gd name="connsiteX21" fmla="*/ 134056 w 155020"/>
              <a:gd name="connsiteY21" fmla="*/ 194643 h 232744"/>
              <a:gd name="connsiteX22" fmla="*/ 133369 w 155020"/>
              <a:gd name="connsiteY22" fmla="*/ 195009 h 232744"/>
              <a:gd name="connsiteX23" fmla="*/ 132553 w 155020"/>
              <a:gd name="connsiteY23" fmla="*/ 196274 h 232744"/>
              <a:gd name="connsiteX24" fmla="*/ 131719 w 155020"/>
              <a:gd name="connsiteY24" fmla="*/ 196709 h 232744"/>
              <a:gd name="connsiteX25" fmla="*/ 130962 w 155020"/>
              <a:gd name="connsiteY25" fmla="*/ 197864 h 232744"/>
              <a:gd name="connsiteX26" fmla="*/ 130386 w 155020"/>
              <a:gd name="connsiteY26" fmla="*/ 198160 h 232744"/>
              <a:gd name="connsiteX27" fmla="*/ 129484 w 155020"/>
              <a:gd name="connsiteY27" fmla="*/ 199518 h 232744"/>
              <a:gd name="connsiteX28" fmla="*/ 128949 w 155020"/>
              <a:gd name="connsiteY28" fmla="*/ 199787 h 232744"/>
              <a:gd name="connsiteX29" fmla="*/ 127988 w 155020"/>
              <a:gd name="connsiteY29" fmla="*/ 201212 h 232744"/>
              <a:gd name="connsiteX30" fmla="*/ 127338 w 155020"/>
              <a:gd name="connsiteY30" fmla="*/ 201533 h 232744"/>
              <a:gd name="connsiteX31" fmla="*/ 126398 w 155020"/>
              <a:gd name="connsiteY31" fmla="*/ 202905 h 232744"/>
              <a:gd name="connsiteX32" fmla="*/ 125539 w 155020"/>
              <a:gd name="connsiteY32" fmla="*/ 203323 h 232744"/>
              <a:gd name="connsiteX33" fmla="*/ 124767 w 155020"/>
              <a:gd name="connsiteY33" fmla="*/ 204433 h 232744"/>
              <a:gd name="connsiteX34" fmla="*/ 124274 w 155020"/>
              <a:gd name="connsiteY34" fmla="*/ 204669 h 232744"/>
              <a:gd name="connsiteX35" fmla="*/ 123289 w 155020"/>
              <a:gd name="connsiteY35" fmla="*/ 206063 h 232744"/>
              <a:gd name="connsiteX36" fmla="*/ 122611 w 155020"/>
              <a:gd name="connsiteY36" fmla="*/ 206380 h 232744"/>
              <a:gd name="connsiteX37" fmla="*/ 121698 w 155020"/>
              <a:gd name="connsiteY37" fmla="*/ 207653 h 232744"/>
              <a:gd name="connsiteX38" fmla="*/ 121197 w 155020"/>
              <a:gd name="connsiteY38" fmla="*/ 207883 h 232744"/>
              <a:gd name="connsiteX39" fmla="*/ 120131 w 155020"/>
              <a:gd name="connsiteY39" fmla="*/ 209347 h 232744"/>
              <a:gd name="connsiteX40" fmla="*/ 119639 w 155020"/>
              <a:gd name="connsiteY40" fmla="*/ 209568 h 232744"/>
              <a:gd name="connsiteX41" fmla="*/ 118628 w 155020"/>
              <a:gd name="connsiteY41" fmla="*/ 210937 h 232744"/>
              <a:gd name="connsiteX42" fmla="*/ 118046 w 155020"/>
              <a:gd name="connsiteY42" fmla="*/ 211194 h 232744"/>
              <a:gd name="connsiteX43" fmla="*/ 116998 w 155020"/>
              <a:gd name="connsiteY43" fmla="*/ 212592 h 232744"/>
              <a:gd name="connsiteX44" fmla="*/ 116536 w 155020"/>
              <a:gd name="connsiteY44" fmla="*/ 212792 h 232744"/>
              <a:gd name="connsiteX45" fmla="*/ 115495 w 155020"/>
              <a:gd name="connsiteY45" fmla="*/ 214158 h 232744"/>
              <a:gd name="connsiteX46" fmla="*/ 115161 w 155020"/>
              <a:gd name="connsiteY46" fmla="*/ 214299 h 232744"/>
              <a:gd name="connsiteX47" fmla="*/ 114000 w 155020"/>
              <a:gd name="connsiteY47" fmla="*/ 215804 h 232744"/>
              <a:gd name="connsiteX48" fmla="*/ 113478 w 155020"/>
              <a:gd name="connsiteY48" fmla="*/ 216019 h 232744"/>
              <a:gd name="connsiteX49" fmla="*/ 112370 w 155020"/>
              <a:gd name="connsiteY49" fmla="*/ 217434 h 232744"/>
              <a:gd name="connsiteX50" fmla="*/ 111971 w 155020"/>
              <a:gd name="connsiteY50" fmla="*/ 217596 h 232744"/>
              <a:gd name="connsiteX51" fmla="*/ 110803 w 155020"/>
              <a:gd name="connsiteY51" fmla="*/ 219064 h 232744"/>
              <a:gd name="connsiteX52" fmla="*/ 110448 w 155020"/>
              <a:gd name="connsiteY52" fmla="*/ 219205 h 232744"/>
              <a:gd name="connsiteX53" fmla="*/ 109277 w 155020"/>
              <a:gd name="connsiteY53" fmla="*/ 220655 h 232744"/>
              <a:gd name="connsiteX54" fmla="*/ 108999 w 155020"/>
              <a:gd name="connsiteY54" fmla="*/ 220763 h 232744"/>
              <a:gd name="connsiteX55" fmla="*/ 107734 w 155020"/>
              <a:gd name="connsiteY55" fmla="*/ 222309 h 232744"/>
              <a:gd name="connsiteX56" fmla="*/ 107484 w 155020"/>
              <a:gd name="connsiteY56" fmla="*/ 222403 h 232744"/>
              <a:gd name="connsiteX57" fmla="*/ 106208 w 155020"/>
              <a:gd name="connsiteY57" fmla="*/ 223939 h 232744"/>
              <a:gd name="connsiteX58" fmla="*/ 105878 w 155020"/>
              <a:gd name="connsiteY58" fmla="*/ 224062 h 232744"/>
              <a:gd name="connsiteX59" fmla="*/ 104640 w 155020"/>
              <a:gd name="connsiteY59" fmla="*/ 225529 h 232744"/>
              <a:gd name="connsiteX60" fmla="*/ 104426 w 155020"/>
              <a:gd name="connsiteY60" fmla="*/ 225607 h 232744"/>
              <a:gd name="connsiteX61" fmla="*/ 103098 w 155020"/>
              <a:gd name="connsiteY61" fmla="*/ 227159 h 232744"/>
              <a:gd name="connsiteX62" fmla="*/ 69913 w 155020"/>
              <a:gd name="connsiteY62" fmla="*/ 225855 h 232744"/>
              <a:gd name="connsiteX63" fmla="*/ 55726 w 155020"/>
              <a:gd name="connsiteY63" fmla="*/ 146715 h 232744"/>
              <a:gd name="connsiteX64" fmla="*/ 56750 w 155020"/>
              <a:gd name="connsiteY64" fmla="*/ 145843 h 232744"/>
              <a:gd name="connsiteX65" fmla="*/ 56808 w 155020"/>
              <a:gd name="connsiteY65" fmla="*/ 145442 h 232744"/>
              <a:gd name="connsiteX66" fmla="*/ 57847 w 155020"/>
              <a:gd name="connsiteY66" fmla="*/ 144544 h 232744"/>
              <a:gd name="connsiteX67" fmla="*/ 57890 w 155020"/>
              <a:gd name="connsiteY67" fmla="*/ 144234 h 232744"/>
              <a:gd name="connsiteX68" fmla="*/ 58851 w 155020"/>
              <a:gd name="connsiteY68" fmla="*/ 143390 h 232744"/>
              <a:gd name="connsiteX69" fmla="*/ 58907 w 155020"/>
              <a:gd name="connsiteY69" fmla="*/ 142961 h 232744"/>
              <a:gd name="connsiteX70" fmla="*/ 59946 w 155020"/>
              <a:gd name="connsiteY70" fmla="*/ 142035 h 232744"/>
              <a:gd name="connsiteX71" fmla="*/ 59989 w 155020"/>
              <a:gd name="connsiteY71" fmla="*/ 141690 h 232744"/>
              <a:gd name="connsiteX72" fmla="*/ 60969 w 155020"/>
              <a:gd name="connsiteY72" fmla="*/ 140805 h 232744"/>
              <a:gd name="connsiteX73" fmla="*/ 61007 w 155020"/>
              <a:gd name="connsiteY73" fmla="*/ 140480 h 232744"/>
              <a:gd name="connsiteX74" fmla="*/ 62053 w 155020"/>
              <a:gd name="connsiteY74" fmla="*/ 139522 h 232744"/>
              <a:gd name="connsiteX75" fmla="*/ 62088 w 155020"/>
              <a:gd name="connsiteY75" fmla="*/ 139208 h 232744"/>
              <a:gd name="connsiteX76" fmla="*/ 63209 w 155020"/>
              <a:gd name="connsiteY76" fmla="*/ 138163 h 232744"/>
              <a:gd name="connsiteX77" fmla="*/ 63233 w 155020"/>
              <a:gd name="connsiteY77" fmla="*/ 137936 h 232744"/>
              <a:gd name="connsiteX78" fmla="*/ 64154 w 155020"/>
              <a:gd name="connsiteY78" fmla="*/ 137066 h 232744"/>
              <a:gd name="connsiteX79" fmla="*/ 64187 w 155020"/>
              <a:gd name="connsiteY79" fmla="*/ 136727 h 232744"/>
              <a:gd name="connsiteX80" fmla="*/ 65183 w 155020"/>
              <a:gd name="connsiteY80" fmla="*/ 135773 h 232744"/>
              <a:gd name="connsiteX81" fmla="*/ 65206 w 155020"/>
              <a:gd name="connsiteY81" fmla="*/ 135519 h 232744"/>
              <a:gd name="connsiteX82" fmla="*/ 66335 w 155020"/>
              <a:gd name="connsiteY82" fmla="*/ 134422 h 232744"/>
              <a:gd name="connsiteX83" fmla="*/ 66350 w 155020"/>
              <a:gd name="connsiteY83" fmla="*/ 134246 h 232744"/>
              <a:gd name="connsiteX84" fmla="*/ 67351 w 155020"/>
              <a:gd name="connsiteY84" fmla="*/ 133258 h 232744"/>
              <a:gd name="connsiteX85" fmla="*/ 67368 w 155020"/>
              <a:gd name="connsiteY85" fmla="*/ 133037 h 232744"/>
              <a:gd name="connsiteX86" fmla="*/ 68431 w 155020"/>
              <a:gd name="connsiteY86" fmla="*/ 131974 h 232744"/>
              <a:gd name="connsiteX87" fmla="*/ 68450 w 155020"/>
              <a:gd name="connsiteY87" fmla="*/ 131702 h 232744"/>
              <a:gd name="connsiteX88" fmla="*/ 69523 w 155020"/>
              <a:gd name="connsiteY88" fmla="*/ 130612 h 232744"/>
              <a:gd name="connsiteX89" fmla="*/ 69531 w 155020"/>
              <a:gd name="connsiteY89" fmla="*/ 130493 h 232744"/>
              <a:gd name="connsiteX90" fmla="*/ 70535 w 155020"/>
              <a:gd name="connsiteY90" fmla="*/ 129457 h 232744"/>
              <a:gd name="connsiteX91" fmla="*/ 70549 w 155020"/>
              <a:gd name="connsiteY91" fmla="*/ 129221 h 232744"/>
              <a:gd name="connsiteX92" fmla="*/ 72769 w 155020"/>
              <a:gd name="connsiteY92" fmla="*/ 126901 h 232744"/>
              <a:gd name="connsiteX93" fmla="*/ 72776 w 155020"/>
              <a:gd name="connsiteY93" fmla="*/ 126739 h 232744"/>
              <a:gd name="connsiteX94" fmla="*/ 73719 w 155020"/>
              <a:gd name="connsiteY94" fmla="*/ 125725 h 232744"/>
              <a:gd name="connsiteX95" fmla="*/ 73731 w 155020"/>
              <a:gd name="connsiteY95" fmla="*/ 125403 h 232744"/>
              <a:gd name="connsiteX96" fmla="*/ 74743 w 155020"/>
              <a:gd name="connsiteY96" fmla="*/ 124298 h 232744"/>
              <a:gd name="connsiteX97" fmla="*/ 74748 w 155020"/>
              <a:gd name="connsiteY97" fmla="*/ 124131 h 232744"/>
              <a:gd name="connsiteX98" fmla="*/ 75829 w 155020"/>
              <a:gd name="connsiteY98" fmla="*/ 122934 h 232744"/>
              <a:gd name="connsiteX99" fmla="*/ 75829 w 155020"/>
              <a:gd name="connsiteY99" fmla="*/ 122922 h 232744"/>
              <a:gd name="connsiteX100" fmla="*/ 76846 w 155020"/>
              <a:gd name="connsiteY100" fmla="*/ 121779 h 232744"/>
              <a:gd name="connsiteX101" fmla="*/ 76848 w 155020"/>
              <a:gd name="connsiteY101" fmla="*/ 121649 h 232744"/>
              <a:gd name="connsiteX102" fmla="*/ 83489 w 155020"/>
              <a:gd name="connsiteY102" fmla="*/ 114070 h 232744"/>
              <a:gd name="connsiteX103" fmla="*/ 94379 w 155020"/>
              <a:gd name="connsiteY103" fmla="*/ 101470 h 232744"/>
              <a:gd name="connsiteX104" fmla="*/ 93889 w 155020"/>
              <a:gd name="connsiteY104" fmla="*/ 91685 h 232744"/>
              <a:gd name="connsiteX105" fmla="*/ 86517 w 155020"/>
              <a:gd name="connsiteY105" fmla="*/ 77689 h 232744"/>
              <a:gd name="connsiteX106" fmla="*/ 50573 w 155020"/>
              <a:gd name="connsiteY106" fmla="*/ 65538 h 232744"/>
              <a:gd name="connsiteX107" fmla="*/ 30656 w 155020"/>
              <a:gd name="connsiteY107" fmla="*/ 72812 h 232744"/>
              <a:gd name="connsiteX108" fmla="*/ 25167 w 155020"/>
              <a:gd name="connsiteY108" fmla="*/ 78006 h 232744"/>
              <a:gd name="connsiteX109" fmla="*/ 23801 w 155020"/>
              <a:gd name="connsiteY109" fmla="*/ 80699 h 232744"/>
              <a:gd name="connsiteX110" fmla="*/ 20069 w 155020"/>
              <a:gd name="connsiteY110" fmla="*/ 86733 h 232744"/>
              <a:gd name="connsiteX111" fmla="*/ 19923 w 155020"/>
              <a:gd name="connsiteY111" fmla="*/ 86475 h 232744"/>
              <a:gd name="connsiteX112" fmla="*/ 19244 w 155020"/>
              <a:gd name="connsiteY112" fmla="*/ 87560 h 232744"/>
              <a:gd name="connsiteX113" fmla="*/ 19133 w 155020"/>
              <a:gd name="connsiteY113" fmla="*/ 87361 h 232744"/>
              <a:gd name="connsiteX114" fmla="*/ 18446 w 155020"/>
              <a:gd name="connsiteY114" fmla="*/ 88441 h 232744"/>
              <a:gd name="connsiteX115" fmla="*/ 18446 w 155020"/>
              <a:gd name="connsiteY115" fmla="*/ 88505 h 232744"/>
              <a:gd name="connsiteX116" fmla="*/ 18253 w 155020"/>
              <a:gd name="connsiteY116" fmla="*/ 88154 h 232744"/>
              <a:gd name="connsiteX117" fmla="*/ 17619 w 155020"/>
              <a:gd name="connsiteY117" fmla="*/ 89141 h 232744"/>
              <a:gd name="connsiteX118" fmla="*/ 17619 w 155020"/>
              <a:gd name="connsiteY118" fmla="*/ 89332 h 232744"/>
              <a:gd name="connsiteX119" fmla="*/ 17472 w 155020"/>
              <a:gd name="connsiteY119" fmla="*/ 89061 h 232744"/>
              <a:gd name="connsiteX120" fmla="*/ 16809 w 155020"/>
              <a:gd name="connsiteY120" fmla="*/ 90071 h 232744"/>
              <a:gd name="connsiteX121" fmla="*/ 16760 w 155020"/>
              <a:gd name="connsiteY121" fmla="*/ 89979 h 232744"/>
              <a:gd name="connsiteX122" fmla="*/ 16093 w 155020"/>
              <a:gd name="connsiteY122" fmla="*/ 90986 h 232744"/>
              <a:gd name="connsiteX123" fmla="*/ 16029 w 155020"/>
              <a:gd name="connsiteY123" fmla="*/ 90986 h 232744"/>
              <a:gd name="connsiteX124" fmla="*/ 15949 w 155020"/>
              <a:gd name="connsiteY124" fmla="*/ 90832 h 232744"/>
              <a:gd name="connsiteX125" fmla="*/ 15202 w 155020"/>
              <a:gd name="connsiteY125" fmla="*/ 91940 h 232744"/>
              <a:gd name="connsiteX126" fmla="*/ 15202 w 155020"/>
              <a:gd name="connsiteY126" fmla="*/ 91876 h 232744"/>
              <a:gd name="connsiteX127" fmla="*/ 15087 w 155020"/>
              <a:gd name="connsiteY127" fmla="*/ 91652 h 232744"/>
              <a:gd name="connsiteX128" fmla="*/ 14374 w 155020"/>
              <a:gd name="connsiteY128" fmla="*/ 92704 h 232744"/>
              <a:gd name="connsiteX129" fmla="*/ 14268 w 155020"/>
              <a:gd name="connsiteY129" fmla="*/ 92495 h 232744"/>
              <a:gd name="connsiteX130" fmla="*/ 13547 w 155020"/>
              <a:gd name="connsiteY130" fmla="*/ 93531 h 232744"/>
              <a:gd name="connsiteX131" fmla="*/ 13470 w 155020"/>
              <a:gd name="connsiteY131" fmla="*/ 93377 h 232744"/>
              <a:gd name="connsiteX132" fmla="*/ 12785 w 155020"/>
              <a:gd name="connsiteY132" fmla="*/ 94358 h 232744"/>
              <a:gd name="connsiteX133" fmla="*/ 12721 w 155020"/>
              <a:gd name="connsiteY133" fmla="*/ 94358 h 232744"/>
              <a:gd name="connsiteX134" fmla="*/ 12617 w 155020"/>
              <a:gd name="connsiteY134" fmla="*/ 94147 h 232744"/>
              <a:gd name="connsiteX135" fmla="*/ 11887 w 155020"/>
              <a:gd name="connsiteY135" fmla="*/ 95169 h 232744"/>
              <a:gd name="connsiteX136" fmla="*/ 11841 w 155020"/>
              <a:gd name="connsiteY136" fmla="*/ 95074 h 232744"/>
              <a:gd name="connsiteX137" fmla="*/ 11066 w 155020"/>
              <a:gd name="connsiteY137" fmla="*/ 96139 h 232744"/>
              <a:gd name="connsiteX138" fmla="*/ 11066 w 155020"/>
              <a:gd name="connsiteY138" fmla="*/ 96075 h 232744"/>
              <a:gd name="connsiteX139" fmla="*/ 11016 w 155020"/>
              <a:gd name="connsiteY139" fmla="*/ 95970 h 232744"/>
              <a:gd name="connsiteX140" fmla="*/ 10240 w 155020"/>
              <a:gd name="connsiteY140" fmla="*/ 97030 h 232744"/>
              <a:gd name="connsiteX141" fmla="*/ 10240 w 155020"/>
              <a:gd name="connsiteY141" fmla="*/ 96903 h 232744"/>
              <a:gd name="connsiteX142" fmla="*/ 10142 w 155020"/>
              <a:gd name="connsiteY142" fmla="*/ 96694 h 232744"/>
              <a:gd name="connsiteX143" fmla="*/ 9412 w 155020"/>
              <a:gd name="connsiteY143" fmla="*/ 97666 h 232744"/>
              <a:gd name="connsiteX144" fmla="*/ 9412 w 155020"/>
              <a:gd name="connsiteY144" fmla="*/ 97730 h 232744"/>
              <a:gd name="connsiteX145" fmla="*/ 9383 w 155020"/>
              <a:gd name="connsiteY145" fmla="*/ 97667 h 232744"/>
              <a:gd name="connsiteX146" fmla="*/ 8713 w 155020"/>
              <a:gd name="connsiteY146" fmla="*/ 98556 h 232744"/>
              <a:gd name="connsiteX147" fmla="*/ 8586 w 155020"/>
              <a:gd name="connsiteY147" fmla="*/ 98556 h 232744"/>
              <a:gd name="connsiteX148" fmla="*/ 8539 w 155020"/>
              <a:gd name="connsiteY148" fmla="*/ 98452 h 232744"/>
              <a:gd name="connsiteX149" fmla="*/ 7822 w 155020"/>
              <a:gd name="connsiteY149" fmla="*/ 99383 h 232744"/>
              <a:gd name="connsiteX150" fmla="*/ 7759 w 155020"/>
              <a:gd name="connsiteY150" fmla="*/ 99447 h 232744"/>
              <a:gd name="connsiteX151" fmla="*/ 7693 w 155020"/>
              <a:gd name="connsiteY151" fmla="*/ 99296 h 232744"/>
              <a:gd name="connsiteX152" fmla="*/ 6932 w 155020"/>
              <a:gd name="connsiteY152" fmla="*/ 100274 h 232744"/>
              <a:gd name="connsiteX153" fmla="*/ 6892 w 155020"/>
              <a:gd name="connsiteY153" fmla="*/ 100182 h 232744"/>
              <a:gd name="connsiteX154" fmla="*/ 6168 w 155020"/>
              <a:gd name="connsiteY154" fmla="*/ 101101 h 232744"/>
              <a:gd name="connsiteX155" fmla="*/ 6104 w 155020"/>
              <a:gd name="connsiteY155" fmla="*/ 101101 h 232744"/>
              <a:gd name="connsiteX156" fmla="*/ 6070 w 155020"/>
              <a:gd name="connsiteY156" fmla="*/ 101021 h 232744"/>
              <a:gd name="connsiteX157" fmla="*/ 5341 w 155020"/>
              <a:gd name="connsiteY157" fmla="*/ 101928 h 232744"/>
              <a:gd name="connsiteX158" fmla="*/ 5324 w 155020"/>
              <a:gd name="connsiteY158" fmla="*/ 101887 h 232744"/>
              <a:gd name="connsiteX159" fmla="*/ 4515 w 155020"/>
              <a:gd name="connsiteY159" fmla="*/ 102883 h 232744"/>
              <a:gd name="connsiteX160" fmla="*/ 4515 w 155020"/>
              <a:gd name="connsiteY160" fmla="*/ 102755 h 232744"/>
              <a:gd name="connsiteX161" fmla="*/ 4470 w 155020"/>
              <a:gd name="connsiteY161" fmla="*/ 102645 h 232744"/>
              <a:gd name="connsiteX162" fmla="*/ 3687 w 155020"/>
              <a:gd name="connsiteY162" fmla="*/ 103582 h 232744"/>
              <a:gd name="connsiteX163" fmla="*/ 3687 w 155020"/>
              <a:gd name="connsiteY163" fmla="*/ 103645 h 232744"/>
              <a:gd name="connsiteX164" fmla="*/ 3643 w 155020"/>
              <a:gd name="connsiteY164" fmla="*/ 103537 h 232744"/>
              <a:gd name="connsiteX165" fmla="*/ 2860 w 155020"/>
              <a:gd name="connsiteY165" fmla="*/ 104472 h 232744"/>
              <a:gd name="connsiteX166" fmla="*/ 1015 w 155020"/>
              <a:gd name="connsiteY166" fmla="*/ 82182 h 232744"/>
              <a:gd name="connsiteX167" fmla="*/ 12051 w 155020"/>
              <a:gd name="connsiteY167" fmla="*/ 57902 h 232744"/>
              <a:gd name="connsiteX168" fmla="*/ 13133 w 155020"/>
              <a:gd name="connsiteY168" fmla="*/ 52570 h 232744"/>
              <a:gd name="connsiteX169" fmla="*/ 20490 w 155020"/>
              <a:gd name="connsiteY169" fmla="*/ 38368 h 232744"/>
              <a:gd name="connsiteX170" fmla="*/ 22482 w 155020"/>
              <a:gd name="connsiteY170" fmla="*/ 34380 h 232744"/>
              <a:gd name="connsiteX171" fmla="*/ 24802 w 155020"/>
              <a:gd name="connsiteY171" fmla="*/ 29402 h 232744"/>
              <a:gd name="connsiteX172" fmla="*/ 26399 w 155020"/>
              <a:gd name="connsiteY172" fmla="*/ 25841 h 232744"/>
              <a:gd name="connsiteX173" fmla="*/ 26480 w 155020"/>
              <a:gd name="connsiteY173" fmla="*/ 25771 h 232744"/>
              <a:gd name="connsiteX174" fmla="*/ 26843 w 155020"/>
              <a:gd name="connsiteY174" fmla="*/ 24950 h 232744"/>
              <a:gd name="connsiteX175" fmla="*/ 73451 w 155020"/>
              <a:gd name="connsiteY175" fmla="*/ 147 h 2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55020" h="232744">
                <a:moveTo>
                  <a:pt x="11887" y="95169"/>
                </a:moveTo>
                <a:lnTo>
                  <a:pt x="11894" y="95184"/>
                </a:lnTo>
                <a:lnTo>
                  <a:pt x="11830" y="95248"/>
                </a:lnTo>
                <a:close/>
                <a:moveTo>
                  <a:pt x="16809" y="90071"/>
                </a:moveTo>
                <a:lnTo>
                  <a:pt x="16856" y="90159"/>
                </a:lnTo>
                <a:lnTo>
                  <a:pt x="16793" y="90095"/>
                </a:lnTo>
                <a:close/>
                <a:moveTo>
                  <a:pt x="19244" y="87560"/>
                </a:moveTo>
                <a:lnTo>
                  <a:pt x="19274" y="87614"/>
                </a:lnTo>
                <a:lnTo>
                  <a:pt x="19210" y="87614"/>
                </a:lnTo>
                <a:close/>
                <a:moveTo>
                  <a:pt x="20069" y="86733"/>
                </a:moveTo>
                <a:lnTo>
                  <a:pt x="20100" y="86787"/>
                </a:lnTo>
                <a:lnTo>
                  <a:pt x="20036" y="86787"/>
                </a:lnTo>
                <a:close/>
                <a:moveTo>
                  <a:pt x="73451" y="147"/>
                </a:moveTo>
                <a:cubicBezTo>
                  <a:pt x="92052" y="-1022"/>
                  <a:pt x="111742" y="4784"/>
                  <a:pt x="126596" y="17189"/>
                </a:cubicBezTo>
                <a:cubicBezTo>
                  <a:pt x="157324" y="42890"/>
                  <a:pt x="165403" y="95184"/>
                  <a:pt x="139574" y="134436"/>
                </a:cubicBezTo>
                <a:cubicBezTo>
                  <a:pt x="139065" y="135900"/>
                  <a:pt x="133594" y="152886"/>
                  <a:pt x="143200" y="167009"/>
                </a:cubicBezTo>
                <a:lnTo>
                  <a:pt x="142223" y="175119"/>
                </a:lnTo>
                <a:lnTo>
                  <a:pt x="142617" y="181149"/>
                </a:lnTo>
                <a:lnTo>
                  <a:pt x="141235" y="183328"/>
                </a:lnTo>
                <a:lnTo>
                  <a:pt x="140846" y="186554"/>
                </a:lnTo>
                <a:lnTo>
                  <a:pt x="137771" y="188788"/>
                </a:lnTo>
                <a:lnTo>
                  <a:pt x="134056" y="194643"/>
                </a:lnTo>
                <a:lnTo>
                  <a:pt x="133369" y="195009"/>
                </a:lnTo>
                <a:lnTo>
                  <a:pt x="132553" y="196274"/>
                </a:lnTo>
                <a:lnTo>
                  <a:pt x="131719" y="196709"/>
                </a:lnTo>
                <a:lnTo>
                  <a:pt x="130962" y="197864"/>
                </a:lnTo>
                <a:lnTo>
                  <a:pt x="130386" y="198160"/>
                </a:lnTo>
                <a:lnTo>
                  <a:pt x="129484" y="199518"/>
                </a:lnTo>
                <a:lnTo>
                  <a:pt x="128949" y="199787"/>
                </a:lnTo>
                <a:lnTo>
                  <a:pt x="127988" y="201212"/>
                </a:lnTo>
                <a:lnTo>
                  <a:pt x="127338" y="201533"/>
                </a:lnTo>
                <a:lnTo>
                  <a:pt x="126398" y="202905"/>
                </a:lnTo>
                <a:lnTo>
                  <a:pt x="125539" y="203323"/>
                </a:lnTo>
                <a:lnTo>
                  <a:pt x="124767" y="204433"/>
                </a:lnTo>
                <a:lnTo>
                  <a:pt x="124274" y="204669"/>
                </a:lnTo>
                <a:lnTo>
                  <a:pt x="123289" y="206063"/>
                </a:lnTo>
                <a:lnTo>
                  <a:pt x="122611" y="206380"/>
                </a:lnTo>
                <a:lnTo>
                  <a:pt x="121698" y="207653"/>
                </a:lnTo>
                <a:lnTo>
                  <a:pt x="121197" y="207883"/>
                </a:lnTo>
                <a:lnTo>
                  <a:pt x="120131" y="209347"/>
                </a:lnTo>
                <a:lnTo>
                  <a:pt x="119639" y="209568"/>
                </a:lnTo>
                <a:lnTo>
                  <a:pt x="118628" y="210937"/>
                </a:lnTo>
                <a:lnTo>
                  <a:pt x="118046" y="211194"/>
                </a:lnTo>
                <a:lnTo>
                  <a:pt x="116998" y="212592"/>
                </a:lnTo>
                <a:lnTo>
                  <a:pt x="116536" y="212792"/>
                </a:lnTo>
                <a:lnTo>
                  <a:pt x="115495" y="214158"/>
                </a:lnTo>
                <a:lnTo>
                  <a:pt x="115161" y="214299"/>
                </a:lnTo>
                <a:lnTo>
                  <a:pt x="114000" y="215804"/>
                </a:lnTo>
                <a:lnTo>
                  <a:pt x="113478" y="216019"/>
                </a:lnTo>
                <a:lnTo>
                  <a:pt x="112370" y="217434"/>
                </a:lnTo>
                <a:lnTo>
                  <a:pt x="111971" y="217596"/>
                </a:lnTo>
                <a:lnTo>
                  <a:pt x="110803" y="219064"/>
                </a:lnTo>
                <a:lnTo>
                  <a:pt x="110448" y="219205"/>
                </a:lnTo>
                <a:lnTo>
                  <a:pt x="109277" y="220655"/>
                </a:lnTo>
                <a:lnTo>
                  <a:pt x="108999" y="220763"/>
                </a:lnTo>
                <a:lnTo>
                  <a:pt x="107734" y="222309"/>
                </a:lnTo>
                <a:lnTo>
                  <a:pt x="107484" y="222403"/>
                </a:lnTo>
                <a:lnTo>
                  <a:pt x="106208" y="223939"/>
                </a:lnTo>
                <a:lnTo>
                  <a:pt x="105878" y="224062"/>
                </a:lnTo>
                <a:lnTo>
                  <a:pt x="104640" y="225529"/>
                </a:lnTo>
                <a:lnTo>
                  <a:pt x="104426" y="225607"/>
                </a:lnTo>
                <a:lnTo>
                  <a:pt x="103098" y="227159"/>
                </a:lnTo>
                <a:cubicBezTo>
                  <a:pt x="93961" y="233696"/>
                  <a:pt x="81142" y="235939"/>
                  <a:pt x="69913" y="225855"/>
                </a:cubicBezTo>
                <a:cubicBezTo>
                  <a:pt x="47011" y="205179"/>
                  <a:pt x="43703" y="167200"/>
                  <a:pt x="55726" y="146715"/>
                </a:cubicBezTo>
                <a:lnTo>
                  <a:pt x="56750" y="145843"/>
                </a:lnTo>
                <a:lnTo>
                  <a:pt x="56808" y="145442"/>
                </a:lnTo>
                <a:lnTo>
                  <a:pt x="57847" y="144544"/>
                </a:lnTo>
                <a:lnTo>
                  <a:pt x="57890" y="144234"/>
                </a:lnTo>
                <a:lnTo>
                  <a:pt x="58851" y="143390"/>
                </a:lnTo>
                <a:lnTo>
                  <a:pt x="58907" y="142961"/>
                </a:lnTo>
                <a:lnTo>
                  <a:pt x="59946" y="142035"/>
                </a:lnTo>
                <a:lnTo>
                  <a:pt x="59989" y="141690"/>
                </a:lnTo>
                <a:lnTo>
                  <a:pt x="60969" y="140805"/>
                </a:lnTo>
                <a:lnTo>
                  <a:pt x="61007" y="140480"/>
                </a:lnTo>
                <a:lnTo>
                  <a:pt x="62053" y="139522"/>
                </a:lnTo>
                <a:lnTo>
                  <a:pt x="62088" y="139208"/>
                </a:lnTo>
                <a:lnTo>
                  <a:pt x="63209" y="138163"/>
                </a:lnTo>
                <a:lnTo>
                  <a:pt x="63233" y="137936"/>
                </a:lnTo>
                <a:lnTo>
                  <a:pt x="64154" y="137066"/>
                </a:lnTo>
                <a:lnTo>
                  <a:pt x="64187" y="136727"/>
                </a:lnTo>
                <a:lnTo>
                  <a:pt x="65183" y="135773"/>
                </a:lnTo>
                <a:lnTo>
                  <a:pt x="65206" y="135519"/>
                </a:lnTo>
                <a:lnTo>
                  <a:pt x="66335" y="134422"/>
                </a:lnTo>
                <a:lnTo>
                  <a:pt x="66350" y="134246"/>
                </a:lnTo>
                <a:lnTo>
                  <a:pt x="67351" y="133258"/>
                </a:lnTo>
                <a:lnTo>
                  <a:pt x="67368" y="133037"/>
                </a:lnTo>
                <a:lnTo>
                  <a:pt x="68431" y="131974"/>
                </a:lnTo>
                <a:lnTo>
                  <a:pt x="68450" y="131702"/>
                </a:lnTo>
                <a:lnTo>
                  <a:pt x="69523" y="130612"/>
                </a:lnTo>
                <a:lnTo>
                  <a:pt x="69531" y="130493"/>
                </a:lnTo>
                <a:lnTo>
                  <a:pt x="70535" y="129457"/>
                </a:lnTo>
                <a:lnTo>
                  <a:pt x="70549" y="129221"/>
                </a:lnTo>
                <a:lnTo>
                  <a:pt x="72769" y="126901"/>
                </a:lnTo>
                <a:lnTo>
                  <a:pt x="72776" y="126739"/>
                </a:lnTo>
                <a:lnTo>
                  <a:pt x="73719" y="125725"/>
                </a:lnTo>
                <a:lnTo>
                  <a:pt x="73731" y="125403"/>
                </a:lnTo>
                <a:lnTo>
                  <a:pt x="74743" y="124298"/>
                </a:lnTo>
                <a:lnTo>
                  <a:pt x="74748" y="124131"/>
                </a:lnTo>
                <a:lnTo>
                  <a:pt x="75829" y="122934"/>
                </a:lnTo>
                <a:lnTo>
                  <a:pt x="75829" y="122922"/>
                </a:lnTo>
                <a:lnTo>
                  <a:pt x="76846" y="121779"/>
                </a:lnTo>
                <a:lnTo>
                  <a:pt x="76848" y="121649"/>
                </a:lnTo>
                <a:lnTo>
                  <a:pt x="83489" y="114070"/>
                </a:lnTo>
                <a:lnTo>
                  <a:pt x="94379" y="101470"/>
                </a:lnTo>
                <a:lnTo>
                  <a:pt x="93889" y="91685"/>
                </a:lnTo>
                <a:cubicBezTo>
                  <a:pt x="92323" y="86357"/>
                  <a:pt x="89667" y="81475"/>
                  <a:pt x="86517" y="77689"/>
                </a:cubicBezTo>
                <a:cubicBezTo>
                  <a:pt x="74621" y="63312"/>
                  <a:pt x="55790" y="65093"/>
                  <a:pt x="50573" y="65538"/>
                </a:cubicBezTo>
                <a:cubicBezTo>
                  <a:pt x="42907" y="66190"/>
                  <a:pt x="36303" y="68990"/>
                  <a:pt x="30656" y="72812"/>
                </a:cubicBezTo>
                <a:lnTo>
                  <a:pt x="25167" y="78006"/>
                </a:lnTo>
                <a:lnTo>
                  <a:pt x="23801" y="80699"/>
                </a:lnTo>
                <a:lnTo>
                  <a:pt x="20069" y="86733"/>
                </a:lnTo>
                <a:lnTo>
                  <a:pt x="19923" y="86475"/>
                </a:lnTo>
                <a:lnTo>
                  <a:pt x="19244" y="87560"/>
                </a:lnTo>
                <a:lnTo>
                  <a:pt x="19133" y="87361"/>
                </a:lnTo>
                <a:lnTo>
                  <a:pt x="18446" y="88441"/>
                </a:lnTo>
                <a:lnTo>
                  <a:pt x="18446" y="88505"/>
                </a:lnTo>
                <a:lnTo>
                  <a:pt x="18253" y="88154"/>
                </a:lnTo>
                <a:lnTo>
                  <a:pt x="17619" y="89141"/>
                </a:lnTo>
                <a:lnTo>
                  <a:pt x="17619" y="89332"/>
                </a:lnTo>
                <a:lnTo>
                  <a:pt x="17472" y="89061"/>
                </a:lnTo>
                <a:lnTo>
                  <a:pt x="16809" y="90071"/>
                </a:lnTo>
                <a:lnTo>
                  <a:pt x="16760" y="89979"/>
                </a:lnTo>
                <a:lnTo>
                  <a:pt x="16093" y="90986"/>
                </a:lnTo>
                <a:lnTo>
                  <a:pt x="16029" y="90986"/>
                </a:lnTo>
                <a:lnTo>
                  <a:pt x="15949" y="90832"/>
                </a:lnTo>
                <a:lnTo>
                  <a:pt x="15202" y="91940"/>
                </a:lnTo>
                <a:lnTo>
                  <a:pt x="15202" y="91876"/>
                </a:lnTo>
                <a:lnTo>
                  <a:pt x="15087" y="91652"/>
                </a:lnTo>
                <a:lnTo>
                  <a:pt x="14374" y="92704"/>
                </a:lnTo>
                <a:lnTo>
                  <a:pt x="14268" y="92495"/>
                </a:lnTo>
                <a:lnTo>
                  <a:pt x="13547" y="93531"/>
                </a:lnTo>
                <a:lnTo>
                  <a:pt x="13470" y="93377"/>
                </a:lnTo>
                <a:lnTo>
                  <a:pt x="12785" y="94358"/>
                </a:lnTo>
                <a:lnTo>
                  <a:pt x="12721" y="94358"/>
                </a:lnTo>
                <a:lnTo>
                  <a:pt x="12617" y="94147"/>
                </a:lnTo>
                <a:lnTo>
                  <a:pt x="11887" y="95169"/>
                </a:lnTo>
                <a:lnTo>
                  <a:pt x="11841" y="95074"/>
                </a:lnTo>
                <a:lnTo>
                  <a:pt x="11066" y="96139"/>
                </a:lnTo>
                <a:lnTo>
                  <a:pt x="11066" y="96075"/>
                </a:lnTo>
                <a:lnTo>
                  <a:pt x="11016" y="95970"/>
                </a:lnTo>
                <a:lnTo>
                  <a:pt x="10240" y="97030"/>
                </a:lnTo>
                <a:lnTo>
                  <a:pt x="10240" y="96903"/>
                </a:lnTo>
                <a:lnTo>
                  <a:pt x="10142" y="96694"/>
                </a:lnTo>
                <a:lnTo>
                  <a:pt x="9412" y="97666"/>
                </a:lnTo>
                <a:lnTo>
                  <a:pt x="9412" y="97730"/>
                </a:lnTo>
                <a:lnTo>
                  <a:pt x="9383" y="97667"/>
                </a:lnTo>
                <a:lnTo>
                  <a:pt x="8713" y="98556"/>
                </a:lnTo>
                <a:lnTo>
                  <a:pt x="8586" y="98556"/>
                </a:lnTo>
                <a:lnTo>
                  <a:pt x="8539" y="98452"/>
                </a:lnTo>
                <a:lnTo>
                  <a:pt x="7822" y="99383"/>
                </a:lnTo>
                <a:lnTo>
                  <a:pt x="7759" y="99447"/>
                </a:lnTo>
                <a:lnTo>
                  <a:pt x="7693" y="99296"/>
                </a:lnTo>
                <a:lnTo>
                  <a:pt x="6932" y="100274"/>
                </a:lnTo>
                <a:lnTo>
                  <a:pt x="6892" y="100182"/>
                </a:lnTo>
                <a:lnTo>
                  <a:pt x="6168" y="101101"/>
                </a:lnTo>
                <a:lnTo>
                  <a:pt x="6104" y="101101"/>
                </a:lnTo>
                <a:lnTo>
                  <a:pt x="6070" y="101021"/>
                </a:lnTo>
                <a:lnTo>
                  <a:pt x="5341" y="101928"/>
                </a:lnTo>
                <a:lnTo>
                  <a:pt x="5324" y="101887"/>
                </a:lnTo>
                <a:lnTo>
                  <a:pt x="4515" y="102883"/>
                </a:lnTo>
                <a:lnTo>
                  <a:pt x="4515" y="102755"/>
                </a:lnTo>
                <a:lnTo>
                  <a:pt x="4470" y="102645"/>
                </a:lnTo>
                <a:lnTo>
                  <a:pt x="3687" y="103582"/>
                </a:lnTo>
                <a:lnTo>
                  <a:pt x="3687" y="103645"/>
                </a:lnTo>
                <a:lnTo>
                  <a:pt x="3643" y="103537"/>
                </a:lnTo>
                <a:lnTo>
                  <a:pt x="2860" y="104472"/>
                </a:lnTo>
                <a:cubicBezTo>
                  <a:pt x="156" y="103932"/>
                  <a:pt x="-989" y="94325"/>
                  <a:pt x="1015" y="82182"/>
                </a:cubicBezTo>
                <a:lnTo>
                  <a:pt x="12051" y="57902"/>
                </a:lnTo>
                <a:lnTo>
                  <a:pt x="13133" y="52570"/>
                </a:lnTo>
                <a:lnTo>
                  <a:pt x="20490" y="38368"/>
                </a:lnTo>
                <a:lnTo>
                  <a:pt x="22482" y="34380"/>
                </a:lnTo>
                <a:lnTo>
                  <a:pt x="24802" y="29402"/>
                </a:lnTo>
                <a:lnTo>
                  <a:pt x="26399" y="25841"/>
                </a:lnTo>
                <a:lnTo>
                  <a:pt x="26480" y="25771"/>
                </a:lnTo>
                <a:lnTo>
                  <a:pt x="26843" y="24950"/>
                </a:lnTo>
                <a:cubicBezTo>
                  <a:pt x="37340" y="9459"/>
                  <a:pt x="54851" y="1316"/>
                  <a:pt x="73451" y="147"/>
                </a:cubicBezTo>
                <a:close/>
              </a:path>
            </a:pathLst>
          </a:custGeom>
          <a:solidFill>
            <a:srgbClr val="FD8666">
              <a:alpha val="40000"/>
            </a:srgbClr>
          </a:solidFill>
          <a:ln w="6354" cap="flat">
            <a:noFill/>
            <a:prstDash val="solid"/>
            <a:miter/>
          </a:ln>
        </p:spPr>
        <p:txBody>
          <a:bodyPr rtlCol="0" anchor="ctr"/>
          <a:lstStyle/>
          <a:p>
            <a:endParaRPr lang="zh-CN" altLang="en-US"/>
          </a:p>
        </p:txBody>
      </p:sp>
      <p:sp>
        <p:nvSpPr>
          <p:cNvPr id="61" name="任意多边形: 形状 60"/>
          <p:cNvSpPr/>
          <p:nvPr>
            <p:custDataLst>
              <p:tags r:id="rId16"/>
            </p:custDataLst>
          </p:nvPr>
        </p:nvSpPr>
        <p:spPr>
          <a:xfrm rot="3600" flipH="1">
            <a:off x="8896100" y="2191491"/>
            <a:ext cx="70730" cy="127770"/>
          </a:xfrm>
          <a:custGeom>
            <a:avLst/>
            <a:gdLst>
              <a:gd name="connsiteX0" fmla="*/ 94663 w 94663"/>
              <a:gd name="connsiteY0" fmla="*/ 85502 h 171004"/>
              <a:gd name="connsiteX1" fmla="*/ 47332 w 94663"/>
              <a:gd name="connsiteY1" fmla="*/ 171005 h 171004"/>
              <a:gd name="connsiteX2" fmla="*/ 0 w 94663"/>
              <a:gd name="connsiteY2" fmla="*/ 85502 h 171004"/>
              <a:gd name="connsiteX3" fmla="*/ 47332 w 94663"/>
              <a:gd name="connsiteY3" fmla="*/ 0 h 171004"/>
              <a:gd name="connsiteX4" fmla="*/ 94663 w 94663"/>
              <a:gd name="connsiteY4" fmla="*/ 85502 h 171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63" h="171004">
                <a:moveTo>
                  <a:pt x="94663" y="85502"/>
                </a:moveTo>
                <a:cubicBezTo>
                  <a:pt x="94663" y="132724"/>
                  <a:pt x="73472" y="171005"/>
                  <a:pt x="47332" y="171005"/>
                </a:cubicBezTo>
                <a:cubicBezTo>
                  <a:pt x="21191" y="171005"/>
                  <a:pt x="0" y="132724"/>
                  <a:pt x="0" y="85502"/>
                </a:cubicBezTo>
                <a:cubicBezTo>
                  <a:pt x="0" y="38281"/>
                  <a:pt x="21191" y="0"/>
                  <a:pt x="47332" y="0"/>
                </a:cubicBezTo>
                <a:cubicBezTo>
                  <a:pt x="73472" y="0"/>
                  <a:pt x="94663" y="38281"/>
                  <a:pt x="94663" y="85502"/>
                </a:cubicBezTo>
                <a:close/>
              </a:path>
            </a:pathLst>
          </a:custGeom>
          <a:solidFill>
            <a:srgbClr val="3D2D2D"/>
          </a:solidFill>
          <a:ln w="6354" cap="flat">
            <a:noFill/>
            <a:prstDash val="solid"/>
            <a:miter/>
          </a:ln>
        </p:spPr>
        <p:txBody>
          <a:bodyPr rtlCol="0" anchor="ctr"/>
          <a:lstStyle/>
          <a:p>
            <a:endParaRPr lang="zh-CN" altLang="en-US"/>
          </a:p>
        </p:txBody>
      </p:sp>
      <p:sp>
        <p:nvSpPr>
          <p:cNvPr id="62" name="任意多边形: 形状 61"/>
          <p:cNvSpPr/>
          <p:nvPr>
            <p:custDataLst>
              <p:tags r:id="rId17"/>
            </p:custDataLst>
          </p:nvPr>
        </p:nvSpPr>
        <p:spPr>
          <a:xfrm rot="102600" flipH="1">
            <a:off x="9249119" y="2178501"/>
            <a:ext cx="70730" cy="127770"/>
          </a:xfrm>
          <a:custGeom>
            <a:avLst/>
            <a:gdLst>
              <a:gd name="connsiteX0" fmla="*/ 94663 w 94663"/>
              <a:gd name="connsiteY0" fmla="*/ 85502 h 171004"/>
              <a:gd name="connsiteX1" fmla="*/ 47332 w 94663"/>
              <a:gd name="connsiteY1" fmla="*/ 171005 h 171004"/>
              <a:gd name="connsiteX2" fmla="*/ 0 w 94663"/>
              <a:gd name="connsiteY2" fmla="*/ 85502 h 171004"/>
              <a:gd name="connsiteX3" fmla="*/ 47332 w 94663"/>
              <a:gd name="connsiteY3" fmla="*/ 0 h 171004"/>
              <a:gd name="connsiteX4" fmla="*/ 94663 w 94663"/>
              <a:gd name="connsiteY4" fmla="*/ 85502 h 171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63" h="171004">
                <a:moveTo>
                  <a:pt x="94663" y="85502"/>
                </a:moveTo>
                <a:cubicBezTo>
                  <a:pt x="94663" y="132724"/>
                  <a:pt x="73472" y="171005"/>
                  <a:pt x="47332" y="171005"/>
                </a:cubicBezTo>
                <a:cubicBezTo>
                  <a:pt x="21191" y="171005"/>
                  <a:pt x="0" y="132724"/>
                  <a:pt x="0" y="85502"/>
                </a:cubicBezTo>
                <a:cubicBezTo>
                  <a:pt x="0" y="38281"/>
                  <a:pt x="21191" y="0"/>
                  <a:pt x="47332" y="0"/>
                </a:cubicBezTo>
                <a:cubicBezTo>
                  <a:pt x="73472" y="0"/>
                  <a:pt x="94663" y="38281"/>
                  <a:pt x="94663" y="85502"/>
                </a:cubicBezTo>
                <a:close/>
              </a:path>
            </a:pathLst>
          </a:custGeom>
          <a:solidFill>
            <a:srgbClr val="3D2D2D"/>
          </a:solidFill>
          <a:ln w="6354" cap="flat">
            <a:noFill/>
            <a:prstDash val="solid"/>
            <a:miter/>
          </a:ln>
        </p:spPr>
        <p:txBody>
          <a:bodyPr rtlCol="0" anchor="ctr"/>
          <a:lstStyle/>
          <a:p>
            <a:endParaRPr lang="zh-CN" altLang="en-US"/>
          </a:p>
        </p:txBody>
      </p:sp>
      <p:sp>
        <p:nvSpPr>
          <p:cNvPr id="63" name="任意多边形: 形状 62"/>
          <p:cNvSpPr/>
          <p:nvPr>
            <p:custDataLst>
              <p:tags r:id="rId18"/>
            </p:custDataLst>
          </p:nvPr>
        </p:nvSpPr>
        <p:spPr>
          <a:xfrm flipH="1">
            <a:off x="9005097" y="2154500"/>
            <a:ext cx="131238" cy="274795"/>
          </a:xfrm>
          <a:custGeom>
            <a:avLst/>
            <a:gdLst>
              <a:gd name="connsiteX0" fmla="*/ 39145 w 175645"/>
              <a:gd name="connsiteY0" fmla="*/ 753 h 367777"/>
              <a:gd name="connsiteX1" fmla="*/ 16943 w 175645"/>
              <a:gd name="connsiteY1" fmla="*/ 326985 h 367777"/>
              <a:gd name="connsiteX2" fmla="*/ 175478 w 175645"/>
              <a:gd name="connsiteY2" fmla="*/ 293331 h 367777"/>
              <a:gd name="connsiteX3" fmla="*/ 90803 w 175645"/>
              <a:gd name="connsiteY3" fmla="*/ 182572 h 367777"/>
              <a:gd name="connsiteX4" fmla="*/ 39145 w 175645"/>
              <a:gd name="connsiteY4" fmla="*/ 689 h 36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45" h="367777">
                <a:moveTo>
                  <a:pt x="39145" y="753"/>
                </a:moveTo>
                <a:cubicBezTo>
                  <a:pt x="24959" y="38096"/>
                  <a:pt x="-26190" y="247144"/>
                  <a:pt x="16943" y="326985"/>
                </a:cubicBezTo>
                <a:cubicBezTo>
                  <a:pt x="55177" y="397728"/>
                  <a:pt x="171661" y="369990"/>
                  <a:pt x="175478" y="293331"/>
                </a:cubicBezTo>
                <a:cubicBezTo>
                  <a:pt x="179359" y="216735"/>
                  <a:pt x="114660" y="206238"/>
                  <a:pt x="90803" y="182572"/>
                </a:cubicBezTo>
                <a:cubicBezTo>
                  <a:pt x="58294" y="150318"/>
                  <a:pt x="43917" y="-11844"/>
                  <a:pt x="39145" y="689"/>
                </a:cubicBezTo>
                <a:close/>
              </a:path>
            </a:pathLst>
          </a:custGeom>
          <a:gradFill flip="none" rotWithShape="1">
            <a:gsLst>
              <a:gs pos="12000">
                <a:srgbClr val="FD8666">
                  <a:alpha val="0"/>
                </a:srgbClr>
              </a:gs>
              <a:gs pos="66000">
                <a:srgbClr val="FD8666"/>
              </a:gs>
            </a:gsLst>
            <a:lin ang="5400000" scaled="1"/>
            <a:tileRect/>
          </a:gradFill>
          <a:ln w="6354" cap="flat">
            <a:noFill/>
            <a:prstDash val="solid"/>
            <a:miter/>
          </a:ln>
        </p:spPr>
        <p:txBody>
          <a:bodyPr rtlCol="0" anchor="ctr"/>
          <a:lstStyle/>
          <a:p>
            <a:endParaRPr lang="zh-CN" altLang="en-US"/>
          </a:p>
        </p:txBody>
      </p:sp>
      <p:sp>
        <p:nvSpPr>
          <p:cNvPr id="64" name="任意多边形: 形状 63"/>
          <p:cNvSpPr/>
          <p:nvPr>
            <p:custDataLst>
              <p:tags r:id="rId19"/>
            </p:custDataLst>
          </p:nvPr>
        </p:nvSpPr>
        <p:spPr>
          <a:xfrm flipH="1">
            <a:off x="9197404" y="2058176"/>
            <a:ext cx="187631" cy="64378"/>
          </a:xfrm>
          <a:custGeom>
            <a:avLst/>
            <a:gdLst>
              <a:gd name="connsiteX0" fmla="*/ 251062 w 251120"/>
              <a:gd name="connsiteY0" fmla="*/ 54410 h 86162"/>
              <a:gd name="connsiteX1" fmla="*/ 172494 w 251120"/>
              <a:gd name="connsiteY1" fmla="*/ 7587 h 86162"/>
              <a:gd name="connsiteX2" fmla="*/ 89 w 251120"/>
              <a:gd name="connsiteY2" fmla="*/ 55173 h 86162"/>
              <a:gd name="connsiteX3" fmla="*/ 125671 w 251120"/>
              <a:gd name="connsiteY3" fmla="*/ 86155 h 86162"/>
              <a:gd name="connsiteX4" fmla="*/ 251062 w 251120"/>
              <a:gd name="connsiteY4" fmla="*/ 54410 h 86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20" h="86162">
                <a:moveTo>
                  <a:pt x="251062" y="54410"/>
                </a:moveTo>
                <a:cubicBezTo>
                  <a:pt x="252970" y="36915"/>
                  <a:pt x="208374" y="15476"/>
                  <a:pt x="172494" y="7587"/>
                </a:cubicBezTo>
                <a:cubicBezTo>
                  <a:pt x="89472" y="-10671"/>
                  <a:pt x="-3282" y="3579"/>
                  <a:pt x="89" y="55173"/>
                </a:cubicBezTo>
                <a:cubicBezTo>
                  <a:pt x="2125" y="86537"/>
                  <a:pt x="80820" y="85837"/>
                  <a:pt x="125671" y="86155"/>
                </a:cubicBezTo>
                <a:cubicBezTo>
                  <a:pt x="175229" y="86473"/>
                  <a:pt x="248644" y="76104"/>
                  <a:pt x="251062" y="54410"/>
                </a:cubicBezTo>
                <a:close/>
              </a:path>
            </a:pathLst>
          </a:custGeom>
          <a:solidFill>
            <a:srgbClr val="3D2D2D"/>
          </a:solidFill>
          <a:ln w="6354" cap="flat">
            <a:noFill/>
            <a:prstDash val="solid"/>
            <a:miter/>
          </a:ln>
        </p:spPr>
        <p:txBody>
          <a:bodyPr rtlCol="0" anchor="ctr"/>
          <a:lstStyle/>
          <a:p>
            <a:endParaRPr lang="zh-CN" altLang="en-US"/>
          </a:p>
        </p:txBody>
      </p:sp>
      <p:sp>
        <p:nvSpPr>
          <p:cNvPr id="65" name="任意多边形: 形状 64"/>
          <p:cNvSpPr/>
          <p:nvPr>
            <p:custDataLst>
              <p:tags r:id="rId20"/>
            </p:custDataLst>
          </p:nvPr>
        </p:nvSpPr>
        <p:spPr>
          <a:xfrm flipH="1">
            <a:off x="8825051" y="2073564"/>
            <a:ext cx="185666" cy="63614"/>
          </a:xfrm>
          <a:custGeom>
            <a:avLst/>
            <a:gdLst>
              <a:gd name="connsiteX0" fmla="*/ 38 w 248490"/>
              <a:gd name="connsiteY0" fmla="*/ 50865 h 85139"/>
              <a:gd name="connsiteX1" fmla="*/ 78734 w 248490"/>
              <a:gd name="connsiteY1" fmla="*/ 6142 h 85139"/>
              <a:gd name="connsiteX2" fmla="*/ 248338 w 248490"/>
              <a:gd name="connsiteY2" fmla="*/ 56782 h 85139"/>
              <a:gd name="connsiteX3" fmla="*/ 123457 w 248490"/>
              <a:gd name="connsiteY3" fmla="*/ 84837 h 85139"/>
              <a:gd name="connsiteX4" fmla="*/ 38 w 248490"/>
              <a:gd name="connsiteY4" fmla="*/ 50802 h 85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90" h="85139">
                <a:moveTo>
                  <a:pt x="38" y="50865"/>
                </a:moveTo>
                <a:cubicBezTo>
                  <a:pt x="-1489" y="33498"/>
                  <a:pt x="43108" y="13204"/>
                  <a:pt x="78734" y="6142"/>
                </a:cubicBezTo>
                <a:cubicBezTo>
                  <a:pt x="161309" y="-10208"/>
                  <a:pt x="252728" y="5888"/>
                  <a:pt x="248338" y="56782"/>
                </a:cubicBezTo>
                <a:cubicBezTo>
                  <a:pt x="245667" y="87764"/>
                  <a:pt x="167799" y="85474"/>
                  <a:pt x="123457" y="84837"/>
                </a:cubicBezTo>
                <a:cubicBezTo>
                  <a:pt x="74407" y="84138"/>
                  <a:pt x="1947" y="72368"/>
                  <a:pt x="38" y="50802"/>
                </a:cubicBezTo>
                <a:close/>
              </a:path>
            </a:pathLst>
          </a:custGeom>
          <a:solidFill>
            <a:srgbClr val="3D2D2D"/>
          </a:solidFill>
          <a:ln w="6354" cap="flat">
            <a:noFill/>
            <a:prstDash val="solid"/>
            <a:miter/>
          </a:ln>
        </p:spPr>
        <p:txBody>
          <a:bodyPr rtlCol="0" anchor="ctr"/>
          <a:lstStyle/>
          <a:p>
            <a:endParaRPr lang="zh-CN" altLang="en-US"/>
          </a:p>
        </p:txBody>
      </p:sp>
      <p:sp>
        <p:nvSpPr>
          <p:cNvPr id="66" name="任意多边形: 形状 65"/>
          <p:cNvSpPr/>
          <p:nvPr>
            <p:custDataLst>
              <p:tags r:id="rId21"/>
            </p:custDataLst>
          </p:nvPr>
        </p:nvSpPr>
        <p:spPr>
          <a:xfrm flipH="1">
            <a:off x="9102409" y="2459452"/>
            <a:ext cx="213820" cy="106397"/>
          </a:xfrm>
          <a:custGeom>
            <a:avLst/>
            <a:gdLst>
              <a:gd name="connsiteX0" fmla="*/ 285572 w 286170"/>
              <a:gd name="connsiteY0" fmla="*/ 42647 h 142399"/>
              <a:gd name="connsiteX1" fmla="*/ 218837 w 286170"/>
              <a:gd name="connsiteY1" fmla="*/ 142400 h 142399"/>
              <a:gd name="connsiteX2" fmla="*/ 140778 w 286170"/>
              <a:gd name="connsiteY2" fmla="*/ 94432 h 142399"/>
              <a:gd name="connsiteX3" fmla="*/ 38289 w 286170"/>
              <a:gd name="connsiteY3" fmla="*/ 114472 h 142399"/>
              <a:gd name="connsiteX4" fmla="*/ 21876 w 286170"/>
              <a:gd name="connsiteY4" fmla="*/ 2250 h 142399"/>
              <a:gd name="connsiteX5" fmla="*/ 58393 w 286170"/>
              <a:gd name="connsiteY5" fmla="*/ 532 h 142399"/>
              <a:gd name="connsiteX6" fmla="*/ 146821 w 286170"/>
              <a:gd name="connsiteY6" fmla="*/ 56770 h 142399"/>
              <a:gd name="connsiteX7" fmla="*/ 269286 w 286170"/>
              <a:gd name="connsiteY7" fmla="*/ 18345 h 142399"/>
              <a:gd name="connsiteX8" fmla="*/ 285572 w 286170"/>
              <a:gd name="connsiteY8" fmla="*/ 42647 h 14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70" h="142399">
                <a:moveTo>
                  <a:pt x="285572" y="42647"/>
                </a:moveTo>
                <a:cubicBezTo>
                  <a:pt x="278955" y="74710"/>
                  <a:pt x="262415" y="116317"/>
                  <a:pt x="218837" y="142400"/>
                </a:cubicBezTo>
                <a:cubicBezTo>
                  <a:pt x="209548" y="125350"/>
                  <a:pt x="188236" y="102002"/>
                  <a:pt x="140778" y="94432"/>
                </a:cubicBezTo>
                <a:cubicBezTo>
                  <a:pt x="98853" y="87752"/>
                  <a:pt x="62719" y="100985"/>
                  <a:pt x="38289" y="114472"/>
                </a:cubicBezTo>
                <a:cubicBezTo>
                  <a:pt x="-1981" y="71593"/>
                  <a:pt x="-15277" y="13447"/>
                  <a:pt x="21876" y="2250"/>
                </a:cubicBezTo>
                <a:cubicBezTo>
                  <a:pt x="29955" y="-231"/>
                  <a:pt x="43251" y="-422"/>
                  <a:pt x="58393" y="532"/>
                </a:cubicBezTo>
                <a:cubicBezTo>
                  <a:pt x="75442" y="23562"/>
                  <a:pt x="106297" y="55307"/>
                  <a:pt x="146821" y="56770"/>
                </a:cubicBezTo>
                <a:cubicBezTo>
                  <a:pt x="194725" y="58552"/>
                  <a:pt x="246383" y="31896"/>
                  <a:pt x="269286" y="18345"/>
                </a:cubicBezTo>
                <a:cubicBezTo>
                  <a:pt x="282518" y="23244"/>
                  <a:pt x="288116" y="30305"/>
                  <a:pt x="285572" y="42647"/>
                </a:cubicBezTo>
                <a:close/>
              </a:path>
            </a:pathLst>
          </a:custGeom>
          <a:solidFill>
            <a:srgbClr val="AF2702"/>
          </a:solidFill>
          <a:ln w="6354" cap="flat">
            <a:noFill/>
            <a:prstDash val="solid"/>
            <a:miter/>
          </a:ln>
        </p:spPr>
        <p:txBody>
          <a:bodyPr rtlCol="0" anchor="ctr"/>
          <a:lstStyle/>
          <a:p>
            <a:endParaRPr lang="zh-CN" altLang="en-US"/>
          </a:p>
        </p:txBody>
      </p:sp>
      <p:sp>
        <p:nvSpPr>
          <p:cNvPr id="67" name="任意多边形: 形状 66"/>
          <p:cNvSpPr/>
          <p:nvPr>
            <p:custDataLst>
              <p:tags r:id="rId22"/>
            </p:custDataLst>
          </p:nvPr>
        </p:nvSpPr>
        <p:spPr>
          <a:xfrm flipH="1">
            <a:off x="9115024" y="2459897"/>
            <a:ext cx="157574" cy="42083"/>
          </a:xfrm>
          <a:custGeom>
            <a:avLst/>
            <a:gdLst>
              <a:gd name="connsiteX0" fmla="*/ 210893 w 210893"/>
              <a:gd name="connsiteY0" fmla="*/ 17813 h 56323"/>
              <a:gd name="connsiteX1" fmla="*/ 88429 w 210893"/>
              <a:gd name="connsiteY1" fmla="*/ 56238 h 56323"/>
              <a:gd name="connsiteX2" fmla="*/ 0 w 210893"/>
              <a:gd name="connsiteY2" fmla="*/ 0 h 56323"/>
              <a:gd name="connsiteX3" fmla="*/ 88111 w 210893"/>
              <a:gd name="connsiteY3" fmla="*/ 8906 h 56323"/>
              <a:gd name="connsiteX4" fmla="*/ 210893 w 210893"/>
              <a:gd name="connsiteY4" fmla="*/ 17877 h 56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93" h="56323">
                <a:moveTo>
                  <a:pt x="210893" y="17813"/>
                </a:moveTo>
                <a:cubicBezTo>
                  <a:pt x="187991" y="31364"/>
                  <a:pt x="136333" y="58019"/>
                  <a:pt x="88429" y="56238"/>
                </a:cubicBezTo>
                <a:cubicBezTo>
                  <a:pt x="47904" y="54711"/>
                  <a:pt x="17050" y="23030"/>
                  <a:pt x="0" y="0"/>
                </a:cubicBezTo>
                <a:cubicBezTo>
                  <a:pt x="29900" y="1718"/>
                  <a:pt x="67435" y="7698"/>
                  <a:pt x="88111" y="8906"/>
                </a:cubicBezTo>
                <a:cubicBezTo>
                  <a:pt x="113240" y="10433"/>
                  <a:pt x="179148" y="6298"/>
                  <a:pt x="210893" y="17877"/>
                </a:cubicBezTo>
                <a:close/>
              </a:path>
            </a:pathLst>
          </a:custGeom>
          <a:solidFill>
            <a:srgbClr val="FFFFFF"/>
          </a:solidFill>
          <a:ln w="6354" cap="flat">
            <a:noFill/>
            <a:prstDash val="solid"/>
            <a:miter/>
          </a:ln>
        </p:spPr>
        <p:txBody>
          <a:bodyPr rtlCol="0" anchor="ctr"/>
          <a:lstStyle/>
          <a:p>
            <a:endParaRPr lang="zh-CN" altLang="en-US"/>
          </a:p>
        </p:txBody>
      </p:sp>
      <p:sp>
        <p:nvSpPr>
          <p:cNvPr id="68" name="任意多边形: 形状 67"/>
          <p:cNvSpPr/>
          <p:nvPr>
            <p:custDataLst>
              <p:tags r:id="rId23"/>
            </p:custDataLst>
          </p:nvPr>
        </p:nvSpPr>
        <p:spPr>
          <a:xfrm flipH="1">
            <a:off x="9152719" y="2528674"/>
            <a:ext cx="134901" cy="52154"/>
          </a:xfrm>
          <a:custGeom>
            <a:avLst/>
            <a:gdLst>
              <a:gd name="connsiteX0" fmla="*/ 180547 w 180547"/>
              <a:gd name="connsiteY0" fmla="*/ 49755 h 69801"/>
              <a:gd name="connsiteX1" fmla="*/ 105160 w 180547"/>
              <a:gd name="connsiteY1" fmla="*/ 69731 h 69801"/>
              <a:gd name="connsiteX2" fmla="*/ 0 w 180547"/>
              <a:gd name="connsiteY2" fmla="*/ 21827 h 69801"/>
              <a:gd name="connsiteX3" fmla="*/ 102488 w 180547"/>
              <a:gd name="connsiteY3" fmla="*/ 1787 h 69801"/>
              <a:gd name="connsiteX4" fmla="*/ 180547 w 180547"/>
              <a:gd name="connsiteY4" fmla="*/ 49755 h 6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47" h="69801">
                <a:moveTo>
                  <a:pt x="180547" y="49755"/>
                </a:moveTo>
                <a:cubicBezTo>
                  <a:pt x="161716" y="60952"/>
                  <a:pt x="137351" y="68650"/>
                  <a:pt x="105160" y="69731"/>
                </a:cubicBezTo>
                <a:cubicBezTo>
                  <a:pt x="63109" y="71194"/>
                  <a:pt x="25956" y="49692"/>
                  <a:pt x="0" y="21827"/>
                </a:cubicBezTo>
                <a:cubicBezTo>
                  <a:pt x="24366" y="8340"/>
                  <a:pt x="60564" y="-4893"/>
                  <a:pt x="102488" y="1787"/>
                </a:cubicBezTo>
                <a:cubicBezTo>
                  <a:pt x="149947" y="9358"/>
                  <a:pt x="171259" y="32706"/>
                  <a:pt x="180547" y="49755"/>
                </a:cubicBezTo>
                <a:close/>
              </a:path>
            </a:pathLst>
          </a:custGeom>
          <a:solidFill>
            <a:srgbClr val="FD8666"/>
          </a:solidFill>
          <a:ln w="6354" cap="flat">
            <a:noFill/>
            <a:prstDash val="solid"/>
            <a:miter/>
          </a:ln>
        </p:spPr>
        <p:txBody>
          <a:bodyPr rtlCol="0" anchor="ctr"/>
          <a:lstStyle/>
          <a:p>
            <a:endParaRPr lang="zh-CN" altLang="en-US"/>
          </a:p>
        </p:txBody>
      </p:sp>
      <p:sp>
        <p:nvSpPr>
          <p:cNvPr id="69" name="任意多边形: 形状 68"/>
          <p:cNvSpPr/>
          <p:nvPr>
            <p:custDataLst>
              <p:tags r:id="rId24"/>
            </p:custDataLst>
          </p:nvPr>
        </p:nvSpPr>
        <p:spPr>
          <a:xfrm flipH="1">
            <a:off x="9120016" y="1998486"/>
            <a:ext cx="394340" cy="394340"/>
          </a:xfrm>
          <a:custGeom>
            <a:avLst/>
            <a:gdLst>
              <a:gd name="connsiteX0" fmla="*/ 527773 w 527773"/>
              <a:gd name="connsiteY0" fmla="*/ 263887 h 527773"/>
              <a:gd name="connsiteX1" fmla="*/ 263887 w 527773"/>
              <a:gd name="connsiteY1" fmla="*/ 527773 h 527773"/>
              <a:gd name="connsiteX2" fmla="*/ 0 w 527773"/>
              <a:gd name="connsiteY2" fmla="*/ 263887 h 527773"/>
              <a:gd name="connsiteX3" fmla="*/ 263887 w 527773"/>
              <a:gd name="connsiteY3" fmla="*/ 0 h 527773"/>
              <a:gd name="connsiteX4" fmla="*/ 527773 w 527773"/>
              <a:gd name="connsiteY4" fmla="*/ 263887 h 52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73" h="527773">
                <a:moveTo>
                  <a:pt x="527773" y="263887"/>
                </a:moveTo>
                <a:cubicBezTo>
                  <a:pt x="527773" y="409627"/>
                  <a:pt x="409627" y="527773"/>
                  <a:pt x="263887" y="527773"/>
                </a:cubicBezTo>
                <a:cubicBezTo>
                  <a:pt x="118146" y="527773"/>
                  <a:pt x="0" y="409627"/>
                  <a:pt x="0" y="263887"/>
                </a:cubicBezTo>
                <a:cubicBezTo>
                  <a:pt x="0" y="118146"/>
                  <a:pt x="118146" y="0"/>
                  <a:pt x="263887" y="0"/>
                </a:cubicBezTo>
                <a:cubicBezTo>
                  <a:pt x="409627" y="0"/>
                  <a:pt x="527773" y="118146"/>
                  <a:pt x="527773" y="263887"/>
                </a:cubicBezTo>
                <a:close/>
              </a:path>
            </a:pathLst>
          </a:custGeom>
          <a:noFill/>
          <a:ln w="13852" cap="flat">
            <a:solidFill>
              <a:srgbClr val="3D2D2D"/>
            </a:solidFill>
            <a:prstDash val="solid"/>
            <a:miter/>
          </a:ln>
        </p:spPr>
        <p:txBody>
          <a:bodyPr rtlCol="0" anchor="ctr"/>
          <a:lstStyle/>
          <a:p>
            <a:endParaRPr lang="zh-CN" altLang="en-US"/>
          </a:p>
        </p:txBody>
      </p:sp>
      <p:sp>
        <p:nvSpPr>
          <p:cNvPr id="70" name="任意多边形: 形状 69"/>
          <p:cNvSpPr/>
          <p:nvPr>
            <p:custDataLst>
              <p:tags r:id="rId25"/>
            </p:custDataLst>
          </p:nvPr>
        </p:nvSpPr>
        <p:spPr>
          <a:xfrm flipH="1">
            <a:off x="8658653" y="2030572"/>
            <a:ext cx="394340" cy="394340"/>
          </a:xfrm>
          <a:custGeom>
            <a:avLst/>
            <a:gdLst>
              <a:gd name="connsiteX0" fmla="*/ 527773 w 527773"/>
              <a:gd name="connsiteY0" fmla="*/ 263887 h 527773"/>
              <a:gd name="connsiteX1" fmla="*/ 263887 w 527773"/>
              <a:gd name="connsiteY1" fmla="*/ 527773 h 527773"/>
              <a:gd name="connsiteX2" fmla="*/ 0 w 527773"/>
              <a:gd name="connsiteY2" fmla="*/ 263887 h 527773"/>
              <a:gd name="connsiteX3" fmla="*/ 263887 w 527773"/>
              <a:gd name="connsiteY3" fmla="*/ 0 h 527773"/>
              <a:gd name="connsiteX4" fmla="*/ 527773 w 527773"/>
              <a:gd name="connsiteY4" fmla="*/ 263887 h 52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73" h="527773">
                <a:moveTo>
                  <a:pt x="527773" y="263887"/>
                </a:moveTo>
                <a:cubicBezTo>
                  <a:pt x="527773" y="409627"/>
                  <a:pt x="409627" y="527773"/>
                  <a:pt x="263887" y="527773"/>
                </a:cubicBezTo>
                <a:cubicBezTo>
                  <a:pt x="118146" y="527773"/>
                  <a:pt x="0" y="409627"/>
                  <a:pt x="0" y="263887"/>
                </a:cubicBezTo>
                <a:cubicBezTo>
                  <a:pt x="0" y="118146"/>
                  <a:pt x="118146" y="0"/>
                  <a:pt x="263887" y="0"/>
                </a:cubicBezTo>
                <a:cubicBezTo>
                  <a:pt x="409627" y="0"/>
                  <a:pt x="527773" y="118146"/>
                  <a:pt x="527773" y="263887"/>
                </a:cubicBezTo>
                <a:close/>
              </a:path>
            </a:pathLst>
          </a:custGeom>
          <a:noFill/>
          <a:ln w="13852" cap="flat">
            <a:solidFill>
              <a:srgbClr val="3D2D2D"/>
            </a:solidFill>
            <a:prstDash val="solid"/>
            <a:miter/>
          </a:ln>
        </p:spPr>
        <p:txBody>
          <a:bodyPr rtlCol="0" anchor="ctr"/>
          <a:lstStyle/>
          <a:p>
            <a:endParaRPr lang="zh-CN" altLang="en-US"/>
          </a:p>
        </p:txBody>
      </p:sp>
      <p:sp>
        <p:nvSpPr>
          <p:cNvPr id="71" name="任意多边形: 形状 70"/>
          <p:cNvSpPr/>
          <p:nvPr>
            <p:custDataLst>
              <p:tags r:id="rId26"/>
            </p:custDataLst>
          </p:nvPr>
        </p:nvSpPr>
        <p:spPr>
          <a:xfrm flipH="1">
            <a:off x="8872076" y="2186230"/>
            <a:ext cx="73250" cy="11752"/>
          </a:xfrm>
          <a:custGeom>
            <a:avLst/>
            <a:gdLst>
              <a:gd name="connsiteX0" fmla="*/ 0 w 98035"/>
              <a:gd name="connsiteY0" fmla="*/ 13694 h 15729"/>
              <a:gd name="connsiteX1" fmla="*/ 98035 w 98035"/>
              <a:gd name="connsiteY1" fmla="*/ 15730 h 15729"/>
            </a:gdLst>
            <a:ahLst/>
            <a:cxnLst>
              <a:cxn ang="0">
                <a:pos x="connsiteX0" y="connsiteY0"/>
              </a:cxn>
              <a:cxn ang="0">
                <a:pos x="connsiteX1" y="connsiteY1"/>
              </a:cxn>
            </a:cxnLst>
            <a:rect l="l" t="t" r="r" b="b"/>
            <a:pathLst>
              <a:path w="98035" h="15729">
                <a:moveTo>
                  <a:pt x="0" y="13694"/>
                </a:moveTo>
                <a:cubicBezTo>
                  <a:pt x="0" y="13694"/>
                  <a:pt x="48031" y="-18433"/>
                  <a:pt x="98035" y="15730"/>
                </a:cubicBezTo>
              </a:path>
            </a:pathLst>
          </a:custGeom>
          <a:solidFill>
            <a:srgbClr val="3D2D2D"/>
          </a:solidFill>
          <a:ln w="13852" cap="flat">
            <a:noFill/>
            <a:prstDash val="solid"/>
            <a:miter/>
          </a:ln>
        </p:spPr>
        <p:txBody>
          <a:bodyPr rtlCol="0" anchor="ctr"/>
          <a:lstStyle/>
          <a:p>
            <a:endParaRPr lang="zh-CN" altLang="en-US"/>
          </a:p>
        </p:txBody>
      </p:sp>
      <p:sp>
        <p:nvSpPr>
          <p:cNvPr id="72" name="任意多边形: 形状 71"/>
          <p:cNvSpPr/>
          <p:nvPr>
            <p:custDataLst>
              <p:tags r:id="rId27"/>
            </p:custDataLst>
          </p:nvPr>
        </p:nvSpPr>
        <p:spPr>
          <a:xfrm flipH="1">
            <a:off x="8405620" y="5180636"/>
            <a:ext cx="2361136" cy="776321"/>
          </a:xfrm>
          <a:custGeom>
            <a:avLst/>
            <a:gdLst>
              <a:gd name="connsiteX0" fmla="*/ 2807491 w 3160074"/>
              <a:gd name="connsiteY0" fmla="*/ 1039006 h 1039005"/>
              <a:gd name="connsiteX1" fmla="*/ 353370 w 3160074"/>
              <a:gd name="connsiteY1" fmla="*/ 1039006 h 1039005"/>
              <a:gd name="connsiteX2" fmla="*/ 529337 w 3160074"/>
              <a:gd name="connsiteY2" fmla="*/ 97399 h 1039005"/>
              <a:gd name="connsiteX3" fmla="*/ 574760 w 3160074"/>
              <a:gd name="connsiteY3" fmla="*/ 76914 h 1039005"/>
              <a:gd name="connsiteX4" fmla="*/ 2571532 w 3160074"/>
              <a:gd name="connsiteY4" fmla="*/ 0 h 1039005"/>
              <a:gd name="connsiteX5" fmla="*/ 2678601 w 3160074"/>
              <a:gd name="connsiteY5" fmla="*/ 64381 h 1039005"/>
              <a:gd name="connsiteX6" fmla="*/ 2684327 w 3160074"/>
              <a:gd name="connsiteY6" fmla="*/ 68134 h 1039005"/>
              <a:gd name="connsiteX7" fmla="*/ 2807364 w 3160074"/>
              <a:gd name="connsiteY7" fmla="*/ 1038942 h 103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0074" h="1039005">
                <a:moveTo>
                  <a:pt x="2807491" y="1039006"/>
                </a:moveTo>
                <a:lnTo>
                  <a:pt x="353370" y="1039006"/>
                </a:lnTo>
                <a:cubicBezTo>
                  <a:pt x="-192089" y="983595"/>
                  <a:pt x="-84957" y="382979"/>
                  <a:pt x="529337" y="97399"/>
                </a:cubicBezTo>
                <a:cubicBezTo>
                  <a:pt x="544032" y="90146"/>
                  <a:pt x="559301" y="83403"/>
                  <a:pt x="574760" y="76914"/>
                </a:cubicBezTo>
                <a:lnTo>
                  <a:pt x="2571532" y="0"/>
                </a:lnTo>
                <a:cubicBezTo>
                  <a:pt x="2605949" y="18958"/>
                  <a:pt x="2642148" y="40461"/>
                  <a:pt x="2678601" y="64381"/>
                </a:cubicBezTo>
                <a:cubicBezTo>
                  <a:pt x="2680573" y="65653"/>
                  <a:pt x="2682354" y="66862"/>
                  <a:pt x="2684327" y="68134"/>
                </a:cubicBezTo>
                <a:cubicBezTo>
                  <a:pt x="3057254" y="314017"/>
                  <a:pt x="3474396" y="793569"/>
                  <a:pt x="2807364" y="1038942"/>
                </a:cubicBezTo>
                <a:close/>
              </a:path>
            </a:pathLst>
          </a:custGeom>
          <a:solidFill>
            <a:schemeClr val="accent4"/>
          </a:solidFill>
          <a:ln w="6354" cap="flat">
            <a:noFill/>
            <a:prstDash val="solid"/>
            <a:miter/>
          </a:ln>
        </p:spPr>
        <p:txBody>
          <a:bodyPr rtlCol="0" anchor="ctr"/>
          <a:lstStyle/>
          <a:p>
            <a:endParaRPr lang="zh-CN" altLang="en-US"/>
          </a:p>
        </p:txBody>
      </p:sp>
      <p:sp>
        <p:nvSpPr>
          <p:cNvPr id="73" name="任意多边形: 形状 72"/>
          <p:cNvSpPr/>
          <p:nvPr>
            <p:custDataLst>
              <p:tags r:id="rId28"/>
            </p:custDataLst>
          </p:nvPr>
        </p:nvSpPr>
        <p:spPr>
          <a:xfrm flipH="1">
            <a:off x="7921213" y="3117187"/>
            <a:ext cx="1502398" cy="2085172"/>
          </a:xfrm>
          <a:custGeom>
            <a:avLst/>
            <a:gdLst>
              <a:gd name="connsiteX0" fmla="*/ 2010765 w 2010765"/>
              <a:gd name="connsiteY0" fmla="*/ 2125100 h 2790732"/>
              <a:gd name="connsiteX1" fmla="*/ 1289721 w 2010765"/>
              <a:gd name="connsiteY1" fmla="*/ 2790733 h 2790732"/>
              <a:gd name="connsiteX2" fmla="*/ 18064 w 2010765"/>
              <a:gd name="connsiteY2" fmla="*/ 663417 h 2790732"/>
              <a:gd name="connsiteX3" fmla="*/ 337935 w 2010765"/>
              <a:gd name="connsiteY3" fmla="*/ 48614 h 2790732"/>
              <a:gd name="connsiteX4" fmla="*/ 621479 w 2010765"/>
              <a:gd name="connsiteY4" fmla="*/ 12034 h 2790732"/>
              <a:gd name="connsiteX5" fmla="*/ 927354 w 2010765"/>
              <a:gd name="connsiteY5" fmla="*/ 236605 h 2790732"/>
              <a:gd name="connsiteX6" fmla="*/ 2010765 w 2010765"/>
              <a:gd name="connsiteY6" fmla="*/ 2125227 h 27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0765" h="2790732">
                <a:moveTo>
                  <a:pt x="2010765" y="2125100"/>
                </a:moveTo>
                <a:lnTo>
                  <a:pt x="1289721" y="2790733"/>
                </a:lnTo>
                <a:cubicBezTo>
                  <a:pt x="1054399" y="2547395"/>
                  <a:pt x="181689" y="1263587"/>
                  <a:pt x="18064" y="663417"/>
                </a:cubicBezTo>
                <a:cubicBezTo>
                  <a:pt x="-51915" y="406465"/>
                  <a:pt x="87026" y="138125"/>
                  <a:pt x="337935" y="48614"/>
                </a:cubicBezTo>
                <a:cubicBezTo>
                  <a:pt x="442077" y="11525"/>
                  <a:pt x="521281" y="-17230"/>
                  <a:pt x="621479" y="12034"/>
                </a:cubicBezTo>
                <a:cubicBezTo>
                  <a:pt x="730648" y="43907"/>
                  <a:pt x="858901" y="138824"/>
                  <a:pt x="927354" y="236605"/>
                </a:cubicBezTo>
                <a:lnTo>
                  <a:pt x="2010765" y="2125227"/>
                </a:lnTo>
                <a:close/>
              </a:path>
            </a:pathLst>
          </a:custGeom>
          <a:solidFill>
            <a:schemeClr val="accent4"/>
          </a:solidFill>
          <a:ln w="6354" cap="flat">
            <a:noFill/>
            <a:prstDash val="solid"/>
            <a:miter/>
          </a:ln>
        </p:spPr>
        <p:txBody>
          <a:bodyPr rtlCol="0" anchor="ctr"/>
          <a:lstStyle/>
          <a:p>
            <a:endParaRPr lang="zh-CN" altLang="en-US"/>
          </a:p>
        </p:txBody>
      </p:sp>
      <p:sp>
        <p:nvSpPr>
          <p:cNvPr id="74" name="任意多边形: 形状 73"/>
          <p:cNvSpPr/>
          <p:nvPr>
            <p:custDataLst>
              <p:tags r:id="rId29"/>
            </p:custDataLst>
          </p:nvPr>
        </p:nvSpPr>
        <p:spPr>
          <a:xfrm flipH="1">
            <a:off x="8479973" y="5306315"/>
            <a:ext cx="2129941" cy="1179931"/>
          </a:xfrm>
          <a:custGeom>
            <a:avLst/>
            <a:gdLst>
              <a:gd name="connsiteX0" fmla="*/ 0 w 2850650"/>
              <a:gd name="connsiteY0" fmla="*/ 1579185 h 1579184"/>
              <a:gd name="connsiteX1" fmla="*/ 2850651 w 2850650"/>
              <a:gd name="connsiteY1" fmla="*/ 1579185 h 1579184"/>
              <a:gd name="connsiteX2" fmla="*/ 2306973 w 2850650"/>
              <a:gd name="connsiteY2" fmla="*/ 103697 h 1579184"/>
              <a:gd name="connsiteX3" fmla="*/ 566008 w 2850650"/>
              <a:gd name="connsiteY3" fmla="*/ 0 h 1579184"/>
              <a:gd name="connsiteX4" fmla="*/ 64 w 2850650"/>
              <a:gd name="connsiteY4" fmla="*/ 1579121 h 1579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650" h="1579184">
                <a:moveTo>
                  <a:pt x="0" y="1579185"/>
                </a:moveTo>
                <a:lnTo>
                  <a:pt x="2850651" y="1579185"/>
                </a:lnTo>
                <a:cubicBezTo>
                  <a:pt x="2667113" y="616393"/>
                  <a:pt x="2306973" y="103697"/>
                  <a:pt x="2306973" y="103697"/>
                </a:cubicBezTo>
                <a:lnTo>
                  <a:pt x="566008" y="0"/>
                </a:lnTo>
                <a:cubicBezTo>
                  <a:pt x="152874" y="407217"/>
                  <a:pt x="33399" y="1129279"/>
                  <a:pt x="64" y="1579121"/>
                </a:cubicBezTo>
                <a:close/>
              </a:path>
            </a:pathLst>
          </a:custGeom>
          <a:solidFill>
            <a:schemeClr val="accent5">
              <a:lumMod val="50000"/>
            </a:schemeClr>
          </a:solidFill>
          <a:ln w="6354" cap="flat">
            <a:noFill/>
            <a:prstDash val="solid"/>
            <a:miter/>
          </a:ln>
        </p:spPr>
        <p:txBody>
          <a:bodyPr rtlCol="0" anchor="ctr"/>
          <a:lstStyle/>
          <a:p>
            <a:endParaRPr lang="zh-CN" altLang="en-US"/>
          </a:p>
        </p:txBody>
      </p:sp>
      <p:sp>
        <p:nvSpPr>
          <p:cNvPr id="75" name="任意多边形: 形状 74"/>
          <p:cNvSpPr/>
          <p:nvPr>
            <p:custDataLst>
              <p:tags r:id="rId30"/>
            </p:custDataLst>
          </p:nvPr>
        </p:nvSpPr>
        <p:spPr>
          <a:xfrm flipH="1">
            <a:off x="7898255" y="4723741"/>
            <a:ext cx="844259" cy="526729"/>
          </a:xfrm>
          <a:custGeom>
            <a:avLst/>
            <a:gdLst>
              <a:gd name="connsiteX0" fmla="*/ 1129932 w 1129931"/>
              <a:gd name="connsiteY0" fmla="*/ 205358 h 704959"/>
              <a:gd name="connsiteX1" fmla="*/ 24127 w 1129931"/>
              <a:gd name="connsiteY1" fmla="*/ 0 h 704959"/>
              <a:gd name="connsiteX2" fmla="*/ 1129932 w 1129931"/>
              <a:gd name="connsiteY2" fmla="*/ 205358 h 704959"/>
            </a:gdLst>
            <a:ahLst/>
            <a:cxnLst>
              <a:cxn ang="0">
                <a:pos x="connsiteX0" y="connsiteY0"/>
              </a:cxn>
              <a:cxn ang="0">
                <a:pos x="connsiteX1" y="connsiteY1"/>
              </a:cxn>
              <a:cxn ang="0">
                <a:pos x="connsiteX2" y="connsiteY2"/>
              </a:cxn>
            </a:cxnLst>
            <a:rect l="l" t="t" r="r" b="b"/>
            <a:pathLst>
              <a:path w="1129931" h="704959">
                <a:moveTo>
                  <a:pt x="1129932" y="205358"/>
                </a:moveTo>
                <a:cubicBezTo>
                  <a:pt x="1046147" y="871882"/>
                  <a:pt x="-186258" y="936454"/>
                  <a:pt x="24127" y="0"/>
                </a:cubicBezTo>
                <a:lnTo>
                  <a:pt x="1129932" y="205358"/>
                </a:lnTo>
                <a:close/>
              </a:path>
            </a:pathLst>
          </a:custGeom>
          <a:solidFill>
            <a:schemeClr val="accent4"/>
          </a:solidFill>
          <a:ln w="6354" cap="flat">
            <a:noFill/>
            <a:prstDash val="solid"/>
            <a:miter/>
          </a:ln>
        </p:spPr>
        <p:txBody>
          <a:bodyPr rtlCol="0" anchor="ctr"/>
          <a:lstStyle/>
          <a:p>
            <a:endParaRPr lang="zh-CN" altLang="en-US"/>
          </a:p>
        </p:txBody>
      </p:sp>
      <p:sp>
        <p:nvSpPr>
          <p:cNvPr id="76" name="任意多边形: 形状 75"/>
          <p:cNvSpPr/>
          <p:nvPr>
            <p:custDataLst>
              <p:tags r:id="rId31"/>
            </p:custDataLst>
          </p:nvPr>
        </p:nvSpPr>
        <p:spPr>
          <a:xfrm flipH="1">
            <a:off x="7679346" y="3258306"/>
            <a:ext cx="327396" cy="334859"/>
          </a:xfrm>
          <a:custGeom>
            <a:avLst/>
            <a:gdLst>
              <a:gd name="connsiteX0" fmla="*/ 424670 w 438177"/>
              <a:gd name="connsiteY0" fmla="*/ 228536 h 448165"/>
              <a:gd name="connsiteX1" fmla="*/ 306468 w 438177"/>
              <a:gd name="connsiteY1" fmla="*/ 410229 h 448165"/>
              <a:gd name="connsiteX2" fmla="*/ 191002 w 438177"/>
              <a:gd name="connsiteY2" fmla="*/ 434658 h 448165"/>
              <a:gd name="connsiteX3" fmla="*/ 37937 w 438177"/>
              <a:gd name="connsiteY3" fmla="*/ 335096 h 448165"/>
              <a:gd name="connsiteX4" fmla="*/ 13508 w 438177"/>
              <a:gd name="connsiteY4" fmla="*/ 219630 h 448165"/>
              <a:gd name="connsiteX5" fmla="*/ 131710 w 438177"/>
              <a:gd name="connsiteY5" fmla="*/ 37937 h 448165"/>
              <a:gd name="connsiteX6" fmla="*/ 247176 w 438177"/>
              <a:gd name="connsiteY6" fmla="*/ 13508 h 448165"/>
              <a:gd name="connsiteX7" fmla="*/ 400241 w 438177"/>
              <a:gd name="connsiteY7" fmla="*/ 113070 h 448165"/>
              <a:gd name="connsiteX8" fmla="*/ 424670 w 438177"/>
              <a:gd name="connsiteY8" fmla="*/ 228536 h 44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177" h="448165">
                <a:moveTo>
                  <a:pt x="424670" y="228536"/>
                </a:moveTo>
                <a:lnTo>
                  <a:pt x="306468" y="410229"/>
                </a:lnTo>
                <a:cubicBezTo>
                  <a:pt x="281339" y="448845"/>
                  <a:pt x="229618" y="459787"/>
                  <a:pt x="191002" y="434658"/>
                </a:cubicBezTo>
                <a:lnTo>
                  <a:pt x="37937" y="335096"/>
                </a:lnTo>
                <a:cubicBezTo>
                  <a:pt x="-679" y="309967"/>
                  <a:pt x="-11621" y="258246"/>
                  <a:pt x="13508" y="219630"/>
                </a:cubicBezTo>
                <a:lnTo>
                  <a:pt x="131710" y="37937"/>
                </a:lnTo>
                <a:cubicBezTo>
                  <a:pt x="156839" y="-679"/>
                  <a:pt x="208560" y="-11621"/>
                  <a:pt x="247176" y="13508"/>
                </a:cubicBezTo>
                <a:lnTo>
                  <a:pt x="400241" y="113070"/>
                </a:lnTo>
                <a:cubicBezTo>
                  <a:pt x="438857" y="138199"/>
                  <a:pt x="449799" y="189920"/>
                  <a:pt x="424670" y="228536"/>
                </a:cubicBezTo>
                <a:close/>
              </a:path>
            </a:pathLst>
          </a:custGeom>
          <a:solidFill>
            <a:schemeClr val="accent3">
              <a:lumMod val="75000"/>
            </a:schemeClr>
          </a:solidFill>
          <a:ln w="6354" cap="flat">
            <a:noFill/>
            <a:prstDash val="solid"/>
            <a:miter/>
          </a:ln>
        </p:spPr>
        <p:txBody>
          <a:bodyPr rtlCol="0" anchor="ctr"/>
          <a:lstStyle/>
          <a:p>
            <a:endParaRPr lang="zh-CN" altLang="en-US"/>
          </a:p>
        </p:txBody>
      </p:sp>
      <p:sp>
        <p:nvSpPr>
          <p:cNvPr id="77" name="任意多边形: 形状 76"/>
          <p:cNvSpPr/>
          <p:nvPr>
            <p:custDataLst>
              <p:tags r:id="rId32"/>
            </p:custDataLst>
          </p:nvPr>
        </p:nvSpPr>
        <p:spPr>
          <a:xfrm flipH="1">
            <a:off x="7464699" y="3222624"/>
            <a:ext cx="1078494" cy="1798490"/>
          </a:xfrm>
          <a:custGeom>
            <a:avLst/>
            <a:gdLst>
              <a:gd name="connsiteX0" fmla="*/ 1443424 w 1443424"/>
              <a:gd name="connsiteY0" fmla="*/ 0 h 2407045"/>
              <a:gd name="connsiteX1" fmla="*/ 956048 w 1443424"/>
              <a:gd name="connsiteY1" fmla="*/ 2156135 h 2407045"/>
              <a:gd name="connsiteX2" fmla="*/ 873854 w 1443424"/>
              <a:gd name="connsiteY2" fmla="*/ 2259259 h 2407045"/>
              <a:gd name="connsiteX3" fmla="*/ 0 w 1443424"/>
              <a:gd name="connsiteY3" fmla="*/ 2065034 h 2407045"/>
              <a:gd name="connsiteX4" fmla="*/ 287552 w 1443424"/>
              <a:gd name="connsiteY4" fmla="*/ 1475933 h 2407045"/>
              <a:gd name="connsiteX5" fmla="*/ 935055 w 1443424"/>
              <a:gd name="connsiteY5" fmla="*/ 149056 h 2407045"/>
              <a:gd name="connsiteX6" fmla="*/ 1443361 w 1443424"/>
              <a:gd name="connsiteY6" fmla="*/ 127 h 24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424" h="2407045">
                <a:moveTo>
                  <a:pt x="1443424" y="0"/>
                </a:moveTo>
                <a:cubicBezTo>
                  <a:pt x="1223243" y="301294"/>
                  <a:pt x="1384642" y="1463464"/>
                  <a:pt x="956048" y="2156135"/>
                </a:cubicBezTo>
                <a:cubicBezTo>
                  <a:pt x="931937" y="2194942"/>
                  <a:pt x="904200" y="2229296"/>
                  <a:pt x="873854" y="2259259"/>
                </a:cubicBezTo>
                <a:cubicBezTo>
                  <a:pt x="611749" y="2514876"/>
                  <a:pt x="145049" y="2431791"/>
                  <a:pt x="0" y="2065034"/>
                </a:cubicBezTo>
                <a:lnTo>
                  <a:pt x="287552" y="1475933"/>
                </a:lnTo>
                <a:lnTo>
                  <a:pt x="935055" y="149056"/>
                </a:lnTo>
                <a:lnTo>
                  <a:pt x="1443361" y="127"/>
                </a:lnTo>
                <a:close/>
              </a:path>
            </a:pathLst>
          </a:custGeom>
          <a:solidFill>
            <a:srgbClr val="FECFC2"/>
          </a:solidFill>
          <a:ln w="6354" cap="flat">
            <a:noFill/>
            <a:prstDash val="solid"/>
            <a:miter/>
          </a:ln>
        </p:spPr>
        <p:txBody>
          <a:bodyPr rtlCol="0" anchor="ctr"/>
          <a:lstStyle/>
          <a:p>
            <a:endParaRPr lang="zh-CN" altLang="en-US"/>
          </a:p>
        </p:txBody>
      </p:sp>
      <p:sp>
        <p:nvSpPr>
          <p:cNvPr id="78" name="任意多边形: 形状 77"/>
          <p:cNvSpPr/>
          <p:nvPr>
            <p:custDataLst>
              <p:tags r:id="rId33"/>
            </p:custDataLst>
          </p:nvPr>
        </p:nvSpPr>
        <p:spPr>
          <a:xfrm flipH="1">
            <a:off x="7529678" y="3337989"/>
            <a:ext cx="409123" cy="361209"/>
          </a:xfrm>
          <a:custGeom>
            <a:avLst/>
            <a:gdLst>
              <a:gd name="connsiteX0" fmla="*/ 103443 w 547558"/>
              <a:gd name="connsiteY0" fmla="*/ 0 h 483431"/>
              <a:gd name="connsiteX1" fmla="*/ 547559 w 547558"/>
              <a:gd name="connsiteY1" fmla="*/ 307401 h 483431"/>
              <a:gd name="connsiteX2" fmla="*/ 513078 w 547558"/>
              <a:gd name="connsiteY2" fmla="*/ 483432 h 483431"/>
              <a:gd name="connsiteX3" fmla="*/ 0 w 547558"/>
              <a:gd name="connsiteY3" fmla="*/ 180738 h 483431"/>
              <a:gd name="connsiteX4" fmla="*/ 103443 w 547558"/>
              <a:gd name="connsiteY4" fmla="*/ 0 h 48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58" h="483431">
                <a:moveTo>
                  <a:pt x="103443" y="0"/>
                </a:moveTo>
                <a:lnTo>
                  <a:pt x="547559" y="307401"/>
                </a:lnTo>
                <a:lnTo>
                  <a:pt x="513078" y="483432"/>
                </a:lnTo>
                <a:lnTo>
                  <a:pt x="0" y="180738"/>
                </a:lnTo>
                <a:lnTo>
                  <a:pt x="103443" y="0"/>
                </a:lnTo>
                <a:close/>
              </a:path>
            </a:pathLst>
          </a:custGeom>
          <a:solidFill>
            <a:schemeClr val="accent3">
              <a:lumMod val="75000"/>
            </a:schemeClr>
          </a:solidFill>
          <a:ln w="6354" cap="flat">
            <a:noFill/>
            <a:prstDash val="solid"/>
            <a:miter/>
          </a:ln>
        </p:spPr>
        <p:txBody>
          <a:bodyPr rtlCol="0" anchor="ctr"/>
          <a:lstStyle/>
          <a:p>
            <a:endParaRPr lang="zh-CN" altLang="en-US" dirty="0"/>
          </a:p>
        </p:txBody>
      </p:sp>
      <p:sp>
        <p:nvSpPr>
          <p:cNvPr id="79" name="任意多边形: 形状 78"/>
          <p:cNvSpPr/>
          <p:nvPr>
            <p:custDataLst>
              <p:tags r:id="rId34"/>
            </p:custDataLst>
          </p:nvPr>
        </p:nvSpPr>
        <p:spPr>
          <a:xfrm flipH="1">
            <a:off x="8585498" y="2875040"/>
            <a:ext cx="1920793" cy="2905948"/>
          </a:xfrm>
          <a:custGeom>
            <a:avLst/>
            <a:gdLst>
              <a:gd name="connsiteX0" fmla="*/ 2570669 w 2570732"/>
              <a:gd name="connsiteY0" fmla="*/ 3884718 h 3889234"/>
              <a:gd name="connsiteX1" fmla="*/ 684973 w 2570732"/>
              <a:gd name="connsiteY1" fmla="*/ 3887962 h 3889234"/>
              <a:gd name="connsiteX2" fmla="*/ 0 w 2570732"/>
              <a:gd name="connsiteY2" fmla="*/ 3889235 h 3889234"/>
              <a:gd name="connsiteX3" fmla="*/ 233668 w 2570732"/>
              <a:gd name="connsiteY3" fmla="*/ 3187021 h 3889234"/>
              <a:gd name="connsiteX4" fmla="*/ 390677 w 2570732"/>
              <a:gd name="connsiteY4" fmla="*/ 2096866 h 3889234"/>
              <a:gd name="connsiteX5" fmla="*/ 354987 w 2570732"/>
              <a:gd name="connsiteY5" fmla="*/ 1441603 h 3889234"/>
              <a:gd name="connsiteX6" fmla="*/ 354987 w 2570732"/>
              <a:gd name="connsiteY6" fmla="*/ 216196 h 3889234"/>
              <a:gd name="connsiteX7" fmla="*/ 1375481 w 2570732"/>
              <a:gd name="connsiteY7" fmla="*/ 17454 h 3889234"/>
              <a:gd name="connsiteX8" fmla="*/ 1715900 w 2570732"/>
              <a:gd name="connsiteY8" fmla="*/ 164157 h 3889234"/>
              <a:gd name="connsiteX9" fmla="*/ 1820805 w 2570732"/>
              <a:gd name="connsiteY9" fmla="*/ 360736 h 3889234"/>
              <a:gd name="connsiteX10" fmla="*/ 1833593 w 2570732"/>
              <a:gd name="connsiteY10" fmla="*/ 214924 h 3889234"/>
              <a:gd name="connsiteX11" fmla="*/ 2123499 w 2570732"/>
              <a:gd name="connsiteY11" fmla="*/ 339869 h 3889234"/>
              <a:gd name="connsiteX12" fmla="*/ 2364801 w 2570732"/>
              <a:gd name="connsiteY12" fmla="*/ 1233827 h 3889234"/>
              <a:gd name="connsiteX13" fmla="*/ 2382996 w 2570732"/>
              <a:gd name="connsiteY13" fmla="*/ 3154067 h 3889234"/>
              <a:gd name="connsiteX14" fmla="*/ 2386241 w 2570732"/>
              <a:gd name="connsiteY14" fmla="*/ 3166536 h 3889234"/>
              <a:gd name="connsiteX15" fmla="*/ 2570732 w 2570732"/>
              <a:gd name="connsiteY15" fmla="*/ 3884718 h 388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0732" h="3889234">
                <a:moveTo>
                  <a:pt x="2570669" y="3884718"/>
                </a:moveTo>
                <a:lnTo>
                  <a:pt x="684973" y="3887962"/>
                </a:lnTo>
                <a:lnTo>
                  <a:pt x="0" y="3889235"/>
                </a:lnTo>
                <a:cubicBezTo>
                  <a:pt x="0" y="3889235"/>
                  <a:pt x="124818" y="3586668"/>
                  <a:pt x="233668" y="3187021"/>
                </a:cubicBezTo>
                <a:cubicBezTo>
                  <a:pt x="325023" y="2851246"/>
                  <a:pt x="405182" y="2447400"/>
                  <a:pt x="390677" y="2096866"/>
                </a:cubicBezTo>
                <a:cubicBezTo>
                  <a:pt x="382216" y="1887436"/>
                  <a:pt x="354733" y="1667255"/>
                  <a:pt x="354987" y="1441603"/>
                </a:cubicBezTo>
                <a:cubicBezTo>
                  <a:pt x="355242" y="1298335"/>
                  <a:pt x="235386" y="307361"/>
                  <a:pt x="354987" y="216196"/>
                </a:cubicBezTo>
                <a:cubicBezTo>
                  <a:pt x="630643" y="6003"/>
                  <a:pt x="1423130" y="-27460"/>
                  <a:pt x="1375481" y="17454"/>
                </a:cubicBezTo>
                <a:lnTo>
                  <a:pt x="1715900" y="164157"/>
                </a:lnTo>
                <a:lnTo>
                  <a:pt x="1820805" y="360736"/>
                </a:lnTo>
                <a:lnTo>
                  <a:pt x="1833593" y="214924"/>
                </a:lnTo>
                <a:lnTo>
                  <a:pt x="2123499" y="339869"/>
                </a:lnTo>
                <a:cubicBezTo>
                  <a:pt x="2158171" y="458962"/>
                  <a:pt x="2355386" y="958489"/>
                  <a:pt x="2364801" y="1233827"/>
                </a:cubicBezTo>
                <a:cubicBezTo>
                  <a:pt x="2375044" y="1532258"/>
                  <a:pt x="2382996" y="3154067"/>
                  <a:pt x="2382996" y="3154067"/>
                </a:cubicBezTo>
                <a:lnTo>
                  <a:pt x="2386241" y="3166536"/>
                </a:lnTo>
                <a:lnTo>
                  <a:pt x="2570732" y="3884718"/>
                </a:lnTo>
                <a:close/>
              </a:path>
            </a:pathLst>
          </a:custGeom>
          <a:solidFill>
            <a:schemeClr val="accent4"/>
          </a:solidFill>
          <a:ln w="6354" cap="flat">
            <a:noFill/>
            <a:prstDash val="solid"/>
            <a:miter/>
          </a:ln>
        </p:spPr>
        <p:txBody>
          <a:bodyPr rtlCol="0" anchor="ctr"/>
          <a:lstStyle/>
          <a:p>
            <a:endParaRPr lang="zh-CN" altLang="en-US"/>
          </a:p>
        </p:txBody>
      </p:sp>
      <p:sp>
        <p:nvSpPr>
          <p:cNvPr id="80" name="任意多边形: 形状 79"/>
          <p:cNvSpPr/>
          <p:nvPr>
            <p:custDataLst>
              <p:tags r:id="rId35"/>
            </p:custDataLst>
          </p:nvPr>
        </p:nvSpPr>
        <p:spPr>
          <a:xfrm flipH="1">
            <a:off x="8761041" y="3468564"/>
            <a:ext cx="2005763" cy="2488346"/>
          </a:xfrm>
          <a:custGeom>
            <a:avLst/>
            <a:gdLst>
              <a:gd name="connsiteX0" fmla="*/ 2684454 w 2684453"/>
              <a:gd name="connsiteY0" fmla="*/ 2359585 h 3330328"/>
              <a:gd name="connsiteX1" fmla="*/ 2681973 w 2684453"/>
              <a:gd name="connsiteY1" fmla="*/ 2368300 h 3330328"/>
              <a:gd name="connsiteX2" fmla="*/ 1049158 w 2684453"/>
              <a:gd name="connsiteY2" fmla="*/ 2857839 h 3330328"/>
              <a:gd name="connsiteX3" fmla="*/ 980769 w 2684453"/>
              <a:gd name="connsiteY3" fmla="*/ 3089726 h 3330328"/>
              <a:gd name="connsiteX4" fmla="*/ 933564 w 2684453"/>
              <a:gd name="connsiteY4" fmla="*/ 3249216 h 3330328"/>
              <a:gd name="connsiteX5" fmla="*/ 807474 w 2684453"/>
              <a:gd name="connsiteY5" fmla="*/ 3330329 h 3330328"/>
              <a:gd name="connsiteX6" fmla="*/ 353370 w 2684453"/>
              <a:gd name="connsiteY6" fmla="*/ 3330329 h 3330328"/>
              <a:gd name="connsiteX7" fmla="*/ 529337 w 2684453"/>
              <a:gd name="connsiteY7" fmla="*/ 2388722 h 3330328"/>
              <a:gd name="connsiteX8" fmla="*/ 686346 w 2684453"/>
              <a:gd name="connsiteY8" fmla="*/ 1298567 h 3330328"/>
              <a:gd name="connsiteX9" fmla="*/ 650656 w 2684453"/>
              <a:gd name="connsiteY9" fmla="*/ 643303 h 3330328"/>
              <a:gd name="connsiteX10" fmla="*/ 1272647 w 2684453"/>
              <a:gd name="connsiteY10" fmla="*/ 0 h 3330328"/>
              <a:gd name="connsiteX11" fmla="*/ 1268258 w 2684453"/>
              <a:gd name="connsiteY11" fmla="*/ 430438 h 3330328"/>
              <a:gd name="connsiteX12" fmla="*/ 2328448 w 2684453"/>
              <a:gd name="connsiteY12" fmla="*/ 1701204 h 3330328"/>
              <a:gd name="connsiteX13" fmla="*/ 2328448 w 2684453"/>
              <a:gd name="connsiteY13" fmla="*/ 1701204 h 3330328"/>
              <a:gd name="connsiteX14" fmla="*/ 2557600 w 2684453"/>
              <a:gd name="connsiteY14" fmla="*/ 1884169 h 3330328"/>
              <a:gd name="connsiteX15" fmla="*/ 2678665 w 2684453"/>
              <a:gd name="connsiteY15" fmla="*/ 2355704 h 3330328"/>
              <a:gd name="connsiteX16" fmla="*/ 2684390 w 2684453"/>
              <a:gd name="connsiteY16" fmla="*/ 2359457 h 333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4453" h="3330328">
                <a:moveTo>
                  <a:pt x="2684454" y="2359585"/>
                </a:moveTo>
                <a:lnTo>
                  <a:pt x="2681973" y="2368300"/>
                </a:lnTo>
                <a:lnTo>
                  <a:pt x="1049158" y="2857839"/>
                </a:lnTo>
                <a:lnTo>
                  <a:pt x="980769" y="3089726"/>
                </a:lnTo>
                <a:lnTo>
                  <a:pt x="933564" y="3249216"/>
                </a:lnTo>
                <a:lnTo>
                  <a:pt x="807474" y="3330329"/>
                </a:lnTo>
                <a:lnTo>
                  <a:pt x="353370" y="3330329"/>
                </a:lnTo>
                <a:cubicBezTo>
                  <a:pt x="-192089" y="3274918"/>
                  <a:pt x="-84957" y="2674302"/>
                  <a:pt x="529337" y="2388722"/>
                </a:cubicBezTo>
                <a:cubicBezTo>
                  <a:pt x="620692" y="2052947"/>
                  <a:pt x="700850" y="1649101"/>
                  <a:pt x="686346" y="1298567"/>
                </a:cubicBezTo>
                <a:cubicBezTo>
                  <a:pt x="677884" y="1089137"/>
                  <a:pt x="650401" y="868956"/>
                  <a:pt x="650656" y="643303"/>
                </a:cubicBezTo>
                <a:lnTo>
                  <a:pt x="1272647" y="0"/>
                </a:lnTo>
                <a:lnTo>
                  <a:pt x="1268258" y="430438"/>
                </a:lnTo>
                <a:cubicBezTo>
                  <a:pt x="1261832" y="1056819"/>
                  <a:pt x="1711038" y="1595280"/>
                  <a:pt x="2328448" y="1701204"/>
                </a:cubicBezTo>
                <a:lnTo>
                  <a:pt x="2328448" y="1701204"/>
                </a:lnTo>
                <a:cubicBezTo>
                  <a:pt x="2328448" y="1701204"/>
                  <a:pt x="2557600" y="1884169"/>
                  <a:pt x="2557600" y="1884169"/>
                </a:cubicBezTo>
                <a:lnTo>
                  <a:pt x="2678665" y="2355704"/>
                </a:lnTo>
                <a:cubicBezTo>
                  <a:pt x="2680637" y="2356977"/>
                  <a:pt x="2682418" y="2358185"/>
                  <a:pt x="2684390" y="2359457"/>
                </a:cubicBezTo>
                <a:close/>
              </a:path>
            </a:pathLst>
          </a:custGeom>
          <a:solidFill>
            <a:schemeClr val="accent4">
              <a:lumMod val="75000"/>
            </a:schemeClr>
          </a:solidFill>
          <a:ln w="6354" cap="flat">
            <a:noFill/>
            <a:prstDash val="solid"/>
            <a:miter/>
          </a:ln>
        </p:spPr>
        <p:txBody>
          <a:bodyPr rtlCol="0" anchor="ctr"/>
          <a:lstStyle/>
          <a:p>
            <a:endParaRPr lang="zh-CN" altLang="en-US"/>
          </a:p>
        </p:txBody>
      </p:sp>
      <p:sp>
        <p:nvSpPr>
          <p:cNvPr id="81" name="任意多边形: 形状 80"/>
          <p:cNvSpPr/>
          <p:nvPr>
            <p:custDataLst>
              <p:tags r:id="rId36"/>
            </p:custDataLst>
          </p:nvPr>
        </p:nvSpPr>
        <p:spPr>
          <a:xfrm flipH="1">
            <a:off x="9949018" y="4511148"/>
            <a:ext cx="528230" cy="389180"/>
          </a:xfrm>
          <a:custGeom>
            <a:avLst/>
            <a:gdLst>
              <a:gd name="connsiteX0" fmla="*/ 39888 w 706967"/>
              <a:gd name="connsiteY0" fmla="*/ 24458 h 520867"/>
              <a:gd name="connsiteX1" fmla="*/ 648711 w 706967"/>
              <a:gd name="connsiteY1" fmla="*/ 482697 h 520867"/>
              <a:gd name="connsiteX2" fmla="*/ 0 w 706967"/>
              <a:gd name="connsiteY2" fmla="*/ 520868 h 520867"/>
              <a:gd name="connsiteX3" fmla="*/ 39888 w 706967"/>
              <a:gd name="connsiteY3" fmla="*/ 24458 h 520867"/>
            </a:gdLst>
            <a:ahLst/>
            <a:cxnLst>
              <a:cxn ang="0">
                <a:pos x="connsiteX0" y="connsiteY0"/>
              </a:cxn>
              <a:cxn ang="0">
                <a:pos x="connsiteX1" y="connsiteY1"/>
              </a:cxn>
              <a:cxn ang="0">
                <a:pos x="connsiteX2" y="connsiteY2"/>
              </a:cxn>
              <a:cxn ang="0">
                <a:pos x="connsiteX3" y="connsiteY3"/>
              </a:cxn>
            </a:cxnLst>
            <a:rect l="l" t="t" r="r" b="b"/>
            <a:pathLst>
              <a:path w="706967" h="520867">
                <a:moveTo>
                  <a:pt x="39888" y="24458"/>
                </a:moveTo>
                <a:cubicBezTo>
                  <a:pt x="466191" y="-57991"/>
                  <a:pt x="858459" y="61483"/>
                  <a:pt x="648711" y="482697"/>
                </a:cubicBezTo>
                <a:lnTo>
                  <a:pt x="0" y="520868"/>
                </a:lnTo>
                <a:lnTo>
                  <a:pt x="39888" y="24458"/>
                </a:lnTo>
                <a:close/>
              </a:path>
            </a:pathLst>
          </a:custGeom>
          <a:solidFill>
            <a:schemeClr val="accent4">
              <a:lumMod val="75000"/>
            </a:schemeClr>
          </a:solidFill>
          <a:ln w="6354" cap="flat">
            <a:noFill/>
            <a:prstDash val="solid"/>
            <a:miter/>
          </a:ln>
        </p:spPr>
        <p:txBody>
          <a:bodyPr rtlCol="0" anchor="ctr"/>
          <a:lstStyle/>
          <a:p>
            <a:endParaRPr lang="zh-CN" altLang="en-US"/>
          </a:p>
        </p:txBody>
      </p:sp>
      <p:sp>
        <p:nvSpPr>
          <p:cNvPr id="82" name="任意多边形: 形状 81"/>
          <p:cNvSpPr/>
          <p:nvPr>
            <p:custDataLst>
              <p:tags r:id="rId37"/>
            </p:custDataLst>
          </p:nvPr>
        </p:nvSpPr>
        <p:spPr>
          <a:xfrm flipH="1">
            <a:off x="10518602" y="4602435"/>
            <a:ext cx="619458" cy="872785"/>
          </a:xfrm>
          <a:custGeom>
            <a:avLst/>
            <a:gdLst>
              <a:gd name="connsiteX0" fmla="*/ 829064 w 829064"/>
              <a:gd name="connsiteY0" fmla="*/ 1122027 h 1168109"/>
              <a:gd name="connsiteX1" fmla="*/ 549273 w 829064"/>
              <a:gd name="connsiteY1" fmla="*/ 0 h 1168109"/>
              <a:gd name="connsiteX2" fmla="*/ 829064 w 829064"/>
              <a:gd name="connsiteY2" fmla="*/ 1122027 h 1168109"/>
            </a:gdLst>
            <a:ahLst/>
            <a:cxnLst>
              <a:cxn ang="0">
                <a:pos x="connsiteX0" y="connsiteY0"/>
              </a:cxn>
              <a:cxn ang="0">
                <a:pos x="connsiteX1" y="connsiteY1"/>
              </a:cxn>
              <a:cxn ang="0">
                <a:pos x="connsiteX2" y="connsiteY2"/>
              </a:cxn>
            </a:cxnLst>
            <a:rect l="l" t="t" r="r" b="b"/>
            <a:pathLst>
              <a:path w="829064" h="1168109">
                <a:moveTo>
                  <a:pt x="829064" y="1122027"/>
                </a:moveTo>
                <a:cubicBezTo>
                  <a:pt x="-322164" y="1419695"/>
                  <a:pt x="-136082" y="185001"/>
                  <a:pt x="549273" y="0"/>
                </a:cubicBezTo>
                <a:lnTo>
                  <a:pt x="829064" y="1122027"/>
                </a:lnTo>
                <a:close/>
              </a:path>
            </a:pathLst>
          </a:custGeom>
          <a:solidFill>
            <a:schemeClr val="accent4"/>
          </a:solidFill>
          <a:ln w="6354" cap="flat">
            <a:noFill/>
            <a:prstDash val="solid"/>
            <a:miter/>
          </a:ln>
        </p:spPr>
        <p:txBody>
          <a:bodyPr rtlCol="0" anchor="ctr"/>
          <a:lstStyle/>
          <a:p>
            <a:endParaRPr lang="zh-CN" altLang="en-US"/>
          </a:p>
        </p:txBody>
      </p:sp>
      <p:sp>
        <p:nvSpPr>
          <p:cNvPr id="83" name="任意多边形: 形状 82"/>
          <p:cNvSpPr/>
          <p:nvPr>
            <p:custDataLst>
              <p:tags r:id="rId38"/>
            </p:custDataLst>
          </p:nvPr>
        </p:nvSpPr>
        <p:spPr>
          <a:xfrm flipH="1">
            <a:off x="9744292" y="2985636"/>
            <a:ext cx="1342698" cy="2222189"/>
          </a:xfrm>
          <a:custGeom>
            <a:avLst/>
            <a:gdLst>
              <a:gd name="connsiteX0" fmla="*/ 812370 w 1797027"/>
              <a:gd name="connsiteY0" fmla="*/ 2974113 h 2974112"/>
              <a:gd name="connsiteX1" fmla="*/ 22364 w 1797027"/>
              <a:gd name="connsiteY1" fmla="*/ 2890519 h 2974112"/>
              <a:gd name="connsiteX2" fmla="*/ 936998 w 1797027"/>
              <a:gd name="connsiteY2" fmla="*/ 190261 h 2974112"/>
              <a:gd name="connsiteX3" fmla="*/ 1576802 w 1797027"/>
              <a:gd name="connsiteY3" fmla="*/ 75558 h 2974112"/>
              <a:gd name="connsiteX4" fmla="*/ 1576802 w 1797027"/>
              <a:gd name="connsiteY4" fmla="*/ 75558 h 2974112"/>
              <a:gd name="connsiteX5" fmla="*/ 1775162 w 1797027"/>
              <a:gd name="connsiteY5" fmla="*/ 620763 h 2974112"/>
              <a:gd name="connsiteX6" fmla="*/ 812307 w 1797027"/>
              <a:gd name="connsiteY6" fmla="*/ 2974113 h 29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27" h="2974112">
                <a:moveTo>
                  <a:pt x="812370" y="2974113"/>
                </a:moveTo>
                <a:lnTo>
                  <a:pt x="22364" y="2890519"/>
                </a:lnTo>
                <a:cubicBezTo>
                  <a:pt x="-100291" y="1919393"/>
                  <a:pt x="292295" y="1044712"/>
                  <a:pt x="936998" y="190261"/>
                </a:cubicBezTo>
                <a:cubicBezTo>
                  <a:pt x="1087581" y="-9244"/>
                  <a:pt x="1366354" y="-59248"/>
                  <a:pt x="1576802" y="75558"/>
                </a:cubicBezTo>
                <a:lnTo>
                  <a:pt x="1576802" y="75558"/>
                </a:lnTo>
                <a:cubicBezTo>
                  <a:pt x="1758304" y="191788"/>
                  <a:pt x="1839543" y="415086"/>
                  <a:pt x="1775162" y="620763"/>
                </a:cubicBezTo>
                <a:lnTo>
                  <a:pt x="812307" y="2974113"/>
                </a:lnTo>
                <a:close/>
              </a:path>
            </a:pathLst>
          </a:custGeom>
          <a:solidFill>
            <a:schemeClr val="accent4"/>
          </a:solidFill>
          <a:ln w="6354" cap="flat">
            <a:noFill/>
            <a:prstDash val="solid"/>
            <a:miter/>
          </a:ln>
        </p:spPr>
        <p:txBody>
          <a:bodyPr rtlCol="0" anchor="ctr"/>
          <a:lstStyle/>
          <a:p>
            <a:endParaRPr lang="zh-CN" altLang="en-US"/>
          </a:p>
        </p:txBody>
      </p:sp>
      <p:sp>
        <p:nvSpPr>
          <p:cNvPr id="84" name="任意多边形: 形状 83"/>
          <p:cNvSpPr/>
          <p:nvPr>
            <p:custDataLst>
              <p:tags r:id="rId39"/>
            </p:custDataLst>
          </p:nvPr>
        </p:nvSpPr>
        <p:spPr>
          <a:xfrm flipH="1">
            <a:off x="8142531" y="3584325"/>
            <a:ext cx="967978" cy="1402373"/>
          </a:xfrm>
          <a:custGeom>
            <a:avLst/>
            <a:gdLst>
              <a:gd name="connsiteX0" fmla="*/ 1259442 w 1295513"/>
              <a:gd name="connsiteY0" fmla="*/ 21608 h 1876894"/>
              <a:gd name="connsiteX1" fmla="*/ 1295513 w 1295513"/>
              <a:gd name="connsiteY1" fmla="*/ 830508 h 1876894"/>
              <a:gd name="connsiteX2" fmla="*/ 0 w 1295513"/>
              <a:gd name="connsiteY2" fmla="*/ 1876894 h 1876894"/>
              <a:gd name="connsiteX3" fmla="*/ 111777 w 1295513"/>
              <a:gd name="connsiteY3" fmla="*/ 996360 h 1876894"/>
              <a:gd name="connsiteX4" fmla="*/ 1221907 w 1295513"/>
              <a:gd name="connsiteY4" fmla="*/ 5767 h 1876894"/>
              <a:gd name="connsiteX5" fmla="*/ 1259506 w 1295513"/>
              <a:gd name="connsiteY5" fmla="*/ 21608 h 187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513" h="1876894">
                <a:moveTo>
                  <a:pt x="1259442" y="21608"/>
                </a:moveTo>
                <a:lnTo>
                  <a:pt x="1295513" y="830508"/>
                </a:lnTo>
                <a:lnTo>
                  <a:pt x="0" y="1876894"/>
                </a:lnTo>
                <a:lnTo>
                  <a:pt x="111777" y="996360"/>
                </a:lnTo>
                <a:lnTo>
                  <a:pt x="1221907" y="5767"/>
                </a:lnTo>
                <a:cubicBezTo>
                  <a:pt x="1236094" y="-6893"/>
                  <a:pt x="1258679" y="2586"/>
                  <a:pt x="1259506" y="21608"/>
                </a:cubicBezTo>
                <a:close/>
              </a:path>
            </a:pathLst>
          </a:custGeom>
          <a:solidFill>
            <a:schemeClr val="accent3">
              <a:lumMod val="75000"/>
            </a:schemeClr>
          </a:solidFill>
          <a:ln w="6354" cap="flat">
            <a:noFill/>
            <a:prstDash val="solid"/>
            <a:miter/>
          </a:ln>
        </p:spPr>
        <p:txBody>
          <a:bodyPr rtlCol="0" anchor="ctr"/>
          <a:lstStyle/>
          <a:p>
            <a:endParaRPr lang="zh-CN" altLang="en-US"/>
          </a:p>
        </p:txBody>
      </p:sp>
      <p:sp>
        <p:nvSpPr>
          <p:cNvPr id="85" name="任意多边形: 形状 84"/>
          <p:cNvSpPr/>
          <p:nvPr>
            <p:custDataLst>
              <p:tags r:id="rId40"/>
            </p:custDataLst>
          </p:nvPr>
        </p:nvSpPr>
        <p:spPr>
          <a:xfrm flipH="1">
            <a:off x="8169150" y="3543001"/>
            <a:ext cx="1069843" cy="1404623"/>
          </a:xfrm>
          <a:custGeom>
            <a:avLst/>
            <a:gdLst>
              <a:gd name="connsiteX0" fmla="*/ 105606 w 1431846"/>
              <a:gd name="connsiteY0" fmla="*/ 966036 h 1879906"/>
              <a:gd name="connsiteX1" fmla="*/ 1188254 w 1431846"/>
              <a:gd name="connsiteY1" fmla="*/ 0 h 1879906"/>
              <a:gd name="connsiteX2" fmla="*/ 1270130 w 1431846"/>
              <a:gd name="connsiteY2" fmla="*/ 32254 h 1879906"/>
              <a:gd name="connsiteX3" fmla="*/ 1266122 w 1431846"/>
              <a:gd name="connsiteY3" fmla="*/ 72588 h 1879906"/>
              <a:gd name="connsiteX4" fmla="*/ 1309891 w 1431846"/>
              <a:gd name="connsiteY4" fmla="*/ 47904 h 1879906"/>
              <a:gd name="connsiteX5" fmla="*/ 1395775 w 1431846"/>
              <a:gd name="connsiteY5" fmla="*/ 81685 h 1879906"/>
              <a:gd name="connsiteX6" fmla="*/ 1431846 w 1431846"/>
              <a:gd name="connsiteY6" fmla="*/ 891031 h 1879906"/>
              <a:gd name="connsiteX7" fmla="*/ 207521 w 1431846"/>
              <a:gd name="connsiteY7" fmla="*/ 1879906 h 1879906"/>
              <a:gd name="connsiteX8" fmla="*/ 0 w 1431846"/>
              <a:gd name="connsiteY8" fmla="*/ 1798157 h 1879906"/>
              <a:gd name="connsiteX9" fmla="*/ 105606 w 1431846"/>
              <a:gd name="connsiteY9" fmla="*/ 966036 h 187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1846" h="1879906">
                <a:moveTo>
                  <a:pt x="105606" y="966036"/>
                </a:moveTo>
                <a:lnTo>
                  <a:pt x="1188254" y="0"/>
                </a:lnTo>
                <a:lnTo>
                  <a:pt x="1270130" y="32254"/>
                </a:lnTo>
                <a:lnTo>
                  <a:pt x="1266122" y="72588"/>
                </a:lnTo>
                <a:lnTo>
                  <a:pt x="1309891" y="47904"/>
                </a:lnTo>
                <a:lnTo>
                  <a:pt x="1395775" y="81685"/>
                </a:lnTo>
                <a:lnTo>
                  <a:pt x="1431846" y="891031"/>
                </a:lnTo>
                <a:lnTo>
                  <a:pt x="207521" y="1879906"/>
                </a:lnTo>
                <a:lnTo>
                  <a:pt x="0" y="1798157"/>
                </a:lnTo>
                <a:lnTo>
                  <a:pt x="105606" y="966036"/>
                </a:lnTo>
                <a:close/>
              </a:path>
            </a:pathLst>
          </a:custGeom>
          <a:solidFill>
            <a:srgbClr val="FFFFFF"/>
          </a:solidFill>
          <a:ln w="6354" cap="flat">
            <a:noFill/>
            <a:prstDash val="solid"/>
            <a:miter/>
          </a:ln>
        </p:spPr>
        <p:txBody>
          <a:bodyPr rtlCol="0" anchor="ctr"/>
          <a:lstStyle/>
          <a:p>
            <a:endParaRPr lang="zh-CN" altLang="en-US" dirty="0"/>
          </a:p>
        </p:txBody>
      </p:sp>
      <p:sp>
        <p:nvSpPr>
          <p:cNvPr id="86" name="任意多边形: 形状 85"/>
          <p:cNvSpPr/>
          <p:nvPr>
            <p:custDataLst>
              <p:tags r:id="rId41"/>
            </p:custDataLst>
          </p:nvPr>
        </p:nvSpPr>
        <p:spPr>
          <a:xfrm flipH="1">
            <a:off x="8260272" y="3578795"/>
            <a:ext cx="40630" cy="474292"/>
          </a:xfrm>
          <a:custGeom>
            <a:avLst/>
            <a:gdLst>
              <a:gd name="connsiteX0" fmla="*/ 10609 w 54378"/>
              <a:gd name="connsiteY0" fmla="*/ 24684 h 634778"/>
              <a:gd name="connsiteX1" fmla="*/ 54378 w 54378"/>
              <a:gd name="connsiteY1" fmla="*/ 634779 h 634778"/>
              <a:gd name="connsiteX2" fmla="*/ 54378 w 54378"/>
              <a:gd name="connsiteY2" fmla="*/ 0 h 634778"/>
              <a:gd name="connsiteX3" fmla="*/ 10609 w 54378"/>
              <a:gd name="connsiteY3" fmla="*/ 24684 h 634778"/>
            </a:gdLst>
            <a:ahLst/>
            <a:cxnLst>
              <a:cxn ang="0">
                <a:pos x="connsiteX0" y="connsiteY0"/>
              </a:cxn>
              <a:cxn ang="0">
                <a:pos x="connsiteX1" y="connsiteY1"/>
              </a:cxn>
              <a:cxn ang="0">
                <a:pos x="connsiteX2" y="connsiteY2"/>
              </a:cxn>
              <a:cxn ang="0">
                <a:pos x="connsiteX3" y="connsiteY3"/>
              </a:cxn>
            </a:cxnLst>
            <a:rect l="l" t="t" r="r" b="b"/>
            <a:pathLst>
              <a:path w="54378" h="634778">
                <a:moveTo>
                  <a:pt x="10609" y="24684"/>
                </a:moveTo>
                <a:cubicBezTo>
                  <a:pt x="10609" y="24684"/>
                  <a:pt x="-32269" y="282209"/>
                  <a:pt x="54378" y="634779"/>
                </a:cubicBezTo>
                <a:lnTo>
                  <a:pt x="54378" y="0"/>
                </a:lnTo>
                <a:cubicBezTo>
                  <a:pt x="54378" y="0"/>
                  <a:pt x="10609" y="24684"/>
                  <a:pt x="10609" y="24684"/>
                </a:cubicBezTo>
                <a:close/>
              </a:path>
            </a:pathLst>
          </a:custGeom>
          <a:solidFill>
            <a:schemeClr val="accent4">
              <a:lumMod val="20000"/>
              <a:lumOff val="80000"/>
            </a:schemeClr>
          </a:solidFill>
          <a:ln w="6354" cap="flat">
            <a:noFill/>
            <a:prstDash val="solid"/>
            <a:miter/>
          </a:ln>
        </p:spPr>
        <p:txBody>
          <a:bodyPr rtlCol="0" anchor="ctr"/>
          <a:lstStyle/>
          <a:p>
            <a:endParaRPr lang="zh-CN" altLang="en-US"/>
          </a:p>
        </p:txBody>
      </p:sp>
      <p:sp>
        <p:nvSpPr>
          <p:cNvPr id="87" name="任意多边形: 形状 86"/>
          <p:cNvSpPr/>
          <p:nvPr>
            <p:custDataLst>
              <p:tags r:id="rId42"/>
            </p:custDataLst>
          </p:nvPr>
        </p:nvSpPr>
        <p:spPr>
          <a:xfrm flipH="1">
            <a:off x="8169150" y="3544998"/>
            <a:ext cx="1150175" cy="1458717"/>
          </a:xfrm>
          <a:custGeom>
            <a:avLst/>
            <a:gdLst>
              <a:gd name="connsiteX0" fmla="*/ 1292778 w 1539360"/>
              <a:gd name="connsiteY0" fmla="*/ 0 h 1952303"/>
              <a:gd name="connsiteX1" fmla="*/ 1361549 w 1539360"/>
              <a:gd name="connsiteY1" fmla="*/ 821306 h 1952303"/>
              <a:gd name="connsiteX2" fmla="*/ 1539360 w 1539360"/>
              <a:gd name="connsiteY2" fmla="*/ 888359 h 1952303"/>
              <a:gd name="connsiteX3" fmla="*/ 0 w 1539360"/>
              <a:gd name="connsiteY3" fmla="*/ 1952303 h 1952303"/>
              <a:gd name="connsiteX4" fmla="*/ 147212 w 1539360"/>
              <a:gd name="connsiteY4" fmla="*/ 1022275 h 1952303"/>
              <a:gd name="connsiteX5" fmla="*/ 1292841 w 1539360"/>
              <a:gd name="connsiteY5" fmla="*/ 64 h 195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360" h="1952303">
                <a:moveTo>
                  <a:pt x="1292778" y="0"/>
                </a:moveTo>
                <a:cubicBezTo>
                  <a:pt x="1292778" y="0"/>
                  <a:pt x="1243156" y="524593"/>
                  <a:pt x="1361549" y="821306"/>
                </a:cubicBezTo>
                <a:lnTo>
                  <a:pt x="1539360" y="888359"/>
                </a:lnTo>
                <a:lnTo>
                  <a:pt x="0" y="1952303"/>
                </a:lnTo>
                <a:lnTo>
                  <a:pt x="147212" y="1022275"/>
                </a:lnTo>
                <a:lnTo>
                  <a:pt x="1292841" y="64"/>
                </a:lnTo>
                <a:close/>
              </a:path>
            </a:pathLst>
          </a:custGeom>
          <a:solidFill>
            <a:schemeClr val="accent4">
              <a:lumMod val="20000"/>
              <a:lumOff val="80000"/>
            </a:schemeClr>
          </a:solidFill>
          <a:ln w="6354" cap="flat">
            <a:noFill/>
            <a:prstDash val="solid"/>
            <a:miter/>
          </a:ln>
        </p:spPr>
        <p:txBody>
          <a:bodyPr rtlCol="0" anchor="ctr"/>
          <a:lstStyle/>
          <a:p>
            <a:endParaRPr lang="zh-CN" altLang="en-US"/>
          </a:p>
        </p:txBody>
      </p:sp>
      <p:sp>
        <p:nvSpPr>
          <p:cNvPr id="88" name="任意多边形: 形状 87"/>
          <p:cNvSpPr/>
          <p:nvPr>
            <p:custDataLst>
              <p:tags r:id="rId43"/>
            </p:custDataLst>
          </p:nvPr>
        </p:nvSpPr>
        <p:spPr>
          <a:xfrm flipH="1">
            <a:off x="8351584" y="3791318"/>
            <a:ext cx="1003771" cy="483038"/>
          </a:xfrm>
          <a:custGeom>
            <a:avLst/>
            <a:gdLst>
              <a:gd name="connsiteX0" fmla="*/ 1343418 w 1343417"/>
              <a:gd name="connsiteY0" fmla="*/ 464219 h 646484"/>
              <a:gd name="connsiteX1" fmla="*/ 198106 w 1343417"/>
              <a:gd name="connsiteY1" fmla="*/ 0 h 646484"/>
              <a:gd name="connsiteX2" fmla="*/ 0 w 1343417"/>
              <a:gd name="connsiteY2" fmla="*/ 277946 h 646484"/>
              <a:gd name="connsiteX3" fmla="*/ 1208102 w 1343417"/>
              <a:gd name="connsiteY3" fmla="*/ 646484 h 646484"/>
              <a:gd name="connsiteX4" fmla="*/ 1343418 w 1343417"/>
              <a:gd name="connsiteY4" fmla="*/ 464219 h 64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417" h="646484">
                <a:moveTo>
                  <a:pt x="1343418" y="464219"/>
                </a:moveTo>
                <a:lnTo>
                  <a:pt x="198106" y="0"/>
                </a:lnTo>
                <a:lnTo>
                  <a:pt x="0" y="277946"/>
                </a:lnTo>
                <a:lnTo>
                  <a:pt x="1208102" y="646484"/>
                </a:lnTo>
                <a:lnTo>
                  <a:pt x="1343418" y="464219"/>
                </a:lnTo>
                <a:close/>
              </a:path>
            </a:pathLst>
          </a:custGeom>
          <a:solidFill>
            <a:schemeClr val="accent4">
              <a:lumMod val="20000"/>
              <a:lumOff val="80000"/>
            </a:schemeClr>
          </a:solidFill>
          <a:ln w="6354" cap="flat">
            <a:noFill/>
            <a:prstDash val="solid"/>
            <a:miter/>
          </a:ln>
        </p:spPr>
        <p:txBody>
          <a:bodyPr rtlCol="0" anchor="ctr"/>
          <a:lstStyle/>
          <a:p>
            <a:endParaRPr lang="zh-CN" altLang="en-US"/>
          </a:p>
        </p:txBody>
      </p:sp>
      <p:sp>
        <p:nvSpPr>
          <p:cNvPr id="89" name="任意多边形: 形状 88"/>
          <p:cNvSpPr/>
          <p:nvPr>
            <p:custDataLst>
              <p:tags r:id="rId44"/>
            </p:custDataLst>
          </p:nvPr>
        </p:nvSpPr>
        <p:spPr>
          <a:xfrm flipH="1">
            <a:off x="8238930" y="3838753"/>
            <a:ext cx="1904536" cy="1148372"/>
          </a:xfrm>
          <a:custGeom>
            <a:avLst/>
            <a:gdLst>
              <a:gd name="connsiteX0" fmla="*/ 2548975 w 2548974"/>
              <a:gd name="connsiteY0" fmla="*/ 514673 h 1536947"/>
              <a:gd name="connsiteX1" fmla="*/ 1112421 w 2548974"/>
              <a:gd name="connsiteY1" fmla="*/ 4076 h 1536947"/>
              <a:gd name="connsiteX2" fmla="*/ 1035698 w 2548974"/>
              <a:gd name="connsiteY2" fmla="*/ 23734 h 1536947"/>
              <a:gd name="connsiteX3" fmla="*/ 0 w 2548974"/>
              <a:gd name="connsiteY3" fmla="*/ 1182978 h 1536947"/>
              <a:gd name="connsiteX4" fmla="*/ 20549 w 2548974"/>
              <a:gd name="connsiteY4" fmla="*/ 1244560 h 1536947"/>
              <a:gd name="connsiteX5" fmla="*/ 1403345 w 2548974"/>
              <a:gd name="connsiteY5" fmla="*/ 1536948 h 1536947"/>
              <a:gd name="connsiteX6" fmla="*/ 2548975 w 2548974"/>
              <a:gd name="connsiteY6" fmla="*/ 514737 h 15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8974" h="1536947">
                <a:moveTo>
                  <a:pt x="2548975" y="514673"/>
                </a:moveTo>
                <a:lnTo>
                  <a:pt x="1112421" y="4076"/>
                </a:lnTo>
                <a:cubicBezTo>
                  <a:pt x="1085256" y="-5530"/>
                  <a:pt x="1054911" y="2168"/>
                  <a:pt x="1035698" y="23734"/>
                </a:cubicBezTo>
                <a:lnTo>
                  <a:pt x="0" y="1182978"/>
                </a:lnTo>
                <a:lnTo>
                  <a:pt x="20549" y="1244560"/>
                </a:lnTo>
                <a:lnTo>
                  <a:pt x="1403345" y="1536948"/>
                </a:lnTo>
                <a:lnTo>
                  <a:pt x="2548975" y="514737"/>
                </a:lnTo>
                <a:close/>
              </a:path>
            </a:pathLst>
          </a:custGeom>
          <a:solidFill>
            <a:schemeClr val="accent3">
              <a:lumMod val="75000"/>
            </a:schemeClr>
          </a:solidFill>
          <a:ln w="6354" cap="flat">
            <a:noFill/>
            <a:prstDash val="solid"/>
            <a:miter/>
          </a:ln>
        </p:spPr>
        <p:txBody>
          <a:bodyPr rtlCol="0" anchor="ctr"/>
          <a:lstStyle/>
          <a:p>
            <a:endParaRPr lang="zh-CN" altLang="en-US"/>
          </a:p>
        </p:txBody>
      </p:sp>
      <p:sp>
        <p:nvSpPr>
          <p:cNvPr id="90" name="任意多边形: 形状 89"/>
          <p:cNvSpPr/>
          <p:nvPr>
            <p:custDataLst>
              <p:tags r:id="rId45"/>
            </p:custDataLst>
          </p:nvPr>
        </p:nvSpPr>
        <p:spPr>
          <a:xfrm flipH="1">
            <a:off x="8351347" y="3884775"/>
            <a:ext cx="1776812" cy="1101923"/>
          </a:xfrm>
          <a:custGeom>
            <a:avLst/>
            <a:gdLst>
              <a:gd name="connsiteX0" fmla="*/ 2378034 w 2378033"/>
              <a:gd name="connsiteY0" fmla="*/ 452507 h 1474781"/>
              <a:gd name="connsiteX1" fmla="*/ 1112421 w 2378033"/>
              <a:gd name="connsiteY1" fmla="*/ 4065 h 1474781"/>
              <a:gd name="connsiteX2" fmla="*/ 1035698 w 2378033"/>
              <a:gd name="connsiteY2" fmla="*/ 23723 h 1474781"/>
              <a:gd name="connsiteX3" fmla="*/ 0 w 2378033"/>
              <a:gd name="connsiteY3" fmla="*/ 1182967 h 1474781"/>
              <a:gd name="connsiteX4" fmla="*/ 1232341 w 2378033"/>
              <a:gd name="connsiteY4" fmla="*/ 1474782 h 1474781"/>
              <a:gd name="connsiteX5" fmla="*/ 2377970 w 2378033"/>
              <a:gd name="connsiteY5" fmla="*/ 452571 h 147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033" h="1474781">
                <a:moveTo>
                  <a:pt x="2378034" y="452507"/>
                </a:moveTo>
                <a:lnTo>
                  <a:pt x="1112421" y="4065"/>
                </a:lnTo>
                <a:cubicBezTo>
                  <a:pt x="1085256" y="-5541"/>
                  <a:pt x="1054911" y="2220"/>
                  <a:pt x="1035698" y="23723"/>
                </a:cubicBezTo>
                <a:lnTo>
                  <a:pt x="0" y="1182967"/>
                </a:lnTo>
                <a:lnTo>
                  <a:pt x="1232341" y="1474782"/>
                </a:lnTo>
                <a:lnTo>
                  <a:pt x="2377970" y="452571"/>
                </a:lnTo>
                <a:close/>
              </a:path>
            </a:pathLst>
          </a:custGeom>
          <a:solidFill>
            <a:schemeClr val="accent3"/>
          </a:solidFill>
          <a:ln w="6354" cap="flat">
            <a:noFill/>
            <a:prstDash val="solid"/>
            <a:miter/>
          </a:ln>
        </p:spPr>
        <p:txBody>
          <a:bodyPr rtlCol="0" anchor="ctr"/>
          <a:lstStyle/>
          <a:p>
            <a:endParaRPr lang="zh-CN" altLang="en-US"/>
          </a:p>
        </p:txBody>
      </p:sp>
      <p:sp>
        <p:nvSpPr>
          <p:cNvPr id="91" name="任意多边形: 形状 90"/>
          <p:cNvSpPr/>
          <p:nvPr>
            <p:custDataLst>
              <p:tags r:id="rId46"/>
            </p:custDataLst>
          </p:nvPr>
        </p:nvSpPr>
        <p:spPr>
          <a:xfrm flipH="1">
            <a:off x="8142531" y="4204862"/>
            <a:ext cx="1064804" cy="781835"/>
          </a:xfrm>
          <a:custGeom>
            <a:avLst/>
            <a:gdLst>
              <a:gd name="connsiteX0" fmla="*/ 1145630 w 1425102"/>
              <a:gd name="connsiteY0" fmla="*/ 24111 h 1046385"/>
              <a:gd name="connsiteX1" fmla="*/ 1425103 w 1425102"/>
              <a:gd name="connsiteY1" fmla="*/ 0 h 1046385"/>
              <a:gd name="connsiteX2" fmla="*/ 129526 w 1425102"/>
              <a:gd name="connsiteY2" fmla="*/ 1046386 h 1046385"/>
              <a:gd name="connsiteX3" fmla="*/ 0 w 1425102"/>
              <a:gd name="connsiteY3" fmla="*/ 1046386 h 1046385"/>
              <a:gd name="connsiteX4" fmla="*/ 1145630 w 1425102"/>
              <a:gd name="connsiteY4" fmla="*/ 24111 h 104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02" h="1046385">
                <a:moveTo>
                  <a:pt x="1145630" y="24111"/>
                </a:moveTo>
                <a:lnTo>
                  <a:pt x="1425103" y="0"/>
                </a:lnTo>
                <a:lnTo>
                  <a:pt x="129526" y="1046386"/>
                </a:lnTo>
                <a:lnTo>
                  <a:pt x="0" y="1046386"/>
                </a:lnTo>
                <a:lnTo>
                  <a:pt x="1145630" y="24111"/>
                </a:lnTo>
                <a:close/>
              </a:path>
            </a:pathLst>
          </a:custGeom>
          <a:solidFill>
            <a:schemeClr val="accent3">
              <a:lumMod val="75000"/>
            </a:schemeClr>
          </a:solidFill>
          <a:ln w="6354" cap="flat">
            <a:noFill/>
            <a:prstDash val="solid"/>
            <a:miter/>
          </a:ln>
        </p:spPr>
        <p:txBody>
          <a:bodyPr rtlCol="0" anchor="ctr"/>
          <a:lstStyle/>
          <a:p>
            <a:endParaRPr lang="zh-CN" altLang="en-US"/>
          </a:p>
        </p:txBody>
      </p:sp>
      <p:sp>
        <p:nvSpPr>
          <p:cNvPr id="92" name="任意多边形: 形状 91"/>
          <p:cNvSpPr/>
          <p:nvPr>
            <p:custDataLst>
              <p:tags r:id="rId47"/>
            </p:custDataLst>
          </p:nvPr>
        </p:nvSpPr>
        <p:spPr>
          <a:xfrm flipH="1">
            <a:off x="8320403" y="3505308"/>
            <a:ext cx="598070" cy="644938"/>
          </a:xfrm>
          <a:custGeom>
            <a:avLst/>
            <a:gdLst>
              <a:gd name="connsiteX0" fmla="*/ 800439 w 800439"/>
              <a:gd name="connsiteY0" fmla="*/ 863166 h 863166"/>
              <a:gd name="connsiteX1" fmla="*/ 652464 w 800439"/>
              <a:gd name="connsiteY1" fmla="*/ 0 h 863166"/>
              <a:gd name="connsiteX2" fmla="*/ 0 w 800439"/>
              <a:gd name="connsiteY2" fmla="*/ 539479 h 863166"/>
              <a:gd name="connsiteX3" fmla="*/ 800439 w 800439"/>
              <a:gd name="connsiteY3" fmla="*/ 863166 h 863166"/>
            </a:gdLst>
            <a:ahLst/>
            <a:cxnLst>
              <a:cxn ang="0">
                <a:pos x="connsiteX0" y="connsiteY0"/>
              </a:cxn>
              <a:cxn ang="0">
                <a:pos x="connsiteX1" y="connsiteY1"/>
              </a:cxn>
              <a:cxn ang="0">
                <a:pos x="connsiteX2" y="connsiteY2"/>
              </a:cxn>
              <a:cxn ang="0">
                <a:pos x="connsiteX3" y="connsiteY3"/>
              </a:cxn>
            </a:cxnLst>
            <a:rect l="l" t="t" r="r" b="b"/>
            <a:pathLst>
              <a:path w="800439" h="863166">
                <a:moveTo>
                  <a:pt x="800439" y="863166"/>
                </a:moveTo>
                <a:cubicBezTo>
                  <a:pt x="800439" y="863166"/>
                  <a:pt x="530827" y="539352"/>
                  <a:pt x="652464" y="0"/>
                </a:cubicBezTo>
                <a:lnTo>
                  <a:pt x="0" y="539479"/>
                </a:lnTo>
                <a:lnTo>
                  <a:pt x="800439" y="863166"/>
                </a:lnTo>
                <a:close/>
              </a:path>
            </a:pathLst>
          </a:custGeom>
          <a:solidFill>
            <a:srgbClr val="FFFFFF"/>
          </a:solidFill>
          <a:ln w="6354" cap="flat">
            <a:noFill/>
            <a:prstDash val="solid"/>
            <a:miter/>
          </a:ln>
        </p:spPr>
        <p:txBody>
          <a:bodyPr rtlCol="0" anchor="ctr"/>
          <a:lstStyle/>
          <a:p>
            <a:endParaRPr lang="zh-CN" altLang="en-US"/>
          </a:p>
        </p:txBody>
      </p:sp>
      <p:sp>
        <p:nvSpPr>
          <p:cNvPr id="93" name="任意多边形: 形状 92"/>
          <p:cNvSpPr/>
          <p:nvPr>
            <p:custDataLst>
              <p:tags r:id="rId48"/>
            </p:custDataLst>
          </p:nvPr>
        </p:nvSpPr>
        <p:spPr>
          <a:xfrm flipH="1">
            <a:off x="8441234" y="4668079"/>
            <a:ext cx="849761" cy="460364"/>
          </a:xfrm>
          <a:custGeom>
            <a:avLst/>
            <a:gdLst>
              <a:gd name="connsiteX0" fmla="*/ 328395 w 1137295"/>
              <a:gd name="connsiteY0" fmla="*/ 616138 h 616138"/>
              <a:gd name="connsiteX1" fmla="*/ 1137296 w 1137295"/>
              <a:gd name="connsiteY1" fmla="*/ 64063 h 616138"/>
              <a:gd name="connsiteX2" fmla="*/ 353588 w 1137295"/>
              <a:gd name="connsiteY2" fmla="*/ 148611 h 616138"/>
              <a:gd name="connsiteX3" fmla="*/ 238249 w 1137295"/>
              <a:gd name="connsiteY3" fmla="*/ 0 h 616138"/>
              <a:gd name="connsiteX4" fmla="*/ 0 w 1137295"/>
              <a:gd name="connsiteY4" fmla="*/ 59482 h 616138"/>
              <a:gd name="connsiteX5" fmla="*/ 79395 w 1137295"/>
              <a:gd name="connsiteY5" fmla="*/ 243465 h 616138"/>
              <a:gd name="connsiteX6" fmla="*/ 22966 w 1137295"/>
              <a:gd name="connsiteY6" fmla="*/ 425412 h 616138"/>
              <a:gd name="connsiteX7" fmla="*/ 328395 w 1137295"/>
              <a:gd name="connsiteY7" fmla="*/ 616138 h 61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7295" h="616138">
                <a:moveTo>
                  <a:pt x="328395" y="616138"/>
                </a:moveTo>
                <a:lnTo>
                  <a:pt x="1137296" y="64063"/>
                </a:lnTo>
                <a:lnTo>
                  <a:pt x="353588" y="148611"/>
                </a:lnTo>
                <a:lnTo>
                  <a:pt x="238249" y="0"/>
                </a:lnTo>
                <a:lnTo>
                  <a:pt x="0" y="59482"/>
                </a:lnTo>
                <a:lnTo>
                  <a:pt x="79395" y="243465"/>
                </a:lnTo>
                <a:lnTo>
                  <a:pt x="22966" y="425412"/>
                </a:lnTo>
                <a:lnTo>
                  <a:pt x="328395" y="616138"/>
                </a:lnTo>
                <a:close/>
              </a:path>
            </a:pathLst>
          </a:custGeom>
          <a:solidFill>
            <a:srgbClr val="FECFC2"/>
          </a:solidFill>
          <a:ln w="6354" cap="flat">
            <a:noFill/>
            <a:prstDash val="solid"/>
            <a:miter/>
          </a:ln>
        </p:spPr>
        <p:txBody>
          <a:bodyPr rtlCol="0" anchor="ctr"/>
          <a:lstStyle/>
          <a:p>
            <a:endParaRPr lang="zh-CN" altLang="en-US"/>
          </a:p>
        </p:txBody>
      </p:sp>
      <p:sp>
        <p:nvSpPr>
          <p:cNvPr id="94" name="任意多边形: 形状 93"/>
          <p:cNvSpPr/>
          <p:nvPr>
            <p:custDataLst>
              <p:tags r:id="rId49"/>
            </p:custDataLst>
          </p:nvPr>
        </p:nvSpPr>
        <p:spPr>
          <a:xfrm flipH="1">
            <a:off x="9092524" y="4611239"/>
            <a:ext cx="205491" cy="169762"/>
          </a:xfrm>
          <a:custGeom>
            <a:avLst/>
            <a:gdLst>
              <a:gd name="connsiteX0" fmla="*/ 182500 w 275023"/>
              <a:gd name="connsiteY0" fmla="*/ 223093 h 227204"/>
              <a:gd name="connsiteX1" fmla="*/ 43813 w 275023"/>
              <a:gd name="connsiteY1" fmla="*/ 172262 h 227204"/>
              <a:gd name="connsiteX2" fmla="*/ 11814 w 275023"/>
              <a:gd name="connsiteY2" fmla="*/ 71682 h 227204"/>
              <a:gd name="connsiteX3" fmla="*/ 19448 w 275023"/>
              <a:gd name="connsiteY3" fmla="*/ 60613 h 227204"/>
              <a:gd name="connsiteX4" fmla="*/ 224870 w 275023"/>
              <a:gd name="connsiteY4" fmla="*/ 32748 h 227204"/>
              <a:gd name="connsiteX5" fmla="*/ 224870 w 275023"/>
              <a:gd name="connsiteY5" fmla="*/ 32748 h 227204"/>
              <a:gd name="connsiteX6" fmla="*/ 269593 w 275023"/>
              <a:gd name="connsiteY6" fmla="*/ 178815 h 227204"/>
              <a:gd name="connsiteX7" fmla="*/ 269593 w 275023"/>
              <a:gd name="connsiteY7" fmla="*/ 178815 h 227204"/>
              <a:gd name="connsiteX8" fmla="*/ 182437 w 275023"/>
              <a:gd name="connsiteY8" fmla="*/ 223093 h 22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23" h="227204">
                <a:moveTo>
                  <a:pt x="182500" y="223093"/>
                </a:moveTo>
                <a:lnTo>
                  <a:pt x="43813" y="172262"/>
                </a:lnTo>
                <a:cubicBezTo>
                  <a:pt x="2844" y="157248"/>
                  <a:pt x="-12934" y="107563"/>
                  <a:pt x="11814" y="71682"/>
                </a:cubicBezTo>
                <a:lnTo>
                  <a:pt x="19448" y="60613"/>
                </a:lnTo>
                <a:cubicBezTo>
                  <a:pt x="66334" y="-7394"/>
                  <a:pt x="161570" y="-20309"/>
                  <a:pt x="224870" y="32748"/>
                </a:cubicBezTo>
                <a:lnTo>
                  <a:pt x="224870" y="32748"/>
                </a:lnTo>
                <a:cubicBezTo>
                  <a:pt x="267303" y="68310"/>
                  <a:pt x="284861" y="125567"/>
                  <a:pt x="269593" y="178815"/>
                </a:cubicBezTo>
                <a:lnTo>
                  <a:pt x="269593" y="178815"/>
                </a:lnTo>
                <a:cubicBezTo>
                  <a:pt x="258905" y="216095"/>
                  <a:pt x="218826" y="236452"/>
                  <a:pt x="182437" y="223093"/>
                </a:cubicBezTo>
                <a:close/>
              </a:path>
            </a:pathLst>
          </a:custGeom>
          <a:solidFill>
            <a:srgbClr val="FECFC2"/>
          </a:solidFill>
          <a:ln w="6354" cap="flat">
            <a:noFill/>
            <a:prstDash val="solid"/>
            <a:miter/>
          </a:ln>
        </p:spPr>
        <p:txBody>
          <a:bodyPr rtlCol="0" anchor="ctr"/>
          <a:lstStyle/>
          <a:p>
            <a:endParaRPr lang="zh-CN" altLang="en-US"/>
          </a:p>
        </p:txBody>
      </p:sp>
      <p:sp>
        <p:nvSpPr>
          <p:cNvPr id="95" name="任意多边形: 形状 94"/>
          <p:cNvSpPr/>
          <p:nvPr>
            <p:custDataLst>
              <p:tags r:id="rId50"/>
            </p:custDataLst>
          </p:nvPr>
        </p:nvSpPr>
        <p:spPr>
          <a:xfrm flipH="1">
            <a:off x="8297439" y="4498743"/>
            <a:ext cx="618942" cy="297867"/>
          </a:xfrm>
          <a:custGeom>
            <a:avLst/>
            <a:gdLst>
              <a:gd name="connsiteX0" fmla="*/ 0 w 828373"/>
              <a:gd name="connsiteY0" fmla="*/ 398657 h 398656"/>
              <a:gd name="connsiteX1" fmla="*/ 635860 w 828373"/>
              <a:gd name="connsiteY1" fmla="*/ 290825 h 398656"/>
              <a:gd name="connsiteX2" fmla="*/ 643431 w 828373"/>
              <a:gd name="connsiteY2" fmla="*/ 272121 h 398656"/>
              <a:gd name="connsiteX3" fmla="*/ 808837 w 828373"/>
              <a:gd name="connsiteY3" fmla="*/ 117021 h 398656"/>
              <a:gd name="connsiteX4" fmla="*/ 828367 w 828373"/>
              <a:gd name="connsiteY4" fmla="*/ 89411 h 398656"/>
              <a:gd name="connsiteX5" fmla="*/ 827604 w 828373"/>
              <a:gd name="connsiteY5" fmla="*/ 83685 h 398656"/>
              <a:gd name="connsiteX6" fmla="*/ 721108 w 828373"/>
              <a:gd name="connsiteY6" fmla="*/ 28 h 398656"/>
              <a:gd name="connsiteX7" fmla="*/ 695915 w 828373"/>
              <a:gd name="connsiteY7" fmla="*/ 3781 h 398656"/>
              <a:gd name="connsiteX8" fmla="*/ 658126 w 828373"/>
              <a:gd name="connsiteY8" fmla="*/ 16823 h 398656"/>
              <a:gd name="connsiteX9" fmla="*/ 654309 w 828373"/>
              <a:gd name="connsiteY9" fmla="*/ 18159 h 398656"/>
              <a:gd name="connsiteX10" fmla="*/ 521221 w 828373"/>
              <a:gd name="connsiteY10" fmla="*/ 160027 h 398656"/>
              <a:gd name="connsiteX11" fmla="*/ 16477 w 828373"/>
              <a:gd name="connsiteY11" fmla="*/ 391214 h 398656"/>
              <a:gd name="connsiteX12" fmla="*/ 0 w 828373"/>
              <a:gd name="connsiteY12" fmla="*/ 398657 h 39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373" h="398656">
                <a:moveTo>
                  <a:pt x="0" y="398657"/>
                </a:moveTo>
                <a:lnTo>
                  <a:pt x="635860" y="290825"/>
                </a:lnTo>
                <a:lnTo>
                  <a:pt x="643431" y="272121"/>
                </a:lnTo>
                <a:cubicBezTo>
                  <a:pt x="673140" y="198516"/>
                  <a:pt x="733577" y="141768"/>
                  <a:pt x="808837" y="117021"/>
                </a:cubicBezTo>
                <a:cubicBezTo>
                  <a:pt x="820924" y="112886"/>
                  <a:pt x="828622" y="101562"/>
                  <a:pt x="828367" y="89411"/>
                </a:cubicBezTo>
                <a:cubicBezTo>
                  <a:pt x="828367" y="87502"/>
                  <a:pt x="827986" y="85594"/>
                  <a:pt x="827604" y="83685"/>
                </a:cubicBezTo>
                <a:cubicBezTo>
                  <a:pt x="816216" y="33046"/>
                  <a:pt x="770984" y="-1117"/>
                  <a:pt x="721108" y="28"/>
                </a:cubicBezTo>
                <a:cubicBezTo>
                  <a:pt x="712774" y="219"/>
                  <a:pt x="704504" y="1682"/>
                  <a:pt x="695915" y="3781"/>
                </a:cubicBezTo>
                <a:lnTo>
                  <a:pt x="658126" y="16823"/>
                </a:lnTo>
                <a:lnTo>
                  <a:pt x="654309" y="18159"/>
                </a:lnTo>
                <a:cubicBezTo>
                  <a:pt x="589228" y="40743"/>
                  <a:pt x="539543" y="93673"/>
                  <a:pt x="521221" y="160027"/>
                </a:cubicBezTo>
                <a:lnTo>
                  <a:pt x="16477" y="391214"/>
                </a:lnTo>
                <a:lnTo>
                  <a:pt x="0" y="398657"/>
                </a:lnTo>
                <a:close/>
              </a:path>
            </a:pathLst>
          </a:custGeom>
          <a:solidFill>
            <a:schemeClr val="accent2">
              <a:lumMod val="40000"/>
              <a:lumOff val="60000"/>
            </a:schemeClr>
          </a:solidFill>
          <a:ln w="6354" cap="flat">
            <a:noFill/>
            <a:prstDash val="solid"/>
            <a:miter/>
          </a:ln>
        </p:spPr>
        <p:txBody>
          <a:bodyPr rtlCol="0" anchor="ctr"/>
          <a:lstStyle/>
          <a:p>
            <a:endParaRPr lang="zh-CN" altLang="en-US"/>
          </a:p>
        </p:txBody>
      </p:sp>
      <p:sp>
        <p:nvSpPr>
          <p:cNvPr id="96" name="任意多边形: 形状 95"/>
          <p:cNvSpPr/>
          <p:nvPr>
            <p:custDataLst>
              <p:tags r:id="rId51"/>
            </p:custDataLst>
          </p:nvPr>
        </p:nvSpPr>
        <p:spPr>
          <a:xfrm flipH="1">
            <a:off x="8369928" y="4511313"/>
            <a:ext cx="370007" cy="305262"/>
          </a:xfrm>
          <a:custGeom>
            <a:avLst/>
            <a:gdLst>
              <a:gd name="connsiteX0" fmla="*/ 0 w 495206"/>
              <a:gd name="connsiteY0" fmla="*/ 408553 h 408553"/>
              <a:gd name="connsiteX1" fmla="*/ 289906 w 495206"/>
              <a:gd name="connsiteY1" fmla="*/ 308483 h 408553"/>
              <a:gd name="connsiteX2" fmla="*/ 475671 w 495206"/>
              <a:gd name="connsiteY2" fmla="*/ 112031 h 408553"/>
              <a:gd name="connsiteX3" fmla="*/ 495201 w 495206"/>
              <a:gd name="connsiteY3" fmla="*/ 84421 h 408553"/>
              <a:gd name="connsiteX4" fmla="*/ 494437 w 495206"/>
              <a:gd name="connsiteY4" fmla="*/ 78695 h 408553"/>
              <a:gd name="connsiteX5" fmla="*/ 421977 w 495206"/>
              <a:gd name="connsiteY5" fmla="*/ 0 h 408553"/>
              <a:gd name="connsiteX6" fmla="*/ 418160 w 495206"/>
              <a:gd name="connsiteY6" fmla="*/ 1336 h 408553"/>
              <a:gd name="connsiteX7" fmla="*/ 285071 w 495206"/>
              <a:gd name="connsiteY7" fmla="*/ 143203 h 408553"/>
              <a:gd name="connsiteX8" fmla="*/ 230169 w 495206"/>
              <a:gd name="connsiteY8" fmla="*/ 277755 h 408553"/>
              <a:gd name="connsiteX9" fmla="*/ 0 w 495206"/>
              <a:gd name="connsiteY9" fmla="*/ 408553 h 40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206" h="408553">
                <a:moveTo>
                  <a:pt x="0" y="408553"/>
                </a:moveTo>
                <a:lnTo>
                  <a:pt x="289906" y="308483"/>
                </a:lnTo>
                <a:cubicBezTo>
                  <a:pt x="377572" y="192253"/>
                  <a:pt x="400411" y="136778"/>
                  <a:pt x="475671" y="112031"/>
                </a:cubicBezTo>
                <a:cubicBezTo>
                  <a:pt x="487758" y="107896"/>
                  <a:pt x="495456" y="96572"/>
                  <a:pt x="495201" y="84421"/>
                </a:cubicBezTo>
                <a:cubicBezTo>
                  <a:pt x="495201" y="82512"/>
                  <a:pt x="494819" y="80604"/>
                  <a:pt x="494437" y="78695"/>
                </a:cubicBezTo>
                <a:cubicBezTo>
                  <a:pt x="485913" y="39824"/>
                  <a:pt x="457094" y="10751"/>
                  <a:pt x="421977" y="0"/>
                </a:cubicBezTo>
                <a:lnTo>
                  <a:pt x="418160" y="1336"/>
                </a:lnTo>
                <a:cubicBezTo>
                  <a:pt x="353079" y="23920"/>
                  <a:pt x="303393" y="76850"/>
                  <a:pt x="285071" y="143203"/>
                </a:cubicBezTo>
                <a:lnTo>
                  <a:pt x="230169" y="277755"/>
                </a:lnTo>
                <a:lnTo>
                  <a:pt x="0" y="408553"/>
                </a:lnTo>
                <a:close/>
              </a:path>
            </a:pathLst>
          </a:custGeom>
          <a:solidFill>
            <a:srgbClr val="FEB6A3"/>
          </a:solidFill>
          <a:ln w="6354" cap="flat">
            <a:noFill/>
            <a:prstDash val="solid"/>
            <a:miter/>
          </a:ln>
        </p:spPr>
        <p:txBody>
          <a:bodyPr rtlCol="0" anchor="ctr"/>
          <a:lstStyle/>
          <a:p>
            <a:endParaRPr lang="zh-CN" altLang="en-US"/>
          </a:p>
        </p:txBody>
      </p:sp>
      <p:sp>
        <p:nvSpPr>
          <p:cNvPr id="97" name="任意多边形: 形状 96"/>
          <p:cNvSpPr/>
          <p:nvPr>
            <p:custDataLst>
              <p:tags r:id="rId52"/>
            </p:custDataLst>
          </p:nvPr>
        </p:nvSpPr>
        <p:spPr>
          <a:xfrm flipH="1">
            <a:off x="8424179" y="4501710"/>
            <a:ext cx="618974" cy="297847"/>
          </a:xfrm>
          <a:custGeom>
            <a:avLst/>
            <a:gdLst>
              <a:gd name="connsiteX0" fmla="*/ 635987 w 828417"/>
              <a:gd name="connsiteY0" fmla="*/ 290544 h 398630"/>
              <a:gd name="connsiteX1" fmla="*/ 808837 w 828417"/>
              <a:gd name="connsiteY1" fmla="*/ 116867 h 398630"/>
              <a:gd name="connsiteX2" fmla="*/ 808837 w 828417"/>
              <a:gd name="connsiteY2" fmla="*/ 116867 h 398630"/>
              <a:gd name="connsiteX3" fmla="*/ 827732 w 828417"/>
              <a:gd name="connsiteY3" fmla="*/ 83595 h 398630"/>
              <a:gd name="connsiteX4" fmla="*/ 827732 w 828417"/>
              <a:gd name="connsiteY4" fmla="*/ 83595 h 398630"/>
              <a:gd name="connsiteX5" fmla="*/ 696043 w 828417"/>
              <a:gd name="connsiteY5" fmla="*/ 3564 h 398630"/>
              <a:gd name="connsiteX6" fmla="*/ 654437 w 828417"/>
              <a:gd name="connsiteY6" fmla="*/ 18069 h 398630"/>
              <a:gd name="connsiteX7" fmla="*/ 521157 w 828417"/>
              <a:gd name="connsiteY7" fmla="*/ 160064 h 398630"/>
              <a:gd name="connsiteX8" fmla="*/ 521157 w 828417"/>
              <a:gd name="connsiteY8" fmla="*/ 160064 h 398630"/>
              <a:gd name="connsiteX9" fmla="*/ 0 w 828417"/>
              <a:gd name="connsiteY9" fmla="*/ 398631 h 398630"/>
              <a:gd name="connsiteX10" fmla="*/ 635987 w 828417"/>
              <a:gd name="connsiteY10" fmla="*/ 290671 h 39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417" h="398630">
                <a:moveTo>
                  <a:pt x="635987" y="290544"/>
                </a:moveTo>
                <a:cubicBezTo>
                  <a:pt x="635987" y="290544"/>
                  <a:pt x="738094" y="165153"/>
                  <a:pt x="808837" y="116867"/>
                </a:cubicBezTo>
                <a:lnTo>
                  <a:pt x="808837" y="116867"/>
                </a:lnTo>
                <a:cubicBezTo>
                  <a:pt x="822769" y="112287"/>
                  <a:pt x="830912" y="97846"/>
                  <a:pt x="827732" y="83595"/>
                </a:cubicBezTo>
                <a:lnTo>
                  <a:pt x="827732" y="83595"/>
                </a:lnTo>
                <a:cubicBezTo>
                  <a:pt x="814499" y="24430"/>
                  <a:pt x="754698" y="-11895"/>
                  <a:pt x="696043" y="3564"/>
                </a:cubicBezTo>
                <a:lnTo>
                  <a:pt x="654437" y="18069"/>
                </a:lnTo>
                <a:cubicBezTo>
                  <a:pt x="590246" y="58657"/>
                  <a:pt x="555638" y="98609"/>
                  <a:pt x="521157" y="160064"/>
                </a:cubicBezTo>
                <a:lnTo>
                  <a:pt x="521157" y="160064"/>
                </a:lnTo>
                <a:lnTo>
                  <a:pt x="0" y="398631"/>
                </a:lnTo>
                <a:lnTo>
                  <a:pt x="635987" y="290671"/>
                </a:lnTo>
                <a:close/>
              </a:path>
            </a:pathLst>
          </a:custGeom>
          <a:solidFill>
            <a:srgbClr val="FECFC2"/>
          </a:solidFill>
          <a:ln w="6354" cap="flat">
            <a:noFill/>
            <a:prstDash val="solid"/>
            <a:miter/>
          </a:ln>
        </p:spPr>
        <p:txBody>
          <a:bodyPr rtlCol="0" anchor="ctr"/>
          <a:lstStyle/>
          <a:p>
            <a:endParaRPr lang="zh-CN" altLang="en-US"/>
          </a:p>
        </p:txBody>
      </p:sp>
      <p:sp>
        <p:nvSpPr>
          <p:cNvPr id="98" name="任意多边形: 形状 97"/>
          <p:cNvSpPr/>
          <p:nvPr>
            <p:custDataLst>
              <p:tags r:id="rId53"/>
            </p:custDataLst>
          </p:nvPr>
        </p:nvSpPr>
        <p:spPr>
          <a:xfrm flipH="1">
            <a:off x="9029892" y="4756982"/>
            <a:ext cx="1767511" cy="699325"/>
          </a:xfrm>
          <a:custGeom>
            <a:avLst/>
            <a:gdLst>
              <a:gd name="connsiteX0" fmla="*/ 654901 w 2365584"/>
              <a:gd name="connsiteY0" fmla="*/ 3225 h 935956"/>
              <a:gd name="connsiteX1" fmla="*/ 2135860 w 2365584"/>
              <a:gd name="connsiteY1" fmla="*/ 153173 h 935956"/>
              <a:gd name="connsiteX2" fmla="*/ 2365584 w 2365584"/>
              <a:gd name="connsiteY2" fmla="*/ 485576 h 935956"/>
              <a:gd name="connsiteX3" fmla="*/ 403929 w 2365584"/>
              <a:gd name="connsiteY3" fmla="*/ 930519 h 935956"/>
              <a:gd name="connsiteX4" fmla="*/ 190873 w 2365584"/>
              <a:gd name="connsiteY4" fmla="*/ 142358 h 935956"/>
              <a:gd name="connsiteX5" fmla="*/ 244503 w 2365584"/>
              <a:gd name="connsiteY5" fmla="*/ 106223 h 935956"/>
              <a:gd name="connsiteX6" fmla="*/ 654965 w 2365584"/>
              <a:gd name="connsiteY6" fmla="*/ 3162 h 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5584" h="935956">
                <a:moveTo>
                  <a:pt x="654901" y="3225"/>
                </a:moveTo>
                <a:lnTo>
                  <a:pt x="2135860" y="153173"/>
                </a:lnTo>
                <a:lnTo>
                  <a:pt x="2365584" y="485576"/>
                </a:lnTo>
                <a:cubicBezTo>
                  <a:pt x="2365584" y="485576"/>
                  <a:pt x="1353043" y="993691"/>
                  <a:pt x="403929" y="930519"/>
                </a:cubicBezTo>
                <a:cubicBezTo>
                  <a:pt x="-6533" y="903227"/>
                  <a:pt x="-150310" y="372209"/>
                  <a:pt x="190873" y="142358"/>
                </a:cubicBezTo>
                <a:lnTo>
                  <a:pt x="244503" y="106223"/>
                </a:lnTo>
                <a:cubicBezTo>
                  <a:pt x="365058" y="24983"/>
                  <a:pt x="510298" y="-11470"/>
                  <a:pt x="654965" y="3162"/>
                </a:cubicBezTo>
                <a:close/>
              </a:path>
            </a:pathLst>
          </a:custGeom>
          <a:solidFill>
            <a:srgbClr val="FECFC2"/>
          </a:solidFill>
          <a:ln w="6354" cap="flat">
            <a:noFill/>
            <a:prstDash val="solid"/>
            <a:miter/>
          </a:ln>
        </p:spPr>
        <p:txBody>
          <a:bodyPr rtlCol="0" anchor="ctr"/>
          <a:lstStyle/>
          <a:p>
            <a:endParaRPr lang="zh-CN" altLang="en-US"/>
          </a:p>
        </p:txBody>
      </p:sp>
      <p:sp>
        <p:nvSpPr>
          <p:cNvPr id="99" name="任意多边形: 形状 98"/>
          <p:cNvSpPr/>
          <p:nvPr>
            <p:custDataLst>
              <p:tags r:id="rId54"/>
            </p:custDataLst>
          </p:nvPr>
        </p:nvSpPr>
        <p:spPr>
          <a:xfrm flipH="1">
            <a:off x="9228012" y="5778041"/>
            <a:ext cx="1338837" cy="446722"/>
          </a:xfrm>
          <a:custGeom>
            <a:avLst/>
            <a:gdLst>
              <a:gd name="connsiteX0" fmla="*/ 0 w 1791859"/>
              <a:gd name="connsiteY0" fmla="*/ 362240 h 597880"/>
              <a:gd name="connsiteX1" fmla="*/ 1699041 w 1791859"/>
              <a:gd name="connsiteY1" fmla="*/ 597880 h 597880"/>
              <a:gd name="connsiteX2" fmla="*/ 1791859 w 1791859"/>
              <a:gd name="connsiteY2" fmla="*/ 191 h 597880"/>
              <a:gd name="connsiteX3" fmla="*/ 129653 w 1791859"/>
              <a:gd name="connsiteY3" fmla="*/ 0 h 597880"/>
              <a:gd name="connsiteX4" fmla="*/ 0 w 1791859"/>
              <a:gd name="connsiteY4" fmla="*/ 362240 h 5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59" h="597880">
                <a:moveTo>
                  <a:pt x="0" y="362240"/>
                </a:moveTo>
                <a:lnTo>
                  <a:pt x="1699041" y="597880"/>
                </a:lnTo>
                <a:lnTo>
                  <a:pt x="1791859" y="191"/>
                </a:lnTo>
                <a:lnTo>
                  <a:pt x="129653" y="0"/>
                </a:lnTo>
                <a:lnTo>
                  <a:pt x="0" y="362240"/>
                </a:lnTo>
                <a:close/>
              </a:path>
            </a:pathLst>
          </a:custGeom>
          <a:solidFill>
            <a:srgbClr val="FFFFFF"/>
          </a:solidFill>
          <a:ln w="6354" cap="flat">
            <a:noFill/>
            <a:prstDash val="solid"/>
            <a:miter/>
          </a:ln>
        </p:spPr>
        <p:txBody>
          <a:bodyPr rtlCol="0" anchor="ctr"/>
          <a:lstStyle/>
          <a:p>
            <a:endParaRPr lang="zh-CN" altLang="en-US"/>
          </a:p>
        </p:txBody>
      </p:sp>
      <p:sp>
        <p:nvSpPr>
          <p:cNvPr id="100" name="任意多边形: 形状 99"/>
          <p:cNvSpPr/>
          <p:nvPr>
            <p:custDataLst>
              <p:tags r:id="rId55"/>
            </p:custDataLst>
          </p:nvPr>
        </p:nvSpPr>
        <p:spPr>
          <a:xfrm flipH="1">
            <a:off x="8576923" y="5765948"/>
            <a:ext cx="540410" cy="446579"/>
          </a:xfrm>
          <a:custGeom>
            <a:avLst/>
            <a:gdLst>
              <a:gd name="connsiteX0" fmla="*/ 0 w 723270"/>
              <a:gd name="connsiteY0" fmla="*/ 0 h 597689"/>
              <a:gd name="connsiteX1" fmla="*/ 107705 w 723270"/>
              <a:gd name="connsiteY1" fmla="*/ 597689 h 597689"/>
              <a:gd name="connsiteX2" fmla="*/ 723271 w 723270"/>
              <a:gd name="connsiteY2" fmla="*/ 362049 h 597689"/>
              <a:gd name="connsiteX3" fmla="*/ 593681 w 723270"/>
              <a:gd name="connsiteY3" fmla="*/ 0 h 597689"/>
              <a:gd name="connsiteX4" fmla="*/ 0 w 723270"/>
              <a:gd name="connsiteY4" fmla="*/ 0 h 597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70" h="597689">
                <a:moveTo>
                  <a:pt x="0" y="0"/>
                </a:moveTo>
                <a:lnTo>
                  <a:pt x="107705" y="597689"/>
                </a:lnTo>
                <a:lnTo>
                  <a:pt x="723271" y="362049"/>
                </a:lnTo>
                <a:lnTo>
                  <a:pt x="593681" y="0"/>
                </a:lnTo>
                <a:lnTo>
                  <a:pt x="0" y="0"/>
                </a:lnTo>
                <a:close/>
              </a:path>
            </a:pathLst>
          </a:custGeom>
          <a:solidFill>
            <a:srgbClr val="FFFFFF"/>
          </a:solidFill>
          <a:ln w="6354" cap="flat">
            <a:noFill/>
            <a:prstDash val="solid"/>
            <a:miter/>
          </a:ln>
        </p:spPr>
        <p:txBody>
          <a:bodyPr rtlCol="0" anchor="ctr"/>
          <a:lstStyle/>
          <a:p>
            <a:endParaRPr lang="zh-CN" altLang="en-US"/>
          </a:p>
        </p:txBody>
      </p:sp>
      <p:sp>
        <p:nvSpPr>
          <p:cNvPr id="101" name="任意多边形: 形状 100"/>
          <p:cNvSpPr/>
          <p:nvPr>
            <p:custDataLst>
              <p:tags r:id="rId56"/>
            </p:custDataLst>
          </p:nvPr>
        </p:nvSpPr>
        <p:spPr>
          <a:xfrm flipH="1">
            <a:off x="7267915" y="2450807"/>
            <a:ext cx="646001" cy="985921"/>
          </a:xfrm>
          <a:custGeom>
            <a:avLst/>
            <a:gdLst>
              <a:gd name="connsiteX0" fmla="*/ 4293 w 864588"/>
              <a:gd name="connsiteY0" fmla="*/ 832136 h 1319528"/>
              <a:gd name="connsiteX1" fmla="*/ 9509 w 864588"/>
              <a:gd name="connsiteY1" fmla="*/ 424473 h 1319528"/>
              <a:gd name="connsiteX2" fmla="*/ 149150 w 864588"/>
              <a:gd name="connsiteY2" fmla="*/ 395845 h 1319528"/>
              <a:gd name="connsiteX3" fmla="*/ 195528 w 864588"/>
              <a:gd name="connsiteY3" fmla="*/ 616344 h 1319528"/>
              <a:gd name="connsiteX4" fmla="*/ 455852 w 864588"/>
              <a:gd name="connsiteY4" fmla="*/ 51291 h 1319528"/>
              <a:gd name="connsiteX5" fmla="*/ 569855 w 864588"/>
              <a:gd name="connsiteY5" fmla="*/ 18464 h 1319528"/>
              <a:gd name="connsiteX6" fmla="*/ 511199 w 864588"/>
              <a:gd name="connsiteY6" fmla="*/ 388656 h 1319528"/>
              <a:gd name="connsiteX7" fmla="*/ 618713 w 864588"/>
              <a:gd name="connsiteY7" fmla="*/ 418175 h 1319528"/>
              <a:gd name="connsiteX8" fmla="*/ 655930 w 864588"/>
              <a:gd name="connsiteY8" fmla="*/ 520600 h 1319528"/>
              <a:gd name="connsiteX9" fmla="*/ 761917 w 864588"/>
              <a:gd name="connsiteY9" fmla="*/ 567231 h 1319528"/>
              <a:gd name="connsiteX10" fmla="*/ 767197 w 864588"/>
              <a:gd name="connsiteY10" fmla="*/ 683970 h 1319528"/>
              <a:gd name="connsiteX11" fmla="*/ 862688 w 864588"/>
              <a:gd name="connsiteY11" fmla="*/ 738809 h 1319528"/>
              <a:gd name="connsiteX12" fmla="*/ 772223 w 864588"/>
              <a:gd name="connsiteY12" fmla="*/ 986536 h 1319528"/>
              <a:gd name="connsiteX13" fmla="*/ 711977 w 864588"/>
              <a:gd name="connsiteY13" fmla="*/ 1043729 h 1319528"/>
              <a:gd name="connsiteX14" fmla="*/ 435049 w 864588"/>
              <a:gd name="connsiteY14" fmla="*/ 1318812 h 1319528"/>
              <a:gd name="connsiteX15" fmla="*/ 4356 w 864588"/>
              <a:gd name="connsiteY15" fmla="*/ 832072 h 13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4588" h="1319528">
                <a:moveTo>
                  <a:pt x="4293" y="832136"/>
                </a:moveTo>
                <a:cubicBezTo>
                  <a:pt x="4293" y="832136"/>
                  <a:pt x="7982" y="526834"/>
                  <a:pt x="9509" y="424473"/>
                </a:cubicBezTo>
                <a:cubicBezTo>
                  <a:pt x="10718" y="346541"/>
                  <a:pt x="114033" y="318549"/>
                  <a:pt x="149150" y="395845"/>
                </a:cubicBezTo>
                <a:cubicBezTo>
                  <a:pt x="184267" y="473204"/>
                  <a:pt x="195528" y="616344"/>
                  <a:pt x="195528" y="616344"/>
                </a:cubicBezTo>
                <a:cubicBezTo>
                  <a:pt x="195528" y="616344"/>
                  <a:pt x="431804" y="101931"/>
                  <a:pt x="455852" y="51291"/>
                </a:cubicBezTo>
                <a:cubicBezTo>
                  <a:pt x="479836" y="651"/>
                  <a:pt x="531430" y="-16717"/>
                  <a:pt x="569855" y="18464"/>
                </a:cubicBezTo>
                <a:cubicBezTo>
                  <a:pt x="608280" y="53708"/>
                  <a:pt x="607072" y="190041"/>
                  <a:pt x="511199" y="388656"/>
                </a:cubicBezTo>
                <a:cubicBezTo>
                  <a:pt x="511199" y="388656"/>
                  <a:pt x="564829" y="378350"/>
                  <a:pt x="618713" y="418175"/>
                </a:cubicBezTo>
                <a:cubicBezTo>
                  <a:pt x="672598" y="457936"/>
                  <a:pt x="655930" y="520600"/>
                  <a:pt x="655930" y="520600"/>
                </a:cubicBezTo>
                <a:cubicBezTo>
                  <a:pt x="655930" y="520600"/>
                  <a:pt x="724701" y="522699"/>
                  <a:pt x="761917" y="567231"/>
                </a:cubicBezTo>
                <a:cubicBezTo>
                  <a:pt x="799197" y="611827"/>
                  <a:pt x="767197" y="683970"/>
                  <a:pt x="767197" y="683970"/>
                </a:cubicBezTo>
                <a:cubicBezTo>
                  <a:pt x="767197" y="683970"/>
                  <a:pt x="848501" y="684988"/>
                  <a:pt x="862688" y="738809"/>
                </a:cubicBezTo>
                <a:cubicBezTo>
                  <a:pt x="876874" y="792566"/>
                  <a:pt x="808167" y="947348"/>
                  <a:pt x="772223" y="986536"/>
                </a:cubicBezTo>
                <a:cubicBezTo>
                  <a:pt x="741178" y="1020317"/>
                  <a:pt x="711977" y="1043729"/>
                  <a:pt x="711977" y="1043729"/>
                </a:cubicBezTo>
                <a:cubicBezTo>
                  <a:pt x="711977" y="1043729"/>
                  <a:pt x="619350" y="1306916"/>
                  <a:pt x="435049" y="1318812"/>
                </a:cubicBezTo>
                <a:cubicBezTo>
                  <a:pt x="250748" y="1330709"/>
                  <a:pt x="-38968" y="1195521"/>
                  <a:pt x="4356" y="832072"/>
                </a:cubicBezTo>
                <a:close/>
              </a:path>
            </a:pathLst>
          </a:custGeom>
          <a:solidFill>
            <a:srgbClr val="FECFC2"/>
          </a:solidFill>
          <a:ln w="6354" cap="flat">
            <a:noFill/>
            <a:prstDash val="solid"/>
            <a:miter/>
          </a:ln>
        </p:spPr>
        <p:txBody>
          <a:bodyPr rtlCol="0" anchor="ctr"/>
          <a:lstStyle/>
          <a:p>
            <a:endParaRPr lang="zh-CN" altLang="en-US"/>
          </a:p>
        </p:txBody>
      </p:sp>
      <p:sp>
        <p:nvSpPr>
          <p:cNvPr id="104" name="任意多边形: 形状 103"/>
          <p:cNvSpPr/>
          <p:nvPr>
            <p:custDataLst>
              <p:tags r:id="rId57"/>
            </p:custDataLst>
          </p:nvPr>
        </p:nvSpPr>
        <p:spPr>
          <a:xfrm flipH="1">
            <a:off x="7340636" y="2741297"/>
            <a:ext cx="429610" cy="492282"/>
          </a:xfrm>
          <a:custGeom>
            <a:avLst/>
            <a:gdLst>
              <a:gd name="connsiteX0" fmla="*/ 20988 w 258091"/>
              <a:gd name="connsiteY0" fmla="*/ 103124 h 258670"/>
              <a:gd name="connsiteX1" fmla="*/ 52606 w 258091"/>
              <a:gd name="connsiteY1" fmla="*/ 239966 h 258670"/>
              <a:gd name="connsiteX2" fmla="*/ 59604 w 258091"/>
              <a:gd name="connsiteY2" fmla="*/ 240857 h 258670"/>
              <a:gd name="connsiteX3" fmla="*/ 66665 w 258091"/>
              <a:gd name="connsiteY3" fmla="*/ 241175 h 258670"/>
              <a:gd name="connsiteX4" fmla="*/ 73727 w 258091"/>
              <a:gd name="connsiteY4" fmla="*/ 240221 h 258670"/>
              <a:gd name="connsiteX5" fmla="*/ 258091 w 258091"/>
              <a:gd name="connsiteY5" fmla="*/ 0 h 258670"/>
              <a:gd name="connsiteX6" fmla="*/ 67047 w 258091"/>
              <a:gd name="connsiteY6" fmla="*/ 258670 h 258670"/>
              <a:gd name="connsiteX7" fmla="*/ 21051 w 258091"/>
              <a:gd name="connsiteY7" fmla="*/ 103124 h 258670"/>
              <a:gd name="connsiteX8" fmla="*/ 21051 w 258091"/>
              <a:gd name="connsiteY8" fmla="*/ 103124 h 25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 h="775">
                <a:moveTo>
                  <a:pt x="7" y="249"/>
                </a:moveTo>
                <a:cubicBezTo>
                  <a:pt x="13" y="294"/>
                  <a:pt x="16" y="340"/>
                  <a:pt x="18" y="385"/>
                </a:cubicBezTo>
                <a:lnTo>
                  <a:pt x="20" y="425"/>
                </a:lnTo>
                <a:lnTo>
                  <a:pt x="15" y="422"/>
                </a:lnTo>
                <a:cubicBezTo>
                  <a:pt x="15" y="422"/>
                  <a:pt x="20" y="431"/>
                  <a:pt x="20" y="431"/>
                </a:cubicBezTo>
                <a:lnTo>
                  <a:pt x="20" y="425"/>
                </a:lnTo>
                <a:lnTo>
                  <a:pt x="30" y="431"/>
                </a:lnTo>
                <a:cubicBezTo>
                  <a:pt x="45" y="440"/>
                  <a:pt x="60" y="450"/>
                  <a:pt x="73" y="461"/>
                </a:cubicBezTo>
                <a:cubicBezTo>
                  <a:pt x="79" y="465"/>
                  <a:pt x="86" y="471"/>
                  <a:pt x="91" y="476"/>
                </a:cubicBezTo>
                <a:cubicBezTo>
                  <a:pt x="161" y="538"/>
                  <a:pt x="201" y="638"/>
                  <a:pt x="176" y="730"/>
                </a:cubicBezTo>
                <a:cubicBezTo>
                  <a:pt x="183" y="632"/>
                  <a:pt x="136" y="537"/>
                  <a:pt x="60" y="478"/>
                </a:cubicBezTo>
                <a:cubicBezTo>
                  <a:pt x="41" y="463"/>
                  <a:pt x="20" y="450"/>
                  <a:pt x="0" y="436"/>
                </a:cubicBezTo>
                <a:cubicBezTo>
                  <a:pt x="0" y="374"/>
                  <a:pt x="2" y="311"/>
                  <a:pt x="7" y="249"/>
                </a:cubicBezTo>
                <a:close/>
                <a:moveTo>
                  <a:pt x="545" y="155"/>
                </a:moveTo>
                <a:cubicBezTo>
                  <a:pt x="524" y="233"/>
                  <a:pt x="471" y="397"/>
                  <a:pt x="400" y="476"/>
                </a:cubicBezTo>
                <a:lnTo>
                  <a:pt x="395" y="483"/>
                </a:lnTo>
                <a:lnTo>
                  <a:pt x="393" y="490"/>
                </a:lnTo>
                <a:cubicBezTo>
                  <a:pt x="382" y="542"/>
                  <a:pt x="373" y="619"/>
                  <a:pt x="435" y="630"/>
                </a:cubicBezTo>
                <a:cubicBezTo>
                  <a:pt x="437" y="631"/>
                  <a:pt x="441" y="631"/>
                  <a:pt x="443" y="631"/>
                </a:cubicBezTo>
                <a:cubicBezTo>
                  <a:pt x="443" y="631"/>
                  <a:pt x="451" y="631"/>
                  <a:pt x="451" y="631"/>
                </a:cubicBezTo>
                <a:lnTo>
                  <a:pt x="460" y="630"/>
                </a:lnTo>
                <a:cubicBezTo>
                  <a:pt x="565" y="611"/>
                  <a:pt x="635" y="436"/>
                  <a:pt x="677" y="348"/>
                </a:cubicBezTo>
                <a:cubicBezTo>
                  <a:pt x="656" y="430"/>
                  <a:pt x="608" y="564"/>
                  <a:pt x="527" y="623"/>
                </a:cubicBezTo>
                <a:lnTo>
                  <a:pt x="518" y="629"/>
                </a:lnTo>
                <a:lnTo>
                  <a:pt x="517" y="633"/>
                </a:lnTo>
                <a:cubicBezTo>
                  <a:pt x="509" y="664"/>
                  <a:pt x="504" y="697"/>
                  <a:pt x="521" y="724"/>
                </a:cubicBezTo>
                <a:cubicBezTo>
                  <a:pt x="541" y="753"/>
                  <a:pt x="578" y="766"/>
                  <a:pt x="614" y="767"/>
                </a:cubicBezTo>
                <a:cubicBezTo>
                  <a:pt x="582" y="783"/>
                  <a:pt x="539" y="774"/>
                  <a:pt x="513" y="749"/>
                </a:cubicBezTo>
                <a:cubicBezTo>
                  <a:pt x="483" y="720"/>
                  <a:pt x="486" y="675"/>
                  <a:pt x="505" y="641"/>
                </a:cubicBezTo>
                <a:lnTo>
                  <a:pt x="509" y="635"/>
                </a:lnTo>
                <a:lnTo>
                  <a:pt x="507" y="636"/>
                </a:lnTo>
                <a:cubicBezTo>
                  <a:pt x="490" y="645"/>
                  <a:pt x="472" y="651"/>
                  <a:pt x="452" y="652"/>
                </a:cubicBezTo>
                <a:cubicBezTo>
                  <a:pt x="361" y="649"/>
                  <a:pt x="363" y="562"/>
                  <a:pt x="387" y="496"/>
                </a:cubicBezTo>
                <a:lnTo>
                  <a:pt x="390" y="487"/>
                </a:lnTo>
                <a:lnTo>
                  <a:pt x="384" y="493"/>
                </a:lnTo>
                <a:cubicBezTo>
                  <a:pt x="372" y="503"/>
                  <a:pt x="361" y="511"/>
                  <a:pt x="349" y="515"/>
                </a:cubicBezTo>
                <a:cubicBezTo>
                  <a:pt x="308" y="530"/>
                  <a:pt x="267" y="491"/>
                  <a:pt x="262" y="453"/>
                </a:cubicBezTo>
                <a:cubicBezTo>
                  <a:pt x="248" y="359"/>
                  <a:pt x="318" y="238"/>
                  <a:pt x="369" y="164"/>
                </a:cubicBezTo>
                <a:lnTo>
                  <a:pt x="369" y="164"/>
                </a:lnTo>
                <a:cubicBezTo>
                  <a:pt x="336" y="229"/>
                  <a:pt x="218" y="458"/>
                  <a:pt x="322" y="496"/>
                </a:cubicBezTo>
                <a:cubicBezTo>
                  <a:pt x="406" y="508"/>
                  <a:pt x="514" y="225"/>
                  <a:pt x="545" y="155"/>
                </a:cubicBezTo>
                <a:close/>
                <a:moveTo>
                  <a:pt x="375" y="0"/>
                </a:moveTo>
                <a:cubicBezTo>
                  <a:pt x="362" y="65"/>
                  <a:pt x="334" y="127"/>
                  <a:pt x="293" y="180"/>
                </a:cubicBezTo>
                <a:cubicBezTo>
                  <a:pt x="306" y="115"/>
                  <a:pt x="335" y="53"/>
                  <a:pt x="375" y="0"/>
                </a:cubicBezTo>
                <a:close/>
              </a:path>
            </a:pathLst>
          </a:custGeom>
          <a:solidFill>
            <a:srgbClr val="FEB6A3"/>
          </a:solidFill>
          <a:ln w="6354" cap="flat">
            <a:noFill/>
            <a:prstDash val="solid"/>
            <a:miter/>
          </a:ln>
        </p:spPr>
        <p:txBody>
          <a:bodyPr wrap="square" rtlCol="0" anchor="ctr">
            <a:noAutofit/>
          </a:bodyPr>
          <a:lstStyle/>
          <a:p>
            <a:endParaRPr lang="zh-CN" altLang="en-US"/>
          </a:p>
        </p:txBody>
      </p:sp>
      <p:sp>
        <p:nvSpPr>
          <p:cNvPr id="107" name="任意多边形: 形状 106"/>
          <p:cNvSpPr/>
          <p:nvPr>
            <p:custDataLst>
              <p:tags r:id="rId58"/>
            </p:custDataLst>
          </p:nvPr>
        </p:nvSpPr>
        <p:spPr>
          <a:xfrm flipH="1">
            <a:off x="9284293" y="2687774"/>
            <a:ext cx="530524" cy="608813"/>
          </a:xfrm>
          <a:custGeom>
            <a:avLst/>
            <a:gdLst>
              <a:gd name="connsiteX0" fmla="*/ 471408 w 710038"/>
              <a:gd name="connsiteY0" fmla="*/ 814817 h 814817"/>
              <a:gd name="connsiteX1" fmla="*/ 0 w 710038"/>
              <a:gd name="connsiteY1" fmla="*/ 308483 h 814817"/>
              <a:gd name="connsiteX2" fmla="*/ 145494 w 710038"/>
              <a:gd name="connsiteY2" fmla="*/ 0 h 814817"/>
              <a:gd name="connsiteX3" fmla="*/ 710038 w 710038"/>
              <a:gd name="connsiteY3" fmla="*/ 261915 h 814817"/>
              <a:gd name="connsiteX4" fmla="*/ 471408 w 710038"/>
              <a:gd name="connsiteY4" fmla="*/ 814817 h 81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038" h="814817">
                <a:moveTo>
                  <a:pt x="471408" y="814817"/>
                </a:moveTo>
                <a:lnTo>
                  <a:pt x="0" y="308483"/>
                </a:lnTo>
                <a:lnTo>
                  <a:pt x="145494" y="0"/>
                </a:lnTo>
                <a:lnTo>
                  <a:pt x="710038" y="261915"/>
                </a:lnTo>
                <a:lnTo>
                  <a:pt x="471408" y="814817"/>
                </a:lnTo>
                <a:close/>
              </a:path>
            </a:pathLst>
          </a:custGeom>
          <a:solidFill>
            <a:srgbClr val="FFFFFF"/>
          </a:solidFill>
          <a:ln w="6354" cap="flat">
            <a:noFill/>
            <a:prstDash val="solid"/>
            <a:miter/>
          </a:ln>
        </p:spPr>
        <p:txBody>
          <a:bodyPr rtlCol="0" anchor="ctr"/>
          <a:lstStyle/>
          <a:p>
            <a:endParaRPr lang="zh-CN" altLang="en-US"/>
          </a:p>
        </p:txBody>
      </p:sp>
      <p:sp>
        <p:nvSpPr>
          <p:cNvPr id="108" name="任意多边形: 形状 107"/>
          <p:cNvSpPr/>
          <p:nvPr>
            <p:custDataLst>
              <p:tags r:id="rId59"/>
            </p:custDataLst>
          </p:nvPr>
        </p:nvSpPr>
        <p:spPr>
          <a:xfrm flipH="1">
            <a:off x="9145874" y="2883470"/>
            <a:ext cx="193795" cy="261103"/>
          </a:xfrm>
          <a:custGeom>
            <a:avLst/>
            <a:gdLst>
              <a:gd name="connsiteX0" fmla="*/ 259370 w 259369"/>
              <a:gd name="connsiteY0" fmla="*/ 349453 h 349452"/>
              <a:gd name="connsiteX1" fmla="*/ 74115 w 259369"/>
              <a:gd name="connsiteY1" fmla="*/ 0 h 349452"/>
              <a:gd name="connsiteX2" fmla="*/ 0 w 259369"/>
              <a:gd name="connsiteY2" fmla="*/ 171704 h 349452"/>
              <a:gd name="connsiteX3" fmla="*/ 259370 w 259369"/>
              <a:gd name="connsiteY3" fmla="*/ 349453 h 349452"/>
            </a:gdLst>
            <a:ahLst/>
            <a:cxnLst>
              <a:cxn ang="0">
                <a:pos x="connsiteX0" y="connsiteY0"/>
              </a:cxn>
              <a:cxn ang="0">
                <a:pos x="connsiteX1" y="connsiteY1"/>
              </a:cxn>
              <a:cxn ang="0">
                <a:pos x="connsiteX2" y="connsiteY2"/>
              </a:cxn>
              <a:cxn ang="0">
                <a:pos x="connsiteX3" y="connsiteY3"/>
              </a:cxn>
            </a:cxnLst>
            <a:rect l="l" t="t" r="r" b="b"/>
            <a:pathLst>
              <a:path w="259369" h="349452">
                <a:moveTo>
                  <a:pt x="259370" y="349453"/>
                </a:moveTo>
                <a:lnTo>
                  <a:pt x="74115" y="0"/>
                </a:lnTo>
                <a:lnTo>
                  <a:pt x="0" y="171704"/>
                </a:lnTo>
                <a:lnTo>
                  <a:pt x="259370" y="349453"/>
                </a:lnTo>
                <a:close/>
              </a:path>
            </a:pathLst>
          </a:custGeom>
          <a:solidFill>
            <a:schemeClr val="accent4">
              <a:lumMod val="40000"/>
              <a:lumOff val="60000"/>
            </a:schemeClr>
          </a:solidFill>
          <a:ln w="6354" cap="flat">
            <a:noFill/>
            <a:prstDash val="solid"/>
            <a:miter/>
          </a:ln>
        </p:spPr>
        <p:txBody>
          <a:bodyPr rtlCol="0" anchor="ctr"/>
          <a:lstStyle/>
          <a:p>
            <a:endParaRPr lang="zh-CN" altLang="en-US"/>
          </a:p>
        </p:txBody>
      </p:sp>
      <p:sp>
        <p:nvSpPr>
          <p:cNvPr id="109" name="任意多边形: 形状 108"/>
          <p:cNvSpPr/>
          <p:nvPr>
            <p:custDataLst>
              <p:tags r:id="rId60"/>
            </p:custDataLst>
          </p:nvPr>
        </p:nvSpPr>
        <p:spPr>
          <a:xfrm flipH="1">
            <a:off x="8996047" y="2791112"/>
            <a:ext cx="149826" cy="353460"/>
          </a:xfrm>
          <a:custGeom>
            <a:avLst/>
            <a:gdLst>
              <a:gd name="connsiteX0" fmla="*/ 16668 w 200523"/>
              <a:gd name="connsiteY0" fmla="*/ 0 h 473061"/>
              <a:gd name="connsiteX1" fmla="*/ 0 w 200523"/>
              <a:gd name="connsiteY1" fmla="*/ 473062 h 473061"/>
              <a:gd name="connsiteX2" fmla="*/ 200523 w 200523"/>
              <a:gd name="connsiteY2" fmla="*/ 140786 h 473061"/>
              <a:gd name="connsiteX3" fmla="*/ 16668 w 200523"/>
              <a:gd name="connsiteY3" fmla="*/ 0 h 473061"/>
            </a:gdLst>
            <a:ahLst/>
            <a:cxnLst>
              <a:cxn ang="0">
                <a:pos x="connsiteX0" y="connsiteY0"/>
              </a:cxn>
              <a:cxn ang="0">
                <a:pos x="connsiteX1" y="connsiteY1"/>
              </a:cxn>
              <a:cxn ang="0">
                <a:pos x="connsiteX2" y="connsiteY2"/>
              </a:cxn>
              <a:cxn ang="0">
                <a:pos x="connsiteX3" y="connsiteY3"/>
              </a:cxn>
            </a:cxnLst>
            <a:rect l="l" t="t" r="r" b="b"/>
            <a:pathLst>
              <a:path w="200523" h="473061">
                <a:moveTo>
                  <a:pt x="16668" y="0"/>
                </a:moveTo>
                <a:lnTo>
                  <a:pt x="0" y="473062"/>
                </a:lnTo>
                <a:lnTo>
                  <a:pt x="200523" y="140786"/>
                </a:lnTo>
                <a:lnTo>
                  <a:pt x="16668" y="0"/>
                </a:lnTo>
                <a:close/>
              </a:path>
            </a:pathLst>
          </a:custGeom>
          <a:solidFill>
            <a:srgbClr val="FFFFFF"/>
          </a:solidFill>
          <a:ln w="6354" cap="flat">
            <a:noFill/>
            <a:prstDash val="solid"/>
            <a:miter/>
          </a:ln>
        </p:spPr>
        <p:txBody>
          <a:bodyPr rtlCol="0" anchor="ctr"/>
          <a:lstStyle/>
          <a:p>
            <a:endParaRPr lang="zh-CN" altLang="en-US"/>
          </a:p>
        </p:txBody>
      </p:sp>
      <p:sp>
        <p:nvSpPr>
          <p:cNvPr id="110" name="任意多边形: 形状 109"/>
          <p:cNvSpPr/>
          <p:nvPr>
            <p:custDataLst>
              <p:tags r:id="rId61"/>
            </p:custDataLst>
          </p:nvPr>
        </p:nvSpPr>
        <p:spPr>
          <a:xfrm flipH="1">
            <a:off x="8897938" y="2896304"/>
            <a:ext cx="224074" cy="441683"/>
          </a:xfrm>
          <a:custGeom>
            <a:avLst/>
            <a:gdLst>
              <a:gd name="connsiteX0" fmla="*/ 299894 w 299894"/>
              <a:gd name="connsiteY0" fmla="*/ 591137 h 591136"/>
              <a:gd name="connsiteX1" fmla="*/ 168587 w 299894"/>
              <a:gd name="connsiteY1" fmla="*/ 0 h 591136"/>
              <a:gd name="connsiteX2" fmla="*/ 0 w 299894"/>
              <a:gd name="connsiteY2" fmla="*/ 279728 h 591136"/>
              <a:gd name="connsiteX3" fmla="*/ 299894 w 299894"/>
              <a:gd name="connsiteY3" fmla="*/ 591137 h 591136"/>
            </a:gdLst>
            <a:ahLst/>
            <a:cxnLst>
              <a:cxn ang="0">
                <a:pos x="connsiteX0" y="connsiteY0"/>
              </a:cxn>
              <a:cxn ang="0">
                <a:pos x="connsiteX1" y="connsiteY1"/>
              </a:cxn>
              <a:cxn ang="0">
                <a:pos x="connsiteX2" y="connsiteY2"/>
              </a:cxn>
              <a:cxn ang="0">
                <a:pos x="connsiteX3" y="connsiteY3"/>
              </a:cxn>
            </a:cxnLst>
            <a:rect l="l" t="t" r="r" b="b"/>
            <a:pathLst>
              <a:path w="299894" h="591136">
                <a:moveTo>
                  <a:pt x="299894" y="591137"/>
                </a:moveTo>
                <a:lnTo>
                  <a:pt x="168587" y="0"/>
                </a:lnTo>
                <a:lnTo>
                  <a:pt x="0" y="279728"/>
                </a:lnTo>
                <a:lnTo>
                  <a:pt x="299894" y="591137"/>
                </a:lnTo>
                <a:close/>
              </a:path>
            </a:pathLst>
          </a:custGeom>
          <a:solidFill>
            <a:schemeClr val="accent4">
              <a:lumMod val="40000"/>
              <a:lumOff val="60000"/>
            </a:schemeClr>
          </a:solidFill>
          <a:ln w="6354" cap="flat">
            <a:noFill/>
            <a:prstDash val="solid"/>
            <a:miter/>
          </a:ln>
        </p:spPr>
        <p:txBody>
          <a:bodyPr rtlCol="0" anchor="ctr"/>
          <a:lstStyle/>
          <a:p>
            <a:endParaRPr lang="zh-CN" altLang="en-US"/>
          </a:p>
        </p:txBody>
      </p:sp>
      <p:sp>
        <p:nvSpPr>
          <p:cNvPr id="111" name="任意多边形: 形状 110"/>
          <p:cNvSpPr/>
          <p:nvPr>
            <p:custDataLst>
              <p:tags r:id="rId62"/>
            </p:custDataLst>
          </p:nvPr>
        </p:nvSpPr>
        <p:spPr>
          <a:xfrm flipH="1">
            <a:off x="9263365" y="2176102"/>
            <a:ext cx="73250" cy="11752"/>
          </a:xfrm>
          <a:custGeom>
            <a:avLst/>
            <a:gdLst>
              <a:gd name="connsiteX0" fmla="*/ 0 w 98035"/>
              <a:gd name="connsiteY0" fmla="*/ 13694 h 15729"/>
              <a:gd name="connsiteX1" fmla="*/ 98035 w 98035"/>
              <a:gd name="connsiteY1" fmla="*/ 15730 h 15729"/>
            </a:gdLst>
            <a:ahLst/>
            <a:cxnLst>
              <a:cxn ang="0">
                <a:pos x="connsiteX0" y="connsiteY0"/>
              </a:cxn>
              <a:cxn ang="0">
                <a:pos x="connsiteX1" y="connsiteY1"/>
              </a:cxn>
            </a:cxnLst>
            <a:rect l="l" t="t" r="r" b="b"/>
            <a:pathLst>
              <a:path w="98035" h="15729">
                <a:moveTo>
                  <a:pt x="0" y="13694"/>
                </a:moveTo>
                <a:cubicBezTo>
                  <a:pt x="0" y="13694"/>
                  <a:pt x="48031" y="-18433"/>
                  <a:pt x="98035" y="15730"/>
                </a:cubicBezTo>
              </a:path>
            </a:pathLst>
          </a:custGeom>
          <a:solidFill>
            <a:srgbClr val="3D2D2D"/>
          </a:solidFill>
          <a:ln w="13852" cap="flat">
            <a:noFill/>
            <a:prstDash val="solid"/>
            <a:miter/>
          </a:ln>
        </p:spPr>
        <p:txBody>
          <a:bodyPr rtlCol="0" anchor="ctr"/>
          <a:lstStyle/>
          <a:p>
            <a:endParaRPr lang="zh-CN" altLang="en-US"/>
          </a:p>
        </p:txBody>
      </p:sp>
      <p:sp>
        <p:nvSpPr>
          <p:cNvPr id="32" name="任意多边形: 形状 31"/>
          <p:cNvSpPr/>
          <p:nvPr userDrawn="1">
            <p:custDataLst>
              <p:tags r:id="rId63"/>
            </p:custDataLst>
          </p:nvPr>
        </p:nvSpPr>
        <p:spPr>
          <a:xfrm>
            <a:off x="7556660" y="4014301"/>
            <a:ext cx="4635340" cy="2843699"/>
          </a:xfrm>
          <a:custGeom>
            <a:avLst/>
            <a:gdLst>
              <a:gd name="connsiteX0" fmla="*/ 2746644 w 4635340"/>
              <a:gd name="connsiteY0" fmla="*/ 2130685 h 2843699"/>
              <a:gd name="connsiteX1" fmla="*/ 2656347 w 4635340"/>
              <a:gd name="connsiteY1" fmla="*/ 2235535 h 2843699"/>
              <a:gd name="connsiteX2" fmla="*/ 2461045 w 4635340"/>
              <a:gd name="connsiteY2" fmla="*/ 2424202 h 2843699"/>
              <a:gd name="connsiteX3" fmla="*/ 2375682 w 4635340"/>
              <a:gd name="connsiteY3" fmla="*/ 2498724 h 2843699"/>
              <a:gd name="connsiteX4" fmla="*/ 2448232 w 4635340"/>
              <a:gd name="connsiteY4" fmla="*/ 2502717 h 2843699"/>
              <a:gd name="connsiteX5" fmla="*/ 2827500 w 4635340"/>
              <a:gd name="connsiteY5" fmla="*/ 2392139 h 2843699"/>
              <a:gd name="connsiteX6" fmla="*/ 2783967 w 4635340"/>
              <a:gd name="connsiteY6" fmla="*/ 2207528 h 2843699"/>
              <a:gd name="connsiteX7" fmla="*/ 4635340 w 4635340"/>
              <a:gd name="connsiteY7" fmla="*/ 0 h 2843699"/>
              <a:gd name="connsiteX8" fmla="*/ 4635340 w 4635340"/>
              <a:gd name="connsiteY8" fmla="*/ 1688224 h 2843699"/>
              <a:gd name="connsiteX9" fmla="*/ 4531398 w 4635340"/>
              <a:gd name="connsiteY9" fmla="*/ 1852005 h 2843699"/>
              <a:gd name="connsiteX10" fmla="*/ 3831976 w 4635340"/>
              <a:gd name="connsiteY10" fmla="*/ 2737334 h 2843699"/>
              <a:gd name="connsiteX11" fmla="*/ 3728412 w 4635340"/>
              <a:gd name="connsiteY11" fmla="*/ 2843698 h 2843699"/>
              <a:gd name="connsiteX12" fmla="*/ 2236467 w 4635340"/>
              <a:gd name="connsiteY12" fmla="*/ 2843698 h 2843699"/>
              <a:gd name="connsiteX13" fmla="*/ 2236467 w 4635340"/>
              <a:gd name="connsiteY13" fmla="*/ 2843699 h 2843699"/>
              <a:gd name="connsiteX14" fmla="*/ 0 w 4635340"/>
              <a:gd name="connsiteY14" fmla="*/ 2843699 h 2843699"/>
              <a:gd name="connsiteX15" fmla="*/ 117853 w 4635340"/>
              <a:gd name="connsiteY15" fmla="*/ 2803231 h 2843699"/>
              <a:gd name="connsiteX16" fmla="*/ 1401229 w 4635340"/>
              <a:gd name="connsiteY16" fmla="*/ 1869185 h 2843699"/>
              <a:gd name="connsiteX17" fmla="*/ 1903757 w 4635340"/>
              <a:gd name="connsiteY17" fmla="*/ 2006785 h 2843699"/>
              <a:gd name="connsiteX18" fmla="*/ 2880195 w 4635340"/>
              <a:gd name="connsiteY18" fmla="*/ 1165605 h 2843699"/>
              <a:gd name="connsiteX19" fmla="*/ 3058016 w 4635340"/>
              <a:gd name="connsiteY19" fmla="*/ 1321499 h 2843699"/>
              <a:gd name="connsiteX20" fmla="*/ 3041890 w 4635340"/>
              <a:gd name="connsiteY20" fmla="*/ 1668494 h 2843699"/>
              <a:gd name="connsiteX21" fmla="*/ 3006486 w 4635340"/>
              <a:gd name="connsiteY21" fmla="*/ 1750892 h 2843699"/>
              <a:gd name="connsiteX22" fmla="*/ 3018453 w 4635340"/>
              <a:gd name="connsiteY22" fmla="*/ 1745427 h 2843699"/>
              <a:gd name="connsiteX23" fmla="*/ 4025594 w 4635340"/>
              <a:gd name="connsiteY23" fmla="*/ 1214825 h 2843699"/>
              <a:gd name="connsiteX24" fmla="*/ 4192491 w 4635340"/>
              <a:gd name="connsiteY24" fmla="*/ 1044403 h 2843699"/>
              <a:gd name="connsiteX25" fmla="*/ 4623356 w 4635340"/>
              <a:gd name="connsiteY25" fmla="*/ 4836 h 284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5340" h="2843699">
                <a:moveTo>
                  <a:pt x="2746644" y="2130685"/>
                </a:moveTo>
                <a:lnTo>
                  <a:pt x="2656347" y="2235535"/>
                </a:lnTo>
                <a:cubicBezTo>
                  <a:pt x="2591138" y="2303686"/>
                  <a:pt x="2524429" y="2367226"/>
                  <a:pt x="2461045" y="2424202"/>
                </a:cubicBezTo>
                <a:lnTo>
                  <a:pt x="2375682" y="2498724"/>
                </a:lnTo>
                <a:lnTo>
                  <a:pt x="2448232" y="2502717"/>
                </a:lnTo>
                <a:cubicBezTo>
                  <a:pt x="2635812" y="2508798"/>
                  <a:pt x="2782366" y="2488351"/>
                  <a:pt x="2827500" y="2392139"/>
                </a:cubicBezTo>
                <a:cubicBezTo>
                  <a:pt x="2857862" y="2327378"/>
                  <a:pt x="2821699" y="2270932"/>
                  <a:pt x="2783967" y="2207528"/>
                </a:cubicBezTo>
                <a:close/>
                <a:moveTo>
                  <a:pt x="4635340" y="0"/>
                </a:moveTo>
                <a:lnTo>
                  <a:pt x="4635340" y="1688224"/>
                </a:lnTo>
                <a:lnTo>
                  <a:pt x="4531398" y="1852005"/>
                </a:lnTo>
                <a:cubicBezTo>
                  <a:pt x="4323423" y="2165267"/>
                  <a:pt x="4089554" y="2461552"/>
                  <a:pt x="3831976" y="2737334"/>
                </a:cubicBezTo>
                <a:lnTo>
                  <a:pt x="3728412" y="2843698"/>
                </a:lnTo>
                <a:lnTo>
                  <a:pt x="2236467" y="2843698"/>
                </a:lnTo>
                <a:lnTo>
                  <a:pt x="2236467" y="2843699"/>
                </a:lnTo>
                <a:lnTo>
                  <a:pt x="0" y="2843699"/>
                </a:lnTo>
                <a:lnTo>
                  <a:pt x="117853" y="2803231"/>
                </a:lnTo>
                <a:cubicBezTo>
                  <a:pt x="511774" y="2654521"/>
                  <a:pt x="980309" y="2378960"/>
                  <a:pt x="1401229" y="1869185"/>
                </a:cubicBezTo>
                <a:cubicBezTo>
                  <a:pt x="2363331" y="703985"/>
                  <a:pt x="1903757" y="2006785"/>
                  <a:pt x="1903757" y="2006785"/>
                </a:cubicBezTo>
                <a:cubicBezTo>
                  <a:pt x="1903757" y="2006785"/>
                  <a:pt x="2538992" y="1164814"/>
                  <a:pt x="2880195" y="1165605"/>
                </a:cubicBezTo>
                <a:cubicBezTo>
                  <a:pt x="2958934" y="1165787"/>
                  <a:pt x="3022014" y="1210851"/>
                  <a:pt x="3058016" y="1321499"/>
                </a:cubicBezTo>
                <a:cubicBezTo>
                  <a:pt x="3094018" y="1432148"/>
                  <a:pt x="3083214" y="1550011"/>
                  <a:pt x="3041890" y="1668494"/>
                </a:cubicBezTo>
                <a:lnTo>
                  <a:pt x="3006486" y="1750892"/>
                </a:lnTo>
                <a:lnTo>
                  <a:pt x="3018453" y="1745427"/>
                </a:lnTo>
                <a:cubicBezTo>
                  <a:pt x="3271404" y="1646582"/>
                  <a:pt x="3652543" y="1551943"/>
                  <a:pt x="4025594" y="1214825"/>
                </a:cubicBezTo>
                <a:cubicBezTo>
                  <a:pt x="4098506" y="1148962"/>
                  <a:pt x="4141167" y="1110340"/>
                  <a:pt x="4192491" y="1044403"/>
                </a:cubicBezTo>
                <a:cubicBezTo>
                  <a:pt x="4528343" y="613391"/>
                  <a:pt x="4361959" y="136856"/>
                  <a:pt x="4623356" y="4836"/>
                </a:cubicBezTo>
                <a:close/>
              </a:path>
            </a:pathLst>
          </a:custGeom>
          <a:solidFill>
            <a:schemeClr val="accent1">
              <a:lumMod val="75000"/>
            </a:schemeClr>
          </a:solidFill>
          <a:ln w="7341" cap="flat">
            <a:noFill/>
            <a:prstDash val="solid"/>
            <a:miter/>
          </a:ln>
        </p:spPr>
        <p:txBody>
          <a:bodyPr rtlCol="0" anchor="ctr"/>
          <a:lstStyle/>
          <a:p>
            <a:endParaRPr lang="zh-CN" altLang="en-US"/>
          </a:p>
        </p:txBody>
      </p:sp>
      <p:sp>
        <p:nvSpPr>
          <p:cNvPr id="33" name="任意多边形: 形状 32"/>
          <p:cNvSpPr/>
          <p:nvPr userDrawn="1">
            <p:custDataLst>
              <p:tags r:id="rId64"/>
            </p:custDataLst>
          </p:nvPr>
        </p:nvSpPr>
        <p:spPr>
          <a:xfrm>
            <a:off x="8736936" y="4710256"/>
            <a:ext cx="3455065" cy="2147744"/>
          </a:xfrm>
          <a:custGeom>
            <a:avLst/>
            <a:gdLst>
              <a:gd name="connsiteX0" fmla="*/ 2287357 w 3455065"/>
              <a:gd name="connsiteY0" fmla="*/ 2060334 h 2147744"/>
              <a:gd name="connsiteX1" fmla="*/ 2318210 w 3455065"/>
              <a:gd name="connsiteY1" fmla="*/ 2110317 h 2147744"/>
              <a:gd name="connsiteX2" fmla="*/ 2314765 w 3455065"/>
              <a:gd name="connsiteY2" fmla="*/ 2147744 h 2147744"/>
              <a:gd name="connsiteX3" fmla="*/ 2128766 w 3455065"/>
              <a:gd name="connsiteY3" fmla="*/ 2147744 h 2147744"/>
              <a:gd name="connsiteX4" fmla="*/ 2147212 w 3455065"/>
              <a:gd name="connsiteY4" fmla="*/ 2137139 h 2147744"/>
              <a:gd name="connsiteX5" fmla="*/ 2287357 w 3455065"/>
              <a:gd name="connsiteY5" fmla="*/ 2060334 h 2147744"/>
              <a:gd name="connsiteX6" fmla="*/ 3455065 w 3455065"/>
              <a:gd name="connsiteY6" fmla="*/ 0 h 2147744"/>
              <a:gd name="connsiteX7" fmla="*/ 3455065 w 3455065"/>
              <a:gd name="connsiteY7" fmla="*/ 802078 h 2147744"/>
              <a:gd name="connsiteX8" fmla="*/ 3386433 w 3455065"/>
              <a:gd name="connsiteY8" fmla="*/ 898941 h 2147744"/>
              <a:gd name="connsiteX9" fmla="*/ 1978731 w 3455065"/>
              <a:gd name="connsiteY9" fmla="*/ 2141876 h 2147744"/>
              <a:gd name="connsiteX10" fmla="*/ 1976060 w 3455065"/>
              <a:gd name="connsiteY10" fmla="*/ 2147744 h 2147744"/>
              <a:gd name="connsiteX11" fmla="*/ 0 w 3455065"/>
              <a:gd name="connsiteY11" fmla="*/ 2147744 h 2147744"/>
              <a:gd name="connsiteX12" fmla="*/ 29016 w 3455065"/>
              <a:gd name="connsiteY12" fmla="*/ 2087877 h 2147744"/>
              <a:gd name="connsiteX13" fmla="*/ 785794 w 3455065"/>
              <a:gd name="connsiteY13" fmla="*/ 1648850 h 2147744"/>
              <a:gd name="connsiteX14" fmla="*/ 1626597 w 3455065"/>
              <a:gd name="connsiteY14" fmla="*/ 1307492 h 2147744"/>
              <a:gd name="connsiteX15" fmla="*/ 2189555 w 3455065"/>
              <a:gd name="connsiteY15" fmla="*/ 1096319 h 2147744"/>
              <a:gd name="connsiteX16" fmla="*/ 2589727 w 3455065"/>
              <a:gd name="connsiteY16" fmla="*/ 614717 h 2147744"/>
              <a:gd name="connsiteX17" fmla="*/ 2627688 w 3455065"/>
              <a:gd name="connsiteY17" fmla="*/ 884411 h 2147744"/>
              <a:gd name="connsiteX18" fmla="*/ 3381542 w 3455065"/>
              <a:gd name="connsiteY18" fmla="*/ 99989 h 21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5065" h="2147744">
                <a:moveTo>
                  <a:pt x="2287357" y="2060334"/>
                </a:moveTo>
                <a:cubicBezTo>
                  <a:pt x="2306622" y="2059719"/>
                  <a:pt x="2318302" y="2073220"/>
                  <a:pt x="2318210" y="2110317"/>
                </a:cubicBezTo>
                <a:lnTo>
                  <a:pt x="2314765" y="2147744"/>
                </a:lnTo>
                <a:lnTo>
                  <a:pt x="2128766" y="2147744"/>
                </a:lnTo>
                <a:lnTo>
                  <a:pt x="2147212" y="2137139"/>
                </a:lnTo>
                <a:cubicBezTo>
                  <a:pt x="2202071" y="2101593"/>
                  <a:pt x="2255248" y="2061359"/>
                  <a:pt x="2287357" y="2060334"/>
                </a:cubicBezTo>
                <a:close/>
                <a:moveTo>
                  <a:pt x="3455065" y="0"/>
                </a:moveTo>
                <a:lnTo>
                  <a:pt x="3455065" y="802078"/>
                </a:lnTo>
                <a:lnTo>
                  <a:pt x="3386433" y="898941"/>
                </a:lnTo>
                <a:cubicBezTo>
                  <a:pt x="2726548" y="1793933"/>
                  <a:pt x="2052884" y="2042181"/>
                  <a:pt x="1978731" y="2141876"/>
                </a:cubicBezTo>
                <a:lnTo>
                  <a:pt x="1976060" y="2147744"/>
                </a:lnTo>
                <a:lnTo>
                  <a:pt x="0" y="2147744"/>
                </a:lnTo>
                <a:lnTo>
                  <a:pt x="29016" y="2087877"/>
                </a:lnTo>
                <a:cubicBezTo>
                  <a:pt x="405543" y="1349271"/>
                  <a:pt x="785794" y="1648850"/>
                  <a:pt x="785794" y="1648850"/>
                </a:cubicBezTo>
                <a:cubicBezTo>
                  <a:pt x="1131411" y="1005124"/>
                  <a:pt x="1626597" y="1307492"/>
                  <a:pt x="1626597" y="1307492"/>
                </a:cubicBezTo>
                <a:cubicBezTo>
                  <a:pt x="1907231" y="828607"/>
                  <a:pt x="2189555" y="1096319"/>
                  <a:pt x="2189555" y="1096319"/>
                </a:cubicBezTo>
                <a:cubicBezTo>
                  <a:pt x="2189555" y="1096319"/>
                  <a:pt x="2386704" y="688657"/>
                  <a:pt x="2589727" y="614717"/>
                </a:cubicBezTo>
                <a:cubicBezTo>
                  <a:pt x="2792750" y="540777"/>
                  <a:pt x="2188086" y="1022746"/>
                  <a:pt x="2627688" y="884411"/>
                </a:cubicBezTo>
                <a:cubicBezTo>
                  <a:pt x="2792539" y="832508"/>
                  <a:pt x="3082938" y="497933"/>
                  <a:pt x="3381542" y="99989"/>
                </a:cubicBezTo>
                <a:close/>
              </a:path>
            </a:pathLst>
          </a:custGeom>
          <a:solidFill>
            <a:schemeClr val="accent1">
              <a:lumMod val="60000"/>
              <a:lumOff val="40000"/>
            </a:schemeClr>
          </a:solidFill>
          <a:ln w="7341" cap="flat">
            <a:noFill/>
            <a:prstDash val="solid"/>
            <a:miter/>
          </a:ln>
        </p:spPr>
        <p:txBody>
          <a:bodyPr rtlCol="0" anchor="ctr"/>
          <a:lstStyle/>
          <a:p>
            <a:endParaRPr lang="zh-CN" altLang="en-US"/>
          </a:p>
        </p:txBody>
      </p:sp>
      <p:sp>
        <p:nvSpPr>
          <p:cNvPr id="34" name="任意多边形: 形状 33"/>
          <p:cNvSpPr/>
          <p:nvPr userDrawn="1">
            <p:custDataLst>
              <p:tags r:id="rId65"/>
            </p:custDataLst>
          </p:nvPr>
        </p:nvSpPr>
        <p:spPr>
          <a:xfrm>
            <a:off x="9906848" y="5076052"/>
            <a:ext cx="2285153" cy="1781948"/>
          </a:xfrm>
          <a:custGeom>
            <a:avLst/>
            <a:gdLst>
              <a:gd name="connsiteX0" fmla="*/ 2285153 w 2285153"/>
              <a:gd name="connsiteY0" fmla="*/ 0 h 1781948"/>
              <a:gd name="connsiteX1" fmla="*/ 2285153 w 2285153"/>
              <a:gd name="connsiteY1" fmla="*/ 1736941 h 1781948"/>
              <a:gd name="connsiteX2" fmla="*/ 2242722 w 2285153"/>
              <a:gd name="connsiteY2" fmla="*/ 1781948 h 1781948"/>
              <a:gd name="connsiteX3" fmla="*/ 0 w 2285153"/>
              <a:gd name="connsiteY3" fmla="*/ 1781948 h 1781948"/>
              <a:gd name="connsiteX4" fmla="*/ 11510 w 2285153"/>
              <a:gd name="connsiteY4" fmla="*/ 1771497 h 1781948"/>
              <a:gd name="connsiteX5" fmla="*/ 1287190 w 2285153"/>
              <a:gd name="connsiteY5" fmla="*/ 1152955 h 1781948"/>
              <a:gd name="connsiteX6" fmla="*/ 1546311 w 2285153"/>
              <a:gd name="connsiteY6" fmla="*/ 715482 h 1781948"/>
              <a:gd name="connsiteX7" fmla="*/ 2248318 w 2285153"/>
              <a:gd name="connsiteY7" fmla="*/ 52450 h 178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153" h="1781948">
                <a:moveTo>
                  <a:pt x="2285153" y="0"/>
                </a:moveTo>
                <a:lnTo>
                  <a:pt x="2285153" y="1736941"/>
                </a:lnTo>
                <a:lnTo>
                  <a:pt x="2242722" y="1781948"/>
                </a:lnTo>
                <a:lnTo>
                  <a:pt x="0" y="1781948"/>
                </a:lnTo>
                <a:lnTo>
                  <a:pt x="11510" y="1771497"/>
                </a:lnTo>
                <a:cubicBezTo>
                  <a:pt x="450614" y="1413242"/>
                  <a:pt x="1287190" y="1152955"/>
                  <a:pt x="1287190" y="1152955"/>
                </a:cubicBezTo>
                <a:cubicBezTo>
                  <a:pt x="1287190" y="1152955"/>
                  <a:pt x="732089" y="1132102"/>
                  <a:pt x="1546311" y="715482"/>
                </a:cubicBezTo>
                <a:cubicBezTo>
                  <a:pt x="1800755" y="585266"/>
                  <a:pt x="2039841" y="335007"/>
                  <a:pt x="2248318" y="52450"/>
                </a:cubicBezTo>
                <a:close/>
              </a:path>
            </a:pathLst>
          </a:custGeom>
          <a:solidFill>
            <a:schemeClr val="accent1">
              <a:lumMod val="20000"/>
              <a:lumOff val="80000"/>
            </a:schemeClr>
          </a:solidFill>
          <a:ln w="7341" cap="flat">
            <a:noFill/>
            <a:prstDash val="solid"/>
            <a:miter/>
          </a:ln>
        </p:spPr>
        <p:txBody>
          <a:bodyPr rtlCol="0" anchor="ctr"/>
          <a:lstStyle/>
          <a:p>
            <a:endParaRPr lang="zh-CN" altLang="en-US"/>
          </a:p>
        </p:txBody>
      </p:sp>
      <p:sp>
        <p:nvSpPr>
          <p:cNvPr id="114" name="任意多边形: 形状 113"/>
          <p:cNvSpPr/>
          <p:nvPr>
            <p:custDataLst>
              <p:tags r:id="rId66"/>
            </p:custDataLst>
          </p:nvPr>
        </p:nvSpPr>
        <p:spPr>
          <a:xfrm>
            <a:off x="10718158" y="2586843"/>
            <a:ext cx="699901" cy="522473"/>
          </a:xfrm>
          <a:custGeom>
            <a:avLst/>
            <a:gdLst>
              <a:gd name="connsiteX0" fmla="*/ 2 w 2834191"/>
              <a:gd name="connsiteY0" fmla="*/ 2115715 h 2115715"/>
              <a:gd name="connsiteX1" fmla="*/ 1128419 w 2834191"/>
              <a:gd name="connsiteY1" fmla="*/ 0 h 2115715"/>
              <a:gd name="connsiteX2" fmla="*/ 2467711 w 2834191"/>
              <a:gd name="connsiteY2" fmla="*/ 91218 h 2115715"/>
              <a:gd name="connsiteX3" fmla="*/ 2834192 w 2834191"/>
              <a:gd name="connsiteY3" fmla="*/ 216776 h 2115715"/>
              <a:gd name="connsiteX4" fmla="*/ 1927916 w 2834191"/>
              <a:gd name="connsiteY4" fmla="*/ 1923085 h 2115715"/>
              <a:gd name="connsiteX5" fmla="*/ 2 w 2834191"/>
              <a:gd name="connsiteY5" fmla="*/ 2115715 h 21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191" h="2115715">
                <a:moveTo>
                  <a:pt x="2" y="2115715"/>
                </a:moveTo>
                <a:cubicBezTo>
                  <a:pt x="2" y="2115715"/>
                  <a:pt x="-8583" y="304238"/>
                  <a:pt x="1128419" y="0"/>
                </a:cubicBezTo>
                <a:lnTo>
                  <a:pt x="2467711" y="91218"/>
                </a:lnTo>
                <a:lnTo>
                  <a:pt x="2834192" y="216776"/>
                </a:lnTo>
                <a:cubicBezTo>
                  <a:pt x="2834192" y="216776"/>
                  <a:pt x="2005183" y="1170807"/>
                  <a:pt x="1927916" y="1923085"/>
                </a:cubicBezTo>
                <a:cubicBezTo>
                  <a:pt x="1927916" y="1922548"/>
                  <a:pt x="675013" y="1729918"/>
                  <a:pt x="2" y="2115715"/>
                </a:cubicBezTo>
                <a:close/>
              </a:path>
            </a:pathLst>
          </a:custGeom>
          <a:solidFill>
            <a:schemeClr val="accent6"/>
          </a:solidFill>
          <a:ln w="53627" cap="flat">
            <a:noFill/>
            <a:prstDash val="solid"/>
            <a:miter/>
          </a:ln>
        </p:spPr>
        <p:txBody>
          <a:bodyPr rtlCol="0" anchor="ctr"/>
          <a:lstStyle/>
          <a:p>
            <a:endParaRPr lang="zh-CN" altLang="en-US"/>
          </a:p>
        </p:txBody>
      </p:sp>
      <p:sp>
        <p:nvSpPr>
          <p:cNvPr id="115" name="任意多边形: 形状 114"/>
          <p:cNvSpPr/>
          <p:nvPr>
            <p:custDataLst>
              <p:tags r:id="rId67"/>
            </p:custDataLst>
          </p:nvPr>
        </p:nvSpPr>
        <p:spPr>
          <a:xfrm>
            <a:off x="10996687" y="2573296"/>
            <a:ext cx="685060" cy="175205"/>
          </a:xfrm>
          <a:custGeom>
            <a:avLst/>
            <a:gdLst>
              <a:gd name="connsiteX0" fmla="*/ 419065 w 2774093"/>
              <a:gd name="connsiteY0" fmla="*/ 683187 h 709479"/>
              <a:gd name="connsiteX1" fmla="*/ 2774093 w 2774093"/>
              <a:gd name="connsiteY1" fmla="*/ 709479 h 709479"/>
              <a:gd name="connsiteX2" fmla="*/ 1858160 w 2774093"/>
              <a:gd name="connsiteY2" fmla="*/ 29102 h 709479"/>
              <a:gd name="connsiteX3" fmla="*/ 0 w 2774093"/>
              <a:gd name="connsiteY3" fmla="*/ 55394 h 709479"/>
              <a:gd name="connsiteX4" fmla="*/ 418529 w 2774093"/>
              <a:gd name="connsiteY4" fmla="*/ 683724 h 70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093" h="709479">
                <a:moveTo>
                  <a:pt x="419065" y="683187"/>
                </a:moveTo>
                <a:cubicBezTo>
                  <a:pt x="419065" y="683187"/>
                  <a:pt x="2198348" y="316706"/>
                  <a:pt x="2774093" y="709479"/>
                </a:cubicBezTo>
                <a:cubicBezTo>
                  <a:pt x="2774093" y="709479"/>
                  <a:pt x="2538537" y="107442"/>
                  <a:pt x="1858160" y="29102"/>
                </a:cubicBezTo>
                <a:cubicBezTo>
                  <a:pt x="1177782" y="-49238"/>
                  <a:pt x="0" y="55394"/>
                  <a:pt x="0" y="55394"/>
                </a:cubicBezTo>
                <a:cubicBezTo>
                  <a:pt x="0" y="55394"/>
                  <a:pt x="628329" y="238366"/>
                  <a:pt x="418529" y="683724"/>
                </a:cubicBezTo>
                <a:close/>
              </a:path>
            </a:pathLst>
          </a:custGeom>
          <a:solidFill>
            <a:srgbClr val="FFFFFF"/>
          </a:solidFill>
          <a:ln w="53627" cap="flat">
            <a:noFill/>
            <a:prstDash val="solid"/>
            <a:miter/>
          </a:ln>
        </p:spPr>
        <p:txBody>
          <a:bodyPr rtlCol="0" anchor="ctr"/>
          <a:lstStyle/>
          <a:p>
            <a:endParaRPr lang="zh-CN" altLang="en-US"/>
          </a:p>
        </p:txBody>
      </p:sp>
      <p:sp>
        <p:nvSpPr>
          <p:cNvPr id="120" name="任意多边形: 形状 119"/>
          <p:cNvSpPr/>
          <p:nvPr>
            <p:custDataLst>
              <p:tags r:id="rId68"/>
            </p:custDataLst>
          </p:nvPr>
        </p:nvSpPr>
        <p:spPr>
          <a:xfrm>
            <a:off x="7322811" y="5451715"/>
            <a:ext cx="700543" cy="285024"/>
          </a:xfrm>
          <a:custGeom>
            <a:avLst/>
            <a:gdLst>
              <a:gd name="connsiteX0" fmla="*/ 3169574 w 3169574"/>
              <a:gd name="connsiteY0" fmla="*/ 668027 h 1289580"/>
              <a:gd name="connsiteX1" fmla="*/ 2707396 w 3169574"/>
              <a:gd name="connsiteY1" fmla="*/ 935139 h 1289580"/>
              <a:gd name="connsiteX2" fmla="*/ 1734517 w 3169574"/>
              <a:gd name="connsiteY2" fmla="*/ 1257635 h 1289580"/>
              <a:gd name="connsiteX3" fmla="*/ 850350 w 3169574"/>
              <a:gd name="connsiteY3" fmla="*/ 1232149 h 1289580"/>
              <a:gd name="connsiteX4" fmla="*/ 0 w 3169574"/>
              <a:gd name="connsiteY4" fmla="*/ 772421 h 1289580"/>
              <a:gd name="connsiteX5" fmla="*/ 1128245 w 3169574"/>
              <a:gd name="connsiteY5" fmla="*/ 0 h 1289580"/>
              <a:gd name="connsiteX6" fmla="*/ 3169574 w 3169574"/>
              <a:gd name="connsiteY6" fmla="*/ 668027 h 12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9574" h="1289580">
                <a:moveTo>
                  <a:pt x="3169574" y="668027"/>
                </a:moveTo>
                <a:cubicBezTo>
                  <a:pt x="3169574" y="668027"/>
                  <a:pt x="2986271" y="796437"/>
                  <a:pt x="2707396" y="935139"/>
                </a:cubicBezTo>
                <a:cubicBezTo>
                  <a:pt x="2444694" y="1066000"/>
                  <a:pt x="2096222" y="1206173"/>
                  <a:pt x="1734517" y="1257635"/>
                </a:cubicBezTo>
                <a:cubicBezTo>
                  <a:pt x="1388496" y="1307627"/>
                  <a:pt x="1106680" y="1298805"/>
                  <a:pt x="850350" y="1232149"/>
                </a:cubicBezTo>
                <a:cubicBezTo>
                  <a:pt x="554810" y="1155691"/>
                  <a:pt x="291618" y="1001305"/>
                  <a:pt x="0" y="772421"/>
                </a:cubicBezTo>
                <a:cubicBezTo>
                  <a:pt x="0" y="772421"/>
                  <a:pt x="1069921" y="99493"/>
                  <a:pt x="1128245" y="0"/>
                </a:cubicBezTo>
                <a:cubicBezTo>
                  <a:pt x="1128245" y="0"/>
                  <a:pt x="1946737" y="868484"/>
                  <a:pt x="3169574" y="668027"/>
                </a:cubicBezTo>
                <a:close/>
              </a:path>
            </a:pathLst>
          </a:custGeom>
          <a:solidFill>
            <a:srgbClr val="FFFFFF"/>
          </a:solidFill>
          <a:ln w="48944" cap="flat">
            <a:noFill/>
            <a:prstDash val="solid"/>
            <a:miter/>
          </a:ln>
        </p:spPr>
        <p:txBody>
          <a:bodyPr rtlCol="0" anchor="ctr"/>
          <a:lstStyle/>
          <a:p>
            <a:endParaRPr lang="zh-CN" altLang="en-US"/>
          </a:p>
        </p:txBody>
      </p:sp>
      <p:sp>
        <p:nvSpPr>
          <p:cNvPr id="121" name="任意多边形: 形状 120"/>
          <p:cNvSpPr/>
          <p:nvPr>
            <p:custDataLst>
              <p:tags r:id="rId69"/>
            </p:custDataLst>
          </p:nvPr>
        </p:nvSpPr>
        <p:spPr>
          <a:xfrm>
            <a:off x="7510756" y="5632510"/>
            <a:ext cx="410663" cy="104229"/>
          </a:xfrm>
          <a:custGeom>
            <a:avLst/>
            <a:gdLst>
              <a:gd name="connsiteX0" fmla="*/ 1858026 w 1858026"/>
              <a:gd name="connsiteY0" fmla="*/ 114197 h 471578"/>
              <a:gd name="connsiteX1" fmla="*/ 1857046 w 1858026"/>
              <a:gd name="connsiteY1" fmla="*/ 117137 h 471578"/>
              <a:gd name="connsiteX2" fmla="*/ 884168 w 1858026"/>
              <a:gd name="connsiteY2" fmla="*/ 439633 h 471578"/>
              <a:gd name="connsiteX3" fmla="*/ 0 w 1858026"/>
              <a:gd name="connsiteY3" fmla="*/ 414147 h 471578"/>
              <a:gd name="connsiteX4" fmla="*/ 0 w 1858026"/>
              <a:gd name="connsiteY4" fmla="*/ 408266 h 471578"/>
              <a:gd name="connsiteX5" fmla="*/ 740564 w 1858026"/>
              <a:gd name="connsiteY5" fmla="*/ 0 h 471578"/>
              <a:gd name="connsiteX6" fmla="*/ 1858026 w 1858026"/>
              <a:gd name="connsiteY6" fmla="*/ 114197 h 4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026" h="471578">
                <a:moveTo>
                  <a:pt x="1858026" y="114197"/>
                </a:moveTo>
                <a:lnTo>
                  <a:pt x="1857046" y="117137"/>
                </a:lnTo>
                <a:cubicBezTo>
                  <a:pt x="1594344" y="247998"/>
                  <a:pt x="1245873" y="388171"/>
                  <a:pt x="884168" y="439633"/>
                </a:cubicBezTo>
                <a:cubicBezTo>
                  <a:pt x="538146" y="489625"/>
                  <a:pt x="256330" y="480803"/>
                  <a:pt x="0" y="414147"/>
                </a:cubicBezTo>
                <a:lnTo>
                  <a:pt x="0" y="408266"/>
                </a:lnTo>
                <a:cubicBezTo>
                  <a:pt x="0" y="408266"/>
                  <a:pt x="392092" y="507269"/>
                  <a:pt x="740564" y="0"/>
                </a:cubicBezTo>
                <a:cubicBezTo>
                  <a:pt x="740564" y="0"/>
                  <a:pt x="1393397" y="272504"/>
                  <a:pt x="1858026" y="114197"/>
                </a:cubicBezTo>
                <a:close/>
              </a:path>
            </a:pathLst>
          </a:custGeom>
          <a:solidFill>
            <a:schemeClr val="accent6"/>
          </a:solidFill>
          <a:ln w="48944" cap="flat">
            <a:noFill/>
            <a:prstDash val="solid"/>
            <a:miter/>
          </a:ln>
        </p:spPr>
        <p:txBody>
          <a:bodyPr rtlCol="0" anchor="ctr"/>
          <a:lstStyle/>
          <a:p>
            <a:endParaRPr lang="zh-CN" altLang="en-US"/>
          </a:p>
        </p:txBody>
      </p:sp>
      <p:sp>
        <p:nvSpPr>
          <p:cNvPr id="127" name="任意多边形: 形状 126"/>
          <p:cNvSpPr/>
          <p:nvPr userDrawn="1">
            <p:custDataLst>
              <p:tags r:id="rId70"/>
            </p:custDataLst>
          </p:nvPr>
        </p:nvSpPr>
        <p:spPr>
          <a:xfrm flipH="1">
            <a:off x="7016173" y="1470895"/>
            <a:ext cx="895625" cy="706723"/>
          </a:xfrm>
          <a:custGeom>
            <a:avLst/>
            <a:gdLst>
              <a:gd name="connsiteX0" fmla="*/ 973740 w 1132717"/>
              <a:gd name="connsiteY0" fmla="*/ 24748 h 893808"/>
              <a:gd name="connsiteX1" fmla="*/ 182308 w 1132717"/>
              <a:gd name="connsiteY1" fmla="*/ 78 h 893808"/>
              <a:gd name="connsiteX2" fmla="*/ 13144 w 1132717"/>
              <a:gd name="connsiteY2" fmla="*/ 158574 h 893808"/>
              <a:gd name="connsiteX3" fmla="*/ 95 w 1132717"/>
              <a:gd name="connsiteY3" fmla="*/ 541860 h 893808"/>
              <a:gd name="connsiteX4" fmla="*/ 158496 w 1132717"/>
              <a:gd name="connsiteY4" fmla="*/ 711500 h 893808"/>
              <a:gd name="connsiteX5" fmla="*/ 158496 w 1132717"/>
              <a:gd name="connsiteY5" fmla="*/ 711500 h 893808"/>
              <a:gd name="connsiteX6" fmla="*/ 152304 w 1132717"/>
              <a:gd name="connsiteY6" fmla="*/ 893809 h 893808"/>
              <a:gd name="connsiteX7" fmla="*/ 340804 w 1132717"/>
              <a:gd name="connsiteY7" fmla="*/ 717787 h 893808"/>
              <a:gd name="connsiteX8" fmla="*/ 950690 w 1132717"/>
              <a:gd name="connsiteY8" fmla="*/ 735980 h 893808"/>
              <a:gd name="connsiteX9" fmla="*/ 1119568 w 1132717"/>
              <a:gd name="connsiteY9" fmla="*/ 577484 h 893808"/>
              <a:gd name="connsiteX10" fmla="*/ 1132617 w 1132717"/>
              <a:gd name="connsiteY10" fmla="*/ 194483 h 893808"/>
              <a:gd name="connsiteX11" fmla="*/ 973740 w 1132717"/>
              <a:gd name="connsiteY11" fmla="*/ 24843 h 89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17" h="893808">
                <a:moveTo>
                  <a:pt x="973740" y="24748"/>
                </a:moveTo>
                <a:lnTo>
                  <a:pt x="182308" y="78"/>
                </a:lnTo>
                <a:cubicBezTo>
                  <a:pt x="91916" y="-2684"/>
                  <a:pt x="16287" y="68182"/>
                  <a:pt x="13144" y="158574"/>
                </a:cubicBezTo>
                <a:lnTo>
                  <a:pt x="95" y="541860"/>
                </a:lnTo>
                <a:cubicBezTo>
                  <a:pt x="-2953" y="632443"/>
                  <a:pt x="67913" y="708357"/>
                  <a:pt x="158496" y="711500"/>
                </a:cubicBezTo>
                <a:lnTo>
                  <a:pt x="158496" y="711500"/>
                </a:lnTo>
                <a:lnTo>
                  <a:pt x="152304" y="893809"/>
                </a:lnTo>
                <a:lnTo>
                  <a:pt x="340804" y="717787"/>
                </a:lnTo>
                <a:lnTo>
                  <a:pt x="950690" y="735980"/>
                </a:lnTo>
                <a:cubicBezTo>
                  <a:pt x="1040987" y="738647"/>
                  <a:pt x="1116520" y="667876"/>
                  <a:pt x="1119568" y="577484"/>
                </a:cubicBezTo>
                <a:lnTo>
                  <a:pt x="1132617" y="194483"/>
                </a:lnTo>
                <a:cubicBezTo>
                  <a:pt x="1135761" y="103710"/>
                  <a:pt x="1064514" y="27701"/>
                  <a:pt x="973740" y="24843"/>
                </a:cubicBezTo>
                <a:close/>
              </a:path>
            </a:pathLst>
          </a:custGeom>
          <a:gradFill>
            <a:gsLst>
              <a:gs pos="6000">
                <a:schemeClr val="accent1"/>
              </a:gs>
              <a:gs pos="57000">
                <a:schemeClr val="accent1">
                  <a:lumMod val="75000"/>
                </a:schemeClr>
              </a:gs>
            </a:gsLst>
            <a:lin ang="8100000" scaled="1"/>
          </a:gradFill>
          <a:ln w="9525" cap="flat">
            <a:noFill/>
            <a:prstDash val="solid"/>
            <a:miter/>
          </a:ln>
        </p:spPr>
        <p:txBody>
          <a:bodyPr rtlCol="0" anchor="ctr"/>
          <a:lstStyle/>
          <a:p>
            <a:endParaRPr lang="zh-CN" altLang="en-US"/>
          </a:p>
        </p:txBody>
      </p:sp>
      <p:sp>
        <p:nvSpPr>
          <p:cNvPr id="129" name="任意多边形: 形状 128"/>
          <p:cNvSpPr/>
          <p:nvPr userDrawn="1">
            <p:custDataLst>
              <p:tags r:id="rId71"/>
            </p:custDataLst>
          </p:nvPr>
        </p:nvSpPr>
        <p:spPr>
          <a:xfrm flipH="1">
            <a:off x="7181262" y="1709323"/>
            <a:ext cx="533744" cy="121782"/>
          </a:xfrm>
          <a:custGeom>
            <a:avLst/>
            <a:gdLst>
              <a:gd name="connsiteX0" fmla="*/ 134303 w 134302"/>
              <a:gd name="connsiteY0" fmla="*/ 67151 h 134302"/>
              <a:gd name="connsiteX1" fmla="*/ 67151 w 134302"/>
              <a:gd name="connsiteY1" fmla="*/ 134303 h 134302"/>
              <a:gd name="connsiteX2" fmla="*/ 0 w 134302"/>
              <a:gd name="connsiteY2" fmla="*/ 67151 h 134302"/>
              <a:gd name="connsiteX3" fmla="*/ 67151 w 134302"/>
              <a:gd name="connsiteY3" fmla="*/ 0 h 134302"/>
              <a:gd name="connsiteX4" fmla="*/ 134303 w 134302"/>
              <a:gd name="connsiteY4" fmla="*/ 67151 h 134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 h="192">
                <a:moveTo>
                  <a:pt x="505" y="94"/>
                </a:moveTo>
                <a:cubicBezTo>
                  <a:pt x="505" y="140"/>
                  <a:pt x="468" y="178"/>
                  <a:pt x="422" y="178"/>
                </a:cubicBezTo>
                <a:cubicBezTo>
                  <a:pt x="375" y="178"/>
                  <a:pt x="338" y="140"/>
                  <a:pt x="338" y="94"/>
                </a:cubicBezTo>
                <a:cubicBezTo>
                  <a:pt x="338" y="48"/>
                  <a:pt x="375" y="11"/>
                  <a:pt x="422" y="11"/>
                </a:cubicBezTo>
                <a:cubicBezTo>
                  <a:pt x="468" y="11"/>
                  <a:pt x="505" y="48"/>
                  <a:pt x="505" y="94"/>
                </a:cubicBezTo>
                <a:close/>
                <a:moveTo>
                  <a:pt x="841" y="108"/>
                </a:moveTo>
                <a:cubicBezTo>
                  <a:pt x="841" y="154"/>
                  <a:pt x="803" y="192"/>
                  <a:pt x="757" y="192"/>
                </a:cubicBezTo>
                <a:cubicBezTo>
                  <a:pt x="711" y="192"/>
                  <a:pt x="673" y="154"/>
                  <a:pt x="673" y="108"/>
                </a:cubicBezTo>
                <a:cubicBezTo>
                  <a:pt x="673" y="62"/>
                  <a:pt x="711" y="25"/>
                  <a:pt x="757" y="25"/>
                </a:cubicBezTo>
                <a:cubicBezTo>
                  <a:pt x="803" y="25"/>
                  <a:pt x="841" y="62"/>
                  <a:pt x="841" y="108"/>
                </a:cubicBezTo>
                <a:close/>
                <a:moveTo>
                  <a:pt x="167" y="84"/>
                </a:moveTo>
                <a:cubicBezTo>
                  <a:pt x="167" y="130"/>
                  <a:pt x="130" y="167"/>
                  <a:pt x="84" y="167"/>
                </a:cubicBezTo>
                <a:cubicBezTo>
                  <a:pt x="37" y="167"/>
                  <a:pt x="0" y="130"/>
                  <a:pt x="0" y="84"/>
                </a:cubicBezTo>
                <a:cubicBezTo>
                  <a:pt x="0" y="37"/>
                  <a:pt x="37" y="0"/>
                  <a:pt x="84" y="0"/>
                </a:cubicBezTo>
                <a:cubicBezTo>
                  <a:pt x="130" y="0"/>
                  <a:pt x="167" y="37"/>
                  <a:pt x="167" y="84"/>
                </a:cubicBezTo>
                <a:close/>
              </a:path>
            </a:pathLst>
          </a:custGeom>
          <a:solidFill>
            <a:srgbClr val="FFFFFF"/>
          </a:solidFill>
          <a:ln w="9525" cap="flat">
            <a:noFill/>
            <a:prstDash val="solid"/>
            <a:miter/>
          </a:ln>
        </p:spPr>
        <p:txBody>
          <a:bodyPr wrap="square" rtlCol="0" anchor="ctr">
            <a:noAutofit/>
          </a:bodyPr>
          <a:lstStyle/>
          <a:p>
            <a:endParaRPr lang="zh-CN" altLang="en-US"/>
          </a:p>
        </p:txBody>
      </p:sp>
      <p:sp>
        <p:nvSpPr>
          <p:cNvPr id="2" name="标题 1"/>
          <p:cNvSpPr>
            <a:spLocks noGrp="1"/>
          </p:cNvSpPr>
          <p:nvPr userDrawn="1">
            <p:ph type="title"/>
            <p:custDataLst>
              <p:tags r:id="rId72"/>
            </p:custDataLst>
          </p:nvPr>
        </p:nvSpPr>
        <p:spPr>
          <a:xfrm>
            <a:off x="1362057" y="3051930"/>
            <a:ext cx="5391925" cy="2107150"/>
          </a:xfrm>
        </p:spPr>
        <p:txBody>
          <a:bodyPr wrap="square" anchor="t" anchorCtr="0">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userDrawn="1">
            <p:ph type="body" sz="quarter" idx="13" hasCustomPrompt="1"/>
            <p:custDataLst>
              <p:tags r:id="rId73"/>
            </p:custDataLst>
          </p:nvPr>
        </p:nvSpPr>
        <p:spPr>
          <a:xfrm>
            <a:off x="1359657" y="1201414"/>
            <a:ext cx="5391925" cy="1696716"/>
          </a:xfrm>
        </p:spPr>
        <p:txBody>
          <a:bodyPr wrap="none" anchor="b" anchorCtr="0">
            <a:normAutofit/>
          </a:bodyPr>
          <a:lstStyle>
            <a:lvl1pPr marL="0" indent="0" algn="l">
              <a:buNone/>
              <a:defRPr sz="8800" b="1">
                <a:gradFill flip="none" rotWithShape="1">
                  <a:gsLst>
                    <a:gs pos="0">
                      <a:schemeClr val="accent1"/>
                    </a:gs>
                    <a:gs pos="59000">
                      <a:schemeClr val="accent1">
                        <a:lumMod val="75000"/>
                      </a:schemeClr>
                    </a:gs>
                  </a:gsLst>
                  <a:lin ang="2700000" scaled="1"/>
                  <a:tileRect/>
                </a:gradFill>
              </a:defRPr>
            </a:lvl1pPr>
          </a:lstStyle>
          <a:p>
            <a:pPr lvl="0"/>
            <a:r>
              <a:rPr lang="zh-CN" altLang="en-US" dirty="0"/>
              <a:t>节编号</a:t>
            </a:r>
            <a:endParaRPr lang="zh-CN" altLang="en-US" dirty="0"/>
          </a:p>
        </p:txBody>
      </p:sp>
      <p:sp>
        <p:nvSpPr>
          <p:cNvPr id="4" name="日期占位符 4"/>
          <p:cNvSpPr>
            <a:spLocks noGrp="1"/>
          </p:cNvSpPr>
          <p:nvPr userDrawn="1">
            <p:ph type="dt" sz="half" idx="10"/>
            <p:custDataLst>
              <p:tags r:id="rId7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75"/>
            </p:custDataLst>
          </p:nvPr>
        </p:nvSpPr>
        <p:spPr/>
        <p:txBody>
          <a:bodyPr/>
          <a:lstStyle/>
          <a:p>
            <a:endParaRPr lang="zh-CN" altLang="en-US"/>
          </a:p>
        </p:txBody>
      </p:sp>
      <p:sp>
        <p:nvSpPr>
          <p:cNvPr id="6" name="灯片编号占位符 6"/>
          <p:cNvSpPr>
            <a:spLocks noGrp="1"/>
          </p:cNvSpPr>
          <p:nvPr userDrawn="1">
            <p:ph type="sldNum" sz="quarter" idx="12"/>
            <p:custDataLst>
              <p:tags r:id="rId7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image" Target="../media/image2.jpeg"/><Relationship Id="rId28" Type="http://schemas.openxmlformats.org/officeDocument/2006/relationships/tags" Target="../tags/tag283.xml"/><Relationship Id="rId27" Type="http://schemas.openxmlformats.org/officeDocument/2006/relationships/tags" Target="../tags/tag282.xml"/><Relationship Id="rId26" Type="http://schemas.openxmlformats.org/officeDocument/2006/relationships/tags" Target="../tags/tag281.xml"/><Relationship Id="rId25" Type="http://schemas.openxmlformats.org/officeDocument/2006/relationships/tags" Target="../tags/tag280.xml"/><Relationship Id="rId24" Type="http://schemas.openxmlformats.org/officeDocument/2006/relationships/tags" Target="../tags/tag279.xml"/><Relationship Id="rId23" Type="http://schemas.openxmlformats.org/officeDocument/2006/relationships/tags" Target="../tags/tag278.xml"/><Relationship Id="rId22" Type="http://schemas.openxmlformats.org/officeDocument/2006/relationships/tags" Target="../tags/tag277.xml"/><Relationship Id="rId21" Type="http://schemas.openxmlformats.org/officeDocument/2006/relationships/tags" Target="../tags/tag276.xml"/><Relationship Id="rId20" Type="http://schemas.openxmlformats.org/officeDocument/2006/relationships/tags" Target="../tags/tag275.xml"/><Relationship Id="rId2" Type="http://schemas.openxmlformats.org/officeDocument/2006/relationships/slideLayout" Target="../slideLayouts/slideLayout2.xml"/><Relationship Id="rId19" Type="http://schemas.openxmlformats.org/officeDocument/2006/relationships/tags" Target="../tags/tag274.xml"/><Relationship Id="rId18" Type="http://schemas.openxmlformats.org/officeDocument/2006/relationships/tags" Target="../tags/tag273.xml"/><Relationship Id="rId17" Type="http://schemas.openxmlformats.org/officeDocument/2006/relationships/tags" Target="../tags/tag272.xml"/><Relationship Id="rId16" Type="http://schemas.openxmlformats.org/officeDocument/2006/relationships/tags" Target="../tags/tag271.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image" Target="../media/image2.jpeg"/><Relationship Id="rId2" Type="http://schemas.openxmlformats.org/officeDocument/2006/relationships/slideLayout" Target="../slideLayouts/slideLayout13.xml"/><Relationship Id="rId19" Type="http://schemas.openxmlformats.org/officeDocument/2006/relationships/tags" Target="../tags/tag686.xml"/><Relationship Id="rId18" Type="http://schemas.openxmlformats.org/officeDocument/2006/relationships/tags" Target="../tags/tag685.xml"/><Relationship Id="rId17" Type="http://schemas.openxmlformats.org/officeDocument/2006/relationships/tags" Target="../tags/tag684.xml"/><Relationship Id="rId16" Type="http://schemas.openxmlformats.org/officeDocument/2006/relationships/tags" Target="../tags/tag683.xml"/><Relationship Id="rId15" Type="http://schemas.openxmlformats.org/officeDocument/2006/relationships/tags" Target="../tags/tag682.xml"/><Relationship Id="rId14" Type="http://schemas.openxmlformats.org/officeDocument/2006/relationships/tags" Target="../tags/tag681.xml"/><Relationship Id="rId13" Type="http://schemas.openxmlformats.org/officeDocument/2006/relationships/tags" Target="../tags/tag680.xml"/><Relationship Id="rId12" Type="http://schemas.openxmlformats.org/officeDocument/2006/relationships/tags" Target="../tags/tag67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9" Type="http://schemas.openxmlformats.org/officeDocument/2006/relationships/theme" Target="../theme/theme3.xml"/><Relationship Id="rId28" Type="http://schemas.openxmlformats.org/officeDocument/2006/relationships/tags" Target="../tags/tag1113.xml"/><Relationship Id="rId27" Type="http://schemas.openxmlformats.org/officeDocument/2006/relationships/tags" Target="../tags/tag1112.xml"/><Relationship Id="rId26" Type="http://schemas.openxmlformats.org/officeDocument/2006/relationships/tags" Target="../tags/tag1111.xml"/><Relationship Id="rId25" Type="http://schemas.openxmlformats.org/officeDocument/2006/relationships/tags" Target="../tags/tag1110.xml"/><Relationship Id="rId24" Type="http://schemas.openxmlformats.org/officeDocument/2006/relationships/tags" Target="../tags/tag1109.xml"/><Relationship Id="rId23" Type="http://schemas.openxmlformats.org/officeDocument/2006/relationships/tags" Target="../tags/tag1108.xml"/><Relationship Id="rId22" Type="http://schemas.openxmlformats.org/officeDocument/2006/relationships/tags" Target="../tags/tag1107.xml"/><Relationship Id="rId21" Type="http://schemas.openxmlformats.org/officeDocument/2006/relationships/tags" Target="../tags/tag1106.xml"/><Relationship Id="rId20" Type="http://schemas.openxmlformats.org/officeDocument/2006/relationships/tags" Target="../tags/tag1105.xml"/><Relationship Id="rId2" Type="http://schemas.openxmlformats.org/officeDocument/2006/relationships/slideLayout" Target="../slideLayouts/slideLayout24.xml"/><Relationship Id="rId19" Type="http://schemas.openxmlformats.org/officeDocument/2006/relationships/tags" Target="../tags/tag1104.xml"/><Relationship Id="rId18" Type="http://schemas.openxmlformats.org/officeDocument/2006/relationships/tags" Target="../tags/tag1103.xml"/><Relationship Id="rId17" Type="http://schemas.openxmlformats.org/officeDocument/2006/relationships/tags" Target="../tags/tag1102.xml"/><Relationship Id="rId16" Type="http://schemas.openxmlformats.org/officeDocument/2006/relationships/tags" Target="../tags/tag1101.xml"/><Relationship Id="rId15" Type="http://schemas.openxmlformats.org/officeDocument/2006/relationships/tags" Target="../tags/tag1100.xml"/><Relationship Id="rId14" Type="http://schemas.openxmlformats.org/officeDocument/2006/relationships/image" Target="../media/image6.png"/><Relationship Id="rId13" Type="http://schemas.openxmlformats.org/officeDocument/2006/relationships/tags" Target="../tags/tag1099.xml"/><Relationship Id="rId12" Type="http://schemas.openxmlformats.org/officeDocument/2006/relationships/tags" Target="../tags/tag1098.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flipH="1">
            <a:off x="-12065" y="0"/>
            <a:ext cx="12192001" cy="6858000"/>
          </a:xfrm>
          <a:prstGeom prst="rect">
            <a:avLst/>
          </a:prstGeom>
          <a:gradFill>
            <a:gsLst>
              <a:gs pos="0">
                <a:schemeClr val="bg1">
                  <a:alpha val="0"/>
                </a:schemeClr>
              </a:gs>
              <a:gs pos="100000">
                <a:schemeClr val="accent1">
                  <a:alpha val="37000"/>
                </a:schemeClr>
              </a:gs>
              <a:gs pos="58000">
                <a:schemeClr val="accent1">
                  <a:alpha val="11000"/>
                </a:schemeClr>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任意多边形: 形状 10"/>
          <p:cNvSpPr/>
          <p:nvPr userDrawn="1">
            <p:custDataLst>
              <p:tags r:id="rId13"/>
            </p:custDataLst>
          </p:nvPr>
        </p:nvSpPr>
        <p:spPr>
          <a:xfrm>
            <a:off x="10032189" y="5515414"/>
            <a:ext cx="2159812" cy="1342586"/>
          </a:xfrm>
          <a:custGeom>
            <a:avLst/>
            <a:gdLst>
              <a:gd name="connsiteX0" fmla="*/ 2287357 w 3455065"/>
              <a:gd name="connsiteY0" fmla="*/ 2060334 h 2147744"/>
              <a:gd name="connsiteX1" fmla="*/ 2318210 w 3455065"/>
              <a:gd name="connsiteY1" fmla="*/ 2110317 h 2147744"/>
              <a:gd name="connsiteX2" fmla="*/ 2314765 w 3455065"/>
              <a:gd name="connsiteY2" fmla="*/ 2147744 h 2147744"/>
              <a:gd name="connsiteX3" fmla="*/ 2128766 w 3455065"/>
              <a:gd name="connsiteY3" fmla="*/ 2147744 h 2147744"/>
              <a:gd name="connsiteX4" fmla="*/ 2147212 w 3455065"/>
              <a:gd name="connsiteY4" fmla="*/ 2137139 h 2147744"/>
              <a:gd name="connsiteX5" fmla="*/ 2287357 w 3455065"/>
              <a:gd name="connsiteY5" fmla="*/ 2060334 h 2147744"/>
              <a:gd name="connsiteX6" fmla="*/ 3455065 w 3455065"/>
              <a:gd name="connsiteY6" fmla="*/ 0 h 2147744"/>
              <a:gd name="connsiteX7" fmla="*/ 3455065 w 3455065"/>
              <a:gd name="connsiteY7" fmla="*/ 802078 h 2147744"/>
              <a:gd name="connsiteX8" fmla="*/ 3386433 w 3455065"/>
              <a:gd name="connsiteY8" fmla="*/ 898941 h 2147744"/>
              <a:gd name="connsiteX9" fmla="*/ 1978731 w 3455065"/>
              <a:gd name="connsiteY9" fmla="*/ 2141876 h 2147744"/>
              <a:gd name="connsiteX10" fmla="*/ 1976060 w 3455065"/>
              <a:gd name="connsiteY10" fmla="*/ 2147744 h 2147744"/>
              <a:gd name="connsiteX11" fmla="*/ 0 w 3455065"/>
              <a:gd name="connsiteY11" fmla="*/ 2147744 h 2147744"/>
              <a:gd name="connsiteX12" fmla="*/ 29016 w 3455065"/>
              <a:gd name="connsiteY12" fmla="*/ 2087877 h 2147744"/>
              <a:gd name="connsiteX13" fmla="*/ 785794 w 3455065"/>
              <a:gd name="connsiteY13" fmla="*/ 1648850 h 2147744"/>
              <a:gd name="connsiteX14" fmla="*/ 1626597 w 3455065"/>
              <a:gd name="connsiteY14" fmla="*/ 1307492 h 2147744"/>
              <a:gd name="connsiteX15" fmla="*/ 2189555 w 3455065"/>
              <a:gd name="connsiteY15" fmla="*/ 1096319 h 2147744"/>
              <a:gd name="connsiteX16" fmla="*/ 2589727 w 3455065"/>
              <a:gd name="connsiteY16" fmla="*/ 614717 h 2147744"/>
              <a:gd name="connsiteX17" fmla="*/ 2627688 w 3455065"/>
              <a:gd name="connsiteY17" fmla="*/ 884411 h 2147744"/>
              <a:gd name="connsiteX18" fmla="*/ 3381542 w 3455065"/>
              <a:gd name="connsiteY18" fmla="*/ 99989 h 21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5065" h="2147744">
                <a:moveTo>
                  <a:pt x="2287357" y="2060334"/>
                </a:moveTo>
                <a:cubicBezTo>
                  <a:pt x="2306622" y="2059719"/>
                  <a:pt x="2318302" y="2073220"/>
                  <a:pt x="2318210" y="2110317"/>
                </a:cubicBezTo>
                <a:lnTo>
                  <a:pt x="2314765" y="2147744"/>
                </a:lnTo>
                <a:lnTo>
                  <a:pt x="2128766" y="2147744"/>
                </a:lnTo>
                <a:lnTo>
                  <a:pt x="2147212" y="2137139"/>
                </a:lnTo>
                <a:cubicBezTo>
                  <a:pt x="2202071" y="2101593"/>
                  <a:pt x="2255248" y="2061359"/>
                  <a:pt x="2287357" y="2060334"/>
                </a:cubicBezTo>
                <a:close/>
                <a:moveTo>
                  <a:pt x="3455065" y="0"/>
                </a:moveTo>
                <a:lnTo>
                  <a:pt x="3455065" y="802078"/>
                </a:lnTo>
                <a:lnTo>
                  <a:pt x="3386433" y="898941"/>
                </a:lnTo>
                <a:cubicBezTo>
                  <a:pt x="2726548" y="1793933"/>
                  <a:pt x="2052884" y="2042181"/>
                  <a:pt x="1978731" y="2141876"/>
                </a:cubicBezTo>
                <a:lnTo>
                  <a:pt x="1976060" y="2147744"/>
                </a:lnTo>
                <a:lnTo>
                  <a:pt x="0" y="2147744"/>
                </a:lnTo>
                <a:lnTo>
                  <a:pt x="29016" y="2087877"/>
                </a:lnTo>
                <a:cubicBezTo>
                  <a:pt x="405543" y="1349271"/>
                  <a:pt x="785794" y="1648850"/>
                  <a:pt x="785794" y="1648850"/>
                </a:cubicBezTo>
                <a:cubicBezTo>
                  <a:pt x="1131411" y="1005124"/>
                  <a:pt x="1626597" y="1307492"/>
                  <a:pt x="1626597" y="1307492"/>
                </a:cubicBezTo>
                <a:cubicBezTo>
                  <a:pt x="1907231" y="828607"/>
                  <a:pt x="2189555" y="1096319"/>
                  <a:pt x="2189555" y="1096319"/>
                </a:cubicBezTo>
                <a:cubicBezTo>
                  <a:pt x="2189555" y="1096319"/>
                  <a:pt x="2386704" y="688657"/>
                  <a:pt x="2589727" y="614717"/>
                </a:cubicBezTo>
                <a:cubicBezTo>
                  <a:pt x="2792750" y="540777"/>
                  <a:pt x="2188086" y="1022746"/>
                  <a:pt x="2627688" y="884411"/>
                </a:cubicBezTo>
                <a:cubicBezTo>
                  <a:pt x="2792539" y="832508"/>
                  <a:pt x="3082938" y="497933"/>
                  <a:pt x="3381542" y="99989"/>
                </a:cubicBezTo>
                <a:close/>
              </a:path>
            </a:pathLst>
          </a:custGeom>
          <a:solidFill>
            <a:schemeClr val="accent1">
              <a:lumMod val="60000"/>
              <a:lumOff val="40000"/>
            </a:schemeClr>
          </a:solidFill>
          <a:ln w="7341" cap="flat">
            <a:noFill/>
            <a:prstDash val="solid"/>
            <a:miter/>
          </a:ln>
        </p:spPr>
        <p:txBody>
          <a:bodyPr rtlCol="0" anchor="ctr"/>
          <a:lstStyle/>
          <a:p>
            <a:endParaRPr lang="zh-CN" altLang="en-US"/>
          </a:p>
        </p:txBody>
      </p:sp>
      <p:sp>
        <p:nvSpPr>
          <p:cNvPr id="10" name="任意多边形: 形状 9"/>
          <p:cNvSpPr/>
          <p:nvPr userDrawn="1">
            <p:custDataLst>
              <p:tags r:id="rId14"/>
            </p:custDataLst>
          </p:nvPr>
        </p:nvSpPr>
        <p:spPr>
          <a:xfrm>
            <a:off x="10708038" y="5700816"/>
            <a:ext cx="1483962" cy="1157184"/>
          </a:xfrm>
          <a:custGeom>
            <a:avLst/>
            <a:gdLst>
              <a:gd name="connsiteX0" fmla="*/ 2285153 w 2285153"/>
              <a:gd name="connsiteY0" fmla="*/ 0 h 1781948"/>
              <a:gd name="connsiteX1" fmla="*/ 2285153 w 2285153"/>
              <a:gd name="connsiteY1" fmla="*/ 1736941 h 1781948"/>
              <a:gd name="connsiteX2" fmla="*/ 2242722 w 2285153"/>
              <a:gd name="connsiteY2" fmla="*/ 1781948 h 1781948"/>
              <a:gd name="connsiteX3" fmla="*/ 0 w 2285153"/>
              <a:gd name="connsiteY3" fmla="*/ 1781948 h 1781948"/>
              <a:gd name="connsiteX4" fmla="*/ 11510 w 2285153"/>
              <a:gd name="connsiteY4" fmla="*/ 1771497 h 1781948"/>
              <a:gd name="connsiteX5" fmla="*/ 1287190 w 2285153"/>
              <a:gd name="connsiteY5" fmla="*/ 1152955 h 1781948"/>
              <a:gd name="connsiteX6" fmla="*/ 1546311 w 2285153"/>
              <a:gd name="connsiteY6" fmla="*/ 715482 h 1781948"/>
              <a:gd name="connsiteX7" fmla="*/ 2248318 w 2285153"/>
              <a:gd name="connsiteY7" fmla="*/ 52450 h 178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153" h="1781948">
                <a:moveTo>
                  <a:pt x="2285153" y="0"/>
                </a:moveTo>
                <a:lnTo>
                  <a:pt x="2285153" y="1736941"/>
                </a:lnTo>
                <a:lnTo>
                  <a:pt x="2242722" y="1781948"/>
                </a:lnTo>
                <a:lnTo>
                  <a:pt x="0" y="1781948"/>
                </a:lnTo>
                <a:lnTo>
                  <a:pt x="11510" y="1771497"/>
                </a:lnTo>
                <a:cubicBezTo>
                  <a:pt x="450614" y="1413242"/>
                  <a:pt x="1287190" y="1152955"/>
                  <a:pt x="1287190" y="1152955"/>
                </a:cubicBezTo>
                <a:cubicBezTo>
                  <a:pt x="1287190" y="1152955"/>
                  <a:pt x="732089" y="1132102"/>
                  <a:pt x="1546311" y="715482"/>
                </a:cubicBezTo>
                <a:cubicBezTo>
                  <a:pt x="1800755" y="585266"/>
                  <a:pt x="2039841" y="335007"/>
                  <a:pt x="2248318" y="52450"/>
                </a:cubicBezTo>
                <a:close/>
              </a:path>
            </a:pathLst>
          </a:custGeom>
          <a:solidFill>
            <a:schemeClr val="accent1">
              <a:lumMod val="20000"/>
              <a:lumOff val="80000"/>
            </a:schemeClr>
          </a:solidFill>
          <a:ln w="7341" cap="flat">
            <a:noFill/>
            <a:prstDash val="solid"/>
            <a:miter/>
          </a:ln>
        </p:spPr>
        <p:txBody>
          <a:bodyPr rtlCol="0" anchor="ctr"/>
          <a:lstStyle/>
          <a:p>
            <a:endParaRPr lang="zh-CN" altLang="en-US"/>
          </a:p>
        </p:txBody>
      </p:sp>
      <p:sp>
        <p:nvSpPr>
          <p:cNvPr id="102" name="任意多边形: 形状 101"/>
          <p:cNvSpPr/>
          <p:nvPr userDrawn="1">
            <p:custDataLst>
              <p:tags r:id="rId15"/>
            </p:custDataLst>
          </p:nvPr>
        </p:nvSpPr>
        <p:spPr>
          <a:xfrm>
            <a:off x="10873079" y="5775298"/>
            <a:ext cx="1248844" cy="946177"/>
          </a:xfrm>
          <a:custGeom>
            <a:avLst/>
            <a:gdLst>
              <a:gd name="connsiteX0" fmla="*/ 2196846 w 2383860"/>
              <a:gd name="connsiteY0" fmla="*/ 191 h 1806113"/>
              <a:gd name="connsiteX1" fmla="*/ 2191607 w 2383860"/>
              <a:gd name="connsiteY1" fmla="*/ 113824 h 1806113"/>
              <a:gd name="connsiteX2" fmla="*/ 950214 w 2383860"/>
              <a:gd name="connsiteY2" fmla="*/ 507492 h 1806113"/>
              <a:gd name="connsiteX3" fmla="*/ 107633 w 2383860"/>
              <a:gd name="connsiteY3" fmla="*/ 1515999 h 1806113"/>
              <a:gd name="connsiteX4" fmla="*/ 0 w 2383860"/>
              <a:gd name="connsiteY4" fmla="*/ 1463993 h 1806113"/>
              <a:gd name="connsiteX5" fmla="*/ 145733 w 2383860"/>
              <a:gd name="connsiteY5" fmla="*/ 1682687 h 1806113"/>
              <a:gd name="connsiteX6" fmla="*/ 1540193 w 2383860"/>
              <a:gd name="connsiteY6" fmla="*/ 1392650 h 1806113"/>
              <a:gd name="connsiteX7" fmla="*/ 2344674 w 2383860"/>
              <a:gd name="connsiteY7" fmla="*/ 217361 h 1806113"/>
              <a:gd name="connsiteX8" fmla="*/ 2196846 w 2383860"/>
              <a:gd name="connsiteY8" fmla="*/ 0 h 180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860" h="1806113">
                <a:moveTo>
                  <a:pt x="2196846" y="191"/>
                </a:moveTo>
                <a:lnTo>
                  <a:pt x="2191607" y="113824"/>
                </a:lnTo>
                <a:cubicBezTo>
                  <a:pt x="1927955" y="37338"/>
                  <a:pt x="1433703" y="185357"/>
                  <a:pt x="950214" y="507492"/>
                </a:cubicBezTo>
                <a:cubicBezTo>
                  <a:pt x="458153" y="835438"/>
                  <a:pt x="128302" y="1243108"/>
                  <a:pt x="107633" y="1515999"/>
                </a:cubicBezTo>
                <a:lnTo>
                  <a:pt x="0" y="1463993"/>
                </a:lnTo>
                <a:lnTo>
                  <a:pt x="145733" y="1682687"/>
                </a:lnTo>
                <a:cubicBezTo>
                  <a:pt x="308610" y="1927098"/>
                  <a:pt x="932879" y="1797272"/>
                  <a:pt x="1540193" y="1392650"/>
                </a:cubicBezTo>
                <a:cubicBezTo>
                  <a:pt x="2147412" y="988028"/>
                  <a:pt x="2507647" y="461867"/>
                  <a:pt x="2344674" y="217361"/>
                </a:cubicBezTo>
                <a:lnTo>
                  <a:pt x="2196846" y="0"/>
                </a:lnTo>
                <a:close/>
              </a:path>
            </a:pathLst>
          </a:custGeom>
          <a:solidFill>
            <a:schemeClr val="accent1">
              <a:lumMod val="60000"/>
              <a:lumOff val="40000"/>
            </a:schemeClr>
          </a:solidFill>
          <a:ln w="9525" cap="flat">
            <a:noFill/>
            <a:prstDash val="solid"/>
            <a:miter/>
          </a:ln>
        </p:spPr>
        <p:txBody>
          <a:bodyPr rtlCol="0" anchor="ctr"/>
          <a:lstStyle/>
          <a:p>
            <a:endParaRPr lang="zh-CN" altLang="en-US"/>
          </a:p>
        </p:txBody>
      </p:sp>
      <p:sp>
        <p:nvSpPr>
          <p:cNvPr id="103" name="任意多边形: 形状 102"/>
          <p:cNvSpPr/>
          <p:nvPr userDrawn="1">
            <p:custDataLst>
              <p:tags r:id="rId16"/>
            </p:custDataLst>
          </p:nvPr>
        </p:nvSpPr>
        <p:spPr>
          <a:xfrm>
            <a:off x="11788275" y="5796582"/>
            <a:ext cx="325527" cy="630120"/>
          </a:xfrm>
          <a:custGeom>
            <a:avLst/>
            <a:gdLst>
              <a:gd name="connsiteX0" fmla="*/ 457803 w 644818"/>
              <a:gd name="connsiteY0" fmla="*/ 0 h 1248171"/>
              <a:gd name="connsiteX1" fmla="*/ 605631 w 644818"/>
              <a:gd name="connsiteY1" fmla="*/ 217361 h 1248171"/>
              <a:gd name="connsiteX2" fmla="*/ 16740 w 644818"/>
              <a:gd name="connsiteY2" fmla="*/ 1236007 h 1248171"/>
              <a:gd name="connsiteX3" fmla="*/ 0 w 644818"/>
              <a:gd name="connsiteY3" fmla="*/ 1248171 h 1248171"/>
              <a:gd name="connsiteX4" fmla="*/ 34436 w 644818"/>
              <a:gd name="connsiteY4" fmla="*/ 1128698 h 1248171"/>
              <a:gd name="connsiteX5" fmla="*/ 41370 w 644818"/>
              <a:gd name="connsiteY5" fmla="*/ 515684 h 1248171"/>
              <a:gd name="connsiteX6" fmla="*/ 41275 w 644818"/>
              <a:gd name="connsiteY6" fmla="*/ 515684 h 1248171"/>
              <a:gd name="connsiteX7" fmla="*/ 273777 w 644818"/>
              <a:gd name="connsiteY7" fmla="*/ 96763 h 1248171"/>
              <a:gd name="connsiteX8" fmla="*/ 343357 w 644818"/>
              <a:gd name="connsiteY8" fmla="*/ 95567 h 1248171"/>
              <a:gd name="connsiteX9" fmla="*/ 452564 w 644818"/>
              <a:gd name="connsiteY9" fmla="*/ 113824 h 1248171"/>
              <a:gd name="connsiteX10" fmla="*/ 457803 w 644818"/>
              <a:gd name="connsiteY10" fmla="*/ 191 h 124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818" h="1248171">
                <a:moveTo>
                  <a:pt x="457803" y="0"/>
                </a:moveTo>
                <a:lnTo>
                  <a:pt x="605631" y="217361"/>
                </a:lnTo>
                <a:cubicBezTo>
                  <a:pt x="748233" y="431304"/>
                  <a:pt x="490253" y="860889"/>
                  <a:pt x="16740" y="1236007"/>
                </a:cubicBezTo>
                <a:lnTo>
                  <a:pt x="0" y="1248171"/>
                </a:lnTo>
                <a:lnTo>
                  <a:pt x="34436" y="1128698"/>
                </a:lnTo>
                <a:cubicBezTo>
                  <a:pt x="96102" y="822047"/>
                  <a:pt x="41370" y="515684"/>
                  <a:pt x="41370" y="515684"/>
                </a:cubicBezTo>
                <a:lnTo>
                  <a:pt x="41275" y="515684"/>
                </a:lnTo>
                <a:lnTo>
                  <a:pt x="273777" y="96763"/>
                </a:lnTo>
                <a:lnTo>
                  <a:pt x="343357" y="95567"/>
                </a:lnTo>
                <a:cubicBezTo>
                  <a:pt x="383048" y="98210"/>
                  <a:pt x="419608" y="104263"/>
                  <a:pt x="452564" y="113824"/>
                </a:cubicBezTo>
                <a:lnTo>
                  <a:pt x="457803" y="191"/>
                </a:lnTo>
                <a:close/>
              </a:path>
            </a:pathLst>
          </a:custGeom>
          <a:solidFill>
            <a:schemeClr val="accent1"/>
          </a:solidFill>
          <a:ln w="9525" cap="flat">
            <a:noFill/>
            <a:prstDash val="solid"/>
            <a:miter/>
          </a:ln>
        </p:spPr>
        <p:txBody>
          <a:bodyPr rtlCol="0" anchor="ctr"/>
          <a:lstStyle/>
          <a:p>
            <a:endParaRPr lang="zh-CN" altLang="en-US"/>
          </a:p>
        </p:txBody>
      </p:sp>
      <p:sp>
        <p:nvSpPr>
          <p:cNvPr id="104" name="任意多边形: 形状 103"/>
          <p:cNvSpPr/>
          <p:nvPr userDrawn="1">
            <p:custDataLst>
              <p:tags r:id="rId17"/>
            </p:custDataLst>
          </p:nvPr>
        </p:nvSpPr>
        <p:spPr>
          <a:xfrm>
            <a:off x="12013983" y="5786426"/>
            <a:ext cx="105443" cy="323299"/>
          </a:xfrm>
          <a:custGeom>
            <a:avLst/>
            <a:gdLst>
              <a:gd name="connsiteX0" fmla="*/ 14261 w 201276"/>
              <a:gd name="connsiteY0" fmla="*/ 0 h 617130"/>
              <a:gd name="connsiteX1" fmla="*/ 162089 w 201276"/>
              <a:gd name="connsiteY1" fmla="*/ 217361 h 617130"/>
              <a:gd name="connsiteX2" fmla="*/ 139272 w 201276"/>
              <a:gd name="connsiteY2" fmla="*/ 589991 h 617130"/>
              <a:gd name="connsiteX3" fmla="*/ 123406 w 201276"/>
              <a:gd name="connsiteY3" fmla="*/ 617130 h 617130"/>
              <a:gd name="connsiteX4" fmla="*/ 120391 w 201276"/>
              <a:gd name="connsiteY4" fmla="*/ 574096 h 617130"/>
              <a:gd name="connsiteX5" fmla="*/ 27078 w 201276"/>
              <a:gd name="connsiteY5" fmla="*/ 180400 h 617130"/>
              <a:gd name="connsiteX6" fmla="*/ 0 w 201276"/>
              <a:gd name="connsiteY6" fmla="*/ 112316 h 617130"/>
              <a:gd name="connsiteX7" fmla="*/ 9022 w 201276"/>
              <a:gd name="connsiteY7" fmla="*/ 113824 h 617130"/>
              <a:gd name="connsiteX8" fmla="*/ 14261 w 201276"/>
              <a:gd name="connsiteY8" fmla="*/ 191 h 61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76" h="617130">
                <a:moveTo>
                  <a:pt x="14261" y="0"/>
                </a:moveTo>
                <a:lnTo>
                  <a:pt x="162089" y="217361"/>
                </a:lnTo>
                <a:cubicBezTo>
                  <a:pt x="223204" y="309051"/>
                  <a:pt x="210743" y="440348"/>
                  <a:pt x="139272" y="589991"/>
                </a:cubicBezTo>
                <a:lnTo>
                  <a:pt x="123406" y="617130"/>
                </a:lnTo>
                <a:lnTo>
                  <a:pt x="120391" y="574096"/>
                </a:lnTo>
                <a:cubicBezTo>
                  <a:pt x="103708" y="429555"/>
                  <a:pt x="69302" y="297372"/>
                  <a:pt x="27078" y="180400"/>
                </a:cubicBezTo>
                <a:lnTo>
                  <a:pt x="0" y="112316"/>
                </a:lnTo>
                <a:lnTo>
                  <a:pt x="9022" y="113824"/>
                </a:lnTo>
                <a:lnTo>
                  <a:pt x="14261" y="191"/>
                </a:lnTo>
                <a:close/>
              </a:path>
            </a:pathLst>
          </a:custGeom>
          <a:solidFill>
            <a:schemeClr val="accent1">
              <a:lumMod val="60000"/>
              <a:lumOff val="40000"/>
            </a:schemeClr>
          </a:solidFill>
          <a:ln w="9525" cap="flat">
            <a:noFill/>
            <a:prstDash val="solid"/>
            <a:miter/>
          </a:ln>
        </p:spPr>
        <p:txBody>
          <a:bodyPr rtlCol="0" anchor="ctr"/>
          <a:lstStyle/>
          <a:p>
            <a:endParaRPr lang="zh-CN" altLang="en-US"/>
          </a:p>
        </p:txBody>
      </p:sp>
      <p:sp>
        <p:nvSpPr>
          <p:cNvPr id="105" name="任意多边形: 形状 104"/>
          <p:cNvSpPr/>
          <p:nvPr userDrawn="1">
            <p:custDataLst>
              <p:tags r:id="rId18"/>
            </p:custDataLst>
          </p:nvPr>
        </p:nvSpPr>
        <p:spPr>
          <a:xfrm>
            <a:off x="10873079" y="6491632"/>
            <a:ext cx="264137" cy="229843"/>
          </a:xfrm>
          <a:custGeom>
            <a:avLst/>
            <a:gdLst>
              <a:gd name="connsiteX0" fmla="*/ 146387 w 504198"/>
              <a:gd name="connsiteY0" fmla="*/ 0 h 438736"/>
              <a:gd name="connsiteX1" fmla="*/ 148351 w 504198"/>
              <a:gd name="connsiteY1" fmla="*/ 23134 h 438736"/>
              <a:gd name="connsiteX2" fmla="*/ 429359 w 504198"/>
              <a:gd name="connsiteY2" fmla="*/ 396040 h 438736"/>
              <a:gd name="connsiteX3" fmla="*/ 504198 w 504198"/>
              <a:gd name="connsiteY3" fmla="*/ 437089 h 438736"/>
              <a:gd name="connsiteX4" fmla="*/ 498394 w 504198"/>
              <a:gd name="connsiteY4" fmla="*/ 437635 h 438736"/>
              <a:gd name="connsiteX5" fmla="*/ 145733 w 504198"/>
              <a:gd name="connsiteY5" fmla="*/ 315310 h 438736"/>
              <a:gd name="connsiteX6" fmla="*/ 0 w 504198"/>
              <a:gd name="connsiteY6" fmla="*/ 96616 h 438736"/>
              <a:gd name="connsiteX7" fmla="*/ 107633 w 504198"/>
              <a:gd name="connsiteY7" fmla="*/ 148622 h 438736"/>
              <a:gd name="connsiteX8" fmla="*/ 129590 w 504198"/>
              <a:gd name="connsiteY8" fmla="*/ 40389 h 43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198" h="438736">
                <a:moveTo>
                  <a:pt x="146387" y="0"/>
                </a:moveTo>
                <a:lnTo>
                  <a:pt x="148351" y="23134"/>
                </a:lnTo>
                <a:cubicBezTo>
                  <a:pt x="169977" y="158837"/>
                  <a:pt x="253392" y="287451"/>
                  <a:pt x="429359" y="396040"/>
                </a:cubicBezTo>
                <a:lnTo>
                  <a:pt x="504198" y="437089"/>
                </a:lnTo>
                <a:lnTo>
                  <a:pt x="498394" y="437635"/>
                </a:lnTo>
                <a:cubicBezTo>
                  <a:pt x="332774" y="445991"/>
                  <a:pt x="206812" y="406964"/>
                  <a:pt x="145733" y="315310"/>
                </a:cubicBezTo>
                <a:lnTo>
                  <a:pt x="0" y="96616"/>
                </a:lnTo>
                <a:lnTo>
                  <a:pt x="107633" y="148622"/>
                </a:lnTo>
                <a:cubicBezTo>
                  <a:pt x="110217" y="114511"/>
                  <a:pt x="117632" y="78293"/>
                  <a:pt x="129590" y="40389"/>
                </a:cubicBezTo>
                <a:close/>
              </a:path>
            </a:pathLst>
          </a:custGeom>
          <a:solidFill>
            <a:schemeClr val="accent1">
              <a:lumMod val="75000"/>
            </a:schemeClr>
          </a:solidFill>
          <a:ln w="9525" cap="flat">
            <a:noFill/>
            <a:prstDash val="solid"/>
            <a:miter/>
          </a:ln>
        </p:spPr>
        <p:txBody>
          <a:bodyPr rtlCol="0" anchor="ctr"/>
          <a:lstStyle/>
          <a:p>
            <a:endParaRPr lang="zh-CN" altLang="en-US"/>
          </a:p>
        </p:txBody>
      </p:sp>
      <p:sp>
        <p:nvSpPr>
          <p:cNvPr id="106" name="任意多边形: 形状 105"/>
          <p:cNvSpPr/>
          <p:nvPr userDrawn="1">
            <p:custDataLst>
              <p:tags r:id="rId19"/>
            </p:custDataLst>
          </p:nvPr>
        </p:nvSpPr>
        <p:spPr>
          <a:xfrm rot="19579200">
            <a:off x="10756900" y="5879829"/>
            <a:ext cx="1384300" cy="557273"/>
          </a:xfrm>
          <a:custGeom>
            <a:avLst/>
            <a:gdLst>
              <a:gd name="connsiteX0" fmla="*/ 2642426 w 2642426"/>
              <a:gd name="connsiteY0" fmla="*/ 531876 h 1063752"/>
              <a:gd name="connsiteX1" fmla="*/ 1321213 w 2642426"/>
              <a:gd name="connsiteY1" fmla="*/ 1063752 h 1063752"/>
              <a:gd name="connsiteX2" fmla="*/ 0 w 2642426"/>
              <a:gd name="connsiteY2" fmla="*/ 531876 h 1063752"/>
              <a:gd name="connsiteX3" fmla="*/ 1321213 w 2642426"/>
              <a:gd name="connsiteY3" fmla="*/ 0 h 1063752"/>
              <a:gd name="connsiteX4" fmla="*/ 2642426 w 2642426"/>
              <a:gd name="connsiteY4" fmla="*/ 531876 h 106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426" h="1063752">
                <a:moveTo>
                  <a:pt x="2642426" y="531876"/>
                </a:moveTo>
                <a:cubicBezTo>
                  <a:pt x="2642426" y="825623"/>
                  <a:pt x="2050899" y="1063752"/>
                  <a:pt x="1321213" y="1063752"/>
                </a:cubicBezTo>
                <a:cubicBezTo>
                  <a:pt x="591527" y="1063752"/>
                  <a:pt x="0" y="825623"/>
                  <a:pt x="0" y="531876"/>
                </a:cubicBezTo>
                <a:cubicBezTo>
                  <a:pt x="0" y="238129"/>
                  <a:pt x="591527" y="0"/>
                  <a:pt x="1321213" y="0"/>
                </a:cubicBezTo>
                <a:cubicBezTo>
                  <a:pt x="2050899" y="0"/>
                  <a:pt x="2642426" y="238129"/>
                  <a:pt x="2642426" y="531876"/>
                </a:cubicBezTo>
                <a:close/>
              </a:path>
            </a:pathLst>
          </a:custGeom>
          <a:gradFill flip="none" rotWithShape="1">
            <a:gsLst>
              <a:gs pos="4587">
                <a:schemeClr val="accent1">
                  <a:lumMod val="60000"/>
                  <a:lumOff val="40000"/>
                </a:schemeClr>
              </a:gs>
              <a:gs pos="33000">
                <a:schemeClr val="accent1"/>
              </a:gs>
              <a:gs pos="100000">
                <a:schemeClr val="accent1">
                  <a:lumMod val="75000"/>
                </a:schemeClr>
              </a:gs>
            </a:gsLst>
            <a:lin ang="2700000" scaled="1"/>
            <a:tileRect/>
          </a:gradFill>
          <a:ln w="9525" cap="flat">
            <a:noFill/>
            <a:prstDash val="solid"/>
            <a:miter/>
          </a:ln>
        </p:spPr>
        <p:txBody>
          <a:bodyPr rtlCol="0" anchor="ctr"/>
          <a:lstStyle/>
          <a:p>
            <a:endParaRPr lang="zh-CN" altLang="en-US"/>
          </a:p>
        </p:txBody>
      </p:sp>
      <p:sp>
        <p:nvSpPr>
          <p:cNvPr id="107" name="任意多边形: 形状 106"/>
          <p:cNvSpPr/>
          <p:nvPr userDrawn="1">
            <p:custDataLst>
              <p:tags r:id="rId20"/>
            </p:custDataLst>
          </p:nvPr>
        </p:nvSpPr>
        <p:spPr>
          <a:xfrm>
            <a:off x="10901415" y="5749168"/>
            <a:ext cx="1057867" cy="735943"/>
          </a:xfrm>
          <a:custGeom>
            <a:avLst/>
            <a:gdLst>
              <a:gd name="connsiteX0" fmla="*/ 2019218 w 2019313"/>
              <a:gd name="connsiteY0" fmla="*/ 66261 h 1404808"/>
              <a:gd name="connsiteX1" fmla="*/ 795351 w 2019313"/>
              <a:gd name="connsiteY1" fmla="*/ 406017 h 1404808"/>
              <a:gd name="connsiteX2" fmla="*/ 10586 w 2019313"/>
              <a:gd name="connsiteY2" fmla="*/ 1404809 h 1404808"/>
              <a:gd name="connsiteX3" fmla="*/ 783064 w 2019313"/>
              <a:gd name="connsiteY3" fmla="*/ 387539 h 1404808"/>
              <a:gd name="connsiteX4" fmla="*/ 2019314 w 2019313"/>
              <a:gd name="connsiteY4" fmla="*/ 66261 h 140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13" h="1404808">
                <a:moveTo>
                  <a:pt x="2019218" y="66261"/>
                </a:moveTo>
                <a:cubicBezTo>
                  <a:pt x="1788428" y="-52516"/>
                  <a:pt x="1284841" y="79786"/>
                  <a:pt x="795351" y="406017"/>
                </a:cubicBezTo>
                <a:cubicBezTo>
                  <a:pt x="305766" y="732249"/>
                  <a:pt x="-10178" y="1146015"/>
                  <a:pt x="10586" y="1404809"/>
                </a:cubicBezTo>
                <a:cubicBezTo>
                  <a:pt x="-64090" y="1171827"/>
                  <a:pt x="262904" y="734154"/>
                  <a:pt x="783064" y="387539"/>
                </a:cubicBezTo>
                <a:cubicBezTo>
                  <a:pt x="1303129" y="40924"/>
                  <a:pt x="1833005" y="-92235"/>
                  <a:pt x="2019314" y="66261"/>
                </a:cubicBezTo>
                <a:close/>
              </a:path>
            </a:pathLst>
          </a:custGeom>
          <a:solidFill>
            <a:schemeClr val="accent1">
              <a:lumMod val="50000"/>
            </a:schemeClr>
          </a:solidFill>
          <a:ln w="9525" cap="flat">
            <a:noFill/>
            <a:prstDash val="solid"/>
            <a:miter/>
          </a:ln>
        </p:spPr>
        <p:txBody>
          <a:bodyPr rtlCol="0" anchor="ctr"/>
          <a:lstStyle/>
          <a:p>
            <a:endParaRPr lang="zh-CN" altLang="en-US"/>
          </a:p>
        </p:txBody>
      </p:sp>
      <p:sp>
        <p:nvSpPr>
          <p:cNvPr id="108" name="任意多边形: 形状 107"/>
          <p:cNvSpPr/>
          <p:nvPr userDrawn="1">
            <p:custDataLst>
              <p:tags r:id="rId21"/>
            </p:custDataLst>
          </p:nvPr>
        </p:nvSpPr>
        <p:spPr>
          <a:xfrm>
            <a:off x="10906360" y="5761447"/>
            <a:ext cx="1088713" cy="803935"/>
          </a:xfrm>
          <a:custGeom>
            <a:avLst/>
            <a:gdLst>
              <a:gd name="connsiteX0" fmla="*/ 2044831 w 2078194"/>
              <a:gd name="connsiteY0" fmla="*/ 82256 h 1534593"/>
              <a:gd name="connsiteX1" fmla="*/ 1295214 w 2078194"/>
              <a:gd name="connsiteY1" fmla="*/ 1147056 h 1534593"/>
              <a:gd name="connsiteX2" fmla="*/ 23817 w 2078194"/>
              <a:gd name="connsiteY2" fmla="*/ 1428996 h 1534593"/>
              <a:gd name="connsiteX3" fmla="*/ 957 w 2078194"/>
              <a:gd name="connsiteY3" fmla="*/ 1381466 h 1534593"/>
              <a:gd name="connsiteX4" fmla="*/ 785721 w 2078194"/>
              <a:gd name="connsiteY4" fmla="*/ 382674 h 1534593"/>
              <a:gd name="connsiteX5" fmla="*/ 2009589 w 2078194"/>
              <a:gd name="connsiteY5" fmla="*/ 42918 h 1534593"/>
              <a:gd name="connsiteX6" fmla="*/ 2044736 w 2078194"/>
              <a:gd name="connsiteY6" fmla="*/ 82351 h 15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194" h="1534593">
                <a:moveTo>
                  <a:pt x="2044831" y="82256"/>
                </a:moveTo>
                <a:cubicBezTo>
                  <a:pt x="2188849" y="298378"/>
                  <a:pt x="1853283" y="775200"/>
                  <a:pt x="1295214" y="1147056"/>
                </a:cubicBezTo>
                <a:cubicBezTo>
                  <a:pt x="737144" y="1518912"/>
                  <a:pt x="167835" y="1645118"/>
                  <a:pt x="23817" y="1428996"/>
                </a:cubicBezTo>
                <a:cubicBezTo>
                  <a:pt x="14006" y="1414327"/>
                  <a:pt x="6481" y="1398325"/>
                  <a:pt x="957" y="1381466"/>
                </a:cubicBezTo>
                <a:cubicBezTo>
                  <a:pt x="-19713" y="1122672"/>
                  <a:pt x="296232" y="708906"/>
                  <a:pt x="785721" y="382674"/>
                </a:cubicBezTo>
                <a:cubicBezTo>
                  <a:pt x="1275211" y="56538"/>
                  <a:pt x="1778798" y="-75859"/>
                  <a:pt x="2009589" y="42918"/>
                </a:cubicBezTo>
                <a:cubicBezTo>
                  <a:pt x="2023114" y="54443"/>
                  <a:pt x="2034925" y="67587"/>
                  <a:pt x="2044736" y="82351"/>
                </a:cubicBezTo>
                <a:close/>
              </a:path>
            </a:pathLst>
          </a:custGeom>
          <a:solidFill>
            <a:srgbClr val="FFFFFF"/>
          </a:solidFill>
          <a:ln w="9525" cap="flat">
            <a:noFill/>
            <a:prstDash val="solid"/>
            <a:miter/>
          </a:ln>
        </p:spPr>
        <p:txBody>
          <a:bodyPr rtlCol="0" anchor="ctr"/>
          <a:lstStyle/>
          <a:p>
            <a:endParaRPr lang="zh-CN" altLang="en-US"/>
          </a:p>
        </p:txBody>
      </p:sp>
      <p:sp>
        <p:nvSpPr>
          <p:cNvPr id="109" name="任意多边形: 形状 108"/>
          <p:cNvSpPr/>
          <p:nvPr userDrawn="1">
            <p:custDataLst>
              <p:tags r:id="rId22"/>
            </p:custDataLst>
          </p:nvPr>
        </p:nvSpPr>
        <p:spPr>
          <a:xfrm rot="19579200">
            <a:off x="10876373" y="5947339"/>
            <a:ext cx="1138009" cy="437695"/>
          </a:xfrm>
          <a:custGeom>
            <a:avLst/>
            <a:gdLst>
              <a:gd name="connsiteX0" fmla="*/ 193242 w 2172293"/>
              <a:gd name="connsiteY0" fmla="*/ 502890 h 835494"/>
              <a:gd name="connsiteX1" fmla="*/ 202411 w 2172293"/>
              <a:gd name="connsiteY1" fmla="*/ 517128 h 835494"/>
              <a:gd name="connsiteX2" fmla="*/ 9091 w 2172293"/>
              <a:gd name="connsiteY2" fmla="*/ 535495 h 835494"/>
              <a:gd name="connsiteX3" fmla="*/ 0 w 2172293"/>
              <a:gd name="connsiteY3" fmla="*/ 521311 h 835494"/>
              <a:gd name="connsiteX4" fmla="*/ 449998 w 2172293"/>
              <a:gd name="connsiteY4" fmla="*/ 673766 h 835494"/>
              <a:gd name="connsiteX5" fmla="*/ 306560 w 2172293"/>
              <a:gd name="connsiteY5" fmla="*/ 726864 h 835494"/>
              <a:gd name="connsiteX6" fmla="*/ 280193 w 2172293"/>
              <a:gd name="connsiteY6" fmla="*/ 716275 h 835494"/>
              <a:gd name="connsiteX7" fmla="*/ 423632 w 2172293"/>
              <a:gd name="connsiteY7" fmla="*/ 663177 h 835494"/>
              <a:gd name="connsiteX8" fmla="*/ 868151 w 2172293"/>
              <a:gd name="connsiteY8" fmla="*/ 761848 h 835494"/>
              <a:gd name="connsiteX9" fmla="*/ 812951 w 2172293"/>
              <a:gd name="connsiteY9" fmla="*/ 835404 h 835494"/>
              <a:gd name="connsiteX10" fmla="*/ 776415 w 2172293"/>
              <a:gd name="connsiteY10" fmla="*/ 831316 h 835494"/>
              <a:gd name="connsiteX11" fmla="*/ 831615 w 2172293"/>
              <a:gd name="connsiteY11" fmla="*/ 757760 h 835494"/>
              <a:gd name="connsiteX12" fmla="*/ 447874 w 2172293"/>
              <a:gd name="connsiteY12" fmla="*/ 162877 h 835494"/>
              <a:gd name="connsiteX13" fmla="*/ 420454 w 2172293"/>
              <a:gd name="connsiteY13" fmla="*/ 173105 h 835494"/>
              <a:gd name="connsiteX14" fmla="*/ 282333 w 2172293"/>
              <a:gd name="connsiteY14" fmla="*/ 117917 h 835494"/>
              <a:gd name="connsiteX15" fmla="*/ 309832 w 2172293"/>
              <a:gd name="connsiteY15" fmla="*/ 107742 h 835494"/>
              <a:gd name="connsiteX16" fmla="*/ 1344697 w 2172293"/>
              <a:gd name="connsiteY16" fmla="*/ 757669 h 835494"/>
              <a:gd name="connsiteX17" fmla="*/ 1392606 w 2172293"/>
              <a:gd name="connsiteY17" fmla="*/ 831947 h 835494"/>
              <a:gd name="connsiteX18" fmla="*/ 1355675 w 2172293"/>
              <a:gd name="connsiteY18" fmla="*/ 835494 h 835494"/>
              <a:gd name="connsiteX19" fmla="*/ 1307820 w 2172293"/>
              <a:gd name="connsiteY19" fmla="*/ 761137 h 835494"/>
              <a:gd name="connsiteX20" fmla="*/ 1890161 w 2172293"/>
              <a:gd name="connsiteY20" fmla="*/ 717578 h 835494"/>
              <a:gd name="connsiteX21" fmla="*/ 1862715 w 2172293"/>
              <a:gd name="connsiteY21" fmla="*/ 727675 h 835494"/>
              <a:gd name="connsiteX22" fmla="*/ 1724673 w 2172293"/>
              <a:gd name="connsiteY22" fmla="*/ 672539 h 835494"/>
              <a:gd name="connsiteX23" fmla="*/ 1752040 w 2172293"/>
              <a:gd name="connsiteY23" fmla="*/ 662390 h 835494"/>
              <a:gd name="connsiteX24" fmla="*/ 816819 w 2172293"/>
              <a:gd name="connsiteY24" fmla="*/ 0 h 835494"/>
              <a:gd name="connsiteX25" fmla="*/ 864728 w 2172293"/>
              <a:gd name="connsiteY25" fmla="*/ 74278 h 835494"/>
              <a:gd name="connsiteX26" fmla="*/ 827797 w 2172293"/>
              <a:gd name="connsiteY26" fmla="*/ 77825 h 835494"/>
              <a:gd name="connsiteX27" fmla="*/ 779889 w 2172293"/>
              <a:gd name="connsiteY27" fmla="*/ 3546 h 835494"/>
              <a:gd name="connsiteX28" fmla="*/ 2172293 w 2172293"/>
              <a:gd name="connsiteY28" fmla="*/ 522831 h 835494"/>
              <a:gd name="connsiteX29" fmla="*/ 2161729 w 2172293"/>
              <a:gd name="connsiteY29" fmla="*/ 536966 h 835494"/>
              <a:gd name="connsiteX30" fmla="*/ 1970435 w 2172293"/>
              <a:gd name="connsiteY30" fmla="*/ 515707 h 835494"/>
              <a:gd name="connsiteX31" fmla="*/ 1980947 w 2172293"/>
              <a:gd name="connsiteY31" fmla="*/ 501651 h 835494"/>
              <a:gd name="connsiteX32" fmla="*/ 1396079 w 2172293"/>
              <a:gd name="connsiteY32" fmla="*/ 4178 h 835494"/>
              <a:gd name="connsiteX33" fmla="*/ 1340880 w 2172293"/>
              <a:gd name="connsiteY33" fmla="*/ 77735 h 835494"/>
              <a:gd name="connsiteX34" fmla="*/ 1304344 w 2172293"/>
              <a:gd name="connsiteY34" fmla="*/ 73646 h 835494"/>
              <a:gd name="connsiteX35" fmla="*/ 1359543 w 2172293"/>
              <a:gd name="connsiteY35" fmla="*/ 90 h 835494"/>
              <a:gd name="connsiteX36" fmla="*/ 2116963 w 2172293"/>
              <a:gd name="connsiteY36" fmla="*/ 302702 h 835494"/>
              <a:gd name="connsiteX37" fmla="*/ 2117597 w 2172293"/>
              <a:gd name="connsiteY37" fmla="*/ 303812 h 835494"/>
              <a:gd name="connsiteX38" fmla="*/ 1846826 w 2172293"/>
              <a:gd name="connsiteY38" fmla="*/ 340471 h 835494"/>
              <a:gd name="connsiteX39" fmla="*/ 1802293 w 2172293"/>
              <a:gd name="connsiteY39" fmla="*/ 358799 h 835494"/>
              <a:gd name="connsiteX40" fmla="*/ 1753944 w 2172293"/>
              <a:gd name="connsiteY40" fmla="*/ 374067 h 835494"/>
              <a:gd name="connsiteX41" fmla="*/ 1714450 w 2172293"/>
              <a:gd name="connsiteY41" fmla="*/ 371628 h 835494"/>
              <a:gd name="connsiteX42" fmla="*/ 1696756 w 2172293"/>
              <a:gd name="connsiteY42" fmla="*/ 360788 h 835494"/>
              <a:gd name="connsiteX43" fmla="*/ 1156399 w 2172293"/>
              <a:gd name="connsiteY43" fmla="*/ 433945 h 835494"/>
              <a:gd name="connsiteX44" fmla="*/ 1158302 w 2172293"/>
              <a:gd name="connsiteY44" fmla="*/ 438353 h 835494"/>
              <a:gd name="connsiteX45" fmla="*/ 1070481 w 2172293"/>
              <a:gd name="connsiteY45" fmla="*/ 479405 h 835494"/>
              <a:gd name="connsiteX46" fmla="*/ 982661 w 2172293"/>
              <a:gd name="connsiteY46" fmla="*/ 438353 h 835494"/>
              <a:gd name="connsiteX47" fmla="*/ 1008383 w 2172293"/>
              <a:gd name="connsiteY47" fmla="*/ 409324 h 835494"/>
              <a:gd name="connsiteX48" fmla="*/ 1052726 w 2172293"/>
              <a:gd name="connsiteY48" fmla="*/ 400738 h 835494"/>
              <a:gd name="connsiteX49" fmla="*/ 1060504 w 2172293"/>
              <a:gd name="connsiteY49" fmla="*/ 197362 h 835494"/>
              <a:gd name="connsiteX50" fmla="*/ 1031302 w 2172293"/>
              <a:gd name="connsiteY50" fmla="*/ 191738 h 835494"/>
              <a:gd name="connsiteX51" fmla="*/ 1016066 w 2172293"/>
              <a:gd name="connsiteY51" fmla="*/ 174559 h 835494"/>
              <a:gd name="connsiteX52" fmla="*/ 1036320 w 2172293"/>
              <a:gd name="connsiteY52" fmla="*/ 147494 h 835494"/>
              <a:gd name="connsiteX53" fmla="*/ 1063373 w 2172293"/>
              <a:gd name="connsiteY53" fmla="*/ 122330 h 835494"/>
              <a:gd name="connsiteX54" fmla="*/ 1066448 w 2172293"/>
              <a:gd name="connsiteY54" fmla="*/ 41933 h 835494"/>
              <a:gd name="connsiteX55" fmla="*/ 1068085 w 2172293"/>
              <a:gd name="connsiteY55" fmla="*/ 41880 h 835494"/>
              <a:gd name="connsiteX56" fmla="*/ 1073364 w 2172293"/>
              <a:gd name="connsiteY56" fmla="*/ 122721 h 835494"/>
              <a:gd name="connsiteX57" fmla="*/ 1101044 w 2172293"/>
              <a:gd name="connsiteY57" fmla="*/ 148705 h 835494"/>
              <a:gd name="connsiteX58" fmla="*/ 1120178 w 2172293"/>
              <a:gd name="connsiteY58" fmla="*/ 174461 h 835494"/>
              <a:gd name="connsiteX59" fmla="*/ 1104935 w 2172293"/>
              <a:gd name="connsiteY59" fmla="*/ 191646 h 835494"/>
              <a:gd name="connsiteX60" fmla="*/ 1078205 w 2172293"/>
              <a:gd name="connsiteY60" fmla="*/ 196859 h 835494"/>
              <a:gd name="connsiteX61" fmla="*/ 1091422 w 2172293"/>
              <a:gd name="connsiteY61" fmla="*/ 399276 h 835494"/>
              <a:gd name="connsiteX62" fmla="*/ 1104665 w 2172293"/>
              <a:gd name="connsiteY62" fmla="*/ 400526 h 835494"/>
              <a:gd name="connsiteX63" fmla="*/ 1132580 w 2172293"/>
              <a:gd name="connsiteY63" fmla="*/ 409324 h 835494"/>
              <a:gd name="connsiteX64" fmla="*/ 1144618 w 2172293"/>
              <a:gd name="connsiteY64" fmla="*/ 417671 h 835494"/>
              <a:gd name="connsiteX65" fmla="*/ 1691323 w 2172293"/>
              <a:gd name="connsiteY65" fmla="*/ 353029 h 835494"/>
              <a:gd name="connsiteX66" fmla="*/ 1695513 w 2172293"/>
              <a:gd name="connsiteY66" fmla="*/ 338318 h 835494"/>
              <a:gd name="connsiteX67" fmla="*/ 1727149 w 2172293"/>
              <a:gd name="connsiteY67" fmla="*/ 327022 h 835494"/>
              <a:gd name="connsiteX68" fmla="*/ 1788336 w 2172293"/>
              <a:gd name="connsiteY68" fmla="*/ 329224 h 835494"/>
              <a:gd name="connsiteX69" fmla="*/ 1845866 w 2172293"/>
              <a:gd name="connsiteY69" fmla="*/ 334756 h 83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72293" h="835494">
                <a:moveTo>
                  <a:pt x="193242" y="502890"/>
                </a:moveTo>
                <a:lnTo>
                  <a:pt x="202411" y="517128"/>
                </a:lnTo>
                <a:lnTo>
                  <a:pt x="9091" y="535495"/>
                </a:lnTo>
                <a:lnTo>
                  <a:pt x="0" y="521311"/>
                </a:lnTo>
                <a:close/>
                <a:moveTo>
                  <a:pt x="449998" y="673766"/>
                </a:moveTo>
                <a:lnTo>
                  <a:pt x="306560" y="726864"/>
                </a:lnTo>
                <a:lnTo>
                  <a:pt x="280193" y="716275"/>
                </a:lnTo>
                <a:lnTo>
                  <a:pt x="423632" y="663177"/>
                </a:lnTo>
                <a:close/>
                <a:moveTo>
                  <a:pt x="868151" y="761848"/>
                </a:moveTo>
                <a:lnTo>
                  <a:pt x="812951" y="835404"/>
                </a:lnTo>
                <a:lnTo>
                  <a:pt x="776415" y="831316"/>
                </a:lnTo>
                <a:lnTo>
                  <a:pt x="831615" y="757760"/>
                </a:lnTo>
                <a:close/>
                <a:moveTo>
                  <a:pt x="447874" y="162877"/>
                </a:moveTo>
                <a:lnTo>
                  <a:pt x="420454" y="173105"/>
                </a:lnTo>
                <a:lnTo>
                  <a:pt x="282333" y="117917"/>
                </a:lnTo>
                <a:lnTo>
                  <a:pt x="309832" y="107742"/>
                </a:lnTo>
                <a:close/>
                <a:moveTo>
                  <a:pt x="1344697" y="757669"/>
                </a:moveTo>
                <a:lnTo>
                  <a:pt x="1392606" y="831947"/>
                </a:lnTo>
                <a:lnTo>
                  <a:pt x="1355675" y="835494"/>
                </a:lnTo>
                <a:lnTo>
                  <a:pt x="1307820" y="761137"/>
                </a:lnTo>
                <a:close/>
                <a:moveTo>
                  <a:pt x="1890161" y="717578"/>
                </a:moveTo>
                <a:lnTo>
                  <a:pt x="1862715" y="727675"/>
                </a:lnTo>
                <a:lnTo>
                  <a:pt x="1724673" y="672539"/>
                </a:lnTo>
                <a:lnTo>
                  <a:pt x="1752040" y="662390"/>
                </a:lnTo>
                <a:close/>
                <a:moveTo>
                  <a:pt x="816819" y="0"/>
                </a:moveTo>
                <a:lnTo>
                  <a:pt x="864728" y="74278"/>
                </a:lnTo>
                <a:lnTo>
                  <a:pt x="827797" y="77825"/>
                </a:lnTo>
                <a:lnTo>
                  <a:pt x="779889" y="3546"/>
                </a:lnTo>
                <a:close/>
                <a:moveTo>
                  <a:pt x="2172293" y="522831"/>
                </a:moveTo>
                <a:lnTo>
                  <a:pt x="2161729" y="536966"/>
                </a:lnTo>
                <a:lnTo>
                  <a:pt x="1970435" y="515707"/>
                </a:lnTo>
                <a:lnTo>
                  <a:pt x="1980947" y="501651"/>
                </a:lnTo>
                <a:close/>
                <a:moveTo>
                  <a:pt x="1396079" y="4178"/>
                </a:moveTo>
                <a:lnTo>
                  <a:pt x="1340880" y="77735"/>
                </a:lnTo>
                <a:lnTo>
                  <a:pt x="1304344" y="73646"/>
                </a:lnTo>
                <a:lnTo>
                  <a:pt x="1359543" y="90"/>
                </a:lnTo>
                <a:close/>
                <a:moveTo>
                  <a:pt x="2116963" y="302702"/>
                </a:moveTo>
                <a:lnTo>
                  <a:pt x="2117597" y="303812"/>
                </a:lnTo>
                <a:lnTo>
                  <a:pt x="1846826" y="340471"/>
                </a:lnTo>
                <a:lnTo>
                  <a:pt x="1802293" y="358799"/>
                </a:lnTo>
                <a:cubicBezTo>
                  <a:pt x="1784463" y="366189"/>
                  <a:pt x="1767814" y="372321"/>
                  <a:pt x="1753944" y="374067"/>
                </a:cubicBezTo>
                <a:cubicBezTo>
                  <a:pt x="1740076" y="375814"/>
                  <a:pt x="1725988" y="374753"/>
                  <a:pt x="1714450" y="371628"/>
                </a:cubicBezTo>
                <a:lnTo>
                  <a:pt x="1696756" y="360788"/>
                </a:lnTo>
                <a:lnTo>
                  <a:pt x="1156399" y="433945"/>
                </a:lnTo>
                <a:lnTo>
                  <a:pt x="1158302" y="438353"/>
                </a:lnTo>
                <a:cubicBezTo>
                  <a:pt x="1158302" y="461026"/>
                  <a:pt x="1118983" y="479405"/>
                  <a:pt x="1070481" y="479405"/>
                </a:cubicBezTo>
                <a:cubicBezTo>
                  <a:pt x="1021979" y="479405"/>
                  <a:pt x="982661" y="461026"/>
                  <a:pt x="982661" y="438353"/>
                </a:cubicBezTo>
                <a:cubicBezTo>
                  <a:pt x="982661" y="427016"/>
                  <a:pt x="992491" y="416753"/>
                  <a:pt x="1008383" y="409324"/>
                </a:cubicBezTo>
                <a:lnTo>
                  <a:pt x="1052726" y="400738"/>
                </a:lnTo>
                <a:lnTo>
                  <a:pt x="1060504" y="197362"/>
                </a:lnTo>
                <a:lnTo>
                  <a:pt x="1031302" y="191738"/>
                </a:lnTo>
                <a:cubicBezTo>
                  <a:pt x="1021887" y="187338"/>
                  <a:pt x="1016067" y="181256"/>
                  <a:pt x="1016066" y="174559"/>
                </a:cubicBezTo>
                <a:cubicBezTo>
                  <a:pt x="1016065" y="167862"/>
                  <a:pt x="1025230" y="157888"/>
                  <a:pt x="1036320" y="147494"/>
                </a:cubicBezTo>
                <a:lnTo>
                  <a:pt x="1063373" y="122330"/>
                </a:lnTo>
                <a:lnTo>
                  <a:pt x="1066448" y="41933"/>
                </a:lnTo>
                <a:lnTo>
                  <a:pt x="1068085" y="41880"/>
                </a:lnTo>
                <a:lnTo>
                  <a:pt x="1073364" y="122721"/>
                </a:lnTo>
                <a:lnTo>
                  <a:pt x="1101044" y="148705"/>
                </a:lnTo>
                <a:cubicBezTo>
                  <a:pt x="1111761" y="158665"/>
                  <a:pt x="1120177" y="167765"/>
                  <a:pt x="1120178" y="174461"/>
                </a:cubicBezTo>
                <a:cubicBezTo>
                  <a:pt x="1120179" y="181158"/>
                  <a:pt x="1114355" y="187235"/>
                  <a:pt x="1104935" y="191646"/>
                </a:cubicBezTo>
                <a:lnTo>
                  <a:pt x="1078205" y="196859"/>
                </a:lnTo>
                <a:lnTo>
                  <a:pt x="1091422" y="399276"/>
                </a:lnTo>
                <a:lnTo>
                  <a:pt x="1104665" y="400526"/>
                </a:lnTo>
                <a:cubicBezTo>
                  <a:pt x="1115172" y="402603"/>
                  <a:pt x="1124634" y="405610"/>
                  <a:pt x="1132580" y="409324"/>
                </a:cubicBezTo>
                <a:lnTo>
                  <a:pt x="1144618" y="417671"/>
                </a:lnTo>
                <a:lnTo>
                  <a:pt x="1691323" y="353029"/>
                </a:lnTo>
                <a:lnTo>
                  <a:pt x="1695513" y="338318"/>
                </a:lnTo>
                <a:cubicBezTo>
                  <a:pt x="1702179" y="332931"/>
                  <a:pt x="1713241" y="328742"/>
                  <a:pt x="1727149" y="327022"/>
                </a:cubicBezTo>
                <a:cubicBezTo>
                  <a:pt x="1741057" y="325303"/>
                  <a:pt x="1764008" y="326890"/>
                  <a:pt x="1788336" y="329224"/>
                </a:cubicBezTo>
                <a:lnTo>
                  <a:pt x="1845866" y="334756"/>
                </a:lnTo>
                <a:close/>
              </a:path>
            </a:pathLst>
          </a:custGeom>
          <a:solidFill>
            <a:schemeClr val="accent1">
              <a:lumMod val="75000"/>
            </a:schemeClr>
          </a:solidFill>
          <a:ln w="9525" cap="flat">
            <a:noFill/>
            <a:prstDash val="solid"/>
            <a:miter/>
          </a:ln>
        </p:spPr>
        <p:txBody>
          <a:bodyPr rtlCol="0" anchor="ctr"/>
          <a:lstStyle/>
          <a:p>
            <a:endParaRPr lang="zh-CN" altLang="en-US"/>
          </a:p>
        </p:txBody>
      </p:sp>
      <p:sp>
        <p:nvSpPr>
          <p:cNvPr id="4" name="日期占位符 3"/>
          <p:cNvSpPr>
            <a:spLocks noGrp="1"/>
          </p:cNvSpPr>
          <p:nvPr>
            <p:ph type="dt" sz="half" idx="2"/>
            <p:custDataLst>
              <p:tags r:id="rId23"/>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26"/>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KSO_TEMPLATE" hidden="1"/>
          <p:cNvSpPr/>
          <p:nvPr userDrawn="1">
            <p:custDataLst>
              <p:tags r:id="rId28"/>
            </p:custDataLst>
          </p:nvPr>
        </p:nvSpPr>
        <p:spPr>
          <a:xfrm>
            <a:off x="0" y="0"/>
            <a:ext cx="0" cy="0"/>
          </a:xfrm>
          <a:prstGeom prst="rect">
            <a:avLst/>
          </a:prstGeom>
          <a:solidFill>
            <a:schemeClr val="tx2">
              <a:lumMod val="90000"/>
              <a:lumOff val="10000"/>
            </a:schemeClr>
          </a:solidFill>
          <a:ln w="7635" cap="flat">
            <a:noFill/>
            <a:prstDash val="solid"/>
            <a:miter/>
          </a:ln>
        </p:spPr>
        <p:txBody>
          <a:bodyPr rtlCol="0" anchor="ctr"/>
          <a:p>
            <a:endParaRPr lang="zh-CN" altLang="en-US"/>
          </a:p>
        </p:txBody>
      </p:sp>
      <p:pic>
        <p:nvPicPr>
          <p:cNvPr id="5124" name="图片 6" descr="logo横版 png"/>
          <p:cNvPicPr>
            <a:picLocks noChangeAspect="1"/>
          </p:cNvPicPr>
          <p:nvPr userDrawn="1"/>
        </p:nvPicPr>
        <p:blipFill>
          <a:blip r:embed="rId29"/>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矩形 10"/>
          <p:cNvSpPr/>
          <p:nvPr userDrawn="1">
            <p:custDataLst>
              <p:tags r:id="rId12"/>
            </p:custDataLst>
          </p:nvPr>
        </p:nvSpPr>
        <p:spPr>
          <a:xfrm flipH="1">
            <a:off x="0" y="-635"/>
            <a:ext cx="12192000" cy="6858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5" name="矩形: 圆角 14"/>
          <p:cNvSpPr/>
          <p:nvPr userDrawn="1">
            <p:custDataLst>
              <p:tags r:id="rId13"/>
            </p:custDataLst>
          </p:nvPr>
        </p:nvSpPr>
        <p:spPr>
          <a:xfrm flipH="1">
            <a:off x="148908" y="158433"/>
            <a:ext cx="11894185" cy="6540500"/>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标题占位符 1"/>
          <p:cNvSpPr>
            <a:spLocks noGrp="1"/>
          </p:cNvSpPr>
          <p:nvPr>
            <p:ph type="title"/>
            <p:custDataLst>
              <p:tags r:id="rId14"/>
            </p:custDataLst>
          </p:nvPr>
        </p:nvSpPr>
        <p:spPr>
          <a:xfrm>
            <a:off x="518160" y="29142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364400"/>
            <a:ext cx="10515600" cy="48132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9"/>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accent3"/>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114.xml"/><Relationship Id="rId2" Type="http://schemas.openxmlformats.org/officeDocument/2006/relationships/image" Target="../media/image10.jpeg"/><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155.xml"/><Relationship Id="rId2" Type="http://schemas.openxmlformats.org/officeDocument/2006/relationships/tags" Target="../tags/tag1154.xml"/><Relationship Id="rId1" Type="http://schemas.openxmlformats.org/officeDocument/2006/relationships/tags" Target="../tags/tag115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158.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117.xml"/><Relationship Id="rId2" Type="http://schemas.openxmlformats.org/officeDocument/2006/relationships/tags" Target="../tags/tag1116.xml"/><Relationship Id="rId1" Type="http://schemas.openxmlformats.org/officeDocument/2006/relationships/tags" Target="../tags/tag111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161.xml"/><Relationship Id="rId2" Type="http://schemas.openxmlformats.org/officeDocument/2006/relationships/tags" Target="../tags/tag1160.xml"/><Relationship Id="rId1" Type="http://schemas.openxmlformats.org/officeDocument/2006/relationships/tags" Target="../tags/tag115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3.xml"/></Relationships>
</file>

<file path=ppt/slides/_rels/slide3.xml.rels><?xml version="1.0" encoding="UTF-8" standalone="yes"?>
<Relationships xmlns="http://schemas.openxmlformats.org/package/2006/relationships"><Relationship Id="rId9" Type="http://schemas.openxmlformats.org/officeDocument/2006/relationships/tags" Target="../tags/tag1126.xml"/><Relationship Id="rId8" Type="http://schemas.openxmlformats.org/officeDocument/2006/relationships/tags" Target="../tags/tag1125.xml"/><Relationship Id="rId7" Type="http://schemas.openxmlformats.org/officeDocument/2006/relationships/tags" Target="../tags/tag1124.xml"/><Relationship Id="rId6" Type="http://schemas.openxmlformats.org/officeDocument/2006/relationships/tags" Target="../tags/tag1123.xml"/><Relationship Id="rId5" Type="http://schemas.openxmlformats.org/officeDocument/2006/relationships/tags" Target="../tags/tag1122.xml"/><Relationship Id="rId4" Type="http://schemas.openxmlformats.org/officeDocument/2006/relationships/tags" Target="../tags/tag1121.xml"/><Relationship Id="rId3" Type="http://schemas.openxmlformats.org/officeDocument/2006/relationships/tags" Target="../tags/tag1120.xml"/><Relationship Id="rId2" Type="http://schemas.openxmlformats.org/officeDocument/2006/relationships/tags" Target="../tags/tag1119.xml"/><Relationship Id="rId19" Type="http://schemas.openxmlformats.org/officeDocument/2006/relationships/slideLayout" Target="../slideLayouts/slideLayout3.xml"/><Relationship Id="rId18" Type="http://schemas.openxmlformats.org/officeDocument/2006/relationships/tags" Target="../tags/tag1135.xml"/><Relationship Id="rId17" Type="http://schemas.openxmlformats.org/officeDocument/2006/relationships/tags" Target="../tags/tag1134.xml"/><Relationship Id="rId16" Type="http://schemas.openxmlformats.org/officeDocument/2006/relationships/tags" Target="../tags/tag1133.xml"/><Relationship Id="rId15" Type="http://schemas.openxmlformats.org/officeDocument/2006/relationships/tags" Target="../tags/tag1132.xml"/><Relationship Id="rId14" Type="http://schemas.openxmlformats.org/officeDocument/2006/relationships/tags" Target="../tags/tag1131.xml"/><Relationship Id="rId13" Type="http://schemas.openxmlformats.org/officeDocument/2006/relationships/tags" Target="../tags/tag1130.xml"/><Relationship Id="rId12" Type="http://schemas.openxmlformats.org/officeDocument/2006/relationships/tags" Target="../tags/tag1129.xml"/><Relationship Id="rId11" Type="http://schemas.openxmlformats.org/officeDocument/2006/relationships/tags" Target="../tags/tag1128.xml"/><Relationship Id="rId10" Type="http://schemas.openxmlformats.org/officeDocument/2006/relationships/tags" Target="../tags/tag1127.xml"/><Relationship Id="rId1" Type="http://schemas.openxmlformats.org/officeDocument/2006/relationships/tags" Target="../tags/tag111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138.xml"/><Relationship Id="rId2" Type="http://schemas.openxmlformats.org/officeDocument/2006/relationships/tags" Target="../tags/tag1137.xml"/><Relationship Id="rId1" Type="http://schemas.openxmlformats.org/officeDocument/2006/relationships/tags" Target="../tags/tag113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1.xml"/><Relationship Id="rId1" Type="http://schemas.openxmlformats.org/officeDocument/2006/relationships/tags" Target="../tags/tag114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14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145.xml"/><Relationship Id="rId2" Type="http://schemas.openxmlformats.org/officeDocument/2006/relationships/tags" Target="../tags/tag1144.xml"/><Relationship Id="rId1" Type="http://schemas.openxmlformats.org/officeDocument/2006/relationships/tags" Target="../tags/tag114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6.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Expansion: combination practices</a:t>
            </a:r>
            <a:endParaRPr lang="en-US" altLang="zh-CN"/>
          </a:p>
        </p:txBody>
      </p:sp>
      <p:sp>
        <p:nvSpPr>
          <p:cNvPr id="9" name="文本框 8"/>
          <p:cNvSpPr txBox="1"/>
          <p:nvPr/>
        </p:nvSpPr>
        <p:spPr>
          <a:xfrm>
            <a:off x="276860" y="1388745"/>
            <a:ext cx="4565650" cy="1938020"/>
          </a:xfrm>
          <a:prstGeom prst="rect">
            <a:avLst/>
          </a:prstGeom>
        </p:spPr>
        <p:style>
          <a:lnRef idx="2">
            <a:schemeClr val="accent1"/>
          </a:lnRef>
          <a:fillRef idx="2">
            <a:schemeClr val="accent1"/>
          </a:fillRef>
          <a:effectRef idx="0">
            <a:srgbClr val="FFFFFF"/>
          </a:effectRef>
          <a:fontRef idx="minor">
            <a:schemeClr val="dk1"/>
          </a:fontRef>
        </p:style>
        <p:txBody>
          <a:bodyPr wrap="square" rtlCol="0" anchor="t">
            <a:spAutoFit/>
          </a:bodyPr>
          <a:p>
            <a:pPr algn="ctr"/>
            <a:r>
              <a:rPr lang="zh-CN" sz="2000" b="1" dirty="0" err="1" smtClean="0">
                <a:solidFill>
                  <a:srgbClr val="000000"/>
                </a:solidFill>
                <a:latin typeface="Times New Roman" panose="02020603050405020304" charset="0"/>
                <a:cs typeface="Times New Roman" panose="02020603050405020304" charset="0"/>
              </a:rPr>
              <a:t>句型结构</a:t>
            </a:r>
            <a:endParaRPr lang="zh-CN" sz="2000" b="1" dirty="0" err="1" smtClean="0">
              <a:solidFill>
                <a:srgbClr val="000000"/>
              </a:solidFill>
              <a:latin typeface="Times New Roman" panose="02020603050405020304" charset="0"/>
              <a:cs typeface="Times New Roman" panose="02020603050405020304" charset="0"/>
            </a:endParaRPr>
          </a:p>
          <a:p>
            <a:pPr algn="l"/>
            <a:r>
              <a:rPr sz="2000" dirty="0" err="1" smtClean="0">
                <a:solidFill>
                  <a:srgbClr val="000000"/>
                </a:solidFill>
                <a:latin typeface="Times New Roman" panose="02020603050405020304" charset="0"/>
                <a:cs typeface="Times New Roman" panose="02020603050405020304" charset="0"/>
              </a:rPr>
              <a:t>1.</a:t>
            </a:r>
            <a:r>
              <a:rPr sz="2000" b="1" u="sng" dirty="0" err="1" smtClean="0">
                <a:solidFill>
                  <a:srgbClr val="000000"/>
                </a:solidFill>
                <a:latin typeface="Times New Roman" panose="02020603050405020304" charset="0"/>
                <a:cs typeface="Times New Roman" panose="02020603050405020304" charset="0"/>
              </a:rPr>
              <a:t>The primary goal of </a:t>
            </a:r>
            <a:r>
              <a:rPr lang="en-US" sz="2000" b="1" u="sng" dirty="0" err="1" smtClean="0">
                <a:solidFill>
                  <a:srgbClr val="000000"/>
                </a:solidFill>
                <a:latin typeface="Times New Roman" panose="02020603050405020304" charset="0"/>
                <a:cs typeface="Times New Roman" panose="02020603050405020304" charset="0"/>
              </a:rPr>
              <a:t>……</a:t>
            </a:r>
            <a:r>
              <a:rPr sz="2000" b="1" u="sng" dirty="0" err="1" smtClean="0">
                <a:solidFill>
                  <a:srgbClr val="000000"/>
                </a:solidFill>
                <a:latin typeface="Times New Roman" panose="02020603050405020304" charset="0"/>
                <a:cs typeface="Times New Roman" panose="02020603050405020304" charset="0"/>
              </a:rPr>
              <a:t> is to</a:t>
            </a:r>
            <a:r>
              <a:rPr sz="2000" dirty="0" err="1" smtClean="0">
                <a:solidFill>
                  <a:srgbClr val="000000"/>
                </a:solidFill>
                <a:latin typeface="Times New Roman" panose="02020603050405020304" charset="0"/>
                <a:cs typeface="Times New Roman" panose="02020603050405020304" charset="0"/>
              </a:rPr>
              <a:t> </a:t>
            </a:r>
            <a:endParaRPr sz="2000" dirty="0" err="1" smtClean="0">
              <a:solidFill>
                <a:srgbClr val="000000"/>
              </a:solidFill>
              <a:latin typeface="Times New Roman" panose="02020603050405020304" charset="0"/>
              <a:cs typeface="Times New Roman" panose="02020603050405020304" charset="0"/>
            </a:endParaRPr>
          </a:p>
          <a:p>
            <a:pPr algn="l"/>
            <a:r>
              <a:rPr sz="2000" dirty="0" err="1" smtClean="0">
                <a:solidFill>
                  <a:srgbClr val="000000"/>
                </a:solidFill>
                <a:latin typeface="Times New Roman" panose="02020603050405020304" charset="0"/>
                <a:cs typeface="Times New Roman" panose="02020603050405020304" charset="0"/>
              </a:rPr>
              <a:t>2.</a:t>
            </a:r>
            <a:r>
              <a:rPr sz="2000" b="1" u="sng" dirty="0" err="1" smtClean="0">
                <a:solidFill>
                  <a:srgbClr val="000000"/>
                </a:solidFill>
                <a:latin typeface="Times New Roman" panose="02020603050405020304" charset="0"/>
                <a:cs typeface="Times New Roman" panose="02020603050405020304" charset="0"/>
              </a:rPr>
              <a:t>Through this initiative, we aim to</a:t>
            </a:r>
            <a:r>
              <a:rPr lang="en-US" sz="2000" b="1" u="sng" dirty="0" err="1" smtClean="0">
                <a:solidFill>
                  <a:srgbClr val="000000"/>
                </a:solidFill>
                <a:latin typeface="Times New Roman" panose="02020603050405020304" charset="0"/>
                <a:cs typeface="Times New Roman" panose="02020603050405020304" charset="0"/>
              </a:rPr>
              <a:t>……</a:t>
            </a:r>
            <a:r>
              <a:rPr sz="2000" dirty="0" err="1" smtClean="0">
                <a:solidFill>
                  <a:srgbClr val="000000"/>
                </a:solidFill>
                <a:latin typeface="Times New Roman" panose="02020603050405020304" charset="0"/>
                <a:cs typeface="Times New Roman" panose="02020603050405020304" charset="0"/>
              </a:rPr>
              <a:t> </a:t>
            </a:r>
            <a:endParaRPr sz="2000" dirty="0" err="1" smtClean="0">
              <a:solidFill>
                <a:srgbClr val="000000"/>
              </a:solidFill>
              <a:latin typeface="Times New Roman" panose="02020603050405020304" charset="0"/>
              <a:cs typeface="Times New Roman" panose="02020603050405020304" charset="0"/>
            </a:endParaRPr>
          </a:p>
          <a:p>
            <a:pPr algn="l"/>
            <a:r>
              <a:rPr sz="2000" dirty="0" err="1" smtClean="0">
                <a:solidFill>
                  <a:srgbClr val="000000"/>
                </a:solidFill>
                <a:latin typeface="Times New Roman" panose="02020603050405020304" charset="0"/>
                <a:cs typeface="Times New Roman" panose="02020603050405020304" charset="0"/>
              </a:rPr>
              <a:t>3.</a:t>
            </a:r>
            <a:r>
              <a:rPr lang="en-US" sz="2000" dirty="0" err="1" smtClean="0">
                <a:solidFill>
                  <a:srgbClr val="000000"/>
                </a:solidFill>
                <a:latin typeface="Times New Roman" panose="02020603050405020304" charset="0"/>
                <a:cs typeface="Times New Roman" panose="02020603050405020304" charset="0"/>
              </a:rPr>
              <a:t>……</a:t>
            </a:r>
            <a:r>
              <a:rPr sz="2000" dirty="0" err="1" smtClean="0">
                <a:solidFill>
                  <a:srgbClr val="000000"/>
                </a:solidFill>
                <a:latin typeface="Times New Roman" panose="02020603050405020304" charset="0"/>
                <a:cs typeface="Times New Roman" panose="02020603050405020304" charset="0"/>
              </a:rPr>
              <a:t> will </a:t>
            </a:r>
            <a:r>
              <a:rPr sz="2000" b="1" u="sng" dirty="0" err="1" smtClean="0">
                <a:solidFill>
                  <a:srgbClr val="000000"/>
                </a:solidFill>
                <a:latin typeface="Times New Roman" panose="02020603050405020304" charset="0"/>
                <a:cs typeface="Times New Roman" panose="02020603050405020304" charset="0"/>
              </a:rPr>
              <a:t>serve as a visual reminder</a:t>
            </a:r>
            <a:r>
              <a:rPr sz="2000" dirty="0" err="1" smtClean="0">
                <a:solidFill>
                  <a:srgbClr val="000000"/>
                </a:solidFill>
                <a:latin typeface="Times New Roman" panose="02020603050405020304" charset="0"/>
                <a:cs typeface="Times New Roman" panose="02020603050405020304" charset="0"/>
              </a:rPr>
              <a:t> of </a:t>
            </a:r>
            <a:r>
              <a:rPr lang="en-US" sz="2000" dirty="0" err="1" smtClean="0">
                <a:solidFill>
                  <a:srgbClr val="000000"/>
                </a:solidFill>
                <a:latin typeface="Times New Roman" panose="02020603050405020304" charset="0"/>
                <a:cs typeface="Times New Roman" panose="02020603050405020304" charset="0"/>
              </a:rPr>
              <a:t>……</a:t>
            </a:r>
            <a:r>
              <a:rPr sz="2000" dirty="0" err="1" smtClean="0">
                <a:solidFill>
                  <a:srgbClr val="000000"/>
                </a:solidFill>
                <a:latin typeface="Times New Roman" panose="02020603050405020304" charset="0"/>
                <a:cs typeface="Times New Roman" panose="02020603050405020304" charset="0"/>
              </a:rPr>
              <a:t>.</a:t>
            </a:r>
            <a:endParaRPr sz="2000" dirty="0" err="1" smtClean="0">
              <a:solidFill>
                <a:srgbClr val="000000"/>
              </a:solidFill>
              <a:latin typeface="Times New Roman" panose="02020603050405020304" charset="0"/>
              <a:cs typeface="Times New Roman" panose="02020603050405020304" charset="0"/>
            </a:endParaRPr>
          </a:p>
          <a:p>
            <a:pPr algn="l"/>
            <a:r>
              <a:rPr lang="en-US" sz="2000" dirty="0" err="1" smtClean="0">
                <a:solidFill>
                  <a:srgbClr val="000000"/>
                </a:solidFill>
                <a:latin typeface="Times New Roman" panose="02020603050405020304" charset="0"/>
                <a:cs typeface="Times New Roman" panose="02020603050405020304" charset="0"/>
              </a:rPr>
              <a:t>4. ……</a:t>
            </a:r>
            <a:r>
              <a:rPr sz="2000" dirty="0" err="1" smtClean="0">
                <a:solidFill>
                  <a:srgbClr val="000000"/>
                </a:solidFill>
                <a:latin typeface="Times New Roman" panose="02020603050405020304" charset="0"/>
                <a:cs typeface="Times New Roman" panose="02020603050405020304" charset="0"/>
              </a:rPr>
              <a:t> </a:t>
            </a:r>
            <a:r>
              <a:rPr sz="2000" b="1" u="sng" dirty="0" err="1" smtClean="0">
                <a:solidFill>
                  <a:srgbClr val="000000"/>
                </a:solidFill>
                <a:latin typeface="Times New Roman" panose="02020603050405020304" charset="0"/>
                <a:cs typeface="Times New Roman" panose="02020603050405020304" charset="0"/>
              </a:rPr>
              <a:t>seeks to</a:t>
            </a:r>
            <a:r>
              <a:rPr sz="2000" dirty="0" err="1" smtClean="0">
                <a:solidFill>
                  <a:srgbClr val="000000"/>
                </a:solidFill>
                <a:latin typeface="Times New Roman" panose="02020603050405020304" charset="0"/>
                <a:cs typeface="Times New Roman" panose="02020603050405020304" charset="0"/>
              </a:rPr>
              <a:t> </a:t>
            </a:r>
            <a:r>
              <a:rPr lang="en-US" sz="2000" dirty="0" err="1" smtClean="0">
                <a:solidFill>
                  <a:srgbClr val="000000"/>
                </a:solidFill>
                <a:latin typeface="Times New Roman" panose="02020603050405020304" charset="0"/>
                <a:cs typeface="Times New Roman" panose="02020603050405020304" charset="0"/>
              </a:rPr>
              <a:t>……</a:t>
            </a:r>
            <a:endParaRPr lang="en-US" sz="2000" dirty="0" err="1" smtClean="0">
              <a:solidFill>
                <a:srgbClr val="000000"/>
              </a:solidFill>
              <a:latin typeface="Times New Roman" panose="02020603050405020304" charset="0"/>
              <a:cs typeface="Times New Roman" panose="02020603050405020304" charset="0"/>
            </a:endParaRPr>
          </a:p>
        </p:txBody>
      </p:sp>
      <p:sp>
        <p:nvSpPr>
          <p:cNvPr id="4" name="文本框 3"/>
          <p:cNvSpPr txBox="1"/>
          <p:nvPr/>
        </p:nvSpPr>
        <p:spPr>
          <a:xfrm>
            <a:off x="4956175" y="1281430"/>
            <a:ext cx="7186295" cy="2245360"/>
          </a:xfrm>
          <a:prstGeom prst="rect">
            <a:avLst/>
          </a:prstGeom>
        </p:spPr>
        <p:style>
          <a:lnRef idx="2">
            <a:schemeClr val="accent1"/>
          </a:lnRef>
          <a:fillRef idx="2">
            <a:schemeClr val="accent1"/>
          </a:fillRef>
          <a:effectRef idx="0">
            <a:srgbClr val="FFFFFF"/>
          </a:effectRef>
          <a:fontRef idx="minor">
            <a:schemeClr val="dk1"/>
          </a:fontRef>
        </p:style>
        <p:txBody>
          <a:bodyPr wrap="square" rtlCol="0" anchor="t">
            <a:spAutoFit/>
          </a:bodyPr>
          <a:p>
            <a:pPr algn="ctr"/>
            <a:r>
              <a:rPr lang="zh-CN" sz="2000" b="1" dirty="0" err="1" smtClean="0">
                <a:solidFill>
                  <a:srgbClr val="000000"/>
                </a:solidFill>
                <a:latin typeface="Times New Roman" panose="02020603050405020304" charset="0"/>
                <a:cs typeface="Times New Roman" panose="02020603050405020304" charset="0"/>
              </a:rPr>
              <a:t>语料模块</a:t>
            </a:r>
            <a:endParaRPr lang="zh-CN" sz="2000" b="1" dirty="0" err="1" smtClean="0">
              <a:solidFill>
                <a:srgbClr val="000000"/>
              </a:solidFill>
              <a:latin typeface="Times New Roman" panose="02020603050405020304" charset="0"/>
              <a:cs typeface="Times New Roman" panose="02020603050405020304" charset="0"/>
            </a:endParaRPr>
          </a:p>
          <a:p>
            <a:pPr algn="l"/>
            <a:r>
              <a:rPr sz="2000" dirty="0" err="1" smtClean="0">
                <a:solidFill>
                  <a:srgbClr val="000000"/>
                </a:solidFill>
                <a:latin typeface="Times New Roman" panose="02020603050405020304" charset="0"/>
                <a:cs typeface="Times New Roman" panose="02020603050405020304" charset="0"/>
              </a:rPr>
              <a:t>1.</a:t>
            </a:r>
            <a:r>
              <a:rPr lang="zh-CN" sz="2000" dirty="0" err="1" smtClean="0">
                <a:solidFill>
                  <a:srgbClr val="000000"/>
                </a:solidFill>
                <a:latin typeface="Times New Roman" panose="02020603050405020304" charset="0"/>
                <a:cs typeface="Times New Roman" panose="02020603050405020304" charset="0"/>
              </a:rPr>
              <a:t>鼓励可循环材料的使用</a:t>
            </a:r>
            <a:r>
              <a:rPr lang="en-US" altLang="zh-CN" sz="2000" dirty="0" err="1" smtClean="0">
                <a:solidFill>
                  <a:srgbClr val="000000"/>
                </a:solidFill>
                <a:latin typeface="Times New Roman" panose="02020603050405020304" charset="0"/>
                <a:cs typeface="Times New Roman" panose="02020603050405020304" charset="0"/>
              </a:rPr>
              <a:t>          </a:t>
            </a:r>
            <a:r>
              <a:rPr lang="en-US" altLang="zh-CN" sz="2000" dirty="0" err="1" smtClean="0">
                <a:solidFill>
                  <a:srgbClr val="000000"/>
                </a:solidFill>
                <a:latin typeface="Times New Roman" panose="02020603050405020304" charset="0"/>
                <a:cs typeface="Times New Roman" panose="02020603050405020304" charset="0"/>
                <a:sym typeface="+mn-ea"/>
              </a:rPr>
              <a:t>__________________________</a:t>
            </a:r>
            <a:endParaRPr lang="zh-CN" sz="2000" dirty="0" err="1" smtClean="0">
              <a:solidFill>
                <a:srgbClr val="000000"/>
              </a:solidFill>
              <a:latin typeface="Times New Roman" panose="02020603050405020304" charset="0"/>
              <a:cs typeface="Times New Roman" panose="02020603050405020304" charset="0"/>
            </a:endParaRPr>
          </a:p>
          <a:p>
            <a:pPr algn="l"/>
            <a:r>
              <a:rPr lang="en-US" altLang="zh-CN" sz="2000" dirty="0" err="1" smtClean="0">
                <a:solidFill>
                  <a:srgbClr val="000000"/>
                </a:solidFill>
                <a:latin typeface="Times New Roman" panose="02020603050405020304" charset="0"/>
                <a:cs typeface="Times New Roman" panose="02020603050405020304" charset="0"/>
              </a:rPr>
              <a:t>2.推广可持续的实践                  </a:t>
            </a:r>
            <a:r>
              <a:rPr lang="en-US" altLang="zh-CN" sz="2000" dirty="0" err="1" smtClean="0">
                <a:solidFill>
                  <a:srgbClr val="000000"/>
                </a:solidFill>
                <a:latin typeface="Times New Roman" panose="02020603050405020304" charset="0"/>
                <a:cs typeface="Times New Roman" panose="02020603050405020304" charset="0"/>
                <a:sym typeface="+mn-ea"/>
              </a:rPr>
              <a:t>__________________________</a:t>
            </a:r>
            <a:endParaRPr lang="en-US" altLang="zh-CN" sz="2000" dirty="0" err="1" smtClean="0">
              <a:solidFill>
                <a:srgbClr val="000000"/>
              </a:solidFill>
              <a:latin typeface="Times New Roman" panose="02020603050405020304" charset="0"/>
              <a:cs typeface="Times New Roman" panose="02020603050405020304" charset="0"/>
            </a:endParaRPr>
          </a:p>
          <a:p>
            <a:pPr algn="l"/>
            <a:r>
              <a:rPr lang="en-US" altLang="zh-CN" sz="2000" dirty="0" err="1" smtClean="0">
                <a:solidFill>
                  <a:srgbClr val="000000"/>
                </a:solidFill>
                <a:latin typeface="Times New Roman" panose="02020603050405020304" charset="0"/>
                <a:cs typeface="Times New Roman" panose="02020603050405020304" charset="0"/>
              </a:rPr>
              <a:t>3.减少校园内的塑料</a:t>
            </a:r>
            <a:r>
              <a:rPr lang="zh-CN" altLang="en-US" sz="2000" dirty="0" err="1" smtClean="0">
                <a:solidFill>
                  <a:srgbClr val="000000"/>
                </a:solidFill>
                <a:latin typeface="Times New Roman" panose="02020603050405020304" charset="0"/>
                <a:cs typeface="Times New Roman" panose="02020603050405020304" charset="0"/>
              </a:rPr>
              <a:t>垃圾</a:t>
            </a:r>
            <a:r>
              <a:rPr lang="en-US" altLang="zh-CN" sz="2000" dirty="0" err="1" smtClean="0">
                <a:solidFill>
                  <a:srgbClr val="000000"/>
                </a:solidFill>
                <a:latin typeface="Times New Roman" panose="02020603050405020304" charset="0"/>
                <a:cs typeface="Times New Roman" panose="02020603050405020304" charset="0"/>
              </a:rPr>
              <a:t>          </a:t>
            </a:r>
            <a:r>
              <a:rPr lang="en-US" altLang="zh-CN" sz="2000" dirty="0" err="1" smtClean="0">
                <a:solidFill>
                  <a:srgbClr val="000000"/>
                </a:solidFill>
                <a:latin typeface="Times New Roman" panose="02020603050405020304" charset="0"/>
                <a:cs typeface="Times New Roman" panose="02020603050405020304" charset="0"/>
                <a:sym typeface="+mn-ea"/>
              </a:rPr>
              <a:t>__________________________</a:t>
            </a:r>
            <a:endParaRPr lang="en-US" altLang="zh-CN" sz="2000" dirty="0" err="1" smtClean="0">
              <a:solidFill>
                <a:srgbClr val="000000"/>
              </a:solidFill>
              <a:latin typeface="Times New Roman" panose="02020603050405020304" charset="0"/>
              <a:cs typeface="Times New Roman" panose="02020603050405020304" charset="0"/>
            </a:endParaRPr>
          </a:p>
          <a:p>
            <a:pPr algn="l"/>
            <a:r>
              <a:rPr lang="en-US" altLang="zh-CN" sz="2000" dirty="0" err="1" smtClean="0">
                <a:solidFill>
                  <a:srgbClr val="000000"/>
                </a:solidFill>
                <a:latin typeface="Times New Roman" panose="02020603050405020304" charset="0"/>
                <a:cs typeface="Times New Roman" panose="02020603050405020304" charset="0"/>
              </a:rPr>
              <a:t>4.我们自然世界的美丽与脆弱  </a:t>
            </a:r>
            <a:r>
              <a:rPr lang="en-US" altLang="zh-CN" sz="2000" dirty="0" err="1" smtClean="0">
                <a:solidFill>
                  <a:srgbClr val="000000"/>
                </a:solidFill>
                <a:latin typeface="Times New Roman" panose="02020603050405020304" charset="0"/>
                <a:cs typeface="Times New Roman" panose="02020603050405020304" charset="0"/>
                <a:sym typeface="+mn-ea"/>
              </a:rPr>
              <a:t>__________________________</a:t>
            </a:r>
            <a:endParaRPr lang="en-US" altLang="zh-CN" sz="2000" dirty="0" err="1" smtClean="0">
              <a:solidFill>
                <a:srgbClr val="000000"/>
              </a:solidFill>
              <a:latin typeface="Times New Roman" panose="02020603050405020304" charset="0"/>
              <a:cs typeface="Times New Roman" panose="02020603050405020304" charset="0"/>
            </a:endParaRPr>
          </a:p>
          <a:p>
            <a:pPr algn="l"/>
            <a:r>
              <a:rPr lang="en-US" altLang="zh-CN" sz="2000" dirty="0" err="1" smtClean="0">
                <a:solidFill>
                  <a:srgbClr val="000000"/>
                </a:solidFill>
                <a:latin typeface="Times New Roman" panose="02020603050405020304" charset="0"/>
                <a:cs typeface="Times New Roman" panose="02020603050405020304" charset="0"/>
              </a:rPr>
              <a:t>5.清理当地的公园                      </a:t>
            </a:r>
            <a:r>
              <a:rPr lang="en-US" altLang="zh-CN" sz="2000" dirty="0" err="1" smtClean="0">
                <a:solidFill>
                  <a:srgbClr val="000000"/>
                </a:solidFill>
                <a:latin typeface="Times New Roman" panose="02020603050405020304" charset="0"/>
                <a:cs typeface="Times New Roman" panose="02020603050405020304" charset="0"/>
                <a:sym typeface="+mn-ea"/>
              </a:rPr>
              <a:t>__________________________</a:t>
            </a:r>
            <a:r>
              <a:rPr lang="en-US" altLang="zh-CN" sz="2000" dirty="0" err="1" smtClean="0">
                <a:solidFill>
                  <a:srgbClr val="000000"/>
                </a:solidFill>
                <a:latin typeface="Times New Roman" panose="02020603050405020304" charset="0"/>
                <a:cs typeface="Times New Roman" panose="02020603050405020304" charset="0"/>
              </a:rPr>
              <a:t> </a:t>
            </a:r>
            <a:endParaRPr lang="en-US" altLang="zh-CN" sz="2000" dirty="0" err="1" smtClean="0">
              <a:solidFill>
                <a:srgbClr val="000000"/>
              </a:solidFill>
              <a:latin typeface="Times New Roman" panose="02020603050405020304" charset="0"/>
              <a:cs typeface="Times New Roman" panose="02020603050405020304" charset="0"/>
            </a:endParaRPr>
          </a:p>
          <a:p>
            <a:pPr algn="l"/>
            <a:endParaRPr lang="en-US" sz="2000" dirty="0" err="1" smtClean="0">
              <a:solidFill>
                <a:srgbClr val="000000"/>
              </a:solidFill>
              <a:latin typeface="Times New Roman" panose="02020603050405020304" charset="0"/>
              <a:cs typeface="Times New Roman" panose="02020603050405020304" charset="0"/>
            </a:endParaRPr>
          </a:p>
        </p:txBody>
      </p:sp>
      <p:sp>
        <p:nvSpPr>
          <p:cNvPr id="5" name="文本框 4"/>
          <p:cNvSpPr txBox="1"/>
          <p:nvPr/>
        </p:nvSpPr>
        <p:spPr>
          <a:xfrm>
            <a:off x="8017510" y="1506220"/>
            <a:ext cx="4055745" cy="452120"/>
          </a:xfrm>
          <a:prstGeom prst="rect">
            <a:avLst/>
          </a:prstGeom>
          <a:noFill/>
        </p:spPr>
        <p:txBody>
          <a:bodyPr wrap="square" rtlCol="0"/>
          <a:p>
            <a:pPr algn="l">
              <a:lnSpc>
                <a:spcPct val="140000"/>
              </a:lnSpc>
            </a:pPr>
            <a:r>
              <a:rPr lang="zh-CN" altLang="en-US" b="1" kern="100" dirty="0">
                <a:solidFill>
                  <a:srgbClr val="FF0000"/>
                </a:solidFill>
                <a:effectLst/>
                <a:latin typeface="Times New Roman" panose="02020603050405020304" charset="0"/>
                <a:cs typeface="Times New Roman" panose="02020603050405020304" charset="0"/>
              </a:rPr>
              <a:t>encourage the use of reusable materials</a:t>
            </a:r>
            <a:endParaRPr lang="zh-CN" altLang="en-US" b="1" kern="100" dirty="0">
              <a:solidFill>
                <a:srgbClr val="FF0000"/>
              </a:solidFill>
              <a:effectLst/>
              <a:latin typeface="Times New Roman" panose="02020603050405020304" charset="0"/>
              <a:cs typeface="Times New Roman" panose="02020603050405020304" charset="0"/>
            </a:endParaRPr>
          </a:p>
        </p:txBody>
      </p:sp>
      <p:sp>
        <p:nvSpPr>
          <p:cNvPr id="6" name="文本框 5"/>
          <p:cNvSpPr txBox="1"/>
          <p:nvPr/>
        </p:nvSpPr>
        <p:spPr>
          <a:xfrm>
            <a:off x="8255635" y="1780540"/>
            <a:ext cx="4055745" cy="452120"/>
          </a:xfrm>
          <a:prstGeom prst="rect">
            <a:avLst/>
          </a:prstGeom>
          <a:noFill/>
        </p:spPr>
        <p:txBody>
          <a:bodyPr wrap="square" rtlCol="0"/>
          <a:p>
            <a:pPr algn="l">
              <a:lnSpc>
                <a:spcPct val="140000"/>
              </a:lnSpc>
            </a:pPr>
            <a:r>
              <a:rPr lang="zh-CN" altLang="en-US" b="1" kern="100" dirty="0">
                <a:solidFill>
                  <a:srgbClr val="FF0000"/>
                </a:solidFill>
                <a:effectLst/>
                <a:latin typeface="Times New Roman" panose="02020603050405020304" charset="0"/>
                <a:cs typeface="Times New Roman" panose="02020603050405020304" charset="0"/>
              </a:rPr>
              <a:t>promote sustainable practices</a:t>
            </a:r>
            <a:endParaRPr lang="zh-CN" altLang="en-US" b="1" kern="100" dirty="0">
              <a:solidFill>
                <a:srgbClr val="FF0000"/>
              </a:solidFill>
              <a:effectLst/>
              <a:latin typeface="Times New Roman" panose="02020603050405020304" charset="0"/>
              <a:cs typeface="Times New Roman" panose="02020603050405020304" charset="0"/>
            </a:endParaRPr>
          </a:p>
        </p:txBody>
      </p:sp>
      <p:sp>
        <p:nvSpPr>
          <p:cNvPr id="7" name="文本框 6"/>
          <p:cNvSpPr txBox="1"/>
          <p:nvPr/>
        </p:nvSpPr>
        <p:spPr>
          <a:xfrm>
            <a:off x="8308975" y="2085340"/>
            <a:ext cx="4055745" cy="452120"/>
          </a:xfrm>
          <a:prstGeom prst="rect">
            <a:avLst/>
          </a:prstGeom>
          <a:noFill/>
        </p:spPr>
        <p:txBody>
          <a:bodyPr wrap="square" rtlCol="0"/>
          <a:p>
            <a:pPr algn="l">
              <a:lnSpc>
                <a:spcPct val="140000"/>
              </a:lnSpc>
            </a:pPr>
            <a:r>
              <a:rPr lang="zh-CN" altLang="en-US" b="1" kern="100" dirty="0">
                <a:solidFill>
                  <a:srgbClr val="FF0000"/>
                </a:solidFill>
                <a:effectLst/>
                <a:latin typeface="Times New Roman" panose="02020603050405020304" charset="0"/>
                <a:cs typeface="Times New Roman" panose="02020603050405020304" charset="0"/>
              </a:rPr>
              <a:t>reduce plastic waste on campus</a:t>
            </a:r>
            <a:endParaRPr lang="zh-CN" altLang="en-US" b="1" kern="100" dirty="0">
              <a:solidFill>
                <a:srgbClr val="FF0000"/>
              </a:solidFill>
              <a:effectLst/>
              <a:latin typeface="Times New Roman" panose="02020603050405020304" charset="0"/>
              <a:cs typeface="Times New Roman" panose="02020603050405020304" charset="0"/>
            </a:endParaRPr>
          </a:p>
        </p:txBody>
      </p:sp>
      <p:sp>
        <p:nvSpPr>
          <p:cNvPr id="8" name="文本框 7"/>
          <p:cNvSpPr txBox="1"/>
          <p:nvPr/>
        </p:nvSpPr>
        <p:spPr>
          <a:xfrm>
            <a:off x="8155940" y="2384425"/>
            <a:ext cx="4208780" cy="452120"/>
          </a:xfrm>
          <a:prstGeom prst="rect">
            <a:avLst/>
          </a:prstGeom>
          <a:noFill/>
        </p:spPr>
        <p:txBody>
          <a:bodyPr wrap="square" rtlCol="0"/>
          <a:p>
            <a:pPr algn="l">
              <a:lnSpc>
                <a:spcPct val="140000"/>
              </a:lnSpc>
            </a:pPr>
            <a:r>
              <a:rPr lang="zh-CN" altLang="en-US" b="1" kern="100" dirty="0">
                <a:solidFill>
                  <a:srgbClr val="FF0000"/>
                </a:solidFill>
                <a:effectLst/>
                <a:latin typeface="Times New Roman" panose="02020603050405020304" charset="0"/>
                <a:cs typeface="Times New Roman" panose="02020603050405020304" charset="0"/>
              </a:rPr>
              <a:t>beauty and fragility of our natural world</a:t>
            </a:r>
            <a:endParaRPr lang="zh-CN" altLang="en-US" b="1" kern="100" dirty="0">
              <a:solidFill>
                <a:srgbClr val="FF0000"/>
              </a:solidFill>
              <a:effectLst/>
              <a:latin typeface="Times New Roman" panose="02020603050405020304" charset="0"/>
              <a:cs typeface="Times New Roman" panose="02020603050405020304" charset="0"/>
            </a:endParaRPr>
          </a:p>
        </p:txBody>
      </p:sp>
      <p:sp>
        <p:nvSpPr>
          <p:cNvPr id="10" name="文本框 9"/>
          <p:cNvSpPr txBox="1"/>
          <p:nvPr/>
        </p:nvSpPr>
        <p:spPr>
          <a:xfrm>
            <a:off x="8308975" y="2664460"/>
            <a:ext cx="4055745" cy="452120"/>
          </a:xfrm>
          <a:prstGeom prst="rect">
            <a:avLst/>
          </a:prstGeom>
          <a:noFill/>
        </p:spPr>
        <p:txBody>
          <a:bodyPr wrap="square" rtlCol="0"/>
          <a:p>
            <a:pPr algn="l">
              <a:lnSpc>
                <a:spcPct val="140000"/>
              </a:lnSpc>
            </a:pPr>
            <a:r>
              <a:rPr lang="zh-CN" altLang="en-US" b="1" kern="100" dirty="0">
                <a:solidFill>
                  <a:srgbClr val="FF0000"/>
                </a:solidFill>
                <a:effectLst/>
                <a:latin typeface="Times New Roman" panose="02020603050405020304" charset="0"/>
                <a:cs typeface="Times New Roman" panose="02020603050405020304" charset="0"/>
              </a:rPr>
              <a:t>clean up local parks</a:t>
            </a:r>
            <a:endParaRPr lang="zh-CN" altLang="en-US" b="1" kern="100" dirty="0">
              <a:solidFill>
                <a:srgbClr val="FF0000"/>
              </a:solidFill>
              <a:effectLst/>
              <a:latin typeface="Times New Roman" panose="02020603050405020304" charset="0"/>
              <a:cs typeface="Times New Roman" panose="02020603050405020304" charset="0"/>
            </a:endParaRPr>
          </a:p>
        </p:txBody>
      </p:sp>
      <p:sp>
        <p:nvSpPr>
          <p:cNvPr id="11" name="文本框 10"/>
          <p:cNvSpPr txBox="1"/>
          <p:nvPr/>
        </p:nvSpPr>
        <p:spPr>
          <a:xfrm>
            <a:off x="9149080" y="464312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12" name="文本框 11"/>
          <p:cNvSpPr txBox="1"/>
          <p:nvPr/>
        </p:nvSpPr>
        <p:spPr>
          <a:xfrm>
            <a:off x="217170" y="3635375"/>
            <a:ext cx="11856085" cy="2676525"/>
          </a:xfrm>
          <a:prstGeom prst="rect">
            <a:avLst/>
          </a:prstGeom>
          <a:noFill/>
        </p:spPr>
        <p:txBody>
          <a:bodyPr wrap="square" rtlCol="0" anchor="t">
            <a:spAutoFit/>
          </a:bodyPr>
          <a:p>
            <a:pPr algn="l">
              <a:lnSpc>
                <a:spcPct val="140000"/>
              </a:lnSpc>
            </a:pPr>
            <a:r>
              <a:rPr lang="zh-CN" altLang="en-US" sz="2000" kern="100" dirty="0">
                <a:effectLst/>
                <a:latin typeface="+mn-ea"/>
                <a:cs typeface="江城圆体 400W" panose="020B0500000000000000" pitchFamily="34" charset="-122"/>
              </a:rPr>
              <a:t>1. 我们环保俱乐部的主要目标是促使学生群体采取可持续的实践。</a:t>
            </a:r>
            <a:endParaRPr lang="zh-CN" altLang="en-US" sz="2000" kern="100" dirty="0">
              <a:effectLst/>
              <a:latin typeface="+mn-ea"/>
              <a:cs typeface="江城圆体 400W" panose="020B0500000000000000" pitchFamily="34" charset="-122"/>
            </a:endParaRPr>
          </a:p>
          <a:p>
            <a:pPr algn="l">
              <a:lnSpc>
                <a:spcPct val="140000"/>
              </a:lnSpc>
            </a:pPr>
            <a:r>
              <a:rPr lang="en-US" altLang="zh-CN" sz="2000" kern="100" dirty="0">
                <a:effectLst/>
                <a:latin typeface="Times New Roman" panose="02020603050405020304" charset="0"/>
                <a:cs typeface="Times New Roman" panose="02020603050405020304" charset="0"/>
              </a:rPr>
              <a:t>_________________________________________________________________________________________</a:t>
            </a:r>
            <a:r>
              <a:rPr lang="zh-CN" altLang="en-US" sz="2000" kern="100" dirty="0">
                <a:effectLst/>
                <a:latin typeface="Times New Roman" panose="02020603050405020304" charset="0"/>
                <a:cs typeface="Times New Roman" panose="02020603050405020304" charset="0"/>
              </a:rPr>
              <a:t>.</a:t>
            </a:r>
            <a:endParaRPr lang="zh-CN" altLang="en-US" sz="2000" kern="100" dirty="0">
              <a:effectLst/>
              <a:latin typeface="Times New Roman" panose="02020603050405020304" charset="0"/>
              <a:cs typeface="Times New Roman" panose="02020603050405020304" charset="0"/>
            </a:endParaRPr>
          </a:p>
          <a:p>
            <a:pPr algn="l">
              <a:lnSpc>
                <a:spcPct val="140000"/>
              </a:lnSpc>
            </a:pPr>
            <a:r>
              <a:rPr lang="zh-CN" altLang="en-US" sz="2000" kern="100" dirty="0">
                <a:effectLst/>
                <a:latin typeface="+mn-ea"/>
                <a:cs typeface="江城圆体 400W" panose="020B0500000000000000" pitchFamily="34" charset="-122"/>
              </a:rPr>
              <a:t>2. 通过这项倡议，我们旨在减少校园内的塑料垃圾，并鼓励使用可重复使用的材料。</a:t>
            </a:r>
            <a:endParaRPr lang="zh-CN" altLang="en-US" sz="2000" kern="100" dirty="0">
              <a:effectLst/>
              <a:latin typeface="+mn-ea"/>
              <a:cs typeface="江城圆体 400W" panose="020B0500000000000000" pitchFamily="34" charset="-122"/>
            </a:endParaRPr>
          </a:p>
          <a:p>
            <a:pPr algn="l">
              <a:lnSpc>
                <a:spcPct val="140000"/>
              </a:lnSpc>
            </a:pPr>
            <a:r>
              <a:rPr lang="en-US" altLang="zh-CN" sz="2000" kern="100" dirty="0">
                <a:effectLst/>
                <a:latin typeface="Times New Roman" panose="02020603050405020304" charset="0"/>
                <a:cs typeface="Times New Roman" panose="02020603050405020304" charset="0"/>
                <a:sym typeface="+mn-ea"/>
              </a:rPr>
              <a:t>_________________________________________________________________________________________.</a:t>
            </a:r>
            <a:endParaRPr lang="zh-CN" altLang="en-US" sz="2000" kern="100" dirty="0">
              <a:effectLst/>
              <a:latin typeface="Times New Roman" panose="02020603050405020304" charset="0"/>
              <a:cs typeface="Times New Roman" panose="02020603050405020304" charset="0"/>
              <a:sym typeface="+mn-ea"/>
            </a:endParaRPr>
          </a:p>
          <a:p>
            <a:pPr algn="l">
              <a:lnSpc>
                <a:spcPct val="140000"/>
              </a:lnSpc>
            </a:pPr>
            <a:r>
              <a:rPr lang="zh-CN" altLang="en-US" sz="2000" kern="100" dirty="0">
                <a:effectLst/>
                <a:latin typeface="+mn-ea"/>
                <a:cs typeface="江城圆体 400W" panose="020B0500000000000000" pitchFamily="34" charset="-122"/>
              </a:rPr>
              <a:t>3. 即将举行的艺术展将作为视觉提醒，提醒人们自然世界的美丽和脆弱。</a:t>
            </a:r>
            <a:endParaRPr lang="zh-CN" altLang="en-US" sz="2000" kern="100" dirty="0">
              <a:effectLst/>
              <a:latin typeface="+mn-ea"/>
              <a:cs typeface="江城圆体 400W" panose="020B0500000000000000" pitchFamily="34" charset="-122"/>
            </a:endParaRPr>
          </a:p>
          <a:p>
            <a:pPr algn="l">
              <a:lnSpc>
                <a:spcPct val="140000"/>
              </a:lnSpc>
              <a:buClrTx/>
              <a:buSzTx/>
              <a:buFontTx/>
            </a:pPr>
            <a:r>
              <a:rPr lang="en-US" altLang="zh-CN" sz="2000" kern="100" dirty="0">
                <a:effectLst/>
                <a:latin typeface="Times New Roman" panose="02020603050405020304" charset="0"/>
                <a:cs typeface="Times New Roman" panose="02020603050405020304" charset="0"/>
              </a:rPr>
              <a:t>_________________________________________________________________________________________.</a:t>
            </a:r>
            <a:endParaRPr lang="zh-CN" altLang="en-US" sz="2000" kern="100" dirty="0">
              <a:effectLst/>
              <a:latin typeface="Times New Roman" panose="02020603050405020304" charset="0"/>
              <a:cs typeface="Times New Roman" panose="02020603050405020304" charset="0"/>
            </a:endParaRPr>
          </a:p>
        </p:txBody>
      </p:sp>
      <p:sp>
        <p:nvSpPr>
          <p:cNvPr id="13" name="文本框 12"/>
          <p:cNvSpPr txBox="1"/>
          <p:nvPr/>
        </p:nvSpPr>
        <p:spPr>
          <a:xfrm>
            <a:off x="398145" y="4017645"/>
            <a:ext cx="11594465" cy="521970"/>
          </a:xfrm>
          <a:prstGeom prst="rect">
            <a:avLst/>
          </a:prstGeom>
          <a:noFill/>
        </p:spPr>
        <p:txBody>
          <a:bodyPr wrap="square" rtlCol="0" anchor="t">
            <a:spAutoFit/>
          </a:bodyPr>
          <a:p>
            <a:pPr algn="l">
              <a:lnSpc>
                <a:spcPct val="140000"/>
              </a:lnSpc>
            </a:pPr>
            <a:r>
              <a:rPr lang="zh-CN" altLang="en-US" sz="2000" b="1" kern="100" dirty="0">
                <a:effectLst/>
                <a:latin typeface="Times New Roman" panose="02020603050405020304" charset="0"/>
                <a:cs typeface="Times New Roman" panose="02020603050405020304" charset="0"/>
              </a:rPr>
              <a:t>The primary goal of our environmental club is to promote sustainable practices among the student body</a:t>
            </a:r>
            <a:endParaRPr lang="zh-CN" altLang="en-US" sz="2000" b="1" kern="100" dirty="0">
              <a:effectLst/>
              <a:latin typeface="Times New Roman" panose="02020603050405020304" charset="0"/>
              <a:cs typeface="Times New Roman" panose="02020603050405020304" charset="0"/>
            </a:endParaRPr>
          </a:p>
        </p:txBody>
      </p:sp>
      <p:sp>
        <p:nvSpPr>
          <p:cNvPr id="15" name="文本框 14"/>
          <p:cNvSpPr txBox="1"/>
          <p:nvPr/>
        </p:nvSpPr>
        <p:spPr>
          <a:xfrm>
            <a:off x="276860" y="4941570"/>
            <a:ext cx="12146915" cy="521970"/>
          </a:xfrm>
          <a:prstGeom prst="rect">
            <a:avLst/>
          </a:prstGeom>
          <a:noFill/>
        </p:spPr>
        <p:txBody>
          <a:bodyPr wrap="square" rtlCol="0" anchor="t">
            <a:spAutoFit/>
          </a:bodyPr>
          <a:p>
            <a:pPr algn="l">
              <a:lnSpc>
                <a:spcPct val="140000"/>
              </a:lnSpc>
              <a:buClrTx/>
              <a:buSzTx/>
              <a:buFontTx/>
            </a:pPr>
            <a:r>
              <a:rPr lang="zh-CN" altLang="en-US" sz="2000" b="1" kern="100" dirty="0">
                <a:effectLst/>
                <a:latin typeface="Times New Roman" panose="02020603050405020304" charset="0"/>
                <a:cs typeface="Times New Roman" panose="02020603050405020304" charset="0"/>
              </a:rPr>
              <a:t>Through this initiative, we aim to reduce plastic waste on campus and encourage the use of reusable materials.</a:t>
            </a:r>
            <a:endParaRPr lang="zh-CN" altLang="en-US" sz="2000" b="1" kern="100" dirty="0">
              <a:effectLst/>
              <a:latin typeface="Times New Roman" panose="02020603050405020304" charset="0"/>
              <a:cs typeface="Times New Roman" panose="02020603050405020304" charset="0"/>
            </a:endParaRPr>
          </a:p>
        </p:txBody>
      </p:sp>
      <p:sp>
        <p:nvSpPr>
          <p:cNvPr id="16" name="文本框 15"/>
          <p:cNvSpPr txBox="1"/>
          <p:nvPr/>
        </p:nvSpPr>
        <p:spPr>
          <a:xfrm>
            <a:off x="357505" y="5789930"/>
            <a:ext cx="11715750" cy="521970"/>
          </a:xfrm>
          <a:prstGeom prst="rect">
            <a:avLst/>
          </a:prstGeom>
          <a:noFill/>
        </p:spPr>
        <p:txBody>
          <a:bodyPr wrap="square" rtlCol="0" anchor="t">
            <a:spAutoFit/>
          </a:bodyPr>
          <a:p>
            <a:pPr algn="l">
              <a:lnSpc>
                <a:spcPct val="140000"/>
              </a:lnSpc>
              <a:buClrTx/>
              <a:buSzTx/>
              <a:buFontTx/>
            </a:pPr>
            <a:r>
              <a:rPr lang="zh-CN" altLang="en-US" sz="2000" b="1" kern="100" dirty="0">
                <a:effectLst/>
                <a:latin typeface="Times New Roman" panose="02020603050405020304" charset="0"/>
                <a:cs typeface="Times New Roman" panose="02020603050405020304" charset="0"/>
              </a:rPr>
              <a:t>The upcoming art exhibit will serve as a visual reminder of the beauty and fragility of our natural world.</a:t>
            </a:r>
            <a:endParaRPr lang="zh-CN" altLang="en-US" sz="2000" b="1" kern="100" dirty="0">
              <a:effectLst/>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amond(in)">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p:bldP spid="4" grpId="0" bldLvl="0" animBg="1"/>
      <p:bldP spid="4" grpId="1"/>
      <p:bldP spid="5" grpId="0"/>
      <p:bldP spid="5" grpId="1"/>
      <p:bldP spid="6" grpId="0"/>
      <p:bldP spid="6" grpId="1"/>
      <p:bldP spid="7" grpId="0"/>
      <p:bldP spid="7" grpId="1"/>
      <p:bldP spid="8" grpId="0"/>
      <p:bldP spid="8" grpId="1"/>
      <p:bldP spid="10" grpId="0"/>
      <p:bldP spid="10" grpId="1"/>
      <p:bldP spid="12" grpId="0"/>
      <p:bldP spid="12" grpId="1"/>
      <p:bldP spid="13" grpId="0"/>
      <p:bldP spid="13" grpId="1"/>
      <p:bldP spid="15" grpId="0"/>
      <p:bldP spid="15" grpId="1"/>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518160" y="291420"/>
            <a:ext cx="10515600" cy="864000"/>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200" b="1" kern="1200">
                <a:solidFill>
                  <a:srgbClr val="3055B2"/>
                </a:solidFill>
                <a:latin typeface="+mj-lt"/>
                <a:ea typeface="+mj-ea"/>
                <a:cs typeface="+mj-cs"/>
              </a:defRPr>
            </a:lvl1pPr>
          </a:lstStyle>
          <a:p>
            <a:r>
              <a:rPr lang="zh-CN" altLang="en-US"/>
              <a:t>次段：说明比赛要求</a:t>
            </a:r>
            <a:endParaRPr lang="zh-CN" altLang="en-US"/>
          </a:p>
        </p:txBody>
      </p:sp>
      <p:sp>
        <p:nvSpPr>
          <p:cNvPr id="4" name="文本框 3"/>
          <p:cNvSpPr txBox="1"/>
          <p:nvPr/>
        </p:nvSpPr>
        <p:spPr>
          <a:xfrm>
            <a:off x="730250" y="1155700"/>
            <a:ext cx="7265670" cy="572135"/>
          </a:xfrm>
          <a:prstGeom prst="rect">
            <a:avLst/>
          </a:prstGeom>
          <a:noFill/>
        </p:spPr>
        <p:txBody>
          <a:bodyPr wrap="square" rtlCol="0">
            <a:normAutofit fontScale="85000"/>
          </a:bodyPr>
          <a:p>
            <a:pPr algn="l">
              <a:lnSpc>
                <a:spcPct val="140000"/>
              </a:lnSpc>
            </a:pPr>
            <a:r>
              <a:rPr lang="zh-CN" altLang="en-US" sz="2400" kern="100" dirty="0">
                <a:effectLst/>
                <a:latin typeface="+mn-ea"/>
                <a:cs typeface="江城圆体 400W" panose="020B0500000000000000" pitchFamily="34" charset="-122"/>
              </a:rPr>
              <a:t>角度</a:t>
            </a:r>
            <a:r>
              <a:rPr lang="en-US" altLang="zh-CN" sz="2400" kern="100" dirty="0">
                <a:effectLst/>
                <a:latin typeface="+mn-ea"/>
                <a:cs typeface="江城圆体 400W" panose="020B0500000000000000" pitchFamily="34" charset="-122"/>
              </a:rPr>
              <a:t>1</a:t>
            </a:r>
            <a:r>
              <a:rPr lang="zh-CN" altLang="en-US" sz="2400" kern="100" dirty="0">
                <a:effectLst/>
                <a:latin typeface="+mn-ea"/>
                <a:cs typeface="江城圆体 400W" panose="020B0500000000000000" pitchFamily="34" charset="-122"/>
              </a:rPr>
              <a:t>：比赛海报</a:t>
            </a:r>
            <a:r>
              <a:rPr lang="zh-CN" altLang="en-US" sz="2400" b="1" u="sng" kern="100" dirty="0">
                <a:effectLst/>
                <a:latin typeface="+mn-ea"/>
                <a:cs typeface="江城圆体 400W" panose="020B0500000000000000" pitchFamily="34" charset="-122"/>
              </a:rPr>
              <a:t>内容</a:t>
            </a:r>
            <a:r>
              <a:rPr lang="zh-CN" altLang="en-US" sz="2400" kern="100" dirty="0">
                <a:effectLst/>
                <a:latin typeface="+mn-ea"/>
                <a:cs typeface="江城圆体 400W" panose="020B0500000000000000" pitchFamily="34" charset="-122"/>
              </a:rPr>
              <a:t>要求</a:t>
            </a:r>
            <a:endParaRPr lang="zh-CN" altLang="en-US" sz="2400" kern="100" dirty="0">
              <a:effectLst/>
              <a:latin typeface="+mn-ea"/>
              <a:cs typeface="江城圆体 400W" panose="020B0500000000000000" pitchFamily="34" charset="-122"/>
            </a:endParaRPr>
          </a:p>
        </p:txBody>
      </p:sp>
      <p:sp>
        <p:nvSpPr>
          <p:cNvPr id="6" name="文本框 5"/>
          <p:cNvSpPr txBox="1"/>
          <p:nvPr/>
        </p:nvSpPr>
        <p:spPr>
          <a:xfrm>
            <a:off x="850900" y="2085975"/>
            <a:ext cx="10534650" cy="891540"/>
          </a:xfrm>
          <a:prstGeom prst="rect">
            <a:avLst/>
          </a:prstGeom>
          <a:noFill/>
        </p:spPr>
        <p:txBody>
          <a:bodyPr wrap="square" rtlCol="0" anchor="t">
            <a:spAutoFit/>
          </a:bodyPr>
          <a:p>
            <a:pPr algn="l">
              <a:lnSpc>
                <a:spcPct val="140000"/>
              </a:lnSpc>
            </a:pPr>
            <a:r>
              <a:rPr lang="zh-CN" altLang="en-US" sz="2400" kern="100" dirty="0">
                <a:effectLst/>
                <a:latin typeface="+mn-ea"/>
                <a:cs typeface="江城圆体 400W" panose="020B0500000000000000" pitchFamily="34" charset="-122"/>
              </a:rPr>
              <a:t>1. Entrants are expected to create a poster that </a:t>
            </a:r>
            <a:r>
              <a:rPr lang="zh-CN" altLang="en-US" sz="2400" b="1" kern="100" dirty="0">
                <a:effectLst/>
                <a:latin typeface="+mn-ea"/>
                <a:cs typeface="江城圆体 400W" panose="020B0500000000000000" pitchFamily="34" charset="-122"/>
              </a:rPr>
              <a:t>vividly highlights the importance</a:t>
            </a:r>
            <a:r>
              <a:rPr lang="zh-CN" altLang="en-US" sz="2400" kern="100" dirty="0">
                <a:effectLst/>
                <a:latin typeface="+mn-ea"/>
                <a:cs typeface="江城圆体 400W" panose="020B0500000000000000" pitchFamily="34" charset="-122"/>
              </a:rPr>
              <a:t> of wildlife conservation.</a:t>
            </a:r>
            <a:endParaRPr lang="zh-CN" altLang="en-US" sz="2400" kern="100" dirty="0">
              <a:effectLst/>
              <a:latin typeface="+mn-ea"/>
              <a:cs typeface="江城圆体 400W" panose="020B0500000000000000" pitchFamily="34" charset="-122"/>
            </a:endParaRPr>
          </a:p>
        </p:txBody>
      </p:sp>
      <p:sp>
        <p:nvSpPr>
          <p:cNvPr id="7" name="文本框 6"/>
          <p:cNvSpPr txBox="1"/>
          <p:nvPr/>
        </p:nvSpPr>
        <p:spPr>
          <a:xfrm>
            <a:off x="850900" y="3179445"/>
            <a:ext cx="9928860" cy="891540"/>
          </a:xfrm>
          <a:prstGeom prst="rect">
            <a:avLst/>
          </a:prstGeom>
          <a:noFill/>
        </p:spPr>
        <p:txBody>
          <a:bodyPr wrap="square" rtlCol="0" anchor="t">
            <a:spAutoFit/>
          </a:bodyPr>
          <a:p>
            <a:pPr algn="l">
              <a:lnSpc>
                <a:spcPct val="140000"/>
              </a:lnSpc>
            </a:pPr>
            <a:r>
              <a:rPr lang="en-US" altLang="zh-CN" sz="2400" kern="100" dirty="0">
                <a:effectLst/>
                <a:latin typeface="+mn-ea"/>
                <a:cs typeface="江城圆体 400W" panose="020B0500000000000000" pitchFamily="34" charset="-122"/>
              </a:rPr>
              <a:t>2</a:t>
            </a:r>
            <a:r>
              <a:rPr lang="zh-CN" altLang="en-US" sz="2400" kern="100" dirty="0">
                <a:effectLst/>
                <a:latin typeface="+mn-ea"/>
                <a:cs typeface="江城圆体 400W" panose="020B0500000000000000" pitchFamily="34" charset="-122"/>
              </a:rPr>
              <a:t>. Participants are supposed to </a:t>
            </a:r>
            <a:r>
              <a:rPr lang="zh-CN" altLang="en-US" sz="2400" b="1" kern="100" dirty="0">
                <a:effectLst/>
                <a:latin typeface="+mn-ea"/>
                <a:cs typeface="江城圆体 400W" panose="020B0500000000000000" pitchFamily="34" charset="-122"/>
              </a:rPr>
              <a:t>think outside the box</a:t>
            </a:r>
            <a:r>
              <a:rPr lang="zh-CN" altLang="en-US" sz="2400" kern="100" dirty="0">
                <a:effectLst/>
                <a:latin typeface="+mn-ea"/>
                <a:cs typeface="江城圆体 400W" panose="020B0500000000000000" pitchFamily="34" charset="-122"/>
              </a:rPr>
              <a:t> and come up with </a:t>
            </a:r>
            <a:r>
              <a:rPr lang="zh-CN" altLang="en-US" sz="2400" b="1" kern="100" dirty="0">
                <a:effectLst/>
                <a:latin typeface="+mn-ea"/>
                <a:cs typeface="江城圆体 400W" panose="020B0500000000000000" pitchFamily="34" charset="-122"/>
              </a:rPr>
              <a:t>unique and creative designs</a:t>
            </a:r>
            <a:r>
              <a:rPr lang="zh-CN" altLang="en-US" sz="2400" kern="100" dirty="0">
                <a:effectLst/>
                <a:latin typeface="+mn-ea"/>
                <a:cs typeface="江城圆体 400W" panose="020B0500000000000000" pitchFamily="34" charset="-122"/>
              </a:rPr>
              <a:t>.</a:t>
            </a:r>
            <a:endParaRPr lang="zh-CN" altLang="en-US" sz="2400" kern="100" dirty="0">
              <a:effectLst/>
              <a:latin typeface="+mn-ea"/>
              <a:cs typeface="江城圆体 400W" panose="020B0500000000000000" pitchFamily="34" charset="-122"/>
            </a:endParaRPr>
          </a:p>
        </p:txBody>
      </p:sp>
      <p:sp>
        <p:nvSpPr>
          <p:cNvPr id="8" name="文本框 7"/>
          <p:cNvSpPr txBox="1"/>
          <p:nvPr/>
        </p:nvSpPr>
        <p:spPr>
          <a:xfrm>
            <a:off x="901700" y="4232910"/>
            <a:ext cx="9658350" cy="891540"/>
          </a:xfrm>
          <a:prstGeom prst="rect">
            <a:avLst/>
          </a:prstGeom>
          <a:noFill/>
        </p:spPr>
        <p:txBody>
          <a:bodyPr wrap="square" rtlCol="0" anchor="t">
            <a:spAutoFit/>
          </a:bodyPr>
          <a:p>
            <a:pPr algn="l">
              <a:lnSpc>
                <a:spcPct val="140000"/>
              </a:lnSpc>
            </a:pPr>
            <a:r>
              <a:rPr lang="en-US" altLang="zh-CN" sz="2400" kern="100" dirty="0">
                <a:effectLst/>
                <a:latin typeface="+mn-ea"/>
                <a:cs typeface="江城圆体 400W" panose="020B0500000000000000" pitchFamily="34" charset="-122"/>
              </a:rPr>
              <a:t>3</a:t>
            </a:r>
            <a:r>
              <a:rPr lang="zh-CN" altLang="en-US" sz="2400" kern="100" dirty="0">
                <a:effectLst/>
                <a:latin typeface="+mn-ea"/>
                <a:cs typeface="江城圆体 400W" panose="020B0500000000000000" pitchFamily="34" charset="-122"/>
              </a:rPr>
              <a:t>. Poster entries should be </a:t>
            </a:r>
            <a:r>
              <a:rPr lang="zh-CN" altLang="en-US" sz="2400" b="1" kern="100" dirty="0">
                <a:effectLst/>
                <a:latin typeface="+mn-ea"/>
                <a:cs typeface="江城圆体 400W" panose="020B0500000000000000" pitchFamily="34" charset="-122"/>
              </a:rPr>
              <a:t>visually appealing</a:t>
            </a:r>
            <a:r>
              <a:rPr lang="zh-CN" altLang="en-US" sz="2400" kern="100" dirty="0">
                <a:effectLst/>
                <a:latin typeface="+mn-ea"/>
                <a:cs typeface="江城圆体 400W" panose="020B0500000000000000" pitchFamily="34" charset="-122"/>
              </a:rPr>
              <a:t> and capable of </a:t>
            </a:r>
            <a:r>
              <a:rPr lang="zh-CN" altLang="en-US" sz="2400" b="1" kern="100" dirty="0">
                <a:effectLst/>
                <a:latin typeface="+mn-ea"/>
                <a:cs typeface="江城圆体 400W" panose="020B0500000000000000" pitchFamily="34" charset="-122"/>
              </a:rPr>
              <a:t>capturing the attention</a:t>
            </a:r>
            <a:r>
              <a:rPr lang="zh-CN" altLang="en-US" sz="2400" kern="100" dirty="0">
                <a:effectLst/>
                <a:latin typeface="+mn-ea"/>
                <a:cs typeface="江城圆体 400W" panose="020B0500000000000000" pitchFamily="34" charset="-122"/>
              </a:rPr>
              <a:t> of the audience.</a:t>
            </a: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518160" y="291420"/>
            <a:ext cx="10515600" cy="864000"/>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200" b="1" kern="1200">
                <a:solidFill>
                  <a:srgbClr val="3055B2"/>
                </a:solidFill>
                <a:latin typeface="+mj-lt"/>
                <a:ea typeface="+mj-ea"/>
                <a:cs typeface="+mj-cs"/>
              </a:defRPr>
            </a:lvl1pPr>
          </a:lstStyle>
          <a:p>
            <a:r>
              <a:rPr lang="zh-CN" altLang="en-US"/>
              <a:t>次段：说明比赛要求</a:t>
            </a:r>
            <a:endParaRPr lang="zh-CN" altLang="en-US"/>
          </a:p>
        </p:txBody>
      </p:sp>
      <p:sp>
        <p:nvSpPr>
          <p:cNvPr id="4" name="文本框 3"/>
          <p:cNvSpPr txBox="1"/>
          <p:nvPr/>
        </p:nvSpPr>
        <p:spPr>
          <a:xfrm>
            <a:off x="730250" y="1155700"/>
            <a:ext cx="7265670" cy="572135"/>
          </a:xfrm>
          <a:prstGeom prst="rect">
            <a:avLst/>
          </a:prstGeom>
          <a:noFill/>
        </p:spPr>
        <p:txBody>
          <a:bodyPr wrap="square" rtlCol="0">
            <a:normAutofit fontScale="85000"/>
          </a:bodyPr>
          <a:p>
            <a:pPr algn="l">
              <a:lnSpc>
                <a:spcPct val="140000"/>
              </a:lnSpc>
            </a:pPr>
            <a:r>
              <a:rPr lang="zh-CN" altLang="en-US" sz="2400" kern="100" dirty="0">
                <a:effectLst/>
                <a:latin typeface="+mn-ea"/>
                <a:cs typeface="江城圆体 400W" panose="020B0500000000000000" pitchFamily="34" charset="-122"/>
              </a:rPr>
              <a:t>角度</a:t>
            </a:r>
            <a:r>
              <a:rPr lang="en-US" altLang="zh-CN" sz="2400" kern="100" dirty="0">
                <a:effectLst/>
                <a:latin typeface="+mn-ea"/>
                <a:cs typeface="江城圆体 400W" panose="020B0500000000000000" pitchFamily="34" charset="-122"/>
              </a:rPr>
              <a:t>2</a:t>
            </a:r>
            <a:r>
              <a:rPr lang="zh-CN" altLang="en-US" sz="2400" kern="100" dirty="0">
                <a:effectLst/>
                <a:latin typeface="+mn-ea"/>
                <a:cs typeface="江城圆体 400W" panose="020B0500000000000000" pitchFamily="34" charset="-122"/>
              </a:rPr>
              <a:t>：比赛海报</a:t>
            </a:r>
            <a:r>
              <a:rPr lang="zh-CN" altLang="en-US" sz="2400" b="1" u="sng" kern="100" dirty="0">
                <a:effectLst/>
                <a:latin typeface="+mn-ea"/>
                <a:cs typeface="江城圆体 400W" panose="020B0500000000000000" pitchFamily="34" charset="-122"/>
              </a:rPr>
              <a:t>主题</a:t>
            </a:r>
            <a:r>
              <a:rPr lang="zh-CN" altLang="en-US" sz="2400" kern="100" dirty="0">
                <a:effectLst/>
                <a:latin typeface="+mn-ea"/>
                <a:cs typeface="江城圆体 400W" panose="020B0500000000000000" pitchFamily="34" charset="-122"/>
              </a:rPr>
              <a:t>要求</a:t>
            </a:r>
            <a:endParaRPr lang="zh-CN" altLang="en-US" sz="2400" kern="100" dirty="0">
              <a:effectLst/>
              <a:latin typeface="+mn-ea"/>
              <a:cs typeface="江城圆体 400W" panose="020B0500000000000000" pitchFamily="34" charset="-122"/>
            </a:endParaRPr>
          </a:p>
        </p:txBody>
      </p:sp>
      <p:sp>
        <p:nvSpPr>
          <p:cNvPr id="6" name="文本框 5"/>
          <p:cNvSpPr txBox="1"/>
          <p:nvPr/>
        </p:nvSpPr>
        <p:spPr>
          <a:xfrm>
            <a:off x="800100" y="1984375"/>
            <a:ext cx="10110470" cy="1124585"/>
          </a:xfrm>
          <a:prstGeom prst="rect">
            <a:avLst/>
          </a:prstGeom>
          <a:noFill/>
        </p:spPr>
        <p:txBody>
          <a:bodyPr wrap="square" rtlCol="0" anchor="t">
            <a:spAutoFit/>
          </a:bodyPr>
          <a:p>
            <a:pPr algn="l">
              <a:lnSpc>
                <a:spcPct val="140000"/>
              </a:lnSpc>
            </a:pPr>
            <a:r>
              <a:rPr lang="zh-CN" altLang="en-US" sz="2400" kern="100" dirty="0">
                <a:effectLst/>
                <a:latin typeface="+mn-ea"/>
                <a:cs typeface="江城圆体 400W" panose="020B0500000000000000" pitchFamily="34" charset="-122"/>
              </a:rPr>
              <a:t>1. Your design should </a:t>
            </a:r>
            <a:r>
              <a:rPr lang="zh-CN" altLang="en-US" sz="2400" b="1" kern="100" dirty="0">
                <a:effectLst/>
                <a:latin typeface="+mn-ea"/>
                <a:cs typeface="江城圆体 400W" panose="020B0500000000000000" pitchFamily="34" charset="-122"/>
              </a:rPr>
              <a:t>convey a powerful message that</a:t>
            </a:r>
            <a:r>
              <a:rPr lang="zh-CN" altLang="en-US" sz="2400" kern="100" dirty="0">
                <a:effectLst/>
                <a:latin typeface="+mn-ea"/>
                <a:cs typeface="江城圆体 400W" panose="020B0500000000000000" pitchFamily="34" charset="-122"/>
              </a:rPr>
              <a:t> </a:t>
            </a:r>
            <a:r>
              <a:rPr lang="zh-CN" altLang="en-US" sz="2400" b="1" kern="100" dirty="0">
                <a:effectLst/>
                <a:latin typeface="+mn-ea"/>
                <a:cs typeface="江城圆体 400W" panose="020B0500000000000000" pitchFamily="34" charset="-122"/>
              </a:rPr>
              <a:t>resonates with viewers</a:t>
            </a:r>
            <a:r>
              <a:rPr lang="zh-CN" altLang="en-US" sz="2400" kern="100" dirty="0">
                <a:effectLst/>
                <a:latin typeface="+mn-ea"/>
                <a:cs typeface="江城圆体 400W" panose="020B0500000000000000" pitchFamily="34" charset="-122"/>
              </a:rPr>
              <a:t> and encourages them to take action.</a:t>
            </a:r>
            <a:endParaRPr lang="zh-CN" altLang="en-US" sz="2400" kern="100" dirty="0">
              <a:effectLst/>
              <a:latin typeface="+mn-ea"/>
              <a:cs typeface="江城圆体 400W" panose="020B0500000000000000" pitchFamily="34" charset="-122"/>
            </a:endParaRPr>
          </a:p>
        </p:txBody>
      </p:sp>
      <p:sp>
        <p:nvSpPr>
          <p:cNvPr id="7" name="文本框 6"/>
          <p:cNvSpPr txBox="1"/>
          <p:nvPr/>
        </p:nvSpPr>
        <p:spPr>
          <a:xfrm>
            <a:off x="850900" y="3536315"/>
            <a:ext cx="9928860" cy="1124585"/>
          </a:xfrm>
          <a:prstGeom prst="rect">
            <a:avLst/>
          </a:prstGeom>
          <a:noFill/>
        </p:spPr>
        <p:txBody>
          <a:bodyPr wrap="square" rtlCol="0" anchor="t">
            <a:spAutoFit/>
          </a:bodyPr>
          <a:p>
            <a:pPr algn="l">
              <a:lnSpc>
                <a:spcPct val="140000"/>
              </a:lnSpc>
            </a:pPr>
            <a:r>
              <a:rPr lang="en-US" altLang="zh-CN" sz="2400" kern="100" dirty="0">
                <a:effectLst/>
                <a:latin typeface="+mn-ea"/>
                <a:cs typeface="江城圆体 400W" panose="020B0500000000000000" pitchFamily="34" charset="-122"/>
              </a:rPr>
              <a:t>2</a:t>
            </a:r>
            <a:r>
              <a:rPr lang="zh-CN" altLang="en-US" sz="2400" kern="100" dirty="0">
                <a:effectLst/>
                <a:latin typeface="+mn-ea"/>
                <a:cs typeface="江城圆体 400W" panose="020B0500000000000000" pitchFamily="34" charset="-122"/>
              </a:rPr>
              <a:t>. Please include a concise description that outlines your design concept and </a:t>
            </a:r>
            <a:r>
              <a:rPr lang="zh-CN" altLang="en-US" sz="2400" b="1" kern="100" dirty="0">
                <a:effectLst/>
                <a:latin typeface="+mn-ea"/>
                <a:cs typeface="江城圆体 400W" panose="020B0500000000000000" pitchFamily="34" charset="-122"/>
              </a:rPr>
              <a:t>its connection to the contest theme</a:t>
            </a:r>
            <a:r>
              <a:rPr lang="zh-CN" altLang="en-US" sz="2400" kern="100" dirty="0">
                <a:effectLst/>
                <a:latin typeface="+mn-ea"/>
                <a:cs typeface="江城圆体 400W" panose="020B0500000000000000" pitchFamily="34" charset="-122"/>
              </a:rPr>
              <a:t>.</a:t>
            </a:r>
            <a:endParaRPr lang="zh-CN" altLang="en-US" sz="2400" kern="100" dirty="0">
              <a:effectLst/>
              <a:latin typeface="+mn-ea"/>
              <a:cs typeface="江城圆体 400W" panose="020B0500000000000000" pitchFamily="34" charset="-122"/>
            </a:endParaRPr>
          </a:p>
        </p:txBody>
      </p:sp>
      <p:sp>
        <p:nvSpPr>
          <p:cNvPr id="3" name="文本框 2"/>
          <p:cNvSpPr txBox="1"/>
          <p:nvPr/>
        </p:nvSpPr>
        <p:spPr>
          <a:xfrm>
            <a:off x="850900" y="5088255"/>
            <a:ext cx="9928860" cy="1124585"/>
          </a:xfrm>
          <a:prstGeom prst="rect">
            <a:avLst/>
          </a:prstGeom>
          <a:noFill/>
        </p:spPr>
        <p:txBody>
          <a:bodyPr wrap="square" rtlCol="0" anchor="t">
            <a:spAutoFit/>
          </a:bodyPr>
          <a:p>
            <a:pPr algn="l">
              <a:lnSpc>
                <a:spcPct val="140000"/>
              </a:lnSpc>
            </a:pPr>
            <a:r>
              <a:rPr lang="en-US" sz="2400" kern="100" dirty="0">
                <a:effectLst/>
                <a:latin typeface="+mn-ea"/>
                <a:cs typeface="江城圆体 400W" panose="020B0500000000000000" pitchFamily="34" charset="-122"/>
              </a:rPr>
              <a:t>3</a:t>
            </a:r>
            <a:r>
              <a:rPr lang="zh-CN" altLang="en-US" sz="2400" kern="100" dirty="0">
                <a:effectLst/>
                <a:latin typeface="+mn-ea"/>
                <a:cs typeface="江城圆体 400W" panose="020B0500000000000000" pitchFamily="34" charset="-122"/>
              </a:rPr>
              <a:t>. Entries that effectively combine artistic skills with a passion for wildlife conservation will </a:t>
            </a:r>
            <a:r>
              <a:rPr lang="zh-CN" altLang="en-US" sz="2400" b="1" kern="100" dirty="0">
                <a:effectLst/>
                <a:latin typeface="+mn-ea"/>
                <a:cs typeface="江城圆体 400W" panose="020B0500000000000000" pitchFamily="34" charset="-122"/>
              </a:rPr>
              <a:t>stand a better chance of winning</a:t>
            </a:r>
            <a:r>
              <a:rPr lang="zh-CN" altLang="en-US" sz="2400" kern="100" dirty="0">
                <a:effectLst/>
                <a:latin typeface="+mn-ea"/>
                <a:cs typeface="江城圆体 400W" panose="020B0500000000000000" pitchFamily="34" charset="-122"/>
              </a:rPr>
              <a:t>.</a:t>
            </a: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518160" y="291420"/>
            <a:ext cx="10515600" cy="864000"/>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200" b="1" kern="1200">
                <a:solidFill>
                  <a:srgbClr val="3055B2"/>
                </a:solidFill>
                <a:latin typeface="+mj-lt"/>
                <a:ea typeface="+mj-ea"/>
                <a:cs typeface="+mj-cs"/>
              </a:defRPr>
            </a:lvl1pPr>
          </a:lstStyle>
          <a:p>
            <a:r>
              <a:rPr lang="zh-CN" altLang="en-US"/>
              <a:t>次段：说明比赛要求</a:t>
            </a:r>
            <a:endParaRPr lang="zh-CN" altLang="en-US"/>
          </a:p>
        </p:txBody>
      </p:sp>
      <p:sp>
        <p:nvSpPr>
          <p:cNvPr id="4" name="文本框 3"/>
          <p:cNvSpPr txBox="1"/>
          <p:nvPr/>
        </p:nvSpPr>
        <p:spPr>
          <a:xfrm>
            <a:off x="730250" y="1155700"/>
            <a:ext cx="7265670" cy="572135"/>
          </a:xfrm>
          <a:prstGeom prst="rect">
            <a:avLst/>
          </a:prstGeom>
          <a:noFill/>
        </p:spPr>
        <p:txBody>
          <a:bodyPr wrap="square" rtlCol="0">
            <a:normAutofit fontScale="85000"/>
          </a:bodyPr>
          <a:p>
            <a:pPr algn="l">
              <a:lnSpc>
                <a:spcPct val="140000"/>
              </a:lnSpc>
            </a:pPr>
            <a:r>
              <a:rPr lang="zh-CN" altLang="en-US" sz="2400" kern="100" dirty="0">
                <a:effectLst/>
                <a:latin typeface="+mn-ea"/>
                <a:cs typeface="江城圆体 400W" panose="020B0500000000000000" pitchFamily="34" charset="-122"/>
              </a:rPr>
              <a:t>角度</a:t>
            </a:r>
            <a:r>
              <a:rPr lang="en-US" altLang="zh-CN" sz="2400" kern="100" dirty="0">
                <a:effectLst/>
                <a:latin typeface="+mn-ea"/>
                <a:cs typeface="江城圆体 400W" panose="020B0500000000000000" pitchFamily="34" charset="-122"/>
              </a:rPr>
              <a:t>3</a:t>
            </a:r>
            <a:r>
              <a:rPr lang="zh-CN" altLang="en-US" sz="2400" kern="100" dirty="0">
                <a:effectLst/>
                <a:latin typeface="+mn-ea"/>
                <a:cs typeface="江城圆体 400W" panose="020B0500000000000000" pitchFamily="34" charset="-122"/>
              </a:rPr>
              <a:t>：比赛海报</a:t>
            </a:r>
            <a:r>
              <a:rPr lang="zh-CN" altLang="en-US" sz="2400" b="1" u="sng" kern="100" dirty="0">
                <a:effectLst/>
                <a:latin typeface="+mn-ea"/>
                <a:cs typeface="江城圆体 400W" panose="020B0500000000000000" pitchFamily="34" charset="-122"/>
              </a:rPr>
              <a:t>提交</a:t>
            </a:r>
            <a:r>
              <a:rPr lang="zh-CN" altLang="en-US" sz="2400" kern="100" dirty="0">
                <a:effectLst/>
                <a:latin typeface="+mn-ea"/>
                <a:cs typeface="江城圆体 400W" panose="020B0500000000000000" pitchFamily="34" charset="-122"/>
              </a:rPr>
              <a:t>要求</a:t>
            </a:r>
            <a:endParaRPr lang="zh-CN" altLang="en-US" sz="2400" kern="100" dirty="0">
              <a:effectLst/>
              <a:latin typeface="+mn-ea"/>
              <a:cs typeface="江城圆体 400W" panose="020B0500000000000000" pitchFamily="34" charset="-122"/>
            </a:endParaRPr>
          </a:p>
        </p:txBody>
      </p:sp>
      <p:sp>
        <p:nvSpPr>
          <p:cNvPr id="6" name="文本框 5"/>
          <p:cNvSpPr txBox="1"/>
          <p:nvPr/>
        </p:nvSpPr>
        <p:spPr>
          <a:xfrm>
            <a:off x="726440" y="2262505"/>
            <a:ext cx="10919460" cy="1641475"/>
          </a:xfrm>
          <a:prstGeom prst="rect">
            <a:avLst/>
          </a:prstGeom>
          <a:noFill/>
        </p:spPr>
        <p:txBody>
          <a:bodyPr wrap="square" rtlCol="0" anchor="t">
            <a:spAutoFit/>
          </a:bodyPr>
          <a:p>
            <a:pPr algn="l">
              <a:lnSpc>
                <a:spcPct val="140000"/>
              </a:lnSpc>
            </a:pPr>
            <a:r>
              <a:rPr lang="zh-CN" altLang="en-US" sz="2400" kern="100" dirty="0">
                <a:effectLst/>
                <a:latin typeface="+mn-ea"/>
                <a:cs typeface="江城圆体 400W" panose="020B0500000000000000" pitchFamily="34" charset="-122"/>
              </a:rPr>
              <a:t>最后但同样重要的是，必须在9月20日截止日期前将作品提交至学生会邮箱。</a:t>
            </a:r>
            <a:endParaRPr lang="zh-CN" altLang="en-US" sz="2400" kern="100" dirty="0">
              <a:effectLst/>
              <a:latin typeface="+mn-ea"/>
              <a:cs typeface="江城圆体 400W" panose="020B0500000000000000" pitchFamily="34" charset="-122"/>
            </a:endParaRPr>
          </a:p>
          <a:p>
            <a:pPr algn="l">
              <a:lnSpc>
                <a:spcPct val="140000"/>
              </a:lnSpc>
            </a:pPr>
            <a:r>
              <a:rPr lang="zh-CN" altLang="en-US" sz="2400" b="1" kern="100" dirty="0">
                <a:effectLst/>
                <a:latin typeface="+mn-ea"/>
                <a:cs typeface="江城圆体 400W" panose="020B0500000000000000" pitchFamily="34" charset="-122"/>
              </a:rPr>
              <a:t>Last but not least</a:t>
            </a:r>
            <a:r>
              <a:rPr lang="zh-CN" altLang="en-US" sz="2400" kern="100" dirty="0">
                <a:effectLst/>
                <a:latin typeface="+mn-ea"/>
                <a:cs typeface="江城圆体 400W" panose="020B0500000000000000" pitchFamily="34" charset="-122"/>
              </a:rPr>
              <a:t>, the entry must </a:t>
            </a:r>
            <a:r>
              <a:rPr lang="zh-CN" altLang="en-US" sz="2400" b="1" kern="100" dirty="0">
                <a:effectLst/>
                <a:latin typeface="+mn-ea"/>
                <a:cs typeface="江城圆体 400W" panose="020B0500000000000000" pitchFamily="34" charset="-122"/>
              </a:rPr>
              <a:t>be submitted to</a:t>
            </a:r>
            <a:r>
              <a:rPr lang="zh-CN" altLang="en-US" sz="2400" kern="100" dirty="0">
                <a:effectLst/>
                <a:latin typeface="+mn-ea"/>
                <a:cs typeface="江城圆体 400W" panose="020B0500000000000000" pitchFamily="34" charset="-122"/>
              </a:rPr>
              <a:t> the Students’ Union mailbox </a:t>
            </a:r>
            <a:r>
              <a:rPr lang="zh-CN" altLang="en-US" sz="2400" b="1" kern="100" dirty="0">
                <a:effectLst/>
                <a:latin typeface="+mn-ea"/>
                <a:cs typeface="江城圆体 400W" panose="020B0500000000000000" pitchFamily="34" charset="-122"/>
              </a:rPr>
              <a:t>by the deadline of</a:t>
            </a:r>
            <a:r>
              <a:rPr lang="zh-CN" altLang="en-US" sz="2400" kern="100" dirty="0">
                <a:effectLst/>
                <a:latin typeface="+mn-ea"/>
                <a:cs typeface="江城圆体 400W" panose="020B0500000000000000" pitchFamily="34" charset="-122"/>
              </a:rPr>
              <a:t> September 20th.</a:t>
            </a: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Expansion:  </a:t>
            </a:r>
            <a:r>
              <a:rPr lang="zh-CN" altLang="en-US"/>
              <a:t>参赛要求一般的构成要素</a:t>
            </a:r>
            <a:endParaRPr lang="zh-CN" altLang="en-US"/>
          </a:p>
        </p:txBody>
      </p:sp>
      <p:sp>
        <p:nvSpPr>
          <p:cNvPr id="3" name="内容占位符 2"/>
          <p:cNvSpPr>
            <a:spLocks noGrp="1"/>
          </p:cNvSpPr>
          <p:nvPr>
            <p:ph idx="1"/>
          </p:nvPr>
        </p:nvSpPr>
        <p:spPr>
          <a:xfrm>
            <a:off x="694690" y="1311275"/>
            <a:ext cx="10799445" cy="4900930"/>
          </a:xfrm>
        </p:spPr>
        <p:txBody>
          <a:bodyPr>
            <a:normAutofit/>
          </a:bodyPr>
          <a:p>
            <a:pPr>
              <a:lnSpc>
                <a:spcPct val="150000"/>
              </a:lnSpc>
            </a:pPr>
            <a:r>
              <a:rPr lang="zh-CN" altLang="en-US" b="1">
                <a:latin typeface="Times New Roman" panose="02020603050405020304" charset="0"/>
                <a:cs typeface="Times New Roman" panose="02020603050405020304" charset="0"/>
              </a:rPr>
              <a:t>Theme:</a:t>
            </a:r>
            <a:r>
              <a:rPr lang="zh-CN" altLang="en-US">
                <a:latin typeface="Times New Roman" panose="02020603050405020304" charset="0"/>
                <a:cs typeface="Times New Roman" panose="02020603050405020304" charset="0"/>
              </a:rPr>
              <a:t> Your essay should revolve around the theme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a:t>
            </a:r>
            <a:endParaRPr lang="zh-CN" altLang="en-US">
              <a:latin typeface="Times New Roman" panose="02020603050405020304" charset="0"/>
              <a:cs typeface="Times New Roman" panose="02020603050405020304" charset="0"/>
            </a:endParaRPr>
          </a:p>
          <a:p>
            <a:pPr>
              <a:lnSpc>
                <a:spcPct val="150000"/>
              </a:lnSpc>
            </a:pPr>
            <a:r>
              <a:rPr lang="zh-CN" altLang="en-US" b="1">
                <a:latin typeface="Times New Roman" panose="02020603050405020304" charset="0"/>
                <a:cs typeface="Times New Roman" panose="02020603050405020304" charset="0"/>
              </a:rPr>
              <a:t>Word Count:</a:t>
            </a:r>
            <a:r>
              <a:rPr lang="zh-CN" altLang="en-US">
                <a:latin typeface="Times New Roman" panose="02020603050405020304" charset="0"/>
                <a:cs typeface="Times New Roman" panose="02020603050405020304" charset="0"/>
              </a:rPr>
              <a:t> Keep your essay concise, with approximately </a:t>
            </a:r>
            <a:r>
              <a:rPr lang="en-US" altLang="zh-CN">
                <a:latin typeface="Times New Roman" panose="02020603050405020304" charset="0"/>
                <a:cs typeface="Times New Roman" panose="02020603050405020304" charset="0"/>
              </a:rPr>
              <a:t>XX</a:t>
            </a:r>
            <a:r>
              <a:rPr lang="zh-CN" altLang="en-US">
                <a:latin typeface="Times New Roman" panose="02020603050405020304" charset="0"/>
                <a:cs typeface="Times New Roman" panose="02020603050405020304" charset="0"/>
              </a:rPr>
              <a:t> words.</a:t>
            </a:r>
            <a:endParaRPr lang="zh-CN" altLang="en-US">
              <a:latin typeface="Times New Roman" panose="02020603050405020304" charset="0"/>
              <a:cs typeface="Times New Roman" panose="02020603050405020304" charset="0"/>
            </a:endParaRPr>
          </a:p>
          <a:p>
            <a:pPr>
              <a:lnSpc>
                <a:spcPct val="150000"/>
              </a:lnSpc>
            </a:pPr>
            <a:r>
              <a:rPr lang="zh-CN" altLang="en-US" b="1">
                <a:latin typeface="Times New Roman" panose="02020603050405020304" charset="0"/>
                <a:cs typeface="Times New Roman" panose="02020603050405020304" charset="0"/>
              </a:rPr>
              <a:t>Submission Deadline:</a:t>
            </a:r>
            <a:r>
              <a:rPr lang="zh-CN" altLang="en-US">
                <a:latin typeface="Times New Roman" panose="02020603050405020304" charset="0"/>
                <a:cs typeface="Times New Roman" panose="02020603050405020304" charset="0"/>
              </a:rPr>
              <a:t> Please submit your entries by [insert deadline].</a:t>
            </a:r>
            <a:endParaRPr lang="zh-CN" altLang="en-US">
              <a:latin typeface="Times New Roman" panose="02020603050405020304" charset="0"/>
              <a:cs typeface="Times New Roman" panose="02020603050405020304" charset="0"/>
            </a:endParaRPr>
          </a:p>
          <a:p>
            <a:pPr>
              <a:lnSpc>
                <a:spcPct val="150000"/>
              </a:lnSpc>
            </a:pPr>
            <a:r>
              <a:rPr lang="zh-CN" altLang="en-US" b="1">
                <a:latin typeface="Times New Roman" panose="02020603050405020304" charset="0"/>
                <a:cs typeface="Times New Roman" panose="02020603050405020304" charset="0"/>
              </a:rPr>
              <a:t>Eligibility: </a:t>
            </a:r>
            <a:r>
              <a:rPr lang="zh-CN" altLang="en-US">
                <a:latin typeface="Times New Roman" panose="02020603050405020304" charset="0"/>
                <a:cs typeface="Times New Roman" panose="02020603050405020304" charset="0"/>
              </a:rPr>
              <a:t>Open to all students of [your school].</a:t>
            </a:r>
            <a:endParaRPr lang="zh-CN" altLang="en-US">
              <a:latin typeface="Times New Roman" panose="02020603050405020304" charset="0"/>
              <a:cs typeface="Times New Roman" panose="02020603050405020304" charset="0"/>
            </a:endParaRPr>
          </a:p>
          <a:p>
            <a:pPr>
              <a:lnSpc>
                <a:spcPct val="150000"/>
              </a:lnSpc>
            </a:pPr>
            <a:r>
              <a:rPr lang="zh-CN" altLang="en-US" b="1">
                <a:latin typeface="Times New Roman" panose="02020603050405020304" charset="0"/>
                <a:cs typeface="Times New Roman" panose="02020603050405020304" charset="0"/>
              </a:rPr>
              <a:t>Format: </a:t>
            </a:r>
            <a:r>
              <a:rPr lang="zh-CN" altLang="en-US">
                <a:latin typeface="Times New Roman" panose="02020603050405020304" charset="0"/>
                <a:cs typeface="Times New Roman" panose="02020603050405020304" charset="0"/>
              </a:rPr>
              <a:t>Entries should be typed in English and submitted to [specified location] by the deadline.</a:t>
            </a:r>
            <a:endParaRPr lang="zh-CN" altLang="en-US">
              <a:latin typeface="Times New Roman" panose="02020603050405020304" charset="0"/>
              <a:cs typeface="Times New Roman" panose="02020603050405020304" charset="0"/>
            </a:endParaRPr>
          </a:p>
          <a:p>
            <a:pPr>
              <a:lnSpc>
                <a:spcPct val="150000"/>
              </a:lnSpc>
            </a:pPr>
            <a:r>
              <a:rPr lang="en-US" altLang="zh-CN" b="1">
                <a:latin typeface="Times New Roman" panose="02020603050405020304" charset="0"/>
                <a:cs typeface="Times New Roman" panose="02020603050405020304" charset="0"/>
              </a:rPr>
              <a:t>Submission Ways:</a:t>
            </a:r>
            <a:r>
              <a:rPr lang="en-US" altLang="zh-CN">
                <a:latin typeface="Times New Roman" panose="02020603050405020304" charset="0"/>
                <a:cs typeface="Times New Roman" panose="02020603050405020304" charset="0"/>
              </a:rPr>
              <a:t> In person&amp; By mail&amp; By email</a:t>
            </a:r>
            <a:endParaRPr lang="en-US" altLang="zh-CN">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结尾段写作</a:t>
            </a:r>
            <a:endParaRPr lang="en-US" altLang="zh-CN"/>
          </a:p>
        </p:txBody>
      </p:sp>
      <p:sp>
        <p:nvSpPr>
          <p:cNvPr id="4" name="文本框 3"/>
          <p:cNvSpPr txBox="1"/>
          <p:nvPr/>
        </p:nvSpPr>
        <p:spPr>
          <a:xfrm>
            <a:off x="738505" y="1273175"/>
            <a:ext cx="10690860" cy="4831080"/>
          </a:xfrm>
          <a:prstGeom prst="rect">
            <a:avLst/>
          </a:prstGeom>
          <a:noFill/>
        </p:spPr>
        <p:txBody>
          <a:bodyPr wrap="square" rtlCol="0" anchor="t">
            <a:spAutoFit/>
          </a:bodyPr>
          <a:p>
            <a:r>
              <a:rPr sz="2800">
                <a:latin typeface="Times New Roman" panose="02020603050405020304" charset="0"/>
                <a:cs typeface="Times New Roman" panose="02020603050405020304" charset="0"/>
              </a:rPr>
              <a:t>1.Your involvement in this contest can inspire others to </a:t>
            </a:r>
            <a:r>
              <a:rPr sz="2800" b="1">
                <a:latin typeface="Times New Roman" panose="02020603050405020304" charset="0"/>
                <a:cs typeface="Times New Roman" panose="02020603050405020304" charset="0"/>
              </a:rPr>
              <a:t>take action and cherish our wildlife</a:t>
            </a:r>
            <a:r>
              <a:rPr sz="2800">
                <a:latin typeface="Times New Roman" panose="02020603050405020304" charset="0"/>
                <a:cs typeface="Times New Roman" panose="02020603050405020304" charset="0"/>
              </a:rPr>
              <a:t>.</a:t>
            </a:r>
            <a:endParaRPr sz="2800">
              <a:latin typeface="Times New Roman" panose="02020603050405020304" charset="0"/>
              <a:cs typeface="Times New Roman" panose="02020603050405020304" charset="0"/>
            </a:endParaRPr>
          </a:p>
          <a:p>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2.Together, </a:t>
            </a:r>
            <a:r>
              <a:rPr sz="2800" b="1">
                <a:latin typeface="Times New Roman" panose="02020603050405020304" charset="0"/>
                <a:cs typeface="Times New Roman" panose="02020603050405020304" charset="0"/>
              </a:rPr>
              <a:t>let's use our artistic talents</a:t>
            </a:r>
            <a:r>
              <a:rPr sz="2800">
                <a:latin typeface="Times New Roman" panose="02020603050405020304" charset="0"/>
                <a:cs typeface="Times New Roman" panose="02020603050405020304" charset="0"/>
              </a:rPr>
              <a:t> to </a:t>
            </a:r>
            <a:r>
              <a:rPr sz="2800" b="1">
                <a:latin typeface="Times New Roman" panose="02020603050405020304" charset="0"/>
                <a:cs typeface="Times New Roman" panose="02020603050405020304" charset="0"/>
              </a:rPr>
              <a:t>shed light on</a:t>
            </a:r>
            <a:r>
              <a:rPr sz="2800">
                <a:latin typeface="Times New Roman" panose="02020603050405020304" charset="0"/>
                <a:cs typeface="Times New Roman" panose="02020603050405020304" charset="0"/>
              </a:rPr>
              <a:t> the importance of wildlife conservation.</a:t>
            </a:r>
            <a:endParaRPr sz="2800">
              <a:latin typeface="Times New Roman" panose="02020603050405020304" charset="0"/>
              <a:cs typeface="Times New Roman" panose="02020603050405020304" charset="0"/>
            </a:endParaRPr>
          </a:p>
          <a:p>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3.</a:t>
            </a:r>
            <a:r>
              <a:rPr sz="2800" b="1">
                <a:latin typeface="Times New Roman" panose="02020603050405020304" charset="0"/>
                <a:cs typeface="Times New Roman" panose="02020603050405020304" charset="0"/>
              </a:rPr>
              <a:t>Don't miss this opportunity</a:t>
            </a:r>
            <a:r>
              <a:rPr sz="2800">
                <a:latin typeface="Times New Roman" panose="02020603050405020304" charset="0"/>
                <a:cs typeface="Times New Roman" panose="02020603050405020304" charset="0"/>
              </a:rPr>
              <a:t> to express your passion for wildlife and be part of a positive change.</a:t>
            </a:r>
            <a:endParaRPr sz="2800">
              <a:latin typeface="Times New Roman" panose="02020603050405020304" charset="0"/>
              <a:cs typeface="Times New Roman" panose="02020603050405020304" charset="0"/>
            </a:endParaRPr>
          </a:p>
          <a:p>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4.Your participation </a:t>
            </a:r>
            <a:r>
              <a:rPr sz="2800" b="1">
                <a:latin typeface="Times New Roman" panose="02020603050405020304" charset="0"/>
                <a:cs typeface="Times New Roman" panose="02020603050405020304" charset="0"/>
              </a:rPr>
              <a:t>is crucial in</a:t>
            </a:r>
            <a:r>
              <a:rPr sz="2800">
                <a:latin typeface="Times New Roman" panose="02020603050405020304" charset="0"/>
                <a:cs typeface="Times New Roman" panose="02020603050405020304" charset="0"/>
              </a:rPr>
              <a:t> creating a campus community that cares about and </a:t>
            </a:r>
            <a:r>
              <a:rPr sz="2800" b="1">
                <a:latin typeface="Times New Roman" panose="02020603050405020304" charset="0"/>
                <a:cs typeface="Times New Roman" panose="02020603050405020304" charset="0"/>
              </a:rPr>
              <a:t>takes responsibility for</a:t>
            </a:r>
            <a:r>
              <a:rPr sz="2800">
                <a:latin typeface="Times New Roman" panose="02020603050405020304" charset="0"/>
                <a:cs typeface="Times New Roman" panose="02020603050405020304" charset="0"/>
              </a:rPr>
              <a:t> our natural world.</a:t>
            </a:r>
            <a:endParaRPr sz="2800">
              <a:latin typeface="Times New Roman" panose="02020603050405020304" charset="0"/>
              <a:cs typeface="Times New Roman" panose="02020603050405020304" charset="0"/>
            </a:endParaRPr>
          </a:p>
        </p:txBody>
      </p:sp>
      <p:sp>
        <p:nvSpPr>
          <p:cNvPr id="8" name="文本框 7"/>
          <p:cNvSpPr txBox="1"/>
          <p:nvPr/>
        </p:nvSpPr>
        <p:spPr>
          <a:xfrm>
            <a:off x="5859780" y="573405"/>
            <a:ext cx="4580890" cy="368300"/>
          </a:xfrm>
          <a:prstGeom prst="rect">
            <a:avLst/>
          </a:prstGeom>
          <a:noFill/>
        </p:spPr>
        <p:txBody>
          <a:bodyPr wrap="square" rtlCol="0">
            <a:spAutoFit/>
          </a:bodyPr>
          <a:p>
            <a:r>
              <a:rPr lang="zh-CN" altLang="en-US" b="1">
                <a:highlight>
                  <a:srgbClr val="FFFF00"/>
                </a:highlight>
              </a:rPr>
              <a:t>进一步深化交际功能，号召参与</a:t>
            </a:r>
            <a:endParaRPr lang="zh-CN" altLang="en-US" b="1">
              <a:highlight>
                <a:srgbClr val="FFFF00"/>
              </a:highligh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pPr algn="ctr"/>
            <a:r>
              <a:rPr lang="zh-CN" altLang="en-US" dirty="0"/>
              <a:t>例文提升</a:t>
            </a:r>
            <a:endParaRPr lang="zh-CN" altLang="en-US" dirty="0"/>
          </a:p>
        </p:txBody>
      </p:sp>
      <p:sp>
        <p:nvSpPr>
          <p:cNvPr id="6" name="节编号"/>
          <p:cNvSpPr>
            <a:spLocks noGrp="1"/>
          </p:cNvSpPr>
          <p:nvPr>
            <p:ph type="body" sz="quarter" idx="13"/>
            <p:custDataLst>
              <p:tags r:id="rId2"/>
            </p:custDataLst>
          </p:nvPr>
        </p:nvSpPr>
        <p:spPr/>
        <p:txBody>
          <a:bodyPr>
            <a:normAutofit lnSpcReduction="10000"/>
          </a:bodyPr>
          <a:lstStyle/>
          <a:p>
            <a:r>
              <a:rPr lang="en-US" altLang="zh-CN"/>
              <a:t>03</a:t>
            </a:r>
            <a:endParaRPr lang="en-US" altLang="zh-CN"/>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官方范文</a:t>
            </a:r>
            <a:endParaRPr lang="zh-CN" altLang="en-US"/>
          </a:p>
        </p:txBody>
      </p:sp>
      <p:sp>
        <p:nvSpPr>
          <p:cNvPr id="3" name="内容占位符 2"/>
          <p:cNvSpPr>
            <a:spLocks noGrp="1"/>
          </p:cNvSpPr>
          <p:nvPr>
            <p:ph idx="1"/>
          </p:nvPr>
        </p:nvSpPr>
        <p:spPr/>
        <p:txBody>
          <a:bodyPr>
            <a:noAutofit/>
          </a:bodyPr>
          <a:p>
            <a:pPr marL="0" indent="0" algn="ctr">
              <a:buNone/>
            </a:pPr>
            <a:r>
              <a:rPr lang="zh-CN" altLang="en-US" sz="2800" b="1"/>
              <a:t>Notice</a:t>
            </a:r>
            <a:endParaRPr lang="zh-CN" altLang="en-US" sz="2800" b="1"/>
          </a:p>
          <a:p>
            <a:pPr marL="0" indent="0">
              <a:buNone/>
            </a:pPr>
            <a:r>
              <a:rPr lang="en-US" altLang="zh-CN" sz="2000"/>
              <a:t>    </a:t>
            </a:r>
            <a:r>
              <a:rPr lang="zh-CN" altLang="en-US" sz="2000"/>
              <a:t>Aiming to promote awareness and action towards wildlife conservation, our school will launch a poster design competition themed “Let’s Cherish Wildlife Together”.</a:t>
            </a:r>
            <a:endParaRPr lang="zh-CN" altLang="en-US" sz="2000"/>
          </a:p>
          <a:p>
            <a:pPr marL="0" indent="0">
              <a:buNone/>
            </a:pPr>
            <a:r>
              <a:rPr lang="en-US" altLang="zh-CN" sz="2000"/>
              <a:t>    </a:t>
            </a:r>
            <a:r>
              <a:rPr lang="zh-CN" altLang="en-US" sz="2000"/>
              <a:t>Below are the requirements. First and foremost, participants are expected to design a visually striking and informative poster, expressing their understanding of the theme. Furthermore, there is no limit to the art forms of the poster, which offers diverse choices for students to present their innovation. Last but not least, the entry must be submitted to the Students’ Union mailbox by the deadline of September 20th.</a:t>
            </a:r>
            <a:endParaRPr lang="zh-CN" altLang="en-US" sz="2000"/>
          </a:p>
          <a:p>
            <a:pPr marL="0" indent="0">
              <a:buNone/>
            </a:pPr>
            <a:r>
              <a:rPr lang="en-US" altLang="zh-CN" sz="2000"/>
              <a:t>    </a:t>
            </a:r>
            <a:r>
              <a:rPr lang="zh-CN" altLang="en-US" sz="2000"/>
              <a:t>This competition is not only a platform to showcase your creativity, but also an opportunity to contribute to a world where nature and wildlife are valued and protected. Your inspiring designs are eagerly anticipated. </a:t>
            </a:r>
            <a:endParaRPr lang="zh-CN" altLang="en-US" sz="2000"/>
          </a:p>
          <a:p>
            <a:endParaRPr lang="zh-CN" altLang="en-US" sz="20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64515" y="286340"/>
            <a:ext cx="10800000" cy="720000"/>
          </a:xfrm>
        </p:spPr>
        <p:txBody>
          <a:bodyPr/>
          <a:p>
            <a:r>
              <a:rPr lang="zh-CN" altLang="en-US"/>
              <a:t>下水范文</a:t>
            </a:r>
            <a:endParaRPr lang="zh-CN" altLang="en-US"/>
          </a:p>
        </p:txBody>
      </p:sp>
      <p:sp>
        <p:nvSpPr>
          <p:cNvPr id="5" name="文本框 4"/>
          <p:cNvSpPr txBox="1"/>
          <p:nvPr/>
        </p:nvSpPr>
        <p:spPr>
          <a:xfrm>
            <a:off x="564515" y="859155"/>
            <a:ext cx="11132820" cy="4700905"/>
          </a:xfrm>
          <a:prstGeom prst="rect">
            <a:avLst/>
          </a:prstGeom>
          <a:noFill/>
        </p:spPr>
        <p:txBody>
          <a:bodyPr wrap="square" rtlCol="0"/>
          <a:p>
            <a:pPr algn="ctr">
              <a:lnSpc>
                <a:spcPct val="130000"/>
              </a:lnSpc>
            </a:pPr>
            <a:r>
              <a:rPr lang="en-US" altLang="zh-CN" sz="2400" b="1">
                <a:solidFill>
                  <a:srgbClr val="333333">
                    <a:lumMod val="75000"/>
                  </a:srgbClr>
                </a:solidFill>
              </a:rPr>
              <a:t>Notice</a:t>
            </a:r>
            <a:endParaRPr lang="en-US" altLang="zh-CN" sz="2400" b="1">
              <a:solidFill>
                <a:srgbClr val="333333">
                  <a:lumMod val="75000"/>
                </a:srgbClr>
              </a:solidFill>
            </a:endParaRPr>
          </a:p>
          <a:p>
            <a:pPr>
              <a:lnSpc>
                <a:spcPct val="130000"/>
              </a:lnSpc>
            </a:pPr>
            <a:r>
              <a:rPr lang="en-US" altLang="zh-CN" sz="2400">
                <a:latin typeface="Times New Roman" panose="02020603050405020304" charset="0"/>
                <a:cs typeface="Times New Roman" panose="02020603050405020304" charset="0"/>
              </a:rPr>
              <a:t>    Aimed at encouraging creative expression and to promote the importance of wildlife conservation, our school will launch a wildlife protection poster design contest named "Let’s Cherish Wildlife Together" .</a:t>
            </a:r>
            <a:endParaRPr lang="en-US" altLang="zh-CN" sz="2400">
              <a:latin typeface="Times New Roman" panose="02020603050405020304" charset="0"/>
              <a:cs typeface="Times New Roman" panose="02020603050405020304" charset="0"/>
            </a:endParaRPr>
          </a:p>
          <a:p>
            <a:pPr>
              <a:lnSpc>
                <a:spcPct val="130000"/>
              </a:lnSpc>
            </a:pPr>
            <a:r>
              <a:rPr lang="en-US" altLang="zh-CN" sz="2400">
                <a:latin typeface="Times New Roman" panose="02020603050405020304" charset="0"/>
                <a:cs typeface="Times New Roman" panose="02020603050405020304" charset="0"/>
              </a:rPr>
              <a:t>    Everyone wanting to participate should submit an original poster design that reflects the theme of wildlife protection. Your work should be visually appealing, informative, and thought-provoking. The entry must be your own creation and should not infringe upon any copyrights. Additionally, it must be submitted to the Students’ Union mailbox by the deadline of September 18th.</a:t>
            </a:r>
            <a:endParaRPr lang="en-US" altLang="zh-CN" sz="2400">
              <a:latin typeface="Times New Roman" panose="02020603050405020304" charset="0"/>
              <a:cs typeface="Times New Roman" panose="02020603050405020304" charset="0"/>
            </a:endParaRPr>
          </a:p>
          <a:p>
            <a:pPr>
              <a:lnSpc>
                <a:spcPct val="130000"/>
              </a:lnSpc>
            </a:pPr>
            <a:r>
              <a:rPr lang="en-US" altLang="zh-CN" sz="2400">
                <a:latin typeface="Times New Roman" panose="02020603050405020304" charset="0"/>
                <a:cs typeface="Times New Roman" panose="02020603050405020304" charset="0"/>
              </a:rPr>
              <a:t>    Let's come together to make a difference! Show your support for wildlife conservation through your designs and help spread the message of cherishing our precious wildlife. We look forward to seeing your creative contributions to this meaningful cause.</a:t>
            </a:r>
            <a:endParaRPr lang="en-US" altLang="zh-CN" sz="24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修改</a:t>
            </a:r>
            <a:endParaRPr lang="zh-CN" altLang="en-US"/>
          </a:p>
        </p:txBody>
      </p:sp>
      <p:sp>
        <p:nvSpPr>
          <p:cNvPr id="3" name="内容占位符 2"/>
          <p:cNvSpPr>
            <a:spLocks noGrp="1"/>
          </p:cNvSpPr>
          <p:nvPr>
            <p:ph idx="1"/>
          </p:nvPr>
        </p:nvSpPr>
        <p:spPr>
          <a:xfrm>
            <a:off x="838200" y="1694815"/>
            <a:ext cx="10713085" cy="4394835"/>
          </a:xfrm>
        </p:spPr>
        <p:txBody>
          <a:bodyPr/>
          <a:p>
            <a:pPr marL="0" indent="0">
              <a:buNone/>
            </a:pPr>
            <a:r>
              <a:rPr lang="en-US" altLang="zh-CN" sz="2800"/>
              <a:t>  </a:t>
            </a:r>
            <a:endParaRPr lang="zh-CN" altLang="en-US" sz="2800">
              <a:latin typeface="Times New Roman" panose="02020603050405020304" charset="0"/>
              <a:cs typeface="Times New Roman" panose="02020603050405020304" charset="0"/>
            </a:endParaRPr>
          </a:p>
        </p:txBody>
      </p:sp>
      <p:pic>
        <p:nvPicPr>
          <p:cNvPr id="101379" name="图片 101378" descr="9405620471574764200260.png"/>
          <p:cNvPicPr/>
          <p:nvPr/>
        </p:nvPicPr>
        <p:blipFill>
          <a:blip r:embed="rId1"/>
          <a:stretch>
            <a:fillRect/>
          </a:stretch>
        </p:blipFill>
        <p:spPr>
          <a:xfrm>
            <a:off x="-498475" y="1780540"/>
            <a:ext cx="8503920" cy="4075430"/>
          </a:xfrm>
          <a:prstGeom prst="rect">
            <a:avLst/>
          </a:prstGeom>
          <a:noFill/>
          <a:ln w="9525">
            <a:noFill/>
          </a:ln>
        </p:spPr>
      </p:pic>
      <p:sp>
        <p:nvSpPr>
          <p:cNvPr id="4" name="文本框 3"/>
          <p:cNvSpPr txBox="1"/>
          <p:nvPr/>
        </p:nvSpPr>
        <p:spPr>
          <a:xfrm>
            <a:off x="7239000" y="2369185"/>
            <a:ext cx="4176395" cy="3046095"/>
          </a:xfrm>
          <a:prstGeom prst="rect">
            <a:avLst/>
          </a:prstGeom>
          <a:noFill/>
        </p:spPr>
        <p:txBody>
          <a:bodyPr wrap="square" rtlCol="0" anchor="t">
            <a:spAutoFit/>
          </a:bodyPr>
          <a:p>
            <a:r>
              <a:rPr lang="zh-CN" altLang="en-US" sz="2400">
                <a:solidFill>
                  <a:schemeClr val="tx1">
                    <a:lumMod val="75000"/>
                  </a:schemeClr>
                </a:solidFill>
              </a:rPr>
              <a:t>After reading these excellent compositions, please note down the materials that will be useful to your writing. Then </a:t>
            </a:r>
            <a:r>
              <a:rPr lang="zh-CN" altLang="en-US" sz="2400" b="1">
                <a:solidFill>
                  <a:schemeClr val="tx1">
                    <a:lumMod val="75000"/>
                  </a:schemeClr>
                </a:solidFill>
              </a:rPr>
              <a:t>revise and polish</a:t>
            </a:r>
            <a:r>
              <a:rPr lang="zh-CN" altLang="en-US" sz="2400">
                <a:solidFill>
                  <a:schemeClr val="tx1">
                    <a:lumMod val="75000"/>
                  </a:schemeClr>
                </a:solidFill>
              </a:rPr>
              <a:t> your own articles according to the following 5 aspects of reference.</a:t>
            </a:r>
            <a:endParaRPr lang="zh-CN" altLang="en-US" sz="2400">
              <a:solidFill>
                <a:schemeClr val="tx1">
                  <a:lumMod val="75000"/>
                </a:schemeClr>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852170" y="1472565"/>
            <a:ext cx="5843270" cy="2116455"/>
          </a:xfrm>
        </p:spPr>
        <p:txBody>
          <a:bodyPr>
            <a:normAutofit fontScale="90000"/>
          </a:bodyPr>
          <a:lstStyle/>
          <a:p>
            <a:pPr algn="ctr"/>
            <a:r>
              <a:rPr lang="zh-CN" altLang="en-US" sz="5400" dirty="0">
                <a:solidFill>
                  <a:srgbClr val="000000"/>
                </a:solidFill>
                <a:sym typeface="+mn-ea"/>
              </a:rPr>
              <a:t>2024年</a:t>
            </a:r>
            <a:r>
              <a:rPr lang="en-US" altLang="zh-CN" sz="5400" dirty="0">
                <a:solidFill>
                  <a:srgbClr val="000000"/>
                </a:solidFill>
                <a:sym typeface="+mn-ea"/>
              </a:rPr>
              <a:t>8</a:t>
            </a:r>
            <a:r>
              <a:rPr lang="zh-CN" altLang="en-US" sz="5400" dirty="0">
                <a:solidFill>
                  <a:srgbClr val="000000"/>
                </a:solidFill>
                <a:sym typeface="+mn-ea"/>
              </a:rPr>
              <a:t>月广东六校第一次联考</a:t>
            </a:r>
            <a:r>
              <a:rPr lang="en-US" altLang="zh-CN" sz="5400" dirty="0">
                <a:solidFill>
                  <a:srgbClr val="000000"/>
                </a:solidFill>
                <a:sym typeface="+mn-ea"/>
              </a:rPr>
              <a:t> </a:t>
            </a:r>
            <a:r>
              <a:rPr lang="zh-CN" altLang="en-US" sz="5400" dirty="0">
                <a:solidFill>
                  <a:srgbClr val="000000"/>
                </a:solidFill>
                <a:sym typeface="+mn-ea"/>
              </a:rPr>
              <a:t>应用文</a:t>
            </a:r>
            <a:endParaRPr lang="zh-CN" altLang="en-US"/>
          </a:p>
        </p:txBody>
      </p:sp>
      <p:sp>
        <p:nvSpPr>
          <p:cNvPr id="5" name="副标题"/>
          <p:cNvSpPr>
            <a:spLocks noGrp="1"/>
          </p:cNvSpPr>
          <p:nvPr>
            <p:ph type="subTitle" idx="1"/>
            <p:custDataLst>
              <p:tags r:id="rId2"/>
            </p:custDataLst>
          </p:nvPr>
        </p:nvSpPr>
        <p:spPr>
          <a:xfrm>
            <a:off x="650240" y="3856990"/>
            <a:ext cx="5803900" cy="584200"/>
          </a:xfrm>
        </p:spPr>
        <p:txBody>
          <a:bodyPr/>
          <a:lstStyle/>
          <a:p>
            <a:pPr algn="ctr"/>
            <a:r>
              <a:rPr lang="zh-CN" altLang="en-US" b="1" dirty="0"/>
              <a:t>海报设计活动通知</a:t>
            </a:r>
            <a:endParaRPr lang="zh-CN" altLang="en-US" b="1" dirty="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pPr algn="ctr"/>
            <a:r>
              <a:rPr lang="zh-CN" altLang="en-US" dirty="0"/>
              <a:t>拓展比较</a:t>
            </a:r>
            <a:endParaRPr lang="zh-CN" altLang="en-US" dirty="0"/>
          </a:p>
        </p:txBody>
      </p:sp>
      <p:sp>
        <p:nvSpPr>
          <p:cNvPr id="6" name="节编号"/>
          <p:cNvSpPr>
            <a:spLocks noGrp="1"/>
          </p:cNvSpPr>
          <p:nvPr>
            <p:ph type="body" sz="quarter" idx="13"/>
            <p:custDataLst>
              <p:tags r:id="rId2"/>
            </p:custDataLst>
          </p:nvPr>
        </p:nvSpPr>
        <p:spPr/>
        <p:txBody>
          <a:bodyPr>
            <a:normAutofit lnSpcReduction="10000"/>
          </a:bodyPr>
          <a:lstStyle/>
          <a:p>
            <a:r>
              <a:rPr lang="en-US" altLang="zh-CN"/>
              <a:t>04</a:t>
            </a:r>
            <a:endParaRPr lang="en-US" altLang="zh-CN"/>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类似体裁：</a:t>
            </a:r>
            <a:r>
              <a:rPr lang="en-US" altLang="zh-CN"/>
              <a:t>2024</a:t>
            </a:r>
            <a:r>
              <a:rPr lang="zh-CN" altLang="en-US"/>
              <a:t>九省联考</a:t>
            </a:r>
            <a:endParaRPr lang="zh-CN" altLang="en-US"/>
          </a:p>
        </p:txBody>
      </p:sp>
      <p:sp>
        <p:nvSpPr>
          <p:cNvPr id="4" name="内容占位符 2"/>
          <p:cNvSpPr>
            <a:spLocks noGrp="1"/>
          </p:cNvSpPr>
          <p:nvPr/>
        </p:nvSpPr>
        <p:spPr>
          <a:xfrm>
            <a:off x="521335" y="1343025"/>
            <a:ext cx="11125200" cy="5231130"/>
          </a:xfrm>
          <a:prstGeom prst="rect">
            <a:avLst/>
          </a:prstGeom>
        </p:spPr>
        <p:txBody>
          <a:bodyPr vert="horz" wrap="square" lIns="0" tIns="0" rIns="0" bIns="0" rtlCol="0">
            <a:normAutofit fontScale="90000"/>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rgbClr val="000000"/>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rgbClr val="000000">
                    <a:lumMod val="65000"/>
                    <a:lumOff val="35000"/>
                  </a:srgb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rgbClr val="000000">
                    <a:lumMod val="65000"/>
                    <a:lumOff val="35000"/>
                  </a:srgb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rgbClr val="000000">
                    <a:lumMod val="65000"/>
                    <a:lumOff val="35000"/>
                  </a:srgb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rgbClr val="000000">
                    <a:lumMod val="65000"/>
                    <a:lumOff val="35000"/>
                  </a:srgb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marL="0" indent="0">
              <a:lnSpc>
                <a:spcPct val="120000"/>
              </a:lnSpc>
              <a:buNone/>
            </a:pPr>
            <a:r>
              <a:t>第一节  (满分15分)</a:t>
            </a:r>
          </a:p>
          <a:p>
            <a:pPr marL="0" indent="0">
              <a:lnSpc>
                <a:spcPct val="120000"/>
              </a:lnSpc>
              <a:buNone/>
            </a:pPr>
            <a:r>
              <a:rPr lang="en-US"/>
              <a:t>    </a:t>
            </a:r>
            <a:r>
              <a:t>你校英文报计划举办主题为“</a:t>
            </a:r>
            <a:r>
              <a:rPr b="1"/>
              <a:t>携手行动，节约粮食</a:t>
            </a:r>
            <a:r>
              <a:t>”的作文比赛。请你写一则活动</a:t>
            </a:r>
          </a:p>
          <a:p>
            <a:pPr marL="0" indent="0">
              <a:lnSpc>
                <a:spcPct val="120000"/>
              </a:lnSpc>
              <a:buNone/>
            </a:pPr>
            <a:r>
              <a:rPr b="1"/>
              <a:t>通知</a:t>
            </a:r>
            <a:r>
              <a:t>，内容包括：</a:t>
            </a:r>
          </a:p>
          <a:p>
            <a:pPr marL="0" indent="0">
              <a:lnSpc>
                <a:spcPct val="120000"/>
              </a:lnSpc>
              <a:buNone/>
            </a:pPr>
            <a:r>
              <a:rPr lang="en-US"/>
              <a:t>    1.</a:t>
            </a:r>
            <a:r>
              <a:t>介绍活动</a:t>
            </a:r>
            <a:r>
              <a:rPr b="1">
                <a:solidFill>
                  <a:srgbClr val="FF0000"/>
                </a:solidFill>
              </a:rPr>
              <a:t>目的</a:t>
            </a:r>
            <a:r>
              <a:t>；</a:t>
            </a:r>
          </a:p>
          <a:p>
            <a:pPr marL="0" indent="0">
              <a:lnSpc>
                <a:spcPct val="120000"/>
              </a:lnSpc>
              <a:buNone/>
            </a:pPr>
            <a:r>
              <a:rPr lang="en-US"/>
              <a:t>    2.</a:t>
            </a:r>
            <a:r>
              <a:t>说明参赛</a:t>
            </a:r>
            <a:r>
              <a:rPr b="1">
                <a:solidFill>
                  <a:srgbClr val="FF0000"/>
                </a:solidFill>
              </a:rPr>
              <a:t>要求</a:t>
            </a:r>
            <a:r>
              <a:t>。</a:t>
            </a:r>
          </a:p>
          <a:p>
            <a:pPr marL="0" indent="0">
              <a:lnSpc>
                <a:spcPct val="120000"/>
              </a:lnSpc>
              <a:buNone/>
            </a:pPr>
            <a:r>
              <a:t>注意：</a:t>
            </a:r>
          </a:p>
          <a:p>
            <a:pPr marL="0" indent="0">
              <a:lnSpc>
                <a:spcPct val="120000"/>
              </a:lnSpc>
              <a:buNone/>
            </a:pPr>
            <a:r>
              <a:t>(1)写作词数应为80个左右；</a:t>
            </a:r>
          </a:p>
          <a:p>
            <a:pPr marL="0" indent="0">
              <a:lnSpc>
                <a:spcPct val="120000"/>
              </a:lnSpc>
              <a:buNone/>
            </a:pPr>
            <a:r>
              <a:t>(2)请按如下格式在答题卡的相应位置作答。</a:t>
            </a:r>
          </a:p>
          <a:p>
            <a:pPr marL="0" indent="0" algn="ctr">
              <a:lnSpc>
                <a:spcPct val="120000"/>
              </a:lnSpc>
              <a:buNone/>
            </a:pPr>
            <a:r>
              <a:rPr b="1"/>
              <a:t>Welcome to Join the English Writing Competition</a:t>
            </a:r>
            <a:endParaRPr b="1"/>
          </a:p>
          <a:p>
            <a:pPr marL="0" indent="0">
              <a:lnSpc>
                <a:spcPct val="120000"/>
              </a:lnSpc>
              <a:buNone/>
            </a:pPr>
            <a:r>
              <a:rPr lang="en-US" altLang="zh-CN" b="1"/>
              <a:t>____________________________________________________________________________________</a:t>
            </a:r>
            <a:endParaRPr lang="en-US" altLang="zh-CN" b="1"/>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18905" y="105365"/>
            <a:ext cx="10800000" cy="720000"/>
          </a:xfrm>
        </p:spPr>
        <p:txBody>
          <a:bodyPr/>
          <a:p>
            <a:r>
              <a:rPr lang="zh-CN" altLang="en-US"/>
              <a:t>例文</a:t>
            </a:r>
            <a:endParaRPr lang="zh-CN" altLang="en-US"/>
          </a:p>
        </p:txBody>
      </p:sp>
      <p:sp>
        <p:nvSpPr>
          <p:cNvPr id="3" name="内容占位符 2"/>
          <p:cNvSpPr>
            <a:spLocks noGrp="1"/>
          </p:cNvSpPr>
          <p:nvPr>
            <p:ph idx="1"/>
          </p:nvPr>
        </p:nvSpPr>
        <p:spPr>
          <a:xfrm>
            <a:off x="388620" y="920750"/>
            <a:ext cx="11647170" cy="5724525"/>
          </a:xfrm>
        </p:spPr>
        <p:txBody>
          <a:bodyPr>
            <a:noAutofit/>
          </a:bodyPr>
          <a:p>
            <a:pPr marL="0" indent="0" algn="ctr">
              <a:buNone/>
            </a:pPr>
            <a:r>
              <a:rPr lang="zh-CN" altLang="en-US" b="1"/>
              <a:t>Welcome to Join the English Writing Competition</a:t>
            </a:r>
            <a:endParaRPr lang="zh-CN" altLang="en-US" b="1"/>
          </a:p>
          <a:p>
            <a:pPr marL="0" indent="0" algn="l">
              <a:buNone/>
            </a:pPr>
            <a:r>
              <a:rPr lang="en-US" altLang="zh-CN" sz="20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L</a:t>
            </a:r>
            <a:r>
              <a:rPr lang="zh-CN" altLang="en-US">
                <a:latin typeface="Times New Roman" panose="02020603050405020304" charset="0"/>
                <a:cs typeface="Times New Roman" panose="02020603050405020304" charset="0"/>
                <a:sym typeface="+mn-ea"/>
              </a:rPr>
              <a:t>aunched by our </a:t>
            </a:r>
            <a:r>
              <a:rPr lang="en-US" altLang="zh-CN">
                <a:latin typeface="Times New Roman" panose="02020603050405020304" charset="0"/>
                <a:cs typeface="Times New Roman" panose="02020603050405020304" charset="0"/>
                <a:sym typeface="+mn-ea"/>
              </a:rPr>
              <a:t>school</a:t>
            </a:r>
            <a:r>
              <a:rPr lang="zh-CN" altLang="en-US">
                <a:latin typeface="Times New Roman" panose="02020603050405020304" charset="0"/>
                <a:cs typeface="Times New Roman" panose="02020603050405020304" charset="0"/>
                <a:sym typeface="+mn-ea"/>
              </a:rPr>
              <a:t> English newspaper with the theme "Join Hands, Save Food" </a:t>
            </a:r>
            <a:r>
              <a:rPr lang="en-US" altLang="zh-CN">
                <a:latin typeface="Times New Roman" panose="02020603050405020304" charset="0"/>
                <a:cs typeface="Times New Roman" panose="02020603050405020304" charset="0"/>
                <a:sym typeface="+mn-ea"/>
              </a:rPr>
              <a:t>,</a:t>
            </a:r>
            <a:endParaRPr lang="en-US" altLang="zh-CN">
              <a:latin typeface="Times New Roman" panose="02020603050405020304" charset="0"/>
              <a:cs typeface="Times New Roman" panose="02020603050405020304" charset="0"/>
            </a:endParaRPr>
          </a:p>
          <a:p>
            <a:pPr marL="0" indent="0" algn="l">
              <a:buNone/>
            </a:pPr>
            <a:r>
              <a:rPr lang="en-US" altLang="zh-CN">
                <a:latin typeface="Times New Roman" panose="02020603050405020304" charset="0"/>
                <a:cs typeface="Times New Roman" panose="02020603050405020304" charset="0"/>
              </a:rPr>
              <a:t>t</a:t>
            </a:r>
            <a:r>
              <a:rPr lang="zh-CN" altLang="en-US">
                <a:latin typeface="Times New Roman" panose="02020603050405020304" charset="0"/>
                <a:cs typeface="Times New Roman" panose="02020603050405020304" charset="0"/>
              </a:rPr>
              <a:t>he upcoming English Writing Competition </a:t>
            </a:r>
            <a:r>
              <a:rPr lang="zh-CN" altLang="en-US">
                <a:latin typeface="Times New Roman" panose="02020603050405020304" charset="0"/>
                <a:cs typeface="Times New Roman" panose="02020603050405020304" charset="0"/>
                <a:sym typeface="+mn-ea"/>
              </a:rPr>
              <a:t>is awaiting your participation</a:t>
            </a:r>
            <a:r>
              <a:rPr lang="en-US" altLang="zh-CN">
                <a:latin typeface="Times New Roman" panose="02020603050405020304" charset="0"/>
                <a:cs typeface="Times New Roman" panose="02020603050405020304" charset="0"/>
                <a:sym typeface="+mn-ea"/>
              </a:rPr>
              <a:t>.</a:t>
            </a:r>
            <a:endParaRPr lang="en-US" altLang="zh-CN">
              <a:latin typeface="Times New Roman" panose="02020603050405020304" charset="0"/>
              <a:cs typeface="Times New Roman" panose="02020603050405020304" charset="0"/>
              <a:sym typeface="+mn-ea"/>
            </a:endParaRPr>
          </a:p>
          <a:p>
            <a:pPr marL="0" indent="0" algn="l">
              <a:buNone/>
            </a:pPr>
            <a:r>
              <a:rPr lang="en-US" altLang="zh-CN">
                <a:latin typeface="Times New Roman" panose="02020603050405020304" charset="0"/>
                <a:cs typeface="Times New Roman" panose="02020603050405020304" charset="0"/>
              </a:rPr>
              <a:t>    This competition aims to raise awareness about the food conservation and show solidarity with the industrious farmers , thus stimulating everyone to adopt sensible eating habits and jointly contribute to a sustainable future. Everyone interested is expected to submit an essay in English with approximately 150 words. Your essay should reflect a positive and proactive approach towards food conservation, which should be submitted to our editorial department  by the end of this month.</a:t>
            </a:r>
            <a:endParaRPr lang="en-US" altLang="zh-CN">
              <a:latin typeface="Times New Roman" panose="02020603050405020304" charset="0"/>
              <a:cs typeface="Times New Roman" panose="02020603050405020304" charset="0"/>
            </a:endParaRPr>
          </a:p>
          <a:p>
            <a:pPr marL="0" indent="0" algn="l">
              <a:buNone/>
            </a:pPr>
            <a:r>
              <a:rPr lang="en-US" altLang="zh-CN">
                <a:latin typeface="Times New Roman" panose="02020603050405020304" charset="0"/>
                <a:cs typeface="Times New Roman" panose="02020603050405020304" charset="0"/>
              </a:rPr>
              <a:t>    Let's join hands and use the power of words to advocate for a society that values food conservation! Please stay tuned for further updates and more details in the English newspaper.</a:t>
            </a:r>
            <a:endParaRPr lang="en-US" altLang="zh-CN">
              <a:latin typeface="Times New Roman" panose="02020603050405020304" charset="0"/>
              <a:cs typeface="Times New Roman" panose="02020603050405020304" charset="0"/>
            </a:endParaRPr>
          </a:p>
          <a:p>
            <a:pPr marL="0" indent="0" algn="l">
              <a:buNone/>
            </a:pPr>
            <a:r>
              <a:rPr lang="en-US" altLang="zh-CN" sz="2000">
                <a:latin typeface="Times New Roman" panose="02020603050405020304" charset="0"/>
                <a:cs typeface="Times New Roman" panose="02020603050405020304" charset="0"/>
              </a:rPr>
              <a:t>    </a:t>
            </a:r>
            <a:endParaRPr lang="en-US" altLang="zh-CN" sz="2000">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dirty="0"/>
              <a:t>目录</a:t>
            </a:r>
            <a:endParaRPr lang="zh-CN" altLang="en-US" dirty="0"/>
          </a:p>
        </p:txBody>
      </p:sp>
      <p:sp>
        <p:nvSpPr>
          <p:cNvPr id="134" name="圆角矩形 1"/>
          <p:cNvSpPr/>
          <p:nvPr>
            <p:custDataLst>
              <p:tags r:id="rId2"/>
            </p:custDataLst>
          </p:nvPr>
        </p:nvSpPr>
        <p:spPr>
          <a:xfrm>
            <a:off x="2059305" y="2537460"/>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35" name="圆角矩形 1"/>
          <p:cNvSpPr/>
          <p:nvPr>
            <p:custDataLst>
              <p:tags r:id="rId3"/>
            </p:custDataLst>
          </p:nvPr>
        </p:nvSpPr>
        <p:spPr>
          <a:xfrm>
            <a:off x="1503045" y="2538095"/>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 name="序号"/>
          <p:cNvSpPr txBox="1"/>
          <p:nvPr>
            <p:custDataLst>
              <p:tags r:id="rId4"/>
            </p:custDataLst>
          </p:nvPr>
        </p:nvSpPr>
        <p:spPr>
          <a:xfrm>
            <a:off x="1501140" y="2773045"/>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01</a:t>
            </a:r>
            <a:endParaRPr lang="en-US" sz="2800" b="1">
              <a:solidFill>
                <a:schemeClr val="bg1"/>
              </a:solidFill>
              <a:latin typeface="+mj-ea"/>
              <a:ea typeface="+mj-ea"/>
            </a:endParaRPr>
          </a:p>
        </p:txBody>
      </p:sp>
      <p:sp>
        <p:nvSpPr>
          <p:cNvPr id="7" name="项标题"/>
          <p:cNvSpPr txBox="1"/>
          <p:nvPr>
            <p:custDataLst>
              <p:tags r:id="rId5"/>
            </p:custDataLst>
          </p:nvPr>
        </p:nvSpPr>
        <p:spPr>
          <a:xfrm>
            <a:off x="2441575" y="2773045"/>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审题分析</a:t>
            </a:r>
            <a:endParaRPr lang="zh-CN" altLang="en-US" sz="2800" b="1" spc="300" dirty="0">
              <a:solidFill>
                <a:schemeClr val="bg1"/>
              </a:solidFill>
              <a:latin typeface="+mj-ea"/>
              <a:ea typeface="+mj-ea"/>
            </a:endParaRPr>
          </a:p>
        </p:txBody>
      </p:sp>
      <p:sp>
        <p:nvSpPr>
          <p:cNvPr id="9" name="圆角矩形 1"/>
          <p:cNvSpPr/>
          <p:nvPr>
            <p:custDataLst>
              <p:tags r:id="rId6"/>
            </p:custDataLst>
          </p:nvPr>
        </p:nvSpPr>
        <p:spPr>
          <a:xfrm>
            <a:off x="7291705" y="2537460"/>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 name="圆角矩形 1"/>
          <p:cNvSpPr/>
          <p:nvPr>
            <p:custDataLst>
              <p:tags r:id="rId7"/>
            </p:custDataLst>
          </p:nvPr>
        </p:nvSpPr>
        <p:spPr>
          <a:xfrm>
            <a:off x="6735445" y="2538095"/>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1" name="序号"/>
          <p:cNvSpPr txBox="1"/>
          <p:nvPr>
            <p:custDataLst>
              <p:tags r:id="rId8"/>
            </p:custDataLst>
          </p:nvPr>
        </p:nvSpPr>
        <p:spPr>
          <a:xfrm>
            <a:off x="6733540" y="2773045"/>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02</a:t>
            </a:r>
            <a:endParaRPr lang="en-US" sz="2800" b="1">
              <a:solidFill>
                <a:schemeClr val="bg1"/>
              </a:solidFill>
              <a:latin typeface="+mj-ea"/>
              <a:ea typeface="+mj-ea"/>
            </a:endParaRPr>
          </a:p>
        </p:txBody>
      </p:sp>
      <p:sp>
        <p:nvSpPr>
          <p:cNvPr id="12" name="项标题"/>
          <p:cNvSpPr txBox="1"/>
          <p:nvPr>
            <p:custDataLst>
              <p:tags r:id="rId9"/>
            </p:custDataLst>
          </p:nvPr>
        </p:nvSpPr>
        <p:spPr>
          <a:xfrm>
            <a:off x="7673975" y="2773045"/>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分段语料</a:t>
            </a:r>
            <a:endParaRPr lang="zh-CN" altLang="en-US" sz="2800" b="1" spc="300" dirty="0">
              <a:solidFill>
                <a:schemeClr val="bg1"/>
              </a:solidFill>
              <a:latin typeface="+mj-ea"/>
              <a:ea typeface="+mj-ea"/>
            </a:endParaRPr>
          </a:p>
        </p:txBody>
      </p:sp>
      <p:sp>
        <p:nvSpPr>
          <p:cNvPr id="14" name="圆角矩形 1"/>
          <p:cNvSpPr/>
          <p:nvPr>
            <p:custDataLst>
              <p:tags r:id="rId10"/>
            </p:custDataLst>
          </p:nvPr>
        </p:nvSpPr>
        <p:spPr>
          <a:xfrm>
            <a:off x="2059305" y="4327525"/>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5" name="圆角矩形 1"/>
          <p:cNvSpPr/>
          <p:nvPr>
            <p:custDataLst>
              <p:tags r:id="rId11"/>
            </p:custDataLst>
          </p:nvPr>
        </p:nvSpPr>
        <p:spPr>
          <a:xfrm>
            <a:off x="1503045" y="4328160"/>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6" name="序号"/>
          <p:cNvSpPr txBox="1"/>
          <p:nvPr>
            <p:custDataLst>
              <p:tags r:id="rId12"/>
            </p:custDataLst>
          </p:nvPr>
        </p:nvSpPr>
        <p:spPr>
          <a:xfrm>
            <a:off x="1501140" y="4563110"/>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03</a:t>
            </a:r>
            <a:endParaRPr lang="en-US" sz="2800" b="1">
              <a:solidFill>
                <a:schemeClr val="bg1"/>
              </a:solidFill>
              <a:latin typeface="+mj-ea"/>
              <a:ea typeface="+mj-ea"/>
            </a:endParaRPr>
          </a:p>
        </p:txBody>
      </p:sp>
      <p:sp>
        <p:nvSpPr>
          <p:cNvPr id="17" name="项标题"/>
          <p:cNvSpPr txBox="1"/>
          <p:nvPr>
            <p:custDataLst>
              <p:tags r:id="rId13"/>
            </p:custDataLst>
          </p:nvPr>
        </p:nvSpPr>
        <p:spPr>
          <a:xfrm>
            <a:off x="2441575" y="4563110"/>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例文提升</a:t>
            </a:r>
            <a:endParaRPr lang="zh-CN" altLang="en-US" sz="2800" b="1" spc="300" dirty="0">
              <a:solidFill>
                <a:schemeClr val="bg1"/>
              </a:solidFill>
              <a:latin typeface="+mj-ea"/>
              <a:ea typeface="+mj-ea"/>
            </a:endParaRPr>
          </a:p>
        </p:txBody>
      </p:sp>
      <p:sp>
        <p:nvSpPr>
          <p:cNvPr id="19" name="圆角矩形 1"/>
          <p:cNvSpPr/>
          <p:nvPr>
            <p:custDataLst>
              <p:tags r:id="rId14"/>
            </p:custDataLst>
          </p:nvPr>
        </p:nvSpPr>
        <p:spPr>
          <a:xfrm>
            <a:off x="7291705" y="4327525"/>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0" name="圆角矩形 1"/>
          <p:cNvSpPr/>
          <p:nvPr>
            <p:custDataLst>
              <p:tags r:id="rId15"/>
            </p:custDataLst>
          </p:nvPr>
        </p:nvSpPr>
        <p:spPr>
          <a:xfrm>
            <a:off x="6735445" y="4328160"/>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1" name="序号"/>
          <p:cNvSpPr txBox="1"/>
          <p:nvPr>
            <p:custDataLst>
              <p:tags r:id="rId16"/>
            </p:custDataLst>
          </p:nvPr>
        </p:nvSpPr>
        <p:spPr>
          <a:xfrm>
            <a:off x="6733540" y="4563110"/>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04</a:t>
            </a:r>
            <a:endParaRPr lang="en-US" sz="2800" b="1">
              <a:solidFill>
                <a:schemeClr val="bg1"/>
              </a:solidFill>
              <a:latin typeface="+mj-ea"/>
              <a:ea typeface="+mj-ea"/>
            </a:endParaRPr>
          </a:p>
        </p:txBody>
      </p:sp>
      <p:sp>
        <p:nvSpPr>
          <p:cNvPr id="22" name="项标题"/>
          <p:cNvSpPr txBox="1"/>
          <p:nvPr>
            <p:custDataLst>
              <p:tags r:id="rId17"/>
            </p:custDataLst>
          </p:nvPr>
        </p:nvSpPr>
        <p:spPr>
          <a:xfrm>
            <a:off x="7673975" y="4563110"/>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拓展比较</a:t>
            </a:r>
            <a:endParaRPr lang="zh-CN" altLang="en-US" sz="2800" b="1" spc="300" dirty="0">
              <a:solidFill>
                <a:schemeClr val="bg1"/>
              </a:solidFill>
              <a:latin typeface="+mj-ea"/>
              <a:ea typeface="+mj-ea"/>
            </a:endParaRPr>
          </a:p>
        </p:txBody>
      </p:sp>
    </p:spTree>
    <p:custDataLst>
      <p:tags r:id="rId1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pPr algn="ctr"/>
            <a:r>
              <a:rPr lang="zh-CN" altLang="en-US" dirty="0"/>
              <a:t>审题分析</a:t>
            </a:r>
            <a:endParaRPr lang="zh-CN" altLang="en-US" dirty="0"/>
          </a:p>
        </p:txBody>
      </p:sp>
      <p:sp>
        <p:nvSpPr>
          <p:cNvPr id="6" name="节编号"/>
          <p:cNvSpPr>
            <a:spLocks noGrp="1"/>
          </p:cNvSpPr>
          <p:nvPr>
            <p:ph type="body" sz="quarter" idx="13"/>
            <p:custDataLst>
              <p:tags r:id="rId2"/>
            </p:custDataLst>
          </p:nvPr>
        </p:nvSpPr>
        <p:spPr/>
        <p:txBody>
          <a:bodyPr>
            <a:normAutofit/>
          </a:bodyPr>
          <a:lstStyle/>
          <a:p>
            <a:r>
              <a:rPr lang="en-US" altLang="zh-CN"/>
              <a:t>01</a:t>
            </a:r>
            <a:endParaRPr lang="en-US" altLang="zh-CN"/>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原题呈现</a:t>
            </a:r>
            <a:endParaRPr lang="zh-CN" altLang="en-US"/>
          </a:p>
        </p:txBody>
      </p:sp>
      <p:sp>
        <p:nvSpPr>
          <p:cNvPr id="5" name="文本框 4"/>
          <p:cNvSpPr txBox="1"/>
          <p:nvPr/>
        </p:nvSpPr>
        <p:spPr>
          <a:xfrm>
            <a:off x="582930" y="1140460"/>
            <a:ext cx="10798810" cy="5259070"/>
          </a:xfrm>
          <a:prstGeom prst="rect">
            <a:avLst/>
          </a:prstGeom>
        </p:spPr>
        <p:txBody>
          <a:bodyPr wrap="square">
            <a:spAutoFit/>
          </a:bodyPr>
          <a:p>
            <a:pPr marL="0" indent="266700" algn="l" defTabSz="266700">
              <a:lnSpc>
                <a:spcPct val="120000"/>
              </a:lnSpc>
              <a:buClrTx/>
              <a:buSzTx/>
              <a:buFontTx/>
            </a:pPr>
            <a:r>
              <a:rPr lang="zh-CN" altLang="en-US" sz="2800">
                <a:solidFill>
                  <a:srgbClr val="000000"/>
                </a:solidFill>
              </a:rPr>
              <a:t>第一节（满分15分）</a:t>
            </a:r>
            <a:endParaRPr lang="zh-CN" altLang="en-US" sz="2800">
              <a:solidFill>
                <a:srgbClr val="000000"/>
              </a:solidFill>
            </a:endParaRPr>
          </a:p>
          <a:p>
            <a:pPr marL="0" indent="266700" algn="l" defTabSz="266700">
              <a:lnSpc>
                <a:spcPct val="120000"/>
              </a:lnSpc>
              <a:buClrTx/>
              <a:buSzTx/>
              <a:buFontTx/>
            </a:pPr>
            <a:r>
              <a:rPr lang="zh-CN" altLang="en-US" sz="2800">
                <a:solidFill>
                  <a:srgbClr val="000000"/>
                </a:solidFill>
              </a:rPr>
              <a:t>假如你是学生会负责人李华，学校将组织“</a:t>
            </a:r>
            <a:r>
              <a:rPr lang="zh-CN" altLang="en-US" sz="2800" b="1">
                <a:solidFill>
                  <a:srgbClr val="000000"/>
                </a:solidFill>
              </a:rPr>
              <a:t>Let</a:t>
            </a:r>
            <a:r>
              <a:rPr lang="en-US" altLang="zh-CN" sz="2800" b="1">
                <a:solidFill>
                  <a:srgbClr val="000000"/>
                </a:solidFill>
              </a:rPr>
              <a:t>’</a:t>
            </a:r>
            <a:r>
              <a:rPr lang="zh-CN" altLang="en-US" sz="2800" b="1">
                <a:solidFill>
                  <a:srgbClr val="000000"/>
                </a:solidFill>
              </a:rPr>
              <a:t>s Cherish Wildlife Together”</a:t>
            </a:r>
            <a:r>
              <a:rPr lang="zh-CN" altLang="en-US" sz="2800">
                <a:solidFill>
                  <a:srgbClr val="000000"/>
                </a:solidFill>
              </a:rPr>
              <a:t>野生动植物保护海报设计大赛，请写一则</a:t>
            </a:r>
            <a:r>
              <a:rPr lang="zh-CN" altLang="en-US" sz="2800" b="1">
                <a:solidFill>
                  <a:srgbClr val="000000"/>
                </a:solidFill>
              </a:rPr>
              <a:t>通知</a:t>
            </a:r>
            <a:r>
              <a:rPr lang="zh-CN" altLang="en-US" sz="2800">
                <a:solidFill>
                  <a:srgbClr val="000000"/>
                </a:solidFill>
              </a:rPr>
              <a:t>发布在校园英文网上。内容包括：</a:t>
            </a:r>
            <a:endParaRPr lang="zh-CN" altLang="en-US" sz="2800">
              <a:solidFill>
                <a:srgbClr val="000000"/>
              </a:solidFill>
            </a:endParaRPr>
          </a:p>
          <a:p>
            <a:pPr marL="0" indent="266700" algn="l" defTabSz="266700">
              <a:lnSpc>
                <a:spcPct val="120000"/>
              </a:lnSpc>
              <a:buClrTx/>
              <a:buSzTx/>
              <a:buFontTx/>
            </a:pPr>
            <a:r>
              <a:rPr lang="zh-CN" altLang="en-US" sz="2800">
                <a:solidFill>
                  <a:srgbClr val="000000"/>
                </a:solidFill>
              </a:rPr>
              <a:t>1. 活动</a:t>
            </a:r>
            <a:r>
              <a:rPr lang="zh-CN" altLang="en-US" sz="2800" b="1">
                <a:solidFill>
                  <a:srgbClr val="000000"/>
                </a:solidFill>
              </a:rPr>
              <a:t>目的</a:t>
            </a:r>
            <a:r>
              <a:rPr lang="zh-CN" altLang="en-US" sz="2800">
                <a:solidFill>
                  <a:srgbClr val="000000"/>
                </a:solidFill>
              </a:rPr>
              <a:t>;</a:t>
            </a:r>
            <a:endParaRPr lang="zh-CN" altLang="en-US" sz="2800">
              <a:solidFill>
                <a:srgbClr val="000000"/>
              </a:solidFill>
            </a:endParaRPr>
          </a:p>
          <a:p>
            <a:pPr marL="0" indent="266700" algn="l" defTabSz="266700">
              <a:lnSpc>
                <a:spcPct val="120000"/>
              </a:lnSpc>
              <a:buClrTx/>
              <a:buSzTx/>
              <a:buFontTx/>
            </a:pPr>
            <a:r>
              <a:rPr lang="zh-CN" altLang="en-US" sz="2800">
                <a:solidFill>
                  <a:srgbClr val="000000"/>
                </a:solidFill>
              </a:rPr>
              <a:t>2. 参赛</a:t>
            </a:r>
            <a:r>
              <a:rPr lang="zh-CN" altLang="en-US" sz="2800" b="1">
                <a:solidFill>
                  <a:srgbClr val="000000"/>
                </a:solidFill>
              </a:rPr>
              <a:t>要求</a:t>
            </a:r>
            <a:r>
              <a:rPr lang="zh-CN" altLang="en-US" sz="2800">
                <a:solidFill>
                  <a:srgbClr val="000000"/>
                </a:solidFill>
              </a:rPr>
              <a:t>；</a:t>
            </a:r>
            <a:endParaRPr lang="zh-CN" altLang="en-US" sz="2800">
              <a:solidFill>
                <a:srgbClr val="000000"/>
              </a:solidFill>
            </a:endParaRPr>
          </a:p>
          <a:p>
            <a:pPr marL="0" indent="266700" algn="l" defTabSz="266700">
              <a:lnSpc>
                <a:spcPct val="120000"/>
              </a:lnSpc>
              <a:buClrTx/>
              <a:buSzTx/>
              <a:buFontTx/>
            </a:pPr>
            <a:r>
              <a:rPr lang="zh-CN" altLang="en-US" sz="2800">
                <a:solidFill>
                  <a:srgbClr val="000000"/>
                </a:solidFill>
              </a:rPr>
              <a:t>3. </a:t>
            </a:r>
            <a:r>
              <a:rPr lang="zh-CN" altLang="en-US" sz="2800" b="1">
                <a:solidFill>
                  <a:srgbClr val="000000"/>
                </a:solidFill>
              </a:rPr>
              <a:t>号召</a:t>
            </a:r>
            <a:r>
              <a:rPr lang="zh-CN" altLang="en-US" sz="2800">
                <a:solidFill>
                  <a:srgbClr val="000000"/>
                </a:solidFill>
              </a:rPr>
              <a:t>参与。</a:t>
            </a:r>
            <a:endParaRPr lang="zh-CN" altLang="en-US" sz="2800">
              <a:solidFill>
                <a:srgbClr val="000000"/>
              </a:solidFill>
            </a:endParaRPr>
          </a:p>
          <a:p>
            <a:pPr marL="0" indent="266700" algn="l" defTabSz="266700">
              <a:lnSpc>
                <a:spcPct val="120000"/>
              </a:lnSpc>
              <a:buClrTx/>
              <a:buSzTx/>
              <a:buFontTx/>
            </a:pPr>
            <a:r>
              <a:rPr lang="zh-CN" altLang="en-US" sz="2800">
                <a:solidFill>
                  <a:srgbClr val="000000"/>
                </a:solidFill>
              </a:rPr>
              <a:t>注意：</a:t>
            </a:r>
            <a:endParaRPr lang="zh-CN" altLang="en-US" sz="2800">
              <a:solidFill>
                <a:srgbClr val="000000"/>
              </a:solidFill>
            </a:endParaRPr>
          </a:p>
          <a:p>
            <a:pPr marL="0" indent="266700" algn="l" defTabSz="266700">
              <a:lnSpc>
                <a:spcPct val="120000"/>
              </a:lnSpc>
              <a:buClrTx/>
              <a:buSzTx/>
              <a:buFontTx/>
            </a:pPr>
            <a:r>
              <a:rPr lang="zh-CN" altLang="en-US" sz="2800">
                <a:solidFill>
                  <a:srgbClr val="000000"/>
                </a:solidFill>
              </a:rPr>
              <a:t>1. 写作词数应为80个左右；</a:t>
            </a:r>
            <a:endParaRPr lang="zh-CN" altLang="en-US" sz="2800">
              <a:solidFill>
                <a:srgbClr val="000000"/>
              </a:solidFill>
            </a:endParaRPr>
          </a:p>
          <a:p>
            <a:pPr marL="0" indent="266700" algn="l" defTabSz="266700">
              <a:lnSpc>
                <a:spcPct val="120000"/>
              </a:lnSpc>
              <a:spcAft>
                <a:spcPct val="0"/>
              </a:spcAft>
            </a:pPr>
            <a:r>
              <a:rPr lang="zh-CN" altLang="en-US" sz="2800">
                <a:solidFill>
                  <a:srgbClr val="000000"/>
                </a:solidFill>
                <a:sym typeface="+mn-ea"/>
              </a:rPr>
              <a:t>2. 请按如下格式在答题卡的相应位置作答。</a:t>
            </a:r>
            <a:endParaRPr lang="zh-CN" altLang="en-US" sz="160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3"/>
          </p:nvPr>
        </p:nvSpPr>
        <p:spPr/>
        <p:txBody>
          <a:bodyPr/>
          <a:p>
            <a:r>
              <a:rPr lang="zh-CN" altLang="en-US">
                <a:solidFill>
                  <a:schemeClr val="tx1"/>
                </a:solidFill>
              </a:rPr>
              <a:t>对比篇章分析情境</a:t>
            </a:r>
            <a:endParaRPr lang="zh-CN" altLang="en-US">
              <a:solidFill>
                <a:schemeClr val="tx1"/>
              </a:solidFill>
            </a:endParaRPr>
          </a:p>
        </p:txBody>
      </p:sp>
      <p:sp>
        <p:nvSpPr>
          <p:cNvPr id="3" name="文本框 2"/>
          <p:cNvSpPr txBox="1"/>
          <p:nvPr/>
        </p:nvSpPr>
        <p:spPr>
          <a:xfrm>
            <a:off x="561340" y="1207135"/>
            <a:ext cx="4584065" cy="2030095"/>
          </a:xfrm>
          <a:prstGeom prst="rect">
            <a:avLst/>
          </a:prstGeom>
        </p:spPr>
        <p:style>
          <a:lnRef idx="0">
            <a:srgbClr val="FFFFFF"/>
          </a:lnRef>
          <a:fillRef idx="2">
            <a:schemeClr val="accent1"/>
          </a:fillRef>
          <a:effectRef idx="1">
            <a:schemeClr val="accent1"/>
          </a:effectRef>
          <a:fontRef idx="minor">
            <a:schemeClr val="lt1"/>
          </a:fontRef>
        </p:style>
        <p:txBody>
          <a:bodyPr wrap="square" rtlCol="0" anchor="t">
            <a:spAutoFit/>
          </a:bodyPr>
          <a:p>
            <a:r>
              <a:rPr lang="zh-CN" altLang="en-US">
                <a:solidFill>
                  <a:schemeClr val="tx1"/>
                </a:solidFill>
                <a:latin typeface="微软雅黑" panose="020B0503020204020204" charset="-122"/>
                <a:ea typeface="微软雅黑" panose="020B0503020204020204" charset="-122"/>
                <a:cs typeface="微软雅黑" panose="020B0503020204020204" charset="-122"/>
              </a:rPr>
              <a:t>假如你是学生会负责人李华，学校将组织“Let’s Cherish Wildlife Together”野生动植物保护海报设计大赛，请写一则通知发布在校园英文网上。内容包括：</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a:solidFill>
                  <a:schemeClr val="tx1"/>
                </a:solidFill>
                <a:latin typeface="微软雅黑" panose="020B0503020204020204" charset="-122"/>
                <a:ea typeface="微软雅黑" panose="020B0503020204020204" charset="-122"/>
                <a:cs typeface="微软雅黑" panose="020B0503020204020204" charset="-122"/>
              </a:rPr>
              <a:t>1. 活动目的;</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a:solidFill>
                  <a:schemeClr val="tx1"/>
                </a:solidFill>
                <a:latin typeface="微软雅黑" panose="020B0503020204020204" charset="-122"/>
                <a:ea typeface="微软雅黑" panose="020B0503020204020204" charset="-122"/>
                <a:cs typeface="微软雅黑" panose="020B0503020204020204" charset="-122"/>
              </a:rPr>
              <a:t>2. 参赛要求；</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a:solidFill>
                  <a:schemeClr val="tx1"/>
                </a:solidFill>
                <a:latin typeface="微软雅黑" panose="020B0503020204020204" charset="-122"/>
                <a:ea typeface="微软雅黑" panose="020B0503020204020204" charset="-122"/>
                <a:cs typeface="微软雅黑" panose="020B0503020204020204" charset="-122"/>
              </a:rPr>
              <a:t>3. </a:t>
            </a:r>
            <a:r>
              <a:rPr lang="zh-CN" altLang="en-US" b="1">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号召参与</a:t>
            </a:r>
            <a:r>
              <a:rPr lang="zh-CN" altLang="en-US">
                <a:solidFill>
                  <a:schemeClr val="tx1"/>
                </a:solidFill>
                <a:latin typeface="微软雅黑" panose="020B0503020204020204" charset="-122"/>
                <a:ea typeface="微软雅黑" panose="020B0503020204020204" charset="-122"/>
                <a:cs typeface="微软雅黑" panose="020B0503020204020204" charset="-122"/>
              </a:rPr>
              <a:t>。</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5293995" y="1207135"/>
            <a:ext cx="1523365" cy="1753235"/>
          </a:xfrm>
          <a:prstGeom prst="rect">
            <a:avLst/>
          </a:prstGeom>
          <a:noFill/>
        </p:spPr>
        <p:txBody>
          <a:bodyPr wrap="square" rtlCol="0">
            <a:spAutoFit/>
          </a:bodyPr>
          <a:p>
            <a:r>
              <a:rPr lang="en-US" altLang="zh-CN" sz="5400" b="1">
                <a:effectLst>
                  <a:outerShdw blurRad="38100" dist="38100" dir="2700000" algn="tl">
                    <a:srgbClr val="000000">
                      <a:alpha val="43137"/>
                    </a:srgbClr>
                  </a:outerShdw>
                </a:effectLst>
              </a:rPr>
              <a:t>V</a:t>
            </a:r>
            <a:endParaRPr lang="en-US" altLang="zh-CN" sz="5400" b="1">
              <a:effectLst>
                <a:outerShdw blurRad="38100" dist="38100" dir="2700000" algn="tl">
                  <a:srgbClr val="000000">
                    <a:alpha val="43137"/>
                  </a:srgbClr>
                </a:outerShdw>
              </a:effectLst>
            </a:endParaRPr>
          </a:p>
          <a:p>
            <a:r>
              <a:rPr lang="en-US" altLang="zh-CN" sz="5400" b="1">
                <a:effectLst>
                  <a:outerShdw blurRad="38100" dist="38100" dir="2700000" algn="tl">
                    <a:srgbClr val="000000">
                      <a:alpha val="43137"/>
                    </a:srgbClr>
                  </a:outerShdw>
                </a:effectLst>
              </a:rPr>
              <a:t>  S</a:t>
            </a:r>
            <a:endParaRPr lang="en-US" altLang="zh-CN" sz="5400" b="1">
              <a:effectLst>
                <a:outerShdw blurRad="38100" dist="38100" dir="2700000" algn="tl">
                  <a:srgbClr val="000000">
                    <a:alpha val="43137"/>
                  </a:srgbClr>
                </a:outerShdw>
              </a:effectLst>
            </a:endParaRPr>
          </a:p>
        </p:txBody>
      </p:sp>
      <p:sp>
        <p:nvSpPr>
          <p:cNvPr id="6" name="文本框 5"/>
          <p:cNvSpPr txBox="1"/>
          <p:nvPr/>
        </p:nvSpPr>
        <p:spPr>
          <a:xfrm>
            <a:off x="6482080" y="1345565"/>
            <a:ext cx="4584065" cy="1476375"/>
          </a:xfrm>
          <a:prstGeom prst="rect">
            <a:avLst/>
          </a:prstGeom>
        </p:spPr>
        <p:style>
          <a:lnRef idx="0">
            <a:srgbClr val="FFFFFF"/>
          </a:lnRef>
          <a:fillRef idx="2">
            <a:schemeClr val="accent3"/>
          </a:fillRef>
          <a:effectRef idx="1">
            <a:schemeClr val="accent3"/>
          </a:effectRef>
          <a:fontRef idx="minor">
            <a:schemeClr val="lt1"/>
          </a:fontRef>
        </p:style>
        <p:txBody>
          <a:bodyPr wrap="square" rtlCol="0" anchor="t">
            <a:spAutoFit/>
          </a:bodyPr>
          <a:p>
            <a:r>
              <a:rPr>
                <a:solidFill>
                  <a:schemeClr val="tx1"/>
                </a:solidFill>
                <a:latin typeface="微软雅黑" panose="020B0503020204020204" charset="-122"/>
                <a:ea typeface="微软雅黑" panose="020B0503020204020204" charset="-122"/>
                <a:cs typeface="微软雅黑" panose="020B0503020204020204" charset="-122"/>
              </a:rPr>
              <a:t>假如你是李华，你校将举办十八岁成人仪式，请代表学生会出一则通知，内容包括:</a:t>
            </a:r>
            <a:endParaRPr>
              <a:solidFill>
                <a:schemeClr val="tx1"/>
              </a:solidFill>
              <a:latin typeface="微软雅黑" panose="020B0503020204020204" charset="-122"/>
              <a:ea typeface="微软雅黑" panose="020B0503020204020204" charset="-122"/>
              <a:cs typeface="微软雅黑" panose="020B0503020204020204" charset="-122"/>
            </a:endParaRPr>
          </a:p>
          <a:p>
            <a:r>
              <a:rPr>
                <a:solidFill>
                  <a:schemeClr val="tx1"/>
                </a:solidFill>
                <a:latin typeface="微软雅黑" panose="020B0503020204020204" charset="-122"/>
                <a:ea typeface="微软雅黑" panose="020B0503020204020204" charset="-122"/>
                <a:cs typeface="微软雅黑" panose="020B0503020204020204" charset="-122"/>
              </a:rPr>
              <a:t>1．活动时间、地点;</a:t>
            </a:r>
            <a:endParaRPr>
              <a:solidFill>
                <a:schemeClr val="tx1"/>
              </a:solidFill>
              <a:latin typeface="微软雅黑" panose="020B0503020204020204" charset="-122"/>
              <a:ea typeface="微软雅黑" panose="020B0503020204020204" charset="-122"/>
              <a:cs typeface="微软雅黑" panose="020B0503020204020204" charset="-122"/>
            </a:endParaRPr>
          </a:p>
          <a:p>
            <a:r>
              <a:rPr>
                <a:solidFill>
                  <a:schemeClr val="tx1"/>
                </a:solidFill>
                <a:latin typeface="微软雅黑" panose="020B0503020204020204" charset="-122"/>
                <a:ea typeface="微软雅黑" panose="020B0503020204020204" charset="-122"/>
                <a:cs typeface="微软雅黑" panose="020B0503020204020204" charset="-122"/>
              </a:rPr>
              <a:t>2．活动流程;</a:t>
            </a:r>
            <a:endParaRPr>
              <a:solidFill>
                <a:schemeClr val="tx1"/>
              </a:solidFill>
              <a:latin typeface="微软雅黑" panose="020B0503020204020204" charset="-122"/>
              <a:ea typeface="微软雅黑" panose="020B0503020204020204" charset="-122"/>
              <a:cs typeface="微软雅黑" panose="020B0503020204020204" charset="-122"/>
            </a:endParaRPr>
          </a:p>
          <a:p>
            <a:r>
              <a:rPr>
                <a:solidFill>
                  <a:schemeClr val="tx1"/>
                </a:solidFill>
                <a:latin typeface="微软雅黑" panose="020B0503020204020204" charset="-122"/>
                <a:ea typeface="微软雅黑" panose="020B0503020204020204" charset="-122"/>
                <a:cs typeface="微软雅黑" panose="020B0503020204020204" charset="-122"/>
              </a:rPr>
              <a:t>3．注意事项。</a:t>
            </a:r>
            <a:endParaRPr>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8" name="表格 7"/>
          <p:cNvGraphicFramePr/>
          <p:nvPr>
            <p:custDataLst>
              <p:tags r:id="rId1"/>
            </p:custDataLst>
          </p:nvPr>
        </p:nvGraphicFramePr>
        <p:xfrm>
          <a:off x="1499870" y="3410585"/>
          <a:ext cx="9852025" cy="1943100"/>
        </p:xfrm>
        <a:graphic>
          <a:graphicData uri="http://schemas.openxmlformats.org/drawingml/2006/table">
            <a:tbl>
              <a:tblPr firstRow="1" bandRow="1">
                <a:tableStyleId>{5C22544A-7EE6-4342-B048-85BDC9FD1C3A}</a:tableStyleId>
              </a:tblPr>
              <a:tblGrid>
                <a:gridCol w="1950085"/>
                <a:gridCol w="4296410"/>
                <a:gridCol w="3605530"/>
              </a:tblGrid>
              <a:tr h="388620">
                <a:tc>
                  <a:txBody>
                    <a:bodyPr/>
                    <a:p>
                      <a:pPr algn="ctr">
                        <a:buNone/>
                      </a:pPr>
                      <a:endParaRPr lang="zh-CN" altLang="en-US"/>
                    </a:p>
                  </a:txBody>
                  <a:tcPr/>
                </a:tc>
                <a:tc>
                  <a:txBody>
                    <a:bodyPr/>
                    <a:p>
                      <a:pPr algn="ctr">
                        <a:buNone/>
                      </a:pPr>
                      <a:r>
                        <a:rPr lang="zh-CN" altLang="en-US"/>
                        <a:t>左边题目</a:t>
                      </a:r>
                      <a:endParaRPr lang="zh-CN" altLang="en-US"/>
                    </a:p>
                  </a:txBody>
                  <a:tcPr/>
                </a:tc>
                <a:tc>
                  <a:txBody>
                    <a:bodyPr/>
                    <a:p>
                      <a:pPr algn="ctr">
                        <a:buNone/>
                      </a:pPr>
                      <a:r>
                        <a:rPr lang="zh-CN" altLang="en-US"/>
                        <a:t>右边题目</a:t>
                      </a:r>
                      <a:endParaRPr lang="zh-CN" altLang="en-US"/>
                    </a:p>
                  </a:txBody>
                  <a:tcPr/>
                </a:tc>
              </a:tr>
              <a:tr h="388620">
                <a:tc>
                  <a:txBody>
                    <a:bodyPr/>
                    <a:p>
                      <a:pPr algn="ctr">
                        <a:buNone/>
                      </a:pPr>
                      <a:r>
                        <a:rPr lang="zh-CN" altLang="en-US"/>
                        <a:t>情境载体</a:t>
                      </a:r>
                      <a:endParaRPr lang="zh-CN" altLang="en-US"/>
                    </a:p>
                  </a:txBody>
                  <a:tcPr/>
                </a:tc>
                <a:tc>
                  <a:txBody>
                    <a:bodyPr/>
                    <a:p>
                      <a:pPr algn="ctr">
                        <a:buNone/>
                      </a:pPr>
                      <a:endParaRPr lang="zh-CN" altLang="en-US"/>
                    </a:p>
                  </a:txBody>
                  <a:tcPr/>
                </a:tc>
                <a:tc>
                  <a:txBody>
                    <a:bodyPr/>
                    <a:p>
                      <a:pPr algn="ctr">
                        <a:buNone/>
                      </a:pPr>
                      <a:r>
                        <a:rPr lang="zh-CN"/>
                        <a:t>普通通知</a:t>
                      </a:r>
                      <a:r>
                        <a:rPr lang="zh-CN" b="1" u="sng"/>
                        <a:t>（更客观）</a:t>
                      </a:r>
                      <a:endParaRPr lang="zh-CN" b="1" u="sng"/>
                    </a:p>
                  </a:txBody>
                  <a:tcPr/>
                </a:tc>
              </a:tr>
              <a:tr h="388620">
                <a:tc>
                  <a:txBody>
                    <a:bodyPr/>
                    <a:p>
                      <a:pPr algn="ctr">
                        <a:buNone/>
                      </a:pPr>
                      <a:r>
                        <a:rPr lang="zh-CN" altLang="en-US"/>
                        <a:t>作者立场</a:t>
                      </a:r>
                      <a:endParaRPr lang="zh-CN" altLang="en-US"/>
                    </a:p>
                  </a:txBody>
                  <a:tcPr/>
                </a:tc>
                <a:tc>
                  <a:txBody>
                    <a:bodyPr/>
                    <a:p>
                      <a:pPr algn="ctr">
                        <a:buNone/>
                      </a:pPr>
                      <a:endParaRPr lang="zh-CN" altLang="en-US"/>
                    </a:p>
                  </a:txBody>
                  <a:tcPr/>
                </a:tc>
                <a:tc>
                  <a:txBody>
                    <a:bodyPr/>
                    <a:p>
                      <a:pPr algn="ctr">
                        <a:buNone/>
                      </a:pPr>
                      <a:r>
                        <a:rPr lang="zh-CN" altLang="en-US"/>
                        <a:t>代表学生会</a:t>
                      </a:r>
                      <a:endParaRPr lang="zh-CN" altLang="en-US"/>
                    </a:p>
                  </a:txBody>
                  <a:tcPr/>
                </a:tc>
              </a:tr>
              <a:tr h="388620">
                <a:tc>
                  <a:txBody>
                    <a:bodyPr/>
                    <a:p>
                      <a:pPr algn="ctr">
                        <a:buNone/>
                      </a:pPr>
                      <a:r>
                        <a:rPr lang="zh-CN" altLang="en-US"/>
                        <a:t>写作要点</a:t>
                      </a:r>
                      <a:endParaRPr lang="zh-CN" altLang="en-US"/>
                    </a:p>
                  </a:txBody>
                  <a:tcPr/>
                </a:tc>
                <a:tc>
                  <a:txBody>
                    <a:bodyPr/>
                    <a:p>
                      <a:pPr algn="ctr">
                        <a:buNone/>
                      </a:pPr>
                      <a:endParaRPr lang="zh-CN" altLang="en-US"/>
                    </a:p>
                  </a:txBody>
                  <a:tcPr/>
                </a:tc>
                <a:tc>
                  <a:txBody>
                    <a:bodyPr/>
                    <a:p>
                      <a:pPr algn="ctr">
                        <a:buNone/>
                      </a:pPr>
                      <a:r>
                        <a:rPr lang="zh-CN"/>
                        <a:t>概况</a:t>
                      </a:r>
                      <a:r>
                        <a:rPr lang="en-US" altLang="zh-CN"/>
                        <a:t>+</a:t>
                      </a:r>
                      <a:r>
                        <a:rPr lang="zh-CN" altLang="en-US"/>
                        <a:t>流程</a:t>
                      </a:r>
                      <a:r>
                        <a:rPr lang="en-US" altLang="zh-CN"/>
                        <a:t>+</a:t>
                      </a:r>
                      <a:r>
                        <a:rPr lang="zh-CN" altLang="en-US"/>
                        <a:t>事项</a:t>
                      </a:r>
                      <a:endParaRPr lang="zh-CN" altLang="en-US"/>
                    </a:p>
                  </a:txBody>
                  <a:tcPr/>
                </a:tc>
              </a:tr>
              <a:tr h="388620">
                <a:tc>
                  <a:txBody>
                    <a:bodyPr/>
                    <a:p>
                      <a:pPr algn="ctr">
                        <a:buNone/>
                      </a:pPr>
                      <a:r>
                        <a:rPr lang="zh-CN" altLang="en-US"/>
                        <a:t>语气态度</a:t>
                      </a:r>
                      <a:endParaRPr lang="zh-CN" altLang="en-US"/>
                    </a:p>
                  </a:txBody>
                  <a:tcPr/>
                </a:tc>
                <a:tc>
                  <a:txBody>
                    <a:bodyPr/>
                    <a:p>
                      <a:pPr algn="ctr">
                        <a:buNone/>
                      </a:pPr>
                      <a:endParaRPr lang="zh-CN" altLang="en-US"/>
                    </a:p>
                  </a:txBody>
                  <a:tcPr/>
                </a:tc>
                <a:tc>
                  <a:txBody>
                    <a:bodyPr/>
                    <a:p>
                      <a:pPr algn="ctr">
                        <a:buNone/>
                      </a:pPr>
                      <a:r>
                        <a:rPr lang="zh-CN" altLang="en-US"/>
                        <a:t>客观语气</a:t>
                      </a:r>
                      <a:endParaRPr lang="zh-CN" altLang="en-US"/>
                    </a:p>
                  </a:txBody>
                  <a:tcPr/>
                </a:tc>
              </a:tr>
            </a:tbl>
          </a:graphicData>
        </a:graphic>
      </p:graphicFrame>
      <p:sp>
        <p:nvSpPr>
          <p:cNvPr id="9" name="文本框 8"/>
          <p:cNvSpPr txBox="1"/>
          <p:nvPr/>
        </p:nvSpPr>
        <p:spPr>
          <a:xfrm>
            <a:off x="561340" y="3900805"/>
            <a:ext cx="556260" cy="2061210"/>
          </a:xfrm>
          <a:prstGeom prst="rect">
            <a:avLst/>
          </a:prstGeom>
        </p:spPr>
        <p:style>
          <a:lnRef idx="2">
            <a:schemeClr val="accent1"/>
          </a:lnRef>
          <a:fillRef idx="0">
            <a:srgbClr val="FFFFFF"/>
          </a:fillRef>
          <a:effectRef idx="0">
            <a:srgbClr val="FFFFFF"/>
          </a:effectRef>
          <a:fontRef idx="minor">
            <a:schemeClr val="tx1"/>
          </a:fontRef>
        </p:style>
        <p:txBody>
          <a:bodyPr wrap="square" rtlCol="0">
            <a:spAutoFit/>
          </a:bodyPr>
          <a:p>
            <a:r>
              <a:rPr lang="zh-CN" altLang="en-US" sz="3200" b="1"/>
              <a:t>变</a:t>
            </a:r>
            <a:endParaRPr lang="zh-CN" altLang="en-US" sz="3200" b="1"/>
          </a:p>
          <a:p>
            <a:r>
              <a:rPr lang="zh-CN" altLang="en-US" sz="3200" b="1"/>
              <a:t>与不变</a:t>
            </a:r>
            <a:endParaRPr lang="zh-CN" altLang="en-US" sz="3200" b="1"/>
          </a:p>
        </p:txBody>
      </p:sp>
      <p:sp>
        <p:nvSpPr>
          <p:cNvPr id="12" name="文本框 11"/>
          <p:cNvSpPr txBox="1"/>
          <p:nvPr/>
        </p:nvSpPr>
        <p:spPr>
          <a:xfrm>
            <a:off x="3561080" y="3790315"/>
            <a:ext cx="4048760" cy="368300"/>
          </a:xfrm>
          <a:prstGeom prst="rect">
            <a:avLst/>
          </a:prstGeom>
          <a:noFill/>
        </p:spPr>
        <p:txBody>
          <a:bodyPr wrap="square" rtlCol="0">
            <a:spAutoFit/>
          </a:bodyPr>
          <a:p>
            <a:r>
              <a:rPr lang="zh-CN"/>
              <a:t>带有</a:t>
            </a:r>
            <a:r>
              <a:rPr lang="zh-CN" b="1" u="sng"/>
              <a:t>倡议性质</a:t>
            </a:r>
            <a:r>
              <a:rPr lang="zh-CN"/>
              <a:t>的通知</a:t>
            </a:r>
            <a:endParaRPr lang="zh-CN"/>
          </a:p>
        </p:txBody>
      </p:sp>
      <p:sp>
        <p:nvSpPr>
          <p:cNvPr id="13" name="文本框 12"/>
          <p:cNvSpPr txBox="1"/>
          <p:nvPr/>
        </p:nvSpPr>
        <p:spPr>
          <a:xfrm>
            <a:off x="3594735" y="4240530"/>
            <a:ext cx="4015105" cy="368300"/>
          </a:xfrm>
          <a:prstGeom prst="rect">
            <a:avLst/>
          </a:prstGeom>
          <a:noFill/>
        </p:spPr>
        <p:txBody>
          <a:bodyPr wrap="square" rtlCol="0">
            <a:spAutoFit/>
          </a:bodyPr>
          <a:p>
            <a:r>
              <a:rPr lang="zh-CN" altLang="en-US"/>
              <a:t>代表学生会</a:t>
            </a:r>
            <a:endParaRPr lang="zh-CN" altLang="en-US"/>
          </a:p>
        </p:txBody>
      </p:sp>
      <p:sp>
        <p:nvSpPr>
          <p:cNvPr id="14" name="文本框 13"/>
          <p:cNvSpPr txBox="1"/>
          <p:nvPr/>
        </p:nvSpPr>
        <p:spPr>
          <a:xfrm>
            <a:off x="3617595" y="4614545"/>
            <a:ext cx="3975735" cy="368300"/>
          </a:xfrm>
          <a:prstGeom prst="rect">
            <a:avLst/>
          </a:prstGeom>
          <a:noFill/>
        </p:spPr>
        <p:txBody>
          <a:bodyPr wrap="square" rtlCol="0">
            <a:spAutoFit/>
          </a:bodyPr>
          <a:p>
            <a:r>
              <a:rPr lang="zh-CN"/>
              <a:t>目的</a:t>
            </a:r>
            <a:r>
              <a:rPr lang="en-US" altLang="zh-CN"/>
              <a:t>+</a:t>
            </a:r>
            <a:r>
              <a:rPr lang="zh-CN" altLang="en-US"/>
              <a:t>要求</a:t>
            </a:r>
            <a:r>
              <a:rPr lang="en-US" altLang="zh-CN"/>
              <a:t>+</a:t>
            </a:r>
            <a:r>
              <a:rPr lang="zh-CN" altLang="en-US" b="1">
                <a:highlight>
                  <a:srgbClr val="FFFF00"/>
                </a:highlight>
              </a:rPr>
              <a:t>号召</a:t>
            </a:r>
            <a:endParaRPr lang="zh-CN" altLang="en-US" b="1">
              <a:highlight>
                <a:srgbClr val="FFFF00"/>
              </a:highlight>
            </a:endParaRPr>
          </a:p>
        </p:txBody>
      </p:sp>
      <p:sp>
        <p:nvSpPr>
          <p:cNvPr id="15" name="文本框 14"/>
          <p:cNvSpPr txBox="1"/>
          <p:nvPr/>
        </p:nvSpPr>
        <p:spPr>
          <a:xfrm>
            <a:off x="3617595" y="4988560"/>
            <a:ext cx="4082415" cy="368300"/>
          </a:xfrm>
          <a:prstGeom prst="rect">
            <a:avLst/>
          </a:prstGeom>
          <a:noFill/>
        </p:spPr>
        <p:txBody>
          <a:bodyPr wrap="square" rtlCol="0">
            <a:spAutoFit/>
          </a:bodyPr>
          <a:p>
            <a:r>
              <a:rPr lang="zh-CN" altLang="en-US"/>
              <a:t>客观语气</a:t>
            </a:r>
            <a:r>
              <a:rPr lang="en-US" altLang="zh-CN"/>
              <a:t>+</a:t>
            </a:r>
            <a:r>
              <a:rPr lang="zh-CN" altLang="en-US"/>
              <a:t>期盼语气（希望读者能</a:t>
            </a:r>
            <a:r>
              <a:rPr lang="en-US" altLang="zh-CN"/>
              <a:t>……</a:t>
            </a:r>
            <a:endParaRPr lang="en-US" altLang="zh-CN"/>
          </a:p>
        </p:txBody>
      </p:sp>
      <p:sp>
        <p:nvSpPr>
          <p:cNvPr id="4" name="文本框 3"/>
          <p:cNvSpPr txBox="1"/>
          <p:nvPr/>
        </p:nvSpPr>
        <p:spPr>
          <a:xfrm>
            <a:off x="1499870" y="5492115"/>
            <a:ext cx="8901430" cy="503555"/>
          </a:xfrm>
          <a:prstGeom prst="rect">
            <a:avLst/>
          </a:prstGeom>
          <a:noFill/>
        </p:spPr>
        <p:txBody>
          <a:bodyPr wrap="square" rtlCol="0"/>
          <a:p>
            <a:pPr algn="l">
              <a:lnSpc>
                <a:spcPct val="140000"/>
              </a:lnSpc>
            </a:pPr>
            <a:r>
              <a:rPr lang="zh-CN" altLang="en-US" sz="2000" b="1" kern="100" dirty="0">
                <a:effectLst/>
                <a:latin typeface="+mn-ea"/>
                <a:cs typeface="江城圆体 400W" panose="020B0500000000000000" pitchFamily="34" charset="-122"/>
              </a:rPr>
              <a:t>问：为什么这篇通知会有呼吁号召色彩？</a:t>
            </a:r>
            <a:endParaRPr lang="zh-CN" altLang="en-US" sz="2000" b="1" kern="100" dirty="0">
              <a:effectLst/>
              <a:latin typeface="+mn-ea"/>
              <a:cs typeface="江城圆体 400W" panose="020B0500000000000000" pitchFamily="34" charset="-122"/>
            </a:endParaRPr>
          </a:p>
          <a:p>
            <a:pPr algn="l">
              <a:lnSpc>
                <a:spcPct val="140000"/>
              </a:lnSpc>
            </a:pPr>
            <a:endParaRPr lang="zh-CN" altLang="en-US" sz="2000" b="1" kern="100" dirty="0">
              <a:effectLst/>
              <a:latin typeface="+mn-ea"/>
              <a:cs typeface="江城圆体 400W" panose="020B0500000000000000" pitchFamily="34" charset="-122"/>
            </a:endParaRPr>
          </a:p>
        </p:txBody>
      </p:sp>
      <p:sp>
        <p:nvSpPr>
          <p:cNvPr id="7" name="文本框 6"/>
          <p:cNvSpPr txBox="1"/>
          <p:nvPr/>
        </p:nvSpPr>
        <p:spPr>
          <a:xfrm>
            <a:off x="1455420" y="5967730"/>
            <a:ext cx="8907780" cy="876935"/>
          </a:xfrm>
          <a:prstGeom prst="rect">
            <a:avLst/>
          </a:prstGeom>
        </p:spPr>
        <p:style>
          <a:lnRef idx="2">
            <a:schemeClr val="accent2"/>
          </a:lnRef>
          <a:fillRef idx="2">
            <a:schemeClr val="accent2"/>
          </a:fillRef>
          <a:effectRef idx="0">
            <a:srgbClr val="FFFFFF"/>
          </a:effectRef>
          <a:fontRef idx="minor">
            <a:schemeClr val="dk1"/>
          </a:fontRef>
        </p:style>
        <p:txBody>
          <a:bodyPr wrap="square" rtlCol="0"/>
          <a:p>
            <a:pPr algn="l">
              <a:lnSpc>
                <a:spcPct val="140000"/>
              </a:lnSpc>
            </a:pPr>
            <a:r>
              <a:rPr lang="zh-CN" altLang="en-US" sz="1600" kern="100" dirty="0">
                <a:effectLst/>
                <a:latin typeface="+mn-ea"/>
                <a:cs typeface="江城圆体 400W" panose="020B0500000000000000" pitchFamily="34" charset="-122"/>
              </a:rPr>
              <a:t>虽然两则命题体裁均为通知，但本题客观为主，增加主观期盼色彩，更符合比赛类活动通知的语境。成人礼类是客观安排好的活动，大家都需要参与，一般不需要号召。</a:t>
            </a:r>
            <a:endParaRPr lang="zh-CN" altLang="en-US" sz="1600" kern="100" dirty="0">
              <a:effectLst/>
              <a:latin typeface="+mn-ea"/>
              <a:cs typeface="江城圆体 400W" panose="020B0500000000000000"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4" grpId="0"/>
      <p:bldP spid="4" grpId="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r>
              <a:rPr lang="en-US" altLang="zh-CN" dirty="0"/>
              <a:t>—</a:t>
            </a:r>
            <a:r>
              <a:rPr lang="zh-CN" altLang="en-US" dirty="0"/>
              <a:t>破解题目</a:t>
            </a:r>
            <a:r>
              <a:rPr lang="zh-CN" altLang="en-US" dirty="0" smtClean="0"/>
              <a:t>信息 </a:t>
            </a:r>
            <a:endParaRPr lang="en-US" altLang="zh-CN" dirty="0"/>
          </a:p>
        </p:txBody>
      </p:sp>
      <p:graphicFrame>
        <p:nvGraphicFramePr>
          <p:cNvPr id="4" name="内容占位符 3"/>
          <p:cNvGraphicFramePr>
            <a:graphicFrameLocks noGrp="1"/>
          </p:cNvGraphicFramePr>
          <p:nvPr>
            <p:ph idx="1"/>
          </p:nvPr>
        </p:nvGraphicFramePr>
        <p:xfrm>
          <a:off x="552158" y="1155631"/>
          <a:ext cx="11030241" cy="5269865"/>
        </p:xfrm>
        <a:graphic>
          <a:graphicData uri="http://schemas.openxmlformats.org/drawingml/2006/table">
            <a:tbl>
              <a:tblPr firstRow="1" firstCol="1" bandRow="1">
                <a:tableStyleId>{5C22544A-7EE6-4342-B048-85BDC9FD1C3A}</a:tableStyleId>
              </a:tblPr>
              <a:tblGrid>
                <a:gridCol w="2253347"/>
                <a:gridCol w="1670081"/>
                <a:gridCol w="1785171"/>
                <a:gridCol w="2034746"/>
                <a:gridCol w="3286896"/>
              </a:tblGrid>
              <a:tr h="782320">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rPr>
                        <a:t>文体体裁</a:t>
                      </a:r>
                      <a:endParaRPr lang="zh-CN" sz="2800" b="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gridSpan="4">
                  <a:txBody>
                    <a:bodyPr/>
                    <a:lstStyle/>
                    <a:p>
                      <a:pPr algn="just">
                        <a:spcAft>
                          <a:spcPts val="0"/>
                        </a:spcAft>
                      </a:pPr>
                      <a:r>
                        <a:rPr lang="zh-CN" altLang="en-US" sz="2800" kern="100" dirty="0" smtClean="0">
                          <a:solidFill>
                            <a:schemeClr val="tx1"/>
                          </a:solidFill>
                          <a:effectLst/>
                          <a:latin typeface="微软雅黑" panose="020B0503020204020204" charset="-122"/>
                          <a:ea typeface="微软雅黑" panose="020B0503020204020204" charset="-122"/>
                          <a:cs typeface="Times New Roman" panose="02020603050405020304" charset="0"/>
                        </a:rPr>
                        <a:t>通知</a:t>
                      </a:r>
                      <a:endParaRPr lang="zh-CN" altLang="en-US" sz="2800" kern="100" dirty="0" smtClean="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hMerge="1">
                  <a:tcPr/>
                </a:tc>
                <a:tc hMerge="1">
                  <a:tcPr/>
                </a:tc>
                <a:tc hMerge="1">
                  <a:tcPr/>
                </a:tc>
              </a:tr>
              <a:tr h="782257">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rPr>
                        <a:t>写作人</a:t>
                      </a:r>
                      <a:endParaRPr lang="zh-CN" sz="2800" b="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gridSpan="4">
                  <a:txBody>
                    <a:bodyPr/>
                    <a:lstStyle/>
                    <a:p>
                      <a:pPr algn="just">
                        <a:spcAft>
                          <a:spcPts val="0"/>
                        </a:spcAft>
                      </a:pPr>
                      <a:r>
                        <a:rPr lang="zh-CN" altLang="en-US" sz="2800" kern="100" dirty="0" smtClean="0">
                          <a:solidFill>
                            <a:schemeClr val="tx1"/>
                          </a:solidFill>
                          <a:effectLst/>
                          <a:latin typeface="微软雅黑" panose="020B0503020204020204" charset="-122"/>
                          <a:ea typeface="微软雅黑" panose="020B0503020204020204" charset="-122"/>
                          <a:cs typeface="Times New Roman" panose="02020603050405020304" charset="0"/>
                        </a:rPr>
                        <a:t>学生会负责人</a:t>
                      </a:r>
                      <a:endParaRPr lang="zh-CN" altLang="en-US" sz="2800" kern="100" dirty="0" smtClean="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hMerge="1">
                  <a:tcPr/>
                </a:tc>
                <a:tc hMerge="1">
                  <a:tcPr/>
                </a:tc>
                <a:tc hMerge="1">
                  <a:tcPr/>
                </a:tc>
              </a:tr>
              <a:tr h="782257">
                <a:tc>
                  <a:txBody>
                    <a:bodyPr/>
                    <a:lstStyle/>
                    <a:p>
                      <a:pPr algn="ctr">
                        <a:spcAft>
                          <a:spcPts val="0"/>
                        </a:spcAft>
                        <a:buClrTx/>
                        <a:buSzTx/>
                        <a:buFontTx/>
                      </a:pPr>
                      <a:r>
                        <a:rPr lang="zh-CN" sz="2800" b="0" kern="100" dirty="0">
                          <a:solidFill>
                            <a:schemeClr val="tx1"/>
                          </a:solidFill>
                          <a:effectLst/>
                          <a:latin typeface="微软雅黑" panose="020B0503020204020204" charset="-122"/>
                          <a:ea typeface="微软雅黑" panose="020B0503020204020204" charset="-122"/>
                        </a:rPr>
                        <a:t>目标读者</a:t>
                      </a:r>
                      <a:endParaRPr lang="zh-CN" sz="2800" b="0" kern="100" dirty="0">
                        <a:solidFill>
                          <a:schemeClr val="tx1"/>
                        </a:solidFill>
                        <a:effectLst/>
                        <a:latin typeface="微软雅黑" panose="020B0503020204020204" charset="-122"/>
                        <a:ea typeface="微软雅黑" panose="020B0503020204020204" charset="-122"/>
                      </a:endParaRPr>
                    </a:p>
                  </a:txBody>
                  <a:tcPr marL="68580" marR="68580" marT="0" marB="0" anchor="ctr">
                    <a:solidFill>
                      <a:schemeClr val="accent1">
                        <a:lumMod val="60000"/>
                        <a:lumOff val="40000"/>
                      </a:schemeClr>
                    </a:solidFill>
                  </a:tcPr>
                </a:tc>
                <a:tc gridSpan="4">
                  <a:txBody>
                    <a:bodyPr/>
                    <a:lstStyle/>
                    <a:p>
                      <a:pPr algn="just">
                        <a:spcAft>
                          <a:spcPts val="0"/>
                        </a:spcAft>
                      </a:pPr>
                      <a:r>
                        <a:rPr lang="zh-CN" sz="2800" kern="100" dirty="0" smtClean="0">
                          <a:solidFill>
                            <a:schemeClr val="tx1"/>
                          </a:solidFill>
                          <a:effectLst/>
                          <a:latin typeface="微软雅黑" panose="020B0503020204020204" charset="-122"/>
                          <a:ea typeface="微软雅黑" panose="020B0503020204020204" charset="-122"/>
                          <a:cs typeface="Times New Roman" panose="02020603050405020304" charset="0"/>
                        </a:rPr>
                        <a:t>全校学生</a:t>
                      </a:r>
                      <a:endParaRPr lang="zh-CN" sz="2800" kern="100" dirty="0" smtClean="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hMerge="1">
                  <a:tcPr/>
                </a:tc>
                <a:tc hMerge="1">
                  <a:tcPr/>
                </a:tc>
                <a:tc hMerge="1">
                  <a:tcPr/>
                </a:tc>
              </a:tr>
              <a:tr h="782257">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rPr>
                        <a:t>写作背景</a:t>
                      </a:r>
                      <a:endParaRPr lang="zh-CN" sz="2800" b="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gridSpan="4">
                  <a:txBody>
                    <a:bodyPr/>
                    <a:lstStyle/>
                    <a:p>
                      <a:pPr algn="just">
                        <a:spcAft>
                          <a:spcPts val="0"/>
                        </a:spcAft>
                      </a:pPr>
                      <a:r>
                        <a:rPr lang="zh-CN" sz="1600" kern="100" dirty="0" smtClean="0">
                          <a:solidFill>
                            <a:schemeClr val="tx1"/>
                          </a:solidFill>
                          <a:effectLst/>
                          <a:latin typeface="微软雅黑" panose="020B0503020204020204" charset="-122"/>
                          <a:ea typeface="微软雅黑" panose="020B0503020204020204" charset="-122"/>
                          <a:cs typeface="微软雅黑" panose="020B0503020204020204" charset="-122"/>
                        </a:rPr>
                        <a:t>学校为了增强学生对野生动植物保护意识，提高生态环境保护的认知，决定由学生会组织一次“Let’s Cherish Wildlife Together”野生动植物保护海报设计大赛。</a:t>
                      </a:r>
                      <a:endParaRPr lang="zh-CN" sz="1600" kern="100" dirty="0" smtClean="0">
                        <a:solidFill>
                          <a:schemeClr val="tx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tc>
                <a:tc hMerge="1">
                  <a:tcPr/>
                </a:tc>
                <a:tc hMerge="1">
                  <a:tcPr/>
                </a:tc>
                <a:tc hMerge="1">
                  <a:tcPr/>
                </a:tc>
              </a:tr>
              <a:tr h="1358265">
                <a:tc>
                  <a:txBody>
                    <a:bodyPr/>
                    <a:lstStyle/>
                    <a:p>
                      <a:pPr algn="ctr"/>
                      <a:r>
                        <a:rPr lang="zh-CN" altLang="en-US" sz="2800" b="0" kern="100" dirty="0" smtClean="0">
                          <a:solidFill>
                            <a:schemeClr val="tx1"/>
                          </a:solidFill>
                          <a:effectLst/>
                          <a:latin typeface="微软雅黑" panose="020B0503020204020204" charset="-122"/>
                          <a:ea typeface="微软雅黑" panose="020B0503020204020204" charset="-122"/>
                          <a:cs typeface="+mn-cs"/>
                        </a:rPr>
                        <a:t>写作目的</a:t>
                      </a:r>
                      <a:endParaRPr lang="zh-CN" altLang="en-US" sz="2800" b="0" kern="100" dirty="0" smtClean="0">
                        <a:solidFill>
                          <a:schemeClr val="tx1"/>
                        </a:solidFill>
                        <a:effectLst/>
                        <a:latin typeface="微软雅黑" panose="020B0503020204020204" charset="-122"/>
                        <a:ea typeface="微软雅黑" panose="020B0503020204020204" charset="-122"/>
                        <a:cs typeface="+mn-cs"/>
                      </a:endParaRPr>
                    </a:p>
                  </a:txBody>
                  <a:tcPr marL="68580" marR="68580" marT="0" marB="0" anchor="ctr">
                    <a:solidFill>
                      <a:schemeClr val="accent1">
                        <a:lumMod val="60000"/>
                        <a:lumOff val="40000"/>
                      </a:schemeClr>
                    </a:solidFill>
                  </a:tcPr>
                </a:tc>
                <a:tc gridSpan="4">
                  <a:txBody>
                    <a:bodyPr/>
                    <a:lstStyle/>
                    <a:p>
                      <a:r>
                        <a:rPr lang="en-US" altLang="zh-CN" sz="2400" kern="100" dirty="0" smtClean="0">
                          <a:solidFill>
                            <a:schemeClr val="tx1"/>
                          </a:solidFill>
                          <a:effectLst/>
                          <a:latin typeface="微软雅黑" panose="020B0503020204020204" charset="-122"/>
                          <a:ea typeface="微软雅黑" panose="020B0503020204020204" charset="-122"/>
                          <a:cs typeface="微软雅黑" panose="020B0503020204020204" charset="-122"/>
                        </a:rPr>
                        <a:t> </a:t>
                      </a:r>
                      <a:r>
                        <a:rPr sz="2000" kern="100" dirty="0" smtClean="0">
                          <a:solidFill>
                            <a:schemeClr val="tx1"/>
                          </a:solidFill>
                          <a:effectLst/>
                          <a:latin typeface="微软雅黑" panose="020B0503020204020204" charset="-122"/>
                          <a:ea typeface="微软雅黑" panose="020B0503020204020204" charset="-122"/>
                          <a:cs typeface="微软雅黑" panose="020B0503020204020204" charset="-122"/>
                        </a:rPr>
                        <a:t>宣传活动的目的，即提高学生对野生动植物保护的意识。</a:t>
                      </a:r>
                      <a:endParaRPr sz="2000" kern="100" dirty="0" smtClean="0">
                        <a:solidFill>
                          <a:schemeClr val="tx1"/>
                        </a:solidFill>
                        <a:effectLst/>
                        <a:latin typeface="微软雅黑" panose="020B0503020204020204" charset="-122"/>
                        <a:ea typeface="微软雅黑" panose="020B0503020204020204" charset="-122"/>
                        <a:cs typeface="微软雅黑" panose="020B0503020204020204" charset="-122"/>
                      </a:endParaRPr>
                    </a:p>
                    <a:p>
                      <a:r>
                        <a:rPr sz="2000" kern="100" dirty="0" smtClean="0">
                          <a:solidFill>
                            <a:schemeClr val="tx1"/>
                          </a:solidFill>
                          <a:effectLst/>
                          <a:latin typeface="微软雅黑" panose="020B0503020204020204" charset="-122"/>
                          <a:ea typeface="微软雅黑" panose="020B0503020204020204" charset="-122"/>
                          <a:cs typeface="微软雅黑" panose="020B0503020204020204" charset="-122"/>
                        </a:rPr>
                        <a:t>明确参赛的具体要求，以便学生了解如何参与和准备。</a:t>
                      </a:r>
                      <a:endParaRPr sz="2000" kern="100" dirty="0" smtClean="0">
                        <a:solidFill>
                          <a:schemeClr val="tx1"/>
                        </a:solidFill>
                        <a:effectLst/>
                        <a:latin typeface="微软雅黑" panose="020B0503020204020204" charset="-122"/>
                        <a:ea typeface="微软雅黑" panose="020B0503020204020204" charset="-122"/>
                        <a:cs typeface="微软雅黑" panose="020B0503020204020204" charset="-122"/>
                      </a:endParaRPr>
                    </a:p>
                    <a:p>
                      <a:r>
                        <a:rPr sz="2000" kern="100" dirty="0" smtClean="0">
                          <a:solidFill>
                            <a:schemeClr val="tx1"/>
                          </a:solidFill>
                          <a:effectLst/>
                          <a:latin typeface="微软雅黑" panose="020B0503020204020204" charset="-122"/>
                          <a:ea typeface="微软雅黑" panose="020B0503020204020204" charset="-122"/>
                          <a:cs typeface="微软雅黑" panose="020B0503020204020204" charset="-122"/>
                        </a:rPr>
                        <a:t>发出号召，鼓励更多的学生参与到这次海报设计大赛中来。</a:t>
                      </a:r>
                      <a:endParaRPr sz="2000" kern="100" dirty="0" smtClean="0">
                        <a:solidFill>
                          <a:schemeClr val="tx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tc>
                <a:tc hMerge="1">
                  <a:tcPr marL="68580" marR="68580" marT="0" marB="0"/>
                </a:tc>
                <a:tc hMerge="1">
                  <a:tcPr marL="68580" marR="68580" marT="0" marB="0"/>
                </a:tc>
                <a:tc hMerge="1">
                  <a:tcPr marL="68580" marR="68580" marT="0" marB="0"/>
                </a:tc>
              </a:tr>
              <a:tr h="782257">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cs typeface="+mn-cs"/>
                        </a:rPr>
                        <a:t>人称时态</a:t>
                      </a:r>
                      <a:endParaRPr lang="zh-CN" sz="2800" b="0" kern="100" dirty="0">
                        <a:solidFill>
                          <a:schemeClr val="tx1"/>
                        </a:solidFill>
                        <a:effectLst/>
                        <a:latin typeface="微软雅黑" panose="020B0503020204020204" charset="-122"/>
                        <a:ea typeface="微软雅黑" panose="020B0503020204020204" charset="-122"/>
                        <a:cs typeface="+mn-cs"/>
                      </a:endParaRPr>
                    </a:p>
                  </a:txBody>
                  <a:tcPr marL="68580" marR="68580" marT="0" marB="0" anchor="ctr">
                    <a:solidFill>
                      <a:schemeClr val="accent1">
                        <a:lumMod val="60000"/>
                        <a:lumOff val="40000"/>
                      </a:schemeClr>
                    </a:solidFill>
                  </a:tcPr>
                </a:tc>
                <a:tc>
                  <a:txBody>
                    <a:bodyPr/>
                    <a:lstStyle/>
                    <a:p>
                      <a:pPr algn="just">
                        <a:spcAft>
                          <a:spcPts val="0"/>
                        </a:spcAft>
                      </a:pPr>
                      <a:r>
                        <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第三人称</a:t>
                      </a:r>
                      <a:endPar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a:txBody>
                    <a:bodyPr/>
                    <a:lstStyle/>
                    <a:p>
                      <a:pPr algn="just">
                        <a:spcAft>
                          <a:spcPts val="0"/>
                        </a:spcAft>
                      </a:pPr>
                      <a:r>
                        <a:rPr lang="en-US" alt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a:t>
                      </a:r>
                      <a:r>
                        <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第二人称</a:t>
                      </a:r>
                      <a:endPar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zh-CN" sz="2800" kern="100" dirty="0" smtClean="0">
                          <a:solidFill>
                            <a:schemeClr val="tx1"/>
                          </a:solidFill>
                          <a:effectLst/>
                          <a:latin typeface="微软雅黑" panose="020B0503020204020204" charset="-122"/>
                          <a:ea typeface="微软雅黑" panose="020B0503020204020204" charset="-122"/>
                          <a:cs typeface="Times New Roman" panose="02020603050405020304" charset="0"/>
                        </a:rPr>
                        <a:t>一般现在时</a:t>
                      </a:r>
                      <a:endParaRPr lang="zh-CN" altLang="zh-CN" sz="2800" kern="100" dirty="0" smtClean="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a:txBody>
                    <a:bodyPr/>
                    <a:lstStyle/>
                    <a:p>
                      <a:pPr algn="just">
                        <a:spcAft>
                          <a:spcPts val="0"/>
                        </a:spcAft>
                      </a:pPr>
                      <a:endPar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pPr algn="ctr"/>
            <a:r>
              <a:rPr lang="zh-CN" altLang="en-US" dirty="0"/>
              <a:t>分段语料</a:t>
            </a:r>
            <a:endParaRPr lang="zh-CN" altLang="en-US" dirty="0"/>
          </a:p>
        </p:txBody>
      </p:sp>
      <p:sp>
        <p:nvSpPr>
          <p:cNvPr id="6" name="节编号"/>
          <p:cNvSpPr>
            <a:spLocks noGrp="1"/>
          </p:cNvSpPr>
          <p:nvPr>
            <p:ph type="body" sz="quarter" idx="13"/>
            <p:custDataLst>
              <p:tags r:id="rId2"/>
            </p:custDataLst>
          </p:nvPr>
        </p:nvSpPr>
        <p:spPr/>
        <p:txBody>
          <a:bodyPr>
            <a:normAutofit lnSpcReduction="10000"/>
          </a:bodyPr>
          <a:lstStyle/>
          <a:p>
            <a:r>
              <a:rPr lang="en-US" altLang="zh-CN"/>
              <a:t>02</a:t>
            </a:r>
            <a:endParaRPr lang="en-US" altLang="zh-CN"/>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518160" y="291420"/>
            <a:ext cx="10515600" cy="864000"/>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200" b="1" kern="1200">
                <a:solidFill>
                  <a:srgbClr val="3055B2"/>
                </a:solidFill>
                <a:latin typeface="+mj-lt"/>
                <a:ea typeface="+mj-ea"/>
                <a:cs typeface="+mj-cs"/>
              </a:defRPr>
            </a:lvl1pPr>
          </a:lstStyle>
          <a:p>
            <a:r>
              <a:rPr lang="zh-CN" altLang="en-US"/>
              <a:t>首段：介绍比赛的目的</a:t>
            </a:r>
            <a:endParaRPr lang="zh-CN" altLang="en-US"/>
          </a:p>
        </p:txBody>
      </p:sp>
      <p:pic>
        <p:nvPicPr>
          <p:cNvPr id="6" name="图片 5"/>
          <p:cNvPicPr>
            <a:picLocks noChangeAspect="1"/>
          </p:cNvPicPr>
          <p:nvPr/>
        </p:nvPicPr>
        <p:blipFill>
          <a:blip r:embed="rId1"/>
          <a:stretch>
            <a:fillRect/>
          </a:stretch>
        </p:blipFill>
        <p:spPr>
          <a:xfrm>
            <a:off x="204470" y="1789430"/>
            <a:ext cx="4995545" cy="3505200"/>
          </a:xfrm>
          <a:prstGeom prst="rect">
            <a:avLst/>
          </a:prstGeom>
        </p:spPr>
      </p:pic>
      <p:sp>
        <p:nvSpPr>
          <p:cNvPr id="9" name="文本框 8"/>
          <p:cNvSpPr txBox="1"/>
          <p:nvPr/>
        </p:nvSpPr>
        <p:spPr>
          <a:xfrm>
            <a:off x="5549265" y="675640"/>
            <a:ext cx="6433185" cy="5631180"/>
          </a:xfrm>
          <a:prstGeom prst="rect">
            <a:avLst/>
          </a:prstGeom>
          <a:noFill/>
        </p:spPr>
        <p:txBody>
          <a:bodyPr wrap="square" rtlCol="0" anchor="t">
            <a:spAutoFit/>
          </a:bodyPr>
          <a:p>
            <a:pPr algn="l"/>
            <a:r>
              <a:rPr sz="2400" dirty="0" err="1" smtClean="0">
                <a:solidFill>
                  <a:srgbClr val="000000"/>
                </a:solidFill>
                <a:latin typeface="Times New Roman" panose="02020603050405020304" charset="0"/>
                <a:cs typeface="Times New Roman" panose="02020603050405020304" charset="0"/>
              </a:rPr>
              <a:t>1.</a:t>
            </a:r>
            <a:r>
              <a:rPr sz="2400" b="1" u="sng" dirty="0" err="1" smtClean="0">
                <a:solidFill>
                  <a:srgbClr val="000000"/>
                </a:solidFill>
                <a:latin typeface="Times New Roman" panose="02020603050405020304" charset="0"/>
                <a:cs typeface="Times New Roman" panose="02020603050405020304" charset="0"/>
              </a:rPr>
              <a:t>The primary goal of this contest is to</a:t>
            </a:r>
            <a:r>
              <a:rPr sz="2400" dirty="0" err="1" smtClean="0">
                <a:solidFill>
                  <a:srgbClr val="000000"/>
                </a:solidFill>
                <a:latin typeface="Times New Roman" panose="02020603050405020304" charset="0"/>
                <a:cs typeface="Times New Roman" panose="02020603050405020304" charset="0"/>
              </a:rPr>
              <a:t> raise awareness and foster a love for wildlife among our student body.</a:t>
            </a:r>
            <a:endParaRPr sz="2400" dirty="0" err="1" smtClean="0">
              <a:solidFill>
                <a:srgbClr val="000000"/>
              </a:solidFill>
              <a:latin typeface="Times New Roman" panose="02020603050405020304" charset="0"/>
              <a:cs typeface="Times New Roman" panose="02020603050405020304" charset="0"/>
            </a:endParaRPr>
          </a:p>
          <a:p>
            <a:pPr algn="l"/>
            <a:endParaRPr sz="2400" dirty="0" err="1" smtClean="0">
              <a:solidFill>
                <a:srgbClr val="000000"/>
              </a:solidFill>
              <a:latin typeface="Times New Roman" panose="02020603050405020304" charset="0"/>
              <a:cs typeface="Times New Roman" panose="02020603050405020304" charset="0"/>
            </a:endParaRPr>
          </a:p>
          <a:p>
            <a:pPr algn="l"/>
            <a:r>
              <a:rPr sz="2400" dirty="0" err="1" smtClean="0">
                <a:solidFill>
                  <a:srgbClr val="000000"/>
                </a:solidFill>
                <a:latin typeface="Times New Roman" panose="02020603050405020304" charset="0"/>
                <a:cs typeface="Times New Roman" panose="02020603050405020304" charset="0"/>
              </a:rPr>
              <a:t>2.</a:t>
            </a:r>
            <a:r>
              <a:rPr sz="2400" b="1" u="sng" dirty="0" err="1" smtClean="0">
                <a:solidFill>
                  <a:srgbClr val="000000"/>
                </a:solidFill>
                <a:latin typeface="Times New Roman" panose="02020603050405020304" charset="0"/>
                <a:cs typeface="Times New Roman" panose="02020603050405020304" charset="0"/>
              </a:rPr>
              <a:t>Through this initiative, we aim to</a:t>
            </a:r>
            <a:r>
              <a:rPr sz="2400" dirty="0" err="1" smtClean="0">
                <a:solidFill>
                  <a:srgbClr val="000000"/>
                </a:solidFill>
                <a:latin typeface="Times New Roman" panose="02020603050405020304" charset="0"/>
                <a:cs typeface="Times New Roman" panose="02020603050405020304" charset="0"/>
              </a:rPr>
              <a:t> promote the significance of wildlife conservation and its impact on our ecosystem.</a:t>
            </a:r>
            <a:endParaRPr sz="2400" dirty="0" err="1" smtClean="0">
              <a:solidFill>
                <a:srgbClr val="000000"/>
              </a:solidFill>
              <a:latin typeface="Times New Roman" panose="02020603050405020304" charset="0"/>
              <a:cs typeface="Times New Roman" panose="02020603050405020304" charset="0"/>
            </a:endParaRPr>
          </a:p>
          <a:p>
            <a:pPr algn="l"/>
            <a:endParaRPr sz="2400" dirty="0" err="1" smtClean="0">
              <a:solidFill>
                <a:srgbClr val="000000"/>
              </a:solidFill>
              <a:latin typeface="Times New Roman" panose="02020603050405020304" charset="0"/>
              <a:cs typeface="Times New Roman" panose="02020603050405020304" charset="0"/>
            </a:endParaRPr>
          </a:p>
          <a:p>
            <a:pPr algn="l"/>
            <a:r>
              <a:rPr sz="2400" dirty="0" err="1" smtClean="0">
                <a:solidFill>
                  <a:srgbClr val="000000"/>
                </a:solidFill>
                <a:latin typeface="Times New Roman" panose="02020603050405020304" charset="0"/>
                <a:cs typeface="Times New Roman" panose="02020603050405020304" charset="0"/>
              </a:rPr>
              <a:t>3.These posters will </a:t>
            </a:r>
            <a:r>
              <a:rPr sz="2400" b="1" u="sng" dirty="0" err="1" smtClean="0">
                <a:solidFill>
                  <a:srgbClr val="000000"/>
                </a:solidFill>
                <a:latin typeface="Times New Roman" panose="02020603050405020304" charset="0"/>
                <a:cs typeface="Times New Roman" panose="02020603050405020304" charset="0"/>
              </a:rPr>
              <a:t>serve as a visual reminder</a:t>
            </a:r>
            <a:r>
              <a:rPr sz="2400" dirty="0" err="1" smtClean="0">
                <a:solidFill>
                  <a:srgbClr val="000000"/>
                </a:solidFill>
                <a:latin typeface="Times New Roman" panose="02020603050405020304" charset="0"/>
                <a:cs typeface="Times New Roman" panose="02020603050405020304" charset="0"/>
              </a:rPr>
              <a:t> of the need to protect and preserve our natural heritage.</a:t>
            </a:r>
            <a:endParaRPr sz="2400" dirty="0" err="1" smtClean="0">
              <a:solidFill>
                <a:srgbClr val="000000"/>
              </a:solidFill>
              <a:latin typeface="Times New Roman" panose="02020603050405020304" charset="0"/>
              <a:cs typeface="Times New Roman" panose="02020603050405020304" charset="0"/>
            </a:endParaRPr>
          </a:p>
          <a:p>
            <a:pPr algn="l"/>
            <a:endParaRPr sz="2400" dirty="0" err="1" smtClean="0">
              <a:solidFill>
                <a:srgbClr val="000000"/>
              </a:solidFill>
              <a:latin typeface="Times New Roman" panose="02020603050405020304" charset="0"/>
              <a:cs typeface="Times New Roman" panose="02020603050405020304" charset="0"/>
            </a:endParaRPr>
          </a:p>
          <a:p>
            <a:pPr algn="l"/>
            <a:r>
              <a:rPr lang="en-US" sz="2400" dirty="0" err="1" smtClean="0">
                <a:solidFill>
                  <a:srgbClr val="000000"/>
                </a:solidFill>
                <a:latin typeface="Times New Roman" panose="02020603050405020304" charset="0"/>
                <a:cs typeface="Times New Roman" panose="02020603050405020304" charset="0"/>
              </a:rPr>
              <a:t>4. </a:t>
            </a:r>
            <a:r>
              <a:rPr sz="2400" dirty="0" err="1" smtClean="0">
                <a:solidFill>
                  <a:srgbClr val="000000"/>
                </a:solidFill>
                <a:latin typeface="Times New Roman" panose="02020603050405020304" charset="0"/>
                <a:cs typeface="Times New Roman" panose="02020603050405020304" charset="0"/>
              </a:rPr>
              <a:t>The contest </a:t>
            </a:r>
            <a:r>
              <a:rPr sz="2400" b="1" u="sng" dirty="0" err="1" smtClean="0">
                <a:solidFill>
                  <a:srgbClr val="000000"/>
                </a:solidFill>
                <a:latin typeface="Times New Roman" panose="02020603050405020304" charset="0"/>
                <a:cs typeface="Times New Roman" panose="02020603050405020304" charset="0"/>
              </a:rPr>
              <a:t>seeks to</a:t>
            </a:r>
            <a:r>
              <a:rPr sz="2400" dirty="0" err="1" smtClean="0">
                <a:solidFill>
                  <a:srgbClr val="000000"/>
                </a:solidFill>
                <a:latin typeface="Times New Roman" panose="02020603050405020304" charset="0"/>
                <a:cs typeface="Times New Roman" panose="02020603050405020304" charset="0"/>
              </a:rPr>
              <a:t> encourage students to become advocates for wildlife and environmental protection.</a:t>
            </a:r>
            <a:endParaRPr sz="2400" dirty="0" err="1" smtClean="0">
              <a:solidFill>
                <a:srgbClr val="000000"/>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i"/>
  <p:tag name="KSO_WM_UNIT_INDEX" val="70"/>
  <p:tag name="KSO_WM_BEAUTIFY_FLAG" val="#wm#"/>
  <p:tag name="KSO_WM_TAG_VERSION" val="3.0"/>
  <p:tag name="KSO_WM_UNIT_ID" val="_4*i*7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10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10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10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10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10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10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10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10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10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101.xml><?xml version="1.0" encoding="utf-8"?>
<p:tagLst xmlns:p="http://schemas.openxmlformats.org/presentationml/2006/main">
  <p:tag name="KSO_WM_UNIT_TYPE" val="i"/>
  <p:tag name="KSO_WM_UNIT_INDEX" val="50"/>
  <p:tag name="KSO_WM_BEAUTIFY_FLAG" val="#wm#"/>
  <p:tag name="KSO_WM_TAG_VERSION" val="3.0"/>
  <p:tag name="KSO_WM_UNIT_ID" val="_4*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10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10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10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10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10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10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10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10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10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102.xml><?xml version="1.0" encoding="utf-8"?>
<p:tagLst xmlns:p="http://schemas.openxmlformats.org/presentationml/2006/main">
  <p:tag name="KSO_WM_UNIT_TYPE" val="i"/>
  <p:tag name="KSO_WM_UNIT_INDEX" val="51"/>
  <p:tag name="KSO_WM_BEAUTIFY_FLAG" val="#wm#"/>
  <p:tag name="KSO_WM_TAG_VERSION" val="3.0"/>
  <p:tag name="KSO_WM_UNIT_ID" val="_4*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10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10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10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10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10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10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10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10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10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103.xml><?xml version="1.0" encoding="utf-8"?>
<p:tagLst xmlns:p="http://schemas.openxmlformats.org/presentationml/2006/main">
  <p:tag name="KSO_WM_UNIT_TYPE" val="i"/>
  <p:tag name="KSO_WM_UNIT_INDEX" val="40"/>
  <p:tag name="KSO_WM_BEAUTIFY_FLAG" val="#wm#"/>
  <p:tag name="KSO_WM_TAG_VERSION" val="3.0"/>
  <p:tag name="KSO_WM_UNIT_ID" val="_4*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10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10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10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10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10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10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10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10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10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104.xml><?xml version="1.0" encoding="utf-8"?>
<p:tagLst xmlns:p="http://schemas.openxmlformats.org/presentationml/2006/main">
  <p:tag name="KSO_WM_UNIT_TYPE" val="i"/>
  <p:tag name="KSO_WM_UNIT_INDEX" val="38"/>
  <p:tag name="KSO_WM_BEAUTIFY_FLAG" val="#wm#"/>
  <p:tag name="KSO_WM_TAG_VERSION" val="3.0"/>
  <p:tag name="KSO_WM_UNIT_ID" val="_4*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10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10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10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10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10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10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10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10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10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105.xml><?xml version="1.0" encoding="utf-8"?>
<p:tagLst xmlns:p="http://schemas.openxmlformats.org/presentationml/2006/main">
  <p:tag name="KSO_WM_UNIT_TYPE" val="i"/>
  <p:tag name="KSO_WM_UNIT_INDEX" val="36"/>
  <p:tag name="KSO_WM_BEAUTIFY_FLAG" val="#wm#"/>
  <p:tag name="KSO_WM_TAG_VERSION" val="3.0"/>
  <p:tag name="KSO_WM_UNIT_ID" val="_4*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10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10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10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10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10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10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10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10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10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106.xml><?xml version="1.0" encoding="utf-8"?>
<p:tagLst xmlns:p="http://schemas.openxmlformats.org/presentationml/2006/main">
  <p:tag name="KSO_WM_UNIT_TYPE" val="i"/>
  <p:tag name="KSO_WM_UNIT_INDEX" val="41"/>
  <p:tag name="KSO_WM_BEAUTIFY_FLAG" val="#wm#"/>
  <p:tag name="KSO_WM_TAG_VERSION" val="3.0"/>
  <p:tag name="KSO_WM_UNIT_ID" val="_4*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10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10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10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10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10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10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10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10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10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107.xml><?xml version="1.0" encoding="utf-8"?>
<p:tagLst xmlns:p="http://schemas.openxmlformats.org/presentationml/2006/main">
  <p:tag name="KSO_WM_UNIT_TYPE" val="i"/>
  <p:tag name="KSO_WM_UNIT_INDEX" val="61"/>
  <p:tag name="KSO_WM_BEAUTIFY_FLAG" val="#wm#"/>
  <p:tag name="KSO_WM_TAG_VERSION" val="3.0"/>
  <p:tag name="KSO_WM_UNIT_ID" val="_4*i*6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10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10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10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10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10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10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10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10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10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108.xml><?xml version="1.0" encoding="utf-8"?>
<p:tagLst xmlns:p="http://schemas.openxmlformats.org/presentationml/2006/main">
  <p:tag name="KSO_WM_UNIT_TYPE" val="i"/>
  <p:tag name="KSO_WM_UNIT_INDEX" val="62"/>
  <p:tag name="KSO_WM_BEAUTIFY_FLAG" val="#wm#"/>
  <p:tag name="KSO_WM_TAG_VERSION" val="3.0"/>
  <p:tag name="KSO_WM_UNIT_ID" val="_4*i*6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10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10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10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10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10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10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10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10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10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109.xml><?xml version="1.0" encoding="utf-8"?>
<p:tagLst xmlns:p="http://schemas.openxmlformats.org/presentationml/2006/main">
  <p:tag name="KSO_WM_UNIT_TYPE" val="i"/>
  <p:tag name="KSO_WM_UNIT_INDEX" val="43"/>
  <p:tag name="KSO_WM_BEAUTIFY_FLAG" val="#wm#"/>
  <p:tag name="KSO_WM_TAG_VERSION" val="3.0"/>
  <p:tag name="KSO_WM_UNIT_ID" val="_4*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10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0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0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0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10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10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10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11.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i"/>
  <p:tag name="KSO_WM_UNIT_INDEX" val="58"/>
  <p:tag name="KSO_WM_BEAUTIFY_FLAG" val="#wm#"/>
  <p:tag name="KSO_WM_TAG_VERSION" val="3.0"/>
  <p:tag name="KSO_WM_UNIT_ID" val="_4*i*5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1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1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1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1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1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1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1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1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1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111.xml><?xml version="1.0" encoding="utf-8"?>
<p:tagLst xmlns:p="http://schemas.openxmlformats.org/presentationml/2006/main">
  <p:tag name="KSO_WM_UNIT_TYPE" val="i"/>
  <p:tag name="KSO_WM_UNIT_INDEX" val="46"/>
  <p:tag name="KSO_WM_BEAUTIFY_FLAG" val="#wm#"/>
  <p:tag name="KSO_WM_TAG_VERSION" val="3.0"/>
  <p:tag name="KSO_WM_UNIT_ID" val="_4*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3.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1114.xml><?xml version="1.0" encoding="utf-8"?>
<p:tagLst xmlns:p="http://schemas.openxmlformats.org/presentationml/2006/main">
  <p:tag name="KSO_WM_BEAUTIFY_FLAG" val="#wm#"/>
  <p:tag name="KSO_WM_TEMPLATE_CATEGORY" val="custom"/>
  <p:tag name="KSO_WM_TEMPLATE_INDEX" val="20235936"/>
</p:tagLst>
</file>

<file path=ppt/tags/tag1115.xml><?xml version="1.0" encoding="utf-8"?>
<p:tagLst xmlns:p="http://schemas.openxmlformats.org/presentationml/2006/main">
  <p:tag name="KSO_WM_UNIT_TYPE" val="a"/>
  <p:tag name="KSO_WM_UNIT_INDEX" val="1"/>
  <p:tag name="KSO_WM_BEAUTIFY_FLAG" val="#wm#"/>
  <p:tag name="KSO_WM_TAG_VERSION" val="3.0"/>
  <p:tag name="KSO_WM_TEMPLATE_INDEX" val="20235936"/>
  <p:tag name="KSO_WM_TEMPLATE_CATEGORY" val="custom"/>
  <p:tag name="KSO_WM_UNIT_ID" val="custom2023593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 name="KSO_WM_UNIT_PRESET_TEXT" val="单击此处&#10;添加文档标题"/>
</p:tagLst>
</file>

<file path=ppt/tags/tag1116.xml><?xml version="1.0" encoding="utf-8"?>
<p:tagLst xmlns:p="http://schemas.openxmlformats.org/presentationml/2006/main">
  <p:tag name="KSO_WM_UNIT_TYPE" val="b"/>
  <p:tag name="KSO_WM_UNIT_INDEX" val="1"/>
  <p:tag name="KSO_WM_BEAUTIFY_FLAG" val="#wm#"/>
  <p:tag name="KSO_WM_TAG_VERSION" val="3.0"/>
  <p:tag name="KSO_WM_TEMPLATE_INDEX" val="20235936"/>
  <p:tag name="KSO_WM_TEMPLATE_CATEGORY" val="custom"/>
  <p:tag name="KSO_WM_UNIT_ID" val="custom20235936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4"/>
  <p:tag name="KSO_WM_UNIT_PRESET_TEXT" val="单击此处添加副标题"/>
</p:tagLst>
</file>

<file path=ppt/tags/tag1117.xml><?xml version="1.0" encoding="utf-8"?>
<p:tagLst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5936"/>
  <p:tag name="KSO_WM_TEMPLATE_CATEGORY" val="custom"/>
  <p:tag name="KSO_WM_SLIDE_INDEX" val="1"/>
  <p:tag name="KSO_WM_SLIDE_ID" val="custom20235936_1"/>
  <p:tag name="KSO_WM_TEMPLATE_MASTER_TYPE" val="0"/>
  <p:tag name="KSO_WM_SLIDE_LAYOUT" val="a_b_f"/>
  <p:tag name="KSO_WM_SLIDE_LAYOUT_CNT" val="1_1_2"/>
</p:tagLst>
</file>

<file path=ppt/tags/tag1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8_4*a*1"/>
  <p:tag name="KSO_WM_TEMPLATE_CATEGORY" val="custom"/>
  <p:tag name="KSO_WM_TEMPLATE_INDEX" val="20230978"/>
  <p:tag name="KSO_WM_UNIT_LAYERLEVEL" val="1"/>
  <p:tag name="KSO_WM_TAG_VERSION" val="1.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 val="目录"/>
</p:tagLst>
</file>

<file path=ppt/tags/tag1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1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xml><?xml version="1.0" encoding="utf-8"?>
<p:tagLst xmlns:p="http://schemas.openxmlformats.org/presentationml/2006/main">
  <p:tag name="KSO_WM_UNIT_TYPE" val="i"/>
  <p:tag name="KSO_WM_UNIT_INDEX" val="56"/>
  <p:tag name="KSO_WM_BEAUTIFY_FLAG" val="#wm#"/>
  <p:tag name="KSO_WM_TAG_VERSION" val="3.0"/>
  <p:tag name="KSO_WM_UNIT_ID" val="_4*i*5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1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1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978_4*l_h_i*1_1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0978_4*l_h_a*1_1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2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2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2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978_4*l_h_i*1_2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0978_4*l_h_a*1_2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3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3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3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978_4*l_h_i*1_3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xml><?xml version="1.0" encoding="utf-8"?>
<p:tagLst xmlns:p="http://schemas.openxmlformats.org/presentationml/2006/main">
  <p:tag name="KSO_WM_UNIT_TYPE" val="i"/>
  <p:tag name="KSO_WM_UNIT_INDEX" val="39"/>
  <p:tag name="KSO_WM_BEAUTIFY_FLAG" val="#wm#"/>
  <p:tag name="KSO_WM_TAG_VERSION" val="3.0"/>
  <p:tag name="KSO_WM_UNIT_ID" val="_4*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0978_4*l_h_a*1_3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4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4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4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4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978_4*l_h_i*1_4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0978_4*l_h_a*1_4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5.xml><?xml version="1.0" encoding="utf-8"?>
<p:tagLst xmlns:p="http://schemas.openxmlformats.org/presentationml/2006/main">
  <p:tag name="KSO_WM_SLIDE_ID" val="custom20230978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0978"/>
  <p:tag name="KSO_WM_SLIDE_LAYOUT" val="a_l"/>
  <p:tag name="KSO_WM_SLIDE_LAYOUT_CNT" val="1_1"/>
  <p:tag name="KSO_WM_SLIDE_TYPE" val="contents"/>
  <p:tag name="KSO_WM_SLIDE_SUBTYPE" val="diag"/>
  <p:tag name="KSO_WM_DIAGRAM_GROUP_CODE" val="l1-1"/>
  <p:tag name="KSO_WM_SLIDE_DIAGTYPE" val="l"/>
  <p:tag name="KSO_WM_SPECIAL_SOURCE" val="bdnull"/>
</p:tagLst>
</file>

<file path=ppt/tags/tag1136.xml><?xml version="1.0" encoding="utf-8"?>
<p:tagLst xmlns:p="http://schemas.openxmlformats.org/presentationml/2006/main">
  <p:tag name="KSO_WM_UNIT_TYPE" val="a"/>
  <p:tag name="KSO_WM_UNIT_INDEX" val="1"/>
  <p:tag name="KSO_WM_BEAUTIFY_FLAG" val="#wm#"/>
  <p:tag name="KSO_WM_TAG_VERSION" val="3.0"/>
  <p:tag name="KSO_WM_TEMPLATE_INDEX" val="20235936"/>
  <p:tag name="KSO_WM_TEMPLATE_CATEGORY" val="custom"/>
  <p:tag name="KSO_WM_UNIT_ID" val="custom20235936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 val="添加章节标题"/>
</p:tagLst>
</file>

<file path=ppt/tags/tag1137.xml><?xml version="1.0" encoding="utf-8"?>
<p:tagLst xmlns:p="http://schemas.openxmlformats.org/presentationml/2006/main">
  <p:tag name="KSO_WM_UNIT_TYPE" val="e"/>
  <p:tag name="KSO_WM_UNIT_INDEX" val="1"/>
  <p:tag name="KSO_WM_BEAUTIFY_FLAG" val="#wm#"/>
  <p:tag name="KSO_WM_TAG_VERSION" val="3.0"/>
  <p:tag name="KSO_WM_TEMPLATE_INDEX" val="20235936"/>
  <p:tag name="KSO_WM_TEMPLATE_CATEGORY" val="custom"/>
  <p:tag name="KSO_WM_UNIT_ID" val="custom20235936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 val="01"/>
</p:tagLst>
</file>

<file path=ppt/tags/tag1138.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6"/>
  <p:tag name="KSO_WM_TEMPLATE_CATEGORY" val="custom"/>
  <p:tag name="KSO_WM_SLIDE_INDEX" val="7"/>
  <p:tag name="KSO_WM_SLIDE_ID" val="custom20235936_7"/>
  <p:tag name="KSO_WM_TEMPLATE_MASTER_TYPE" val="0"/>
  <p:tag name="KSO_WM_SLIDE_LAYOUT" val="a_e"/>
  <p:tag name="KSO_WM_SLIDE_LAYOUT_CNT" val="1_1"/>
</p:tagLst>
</file>

<file path=ppt/tags/tag1139.xml><?xml version="1.0" encoding="utf-8"?>
<p:tagLst xmlns:p="http://schemas.openxmlformats.org/presentationml/2006/main">
  <p:tag name="KSO_WM_BEAUTIFY_FLAG" val="#wm#"/>
  <p:tag name="KSO_WM_TEMPLATE_CATEGORY" val="custom"/>
  <p:tag name="KSO_WM_TEMPLATE_INDEX" val="20230993"/>
</p:tagLst>
</file>

<file path=ppt/tags/tag114.xml><?xml version="1.0" encoding="utf-8"?>
<p:tagLst xmlns:p="http://schemas.openxmlformats.org/presentationml/2006/main">
  <p:tag name="KSO_WM_UNIT_TYPE" val="i"/>
  <p:tag name="KSO_WM_UNIT_INDEX" val="49"/>
  <p:tag name="KSO_WM_BEAUTIFY_FLAG" val="#wm#"/>
  <p:tag name="KSO_WM_TAG_VERSION" val="3.0"/>
  <p:tag name="KSO_WM_UNIT_ID" val="_4*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0.xml><?xml version="1.0" encoding="utf-8"?>
<p:tagLst xmlns:p="http://schemas.openxmlformats.org/presentationml/2006/main">
  <p:tag name="TABLE_ENDDRAG_ORIGIN_RECT" val="775*152"/>
  <p:tag name="TABLE_ENDDRAG_RECT" val="118*268*775*152"/>
</p:tagLst>
</file>

<file path=ppt/tags/tag1141.xml><?xml version="1.0" encoding="utf-8"?>
<p:tagLst xmlns:p="http://schemas.openxmlformats.org/presentationml/2006/main">
  <p:tag name="KSO_WM_BEAUTIFY_FLAG" val="#wm#"/>
  <p:tag name="KSO_WM_TEMPLATE_CATEGORY" val="custom"/>
  <p:tag name="KSO_WM_TEMPLATE_INDEX" val="20230300"/>
</p:tagLst>
</file>

<file path=ppt/tags/tag1142.xml><?xml version="1.0" encoding="utf-8"?>
<p:tagLst xmlns:p="http://schemas.openxmlformats.org/presentationml/2006/main">
  <p:tag name="KSO_WM_BEAUTIFY_FLAG" val="#wm#"/>
  <p:tag name="KSO_WM_TEMPLATE_CATEGORY" val="custom"/>
  <p:tag name="KSO_WM_TEMPLATE_INDEX" val="20231225"/>
</p:tagLst>
</file>

<file path=ppt/tags/tag1143.xml><?xml version="1.0" encoding="utf-8"?>
<p:tagLst xmlns:p="http://schemas.openxmlformats.org/presentationml/2006/main">
  <p:tag name="KSO_WM_UNIT_TYPE" val="a"/>
  <p:tag name="KSO_WM_UNIT_INDEX" val="1"/>
  <p:tag name="KSO_WM_BEAUTIFY_FLAG" val="#wm#"/>
  <p:tag name="KSO_WM_TAG_VERSION" val="3.0"/>
  <p:tag name="KSO_WM_TEMPLATE_INDEX" val="20235936"/>
  <p:tag name="KSO_WM_TEMPLATE_CATEGORY" val="custom"/>
  <p:tag name="KSO_WM_UNIT_ID" val="custom20235936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 val="添加章节标题"/>
</p:tagLst>
</file>

<file path=ppt/tags/tag1144.xml><?xml version="1.0" encoding="utf-8"?>
<p:tagLst xmlns:p="http://schemas.openxmlformats.org/presentationml/2006/main">
  <p:tag name="KSO_WM_UNIT_TYPE" val="e"/>
  <p:tag name="KSO_WM_UNIT_INDEX" val="1"/>
  <p:tag name="KSO_WM_BEAUTIFY_FLAG" val="#wm#"/>
  <p:tag name="KSO_WM_TAG_VERSION" val="3.0"/>
  <p:tag name="KSO_WM_TEMPLATE_INDEX" val="20235936"/>
  <p:tag name="KSO_WM_TEMPLATE_CATEGORY" val="custom"/>
  <p:tag name="KSO_WM_UNIT_ID" val="custom20235936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 val="01"/>
</p:tagLst>
</file>

<file path=ppt/tags/tag1145.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6"/>
  <p:tag name="KSO_WM_TEMPLATE_CATEGORY" val="custom"/>
  <p:tag name="KSO_WM_SLIDE_INDEX" val="7"/>
  <p:tag name="KSO_WM_SLIDE_ID" val="custom20235936_7"/>
  <p:tag name="KSO_WM_TEMPLATE_MASTER_TYPE" val="0"/>
  <p:tag name="KSO_WM_SLIDE_LAYOUT" val="a_e"/>
  <p:tag name="KSO_WM_SLIDE_LAYOUT_CNT" val="1_1"/>
</p:tagLst>
</file>

<file path=ppt/tags/tag1146.xml><?xml version="1.0" encoding="utf-8"?>
<p:tagLst xmlns:p="http://schemas.openxmlformats.org/presentationml/2006/main">
  <p:tag name="KSO_WM_BEAUTIFY_FLAG" val="#wm#"/>
  <p:tag name="KSO_WM_TEMPLATE_CATEGORY" val="custom"/>
  <p:tag name="KSO_WM_TEMPLATE_INDEX" val="20235936"/>
</p:tagLst>
</file>

<file path=ppt/tags/tag1147.xml><?xml version="1.0" encoding="utf-8"?>
<p:tagLst xmlns:p="http://schemas.openxmlformats.org/presentationml/2006/main">
  <p:tag name="KSO_WM_BEAUTIFY_FLAG" val="#wm#"/>
  <p:tag name="KSO_WM_TEMPLATE_CATEGORY" val="custom"/>
  <p:tag name="KSO_WM_TEMPLATE_INDEX" val="20235936"/>
</p:tagLst>
</file>

<file path=ppt/tags/tag1148.xml><?xml version="1.0" encoding="utf-8"?>
<p:tagLst xmlns:p="http://schemas.openxmlformats.org/presentationml/2006/main">
  <p:tag name="KSO_WM_BEAUTIFY_FLAG" val="#wm#"/>
  <p:tag name="KSO_WM_TEMPLATE_CATEGORY" val="custom"/>
  <p:tag name="KSO_WM_TEMPLATE_INDEX" val="20235936"/>
</p:tagLst>
</file>

<file path=ppt/tags/tag1149.xml><?xml version="1.0" encoding="utf-8"?>
<p:tagLst xmlns:p="http://schemas.openxmlformats.org/presentationml/2006/main">
  <p:tag name="KSO_WM_BEAUTIFY_FLAG" val="#wm#"/>
  <p:tag name="KSO_WM_TEMPLATE_CATEGORY" val="custom"/>
  <p:tag name="KSO_WM_TEMPLATE_INDEX" val="20235936"/>
</p:tagLst>
</file>

<file path=ppt/tags/tag115.xml><?xml version="1.0" encoding="utf-8"?>
<p:tagLst xmlns:p="http://schemas.openxmlformats.org/presentationml/2006/main">
  <p:tag name="KSO_WM_UNIT_TYPE" val="i"/>
  <p:tag name="KSO_WM_UNIT_INDEX" val="52"/>
  <p:tag name="KSO_WM_BEAUTIFY_FLAG" val="#wm#"/>
  <p:tag name="KSO_WM_TAG_VERSION" val="3.0"/>
  <p:tag name="KSO_WM_UNIT_ID" val="_4*i*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0.xml><?xml version="1.0" encoding="utf-8"?>
<p:tagLst xmlns:p="http://schemas.openxmlformats.org/presentationml/2006/main">
  <p:tag name="KSO_WM_BEAUTIFY_FLAG" val="#wm#"/>
  <p:tag name="KSO_WM_TEMPLATE_CATEGORY" val="custom"/>
  <p:tag name="KSO_WM_TEMPLATE_INDEX" val="20235936"/>
</p:tagLst>
</file>

<file path=ppt/tags/tag1151.xml><?xml version="1.0" encoding="utf-8"?>
<p:tagLst xmlns:p="http://schemas.openxmlformats.org/presentationml/2006/main">
  <p:tag name="KSO_WM_BEAUTIFY_FLAG" val="#wm#"/>
  <p:tag name="KSO_WM_TEMPLATE_CATEGORY" val="custom"/>
  <p:tag name="KSO_WM_TEMPLATE_INDEX" val="20231425"/>
</p:tagLst>
</file>

<file path=ppt/tags/tag1152.xml><?xml version="1.0" encoding="utf-8"?>
<p:tagLst xmlns:p="http://schemas.openxmlformats.org/presentationml/2006/main">
  <p:tag name="KSO_WM_BEAUTIFY_FLAG" val="#wm#"/>
  <p:tag name="KSO_WM_TEMPLATE_CATEGORY" val="custom"/>
  <p:tag name="KSO_WM_TEMPLATE_INDEX" val="20231225"/>
</p:tagLst>
</file>

<file path=ppt/tags/tag1153.xml><?xml version="1.0" encoding="utf-8"?>
<p:tagLst xmlns:p="http://schemas.openxmlformats.org/presentationml/2006/main">
  <p:tag name="KSO_WM_UNIT_TYPE" val="a"/>
  <p:tag name="KSO_WM_UNIT_INDEX" val="1"/>
  <p:tag name="KSO_WM_BEAUTIFY_FLAG" val="#wm#"/>
  <p:tag name="KSO_WM_TAG_VERSION" val="3.0"/>
  <p:tag name="KSO_WM_TEMPLATE_INDEX" val="20235936"/>
  <p:tag name="KSO_WM_TEMPLATE_CATEGORY" val="custom"/>
  <p:tag name="KSO_WM_UNIT_ID" val="custom20235936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 val="添加章节标题"/>
</p:tagLst>
</file>

<file path=ppt/tags/tag1154.xml><?xml version="1.0" encoding="utf-8"?>
<p:tagLst xmlns:p="http://schemas.openxmlformats.org/presentationml/2006/main">
  <p:tag name="KSO_WM_UNIT_TYPE" val="e"/>
  <p:tag name="KSO_WM_UNIT_INDEX" val="1"/>
  <p:tag name="KSO_WM_BEAUTIFY_FLAG" val="#wm#"/>
  <p:tag name="KSO_WM_TAG_VERSION" val="3.0"/>
  <p:tag name="KSO_WM_TEMPLATE_INDEX" val="20235936"/>
  <p:tag name="KSO_WM_TEMPLATE_CATEGORY" val="custom"/>
  <p:tag name="KSO_WM_UNIT_ID" val="custom20235936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 val="01"/>
</p:tagLst>
</file>

<file path=ppt/tags/tag1155.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6"/>
  <p:tag name="KSO_WM_TEMPLATE_CATEGORY" val="custom"/>
  <p:tag name="KSO_WM_SLIDE_INDEX" val="7"/>
  <p:tag name="KSO_WM_SLIDE_ID" val="custom20235936_7"/>
  <p:tag name="KSO_WM_TEMPLATE_MASTER_TYPE" val="0"/>
  <p:tag name="KSO_WM_SLIDE_LAYOUT" val="a_e"/>
  <p:tag name="KSO_WM_SLIDE_LAYOUT_CNT" val="1_1"/>
</p:tagLst>
</file>

<file path=ppt/tags/tag1156.xml><?xml version="1.0" encoding="utf-8"?>
<p:tagLst xmlns:p="http://schemas.openxmlformats.org/presentationml/2006/main">
  <p:tag name="KSO_WM_BEAUTIFY_FLAG" val="#wm#"/>
  <p:tag name="KSO_WM_TEMPLATE_CATEGORY" val="custom"/>
  <p:tag name="KSO_WM_TEMPLATE_INDEX" val="20235936"/>
</p:tagLst>
</file>

<file path=ppt/tags/tag1157.xml><?xml version="1.0" encoding="utf-8"?>
<p:tagLst xmlns:p="http://schemas.openxmlformats.org/presentationml/2006/main">
  <p:tag name="KSO_WM_BEAUTIFY_FLAG" val="#wm#"/>
  <p:tag name="KSO_WM_TEMPLATE_CATEGORY" val="custom"/>
  <p:tag name="KSO_WM_TEMPLATE_INDEX" val="20235936"/>
</p:tagLst>
</file>

<file path=ppt/tags/tag1158.xml><?xml version="1.0" encoding="utf-8"?>
<p:tagLst xmlns:p="http://schemas.openxmlformats.org/presentationml/2006/main">
  <p:tag name="KSO_WM_BEAUTIFY_FLAG" val="#wm#"/>
  <p:tag name="KSO_WM_TEMPLATE_CATEGORY" val="custom"/>
  <p:tag name="KSO_WM_TEMPLATE_INDEX" val="20231225"/>
</p:tagLst>
</file>

<file path=ppt/tags/tag1159.xml><?xml version="1.0" encoding="utf-8"?>
<p:tagLst xmlns:p="http://schemas.openxmlformats.org/presentationml/2006/main">
  <p:tag name="KSO_WM_UNIT_TYPE" val="a"/>
  <p:tag name="KSO_WM_UNIT_INDEX" val="1"/>
  <p:tag name="KSO_WM_BEAUTIFY_FLAG" val="#wm#"/>
  <p:tag name="KSO_WM_TAG_VERSION" val="3.0"/>
  <p:tag name="KSO_WM_TEMPLATE_INDEX" val="20235936"/>
  <p:tag name="KSO_WM_TEMPLATE_CATEGORY" val="custom"/>
  <p:tag name="KSO_WM_UNIT_ID" val="custom20235936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 val="添加章节标题"/>
</p:tagLst>
</file>

<file path=ppt/tags/tag116.xml><?xml version="1.0" encoding="utf-8"?>
<p:tagLst xmlns:p="http://schemas.openxmlformats.org/presentationml/2006/main">
  <p:tag name="KSO_WM_UNIT_TYPE" val="i"/>
  <p:tag name="KSO_WM_UNIT_INDEX" val="55"/>
  <p:tag name="KSO_WM_BEAUTIFY_FLAG" val="#wm#"/>
  <p:tag name="KSO_WM_TAG_VERSION" val="3.0"/>
  <p:tag name="KSO_WM_UNIT_ID" val="_4*i*5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0.xml><?xml version="1.0" encoding="utf-8"?>
<p:tagLst xmlns:p="http://schemas.openxmlformats.org/presentationml/2006/main">
  <p:tag name="KSO_WM_UNIT_TYPE" val="e"/>
  <p:tag name="KSO_WM_UNIT_INDEX" val="1"/>
  <p:tag name="KSO_WM_BEAUTIFY_FLAG" val="#wm#"/>
  <p:tag name="KSO_WM_TAG_VERSION" val="3.0"/>
  <p:tag name="KSO_WM_TEMPLATE_INDEX" val="20235936"/>
  <p:tag name="KSO_WM_TEMPLATE_CATEGORY" val="custom"/>
  <p:tag name="KSO_WM_UNIT_ID" val="custom20235936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 val="01"/>
</p:tagLst>
</file>

<file path=ppt/tags/tag1161.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6"/>
  <p:tag name="KSO_WM_TEMPLATE_CATEGORY" val="custom"/>
  <p:tag name="KSO_WM_SLIDE_INDEX" val="7"/>
  <p:tag name="KSO_WM_SLIDE_ID" val="custom20235936_7"/>
  <p:tag name="KSO_WM_TEMPLATE_MASTER_TYPE" val="0"/>
  <p:tag name="KSO_WM_SLIDE_LAYOUT" val="a_e"/>
  <p:tag name="KSO_WM_SLIDE_LAYOUT_CNT" val="1_1"/>
</p:tagLst>
</file>

<file path=ppt/tags/tag1162.xml><?xml version="1.0" encoding="utf-8"?>
<p:tagLst xmlns:p="http://schemas.openxmlformats.org/presentationml/2006/main">
  <p:tag name="KSO_WM_BEAUTIFY_FLAG" val="#wm#"/>
  <p:tag name="KSO_WM_TEMPLATE_CATEGORY" val="custom"/>
  <p:tag name="KSO_WM_TEMPLATE_INDEX" val="20231225"/>
</p:tagLst>
</file>

<file path=ppt/tags/tag1163.xml><?xml version="1.0" encoding="utf-8"?>
<p:tagLst xmlns:p="http://schemas.openxmlformats.org/presentationml/2006/main">
  <p:tag name="KSO_WM_BEAUTIFY_FLAG" val="#wm#"/>
  <p:tag name="KSO_WM_TEMPLATE_CATEGORY" val="custom"/>
  <p:tag name="KSO_WM_TEMPLATE_INDEX" val="20233069"/>
</p:tagLst>
</file>

<file path=ppt/tags/tag117.xml><?xml version="1.0" encoding="utf-8"?>
<p:tagLst xmlns:p="http://schemas.openxmlformats.org/presentationml/2006/main">
  <p:tag name="KSO_WM_UNIT_TYPE" val="i"/>
  <p:tag name="KSO_WM_UNIT_INDEX" val="53"/>
  <p:tag name="KSO_WM_BEAUTIFY_FLAG" val="#wm#"/>
  <p:tag name="KSO_WM_TAG_VERSION" val="3.0"/>
  <p:tag name="KSO_WM_UNIT_ID" val="_4*i*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TYPE" val="i"/>
  <p:tag name="KSO_WM_UNIT_INDEX" val="34"/>
  <p:tag name="KSO_WM_BEAUTIFY_FLAG" val="#wm#"/>
  <p:tag name="KSO_WM_TAG_VERSION" val="3.0"/>
  <p:tag name="KSO_WM_UNIT_ID" val="_4*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i"/>
  <p:tag name="KSO_WM_UNIT_INDEX" val="42"/>
  <p:tag name="KSO_WM_BEAUTIFY_FLAG" val="#wm#"/>
  <p:tag name="KSO_WM_TAG_VERSION" val="3.0"/>
  <p:tag name="KSO_WM_UNIT_ID" val="_4*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TYPE" val="i"/>
  <p:tag name="KSO_WM_UNIT_INDEX" val="28"/>
  <p:tag name="KSO_WM_BEAUTIFY_FLAG" val="#wm#"/>
  <p:tag name="KSO_WM_TAG_VERSION" val="3.0"/>
  <p:tag name="KSO_WM_UNIT_ID" val="_4*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31"/>
  <p:tag name="KSO_WM_BEAUTIFY_FLAG" val="#wm#"/>
  <p:tag name="KSO_WM_TAG_VERSION" val="3.0"/>
  <p:tag name="KSO_WM_UNIT_ID" val="_4*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TYPE" val="i"/>
  <p:tag name="KSO_WM_UNIT_INDEX" val="33"/>
  <p:tag name="KSO_WM_BEAUTIFY_FLAG" val="#wm#"/>
  <p:tag name="KSO_WM_TAG_VERSION" val="3.0"/>
  <p:tag name="KSO_WM_UNIT_ID" val="_4*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TYPE" val="i"/>
  <p:tag name="KSO_WM_UNIT_INDEX" val="37"/>
  <p:tag name="KSO_WM_BEAUTIFY_FLAG" val="#wm#"/>
  <p:tag name="KSO_WM_TAG_VERSION" val="3.0"/>
  <p:tag name="KSO_WM_UNIT_ID" val="_4*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65"/>
  <p:tag name="KSO_WM_BEAUTIFY_FLAG" val="#wm#"/>
  <p:tag name="KSO_WM_TAG_VERSION" val="3.0"/>
  <p:tag name="KSO_WM_UNIT_ID" val="_4*i*6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TYPE" val="i"/>
  <p:tag name="KSO_WM_UNIT_INDEX" val="66"/>
  <p:tag name="KSO_WM_BEAUTIFY_FLAG" val="#wm#"/>
  <p:tag name="KSO_WM_TAG_VERSION" val="3.0"/>
  <p:tag name="KSO_WM_UNIT_ID" val="_4*i*6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63"/>
  <p:tag name="KSO_WM_BEAUTIFY_FLAG" val="#wm#"/>
  <p:tag name="KSO_WM_TAG_VERSION" val="3.0"/>
  <p:tag name="KSO_WM_UNIT_ID" val="_4*i*6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i"/>
  <p:tag name="KSO_WM_UNIT_INDEX" val="26"/>
  <p:tag name="KSO_WM_BEAUTIFY_FLAG" val="#wm#"/>
  <p:tag name="KSO_WM_TAG_VERSION" val="3.0"/>
  <p:tag name="KSO_WM_UNIT_ID" val="_4*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25"/>
  <p:tag name="KSO_WM_BEAUTIFY_FLAG" val="#wm#"/>
  <p:tag name="KSO_WM_TAG_VERSION" val="3.0"/>
  <p:tag name="KSO_WM_UNIT_ID" val="_4*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TYPE" val="i"/>
  <p:tag name="KSO_WM_UNIT_INDEX" val="30"/>
  <p:tag name="KSO_WM_BEAUTIFY_FLAG" val="#wm#"/>
  <p:tag name="KSO_WM_TAG_VERSION" val="3.0"/>
  <p:tag name="KSO_WM_UNIT_ID" val="_4*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TYPE" val="i"/>
  <p:tag name="KSO_WM_UNIT_INDEX" val="48"/>
  <p:tag name="KSO_WM_BEAUTIFY_FLAG" val="#wm#"/>
  <p:tag name="KSO_WM_TAG_VERSION" val="3.0"/>
  <p:tag name="KSO_WM_UNIT_ID" val="_4*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i"/>
  <p:tag name="KSO_WM_UNIT_INDEX" val="27"/>
  <p:tag name="KSO_WM_BEAUTIFY_FLAG" val="#wm#"/>
  <p:tag name="KSO_WM_TAG_VERSION" val="3.0"/>
  <p:tag name="KSO_WM_UNIT_ID" val="_4*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TYPE" val="i"/>
  <p:tag name="KSO_WM_UNIT_INDEX" val="29"/>
  <p:tag name="KSO_WM_BEAUTIFY_FLAG" val="#wm#"/>
  <p:tag name="KSO_WM_TAG_VERSION" val="3.0"/>
  <p:tag name="KSO_WM_UNIT_ID" val="_4*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TYPE" val="i"/>
  <p:tag name="KSO_WM_UNIT_INDEX" val="47"/>
  <p:tag name="KSO_WM_BEAUTIFY_FLAG" val="#wm#"/>
  <p:tag name="KSO_WM_TAG_VERSION" val="3.0"/>
  <p:tag name="KSO_WM_UNIT_ID" val="_4*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TYPE" val="i"/>
  <p:tag name="KSO_WM_UNIT_INDEX" val="57"/>
  <p:tag name="KSO_WM_BEAUTIFY_FLAG" val="#wm#"/>
  <p:tag name="KSO_WM_TAG_VERSION" val="3.0"/>
  <p:tag name="KSO_WM_UNIT_ID" val="_4*i*5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TYPE" val="i"/>
  <p:tag name="KSO_WM_UNIT_INDEX" val="32"/>
  <p:tag name="KSO_WM_BEAUTIFY_FLAG" val="#wm#"/>
  <p:tag name="KSO_WM_TAG_VERSION" val="3.0"/>
  <p:tag name="KSO_WM_UNIT_ID" val="_4*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60"/>
  <p:tag name="KSO_WM_BEAUTIFY_FLAG" val="#wm#"/>
  <p:tag name="KSO_WM_TAG_VERSION" val="3.0"/>
  <p:tag name="KSO_WM_UNIT_ID" val="_4*i*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54"/>
  <p:tag name="KSO_WM_BEAUTIFY_FLAG" val="#wm#"/>
  <p:tag name="KSO_WM_TAG_VERSION" val="3.0"/>
  <p:tag name="KSO_WM_UNIT_ID" val="_4*i*5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45"/>
  <p:tag name="KSO_WM_BEAUTIFY_FLAG" val="#wm#"/>
  <p:tag name="KSO_WM_TAG_VERSION" val="3.0"/>
  <p:tag name="KSO_WM_UNIT_ID" val="_4*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44"/>
  <p:tag name="KSO_WM_BEAUTIFY_FLAG" val="#wm#"/>
  <p:tag name="KSO_WM_TAG_VERSION" val="3.0"/>
  <p:tag name="KSO_WM_UNIT_ID" val="_4*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59"/>
  <p:tag name="KSO_WM_BEAUTIFY_FLAG" val="#wm#"/>
  <p:tag name="KSO_WM_TAG_VERSION" val="3.0"/>
  <p:tag name="KSO_WM_UNIT_ID" val="_4*i*5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35"/>
  <p:tag name="KSO_WM_BEAUTIFY_FLAG" val="#wm#"/>
  <p:tag name="KSO_WM_TAG_VERSION" val="3.0"/>
  <p:tag name="KSO_WM_UNIT_ID" val="_4*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64"/>
  <p:tag name="KSO_WM_BEAUTIFY_FLAG" val="#wm#"/>
  <p:tag name="KSO_WM_TAG_VERSION" val="3.0"/>
  <p:tag name="KSO_WM_UNIT_ID" val="_4*i*6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67"/>
  <p:tag name="KSO_WM_BEAUTIFY_FLAG" val="#wm#"/>
  <p:tag name="KSO_WM_TAG_VERSION" val="3.0"/>
  <p:tag name="KSO_WM_UNIT_ID" val="_4*i*6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i"/>
  <p:tag name="KSO_WM_UNIT_INDEX" val="23"/>
  <p:tag name="KSO_WM_BEAUTIFY_FLAG" val="#wm#"/>
  <p:tag name="KSO_WM_TAG_VERSION" val="3.0"/>
  <p:tag name="KSO_WM_UNIT_ID" val="_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TYPE" val="i"/>
  <p:tag name="KSO_WM_UNIT_INDEX" val="68"/>
  <p:tag name="KSO_WM_BEAUTIFY_FLAG" val="#wm#"/>
  <p:tag name="KSO_WM_TAG_VERSION" val="3.0"/>
  <p:tag name="KSO_WM_UNIT_ID" val="_4*i*6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166.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5"/>
</p:tagLst>
</file>

<file path=ppt/tags/tag167.xml><?xml version="1.0" encoding="utf-8"?>
<p:tagLst xmlns:p="http://schemas.openxmlformats.org/presentationml/2006/main">
  <p:tag name="KSO_WM_UNIT_ID" val="_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68.xml><?xml version="1.0" encoding="utf-8"?>
<p:tagLst xmlns:p="http://schemas.openxmlformats.org/presentationml/2006/main">
  <p:tag name="KSO_WM_UNIT_ID" val="_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69.xml><?xml version="1.0" encoding="utf-8"?>
<p:tagLst xmlns:p="http://schemas.openxmlformats.org/presentationml/2006/main">
  <p:tag name="KSO_WM_UNIT_ID" val="_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7.xml><?xml version="1.0" encoding="utf-8"?>
<p:tagLst xmlns:p="http://schemas.openxmlformats.org/presentationml/2006/main">
  <p:tag name="KSO_WM_UNIT_TYPE" val="i"/>
  <p:tag name="KSO_WM_UNIT_INDEX" val="32"/>
  <p:tag name="KSO_WM_BEAUTIFY_FLAG" val="#wm#"/>
  <p:tag name="KSO_WM_TAG_VERSION" val="3.0"/>
  <p:tag name="KSO_WM_UNIT_ID" val="_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7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ID" val="_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74.xml><?xml version="1.0" encoding="utf-8"?>
<p:tagLst xmlns:p="http://schemas.openxmlformats.org/presentationml/2006/main">
  <p:tag name="KSO_WM_UNIT_ID" val="_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75.xml><?xml version="1.0" encoding="utf-8"?>
<p:tagLst xmlns:p="http://schemas.openxmlformats.org/presentationml/2006/main">
  <p:tag name="KSO_WM_UNIT_ID" val="_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7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77.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78.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79.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8.xml><?xml version="1.0" encoding="utf-8"?>
<p:tagLst xmlns:p="http://schemas.openxmlformats.org/presentationml/2006/main">
  <p:tag name="KSO_WM_UNIT_TYPE" val="i"/>
  <p:tag name="KSO_WM_UNIT_INDEX" val="50"/>
  <p:tag name="KSO_WM_BEAUTIFY_FLAG" val="#wm#"/>
  <p:tag name="KSO_WM_TAG_VERSION" val="3.0"/>
  <p:tag name="KSO_WM_UNIT_ID" val="_1*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81.xml><?xml version="1.0" encoding="utf-8"?>
<p:tagLst xmlns:p="http://schemas.openxmlformats.org/presentationml/2006/main">
  <p:tag name="KSO_WM_UNIT_ID" val="_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82.xml><?xml version="1.0" encoding="utf-8"?>
<p:tagLst xmlns:p="http://schemas.openxmlformats.org/presentationml/2006/main">
  <p:tag name="KSO_WM_UNIT_ID" val="_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83.xml><?xml version="1.0" encoding="utf-8"?>
<p:tagLst xmlns:p="http://schemas.openxmlformats.org/presentationml/2006/main">
  <p:tag name="KSO_WM_UNIT_ID" val="_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8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85.xml><?xml version="1.0" encoding="utf-8"?>
<p:tagLst xmlns:p="http://schemas.openxmlformats.org/presentationml/2006/main">
  <p:tag name="KSO_WM_UNIT_ID" val="_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86.xml><?xml version="1.0" encoding="utf-8"?>
<p:tagLst xmlns:p="http://schemas.openxmlformats.org/presentationml/2006/main">
  <p:tag name="KSO_WM_UNIT_ID" val="_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87.xml><?xml version="1.0" encoding="utf-8"?>
<p:tagLst xmlns:p="http://schemas.openxmlformats.org/presentationml/2006/main">
  <p:tag name="KSO_WM_UNIT_ID" val="_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88.xml><?xml version="1.0" encoding="utf-8"?>
<p:tagLst xmlns:p="http://schemas.openxmlformats.org/presentationml/2006/main">
  <p:tag name="KSO_WM_UNIT_ID" val="_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89.xml><?xml version="1.0" encoding="utf-8"?>
<p:tagLst xmlns:p="http://schemas.openxmlformats.org/presentationml/2006/main">
  <p:tag name="KSO_WM_UNIT_ID" val="_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9.xml><?xml version="1.0" encoding="utf-8"?>
<p:tagLst xmlns:p="http://schemas.openxmlformats.org/presentationml/2006/main">
  <p:tag name="KSO_WM_UNIT_TYPE" val="i"/>
  <p:tag name="KSO_WM_UNIT_INDEX" val="51"/>
  <p:tag name="KSO_WM_BEAUTIFY_FLAG" val="#wm#"/>
  <p:tag name="KSO_WM_TAG_VERSION" val="3.0"/>
  <p:tag name="KSO_WM_UNIT_ID" val="_1*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ID" val="_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9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ID" val="_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93.xml><?xml version="1.0" encoding="utf-8"?>
<p:tagLst xmlns:p="http://schemas.openxmlformats.org/presentationml/2006/main">
  <p:tag name="KSO_WM_UNIT_ID" val="_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94.xml><?xml version="1.0" encoding="utf-8"?>
<p:tagLst xmlns:p="http://schemas.openxmlformats.org/presentationml/2006/main">
  <p:tag name="KSO_WM_UNIT_ID" val="_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9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96.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0"/>
</p:tagLst>
</file>

<file path=ppt/tags/tag197.xml><?xml version="1.0" encoding="utf-8"?>
<p:tagLst xmlns:p="http://schemas.openxmlformats.org/presentationml/2006/main">
  <p:tag name="KSO_WM_UNIT_ID" val="_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98.xml><?xml version="1.0" encoding="utf-8"?>
<p:tagLst xmlns:p="http://schemas.openxmlformats.org/presentationml/2006/main">
  <p:tag name="KSO_WM_UNIT_ID" val="_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199.xml><?xml version="1.0" encoding="utf-8"?>
<p:tagLst xmlns:p="http://schemas.openxmlformats.org/presentationml/2006/main">
  <p:tag name="KSO_WM_UNIT_ID" val="_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40"/>
  <p:tag name="KSO_WM_BEAUTIFY_FLAG" val="#wm#"/>
  <p:tag name="KSO_WM_TAG_VERSION" val="3.0"/>
  <p:tag name="KSO_WM_UNIT_ID" val="_1*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i"/>
  <p:tag name="KSO_WM_UNIT_INDEX" val="51"/>
  <p:tag name="KSO_WM_BEAUTIFY_FLAG" val="#wm#"/>
  <p:tag name="KSO_WM_TAG_VERSION" val="3.0"/>
  <p:tag name="KSO_WM_UNIT_ID" val="_11*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TYPE" val="i"/>
  <p:tag name="KSO_WM_UNIT_INDEX" val="61"/>
  <p:tag name="KSO_WM_BEAUTIFY_FLAG" val="#wm#"/>
  <p:tag name="KSO_WM_TAG_VERSION" val="3.0"/>
  <p:tag name="KSO_WM_UNIT_ID" val="_11*i*6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TYPE" val="i"/>
  <p:tag name="KSO_WM_UNIT_INDEX" val="53"/>
  <p:tag name="KSO_WM_BEAUTIFY_FLAG" val="#wm#"/>
  <p:tag name="KSO_WM_TAG_VERSION" val="3.0"/>
  <p:tag name="KSO_WM_UNIT_ID" val="_11*i*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TYPE" val="i"/>
  <p:tag name="KSO_WM_UNIT_INDEX" val="49"/>
  <p:tag name="KSO_WM_BEAUTIFY_FLAG" val="#wm#"/>
  <p:tag name="KSO_WM_TAG_VERSION" val="3.0"/>
  <p:tag name="KSO_WM_UNIT_ID" val="_11*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7.xml><?xml version="1.0" encoding="utf-8"?>
<p:tagLst xmlns:p="http://schemas.openxmlformats.org/presentationml/2006/main">
  <p:tag name="KSO_WM_UNIT_TYPE" val="i"/>
  <p:tag name="KSO_WM_UNIT_INDEX" val="50"/>
  <p:tag name="KSO_WM_BEAUTIFY_FLAG" val="#wm#"/>
  <p:tag name="KSO_WM_TAG_VERSION" val="3.0"/>
  <p:tag name="KSO_WM_UNIT_ID" val="_11*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TYPE" val="i"/>
  <p:tag name="KSO_WM_UNIT_INDEX" val="48"/>
  <p:tag name="KSO_WM_BEAUTIFY_FLAG" val="#wm#"/>
  <p:tag name="KSO_WM_TAG_VERSION" val="3.0"/>
  <p:tag name="KSO_WM_UNIT_ID" val="_11*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TYPE" val="i"/>
  <p:tag name="KSO_WM_UNIT_INDEX" val="47"/>
  <p:tag name="KSO_WM_BEAUTIFY_FLAG" val="#wm#"/>
  <p:tag name="KSO_WM_TAG_VERSION" val="3.0"/>
  <p:tag name="KSO_WM_UNIT_ID" val="_11*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41"/>
  <p:tag name="KSO_WM_BEAUTIFY_FLAG" val="#wm#"/>
  <p:tag name="KSO_WM_TAG_VERSION" val="3.0"/>
  <p:tag name="KSO_WM_UNIT_ID" val="_1*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TYPE" val="i"/>
  <p:tag name="KSO_WM_UNIT_INDEX" val="52"/>
  <p:tag name="KSO_WM_BEAUTIFY_FLAG" val="#wm#"/>
  <p:tag name="KSO_WM_TAG_VERSION" val="3.0"/>
  <p:tag name="KSO_WM_UNIT_ID" val="_11*i*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i"/>
  <p:tag name="KSO_WM_UNIT_INDEX" val="42"/>
  <p:tag name="KSO_WM_BEAUTIFY_FLAG" val="#wm#"/>
  <p:tag name="KSO_WM_TAG_VERSION" val="3.0"/>
  <p:tag name="KSO_WM_UNIT_ID" val="_11*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TYPE" val="i"/>
  <p:tag name="KSO_WM_UNIT_INDEX" val="27"/>
  <p:tag name="KSO_WM_BEAUTIFY_FLAG" val="#wm#"/>
  <p:tag name="KSO_WM_TAG_VERSION" val="3.0"/>
  <p:tag name="KSO_WM_UNIT_ID" val="_1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28"/>
  <p:tag name="KSO_WM_BEAUTIFY_FLAG" val="#wm#"/>
  <p:tag name="KSO_WM_TAG_VERSION" val="3.0"/>
  <p:tag name="KSO_WM_UNIT_ID" val="_1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23"/>
  <p:tag name="KSO_WM_BEAUTIFY_FLAG" val="#wm#"/>
  <p:tag name="KSO_WM_TAG_VERSION" val="3.0"/>
  <p:tag name="KSO_WM_UNIT_ID" val="_1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36"/>
  <p:tag name="KSO_WM_BEAUTIFY_FLAG" val="#wm#"/>
  <p:tag name="KSO_WM_TAG_VERSION" val="3.0"/>
  <p:tag name="KSO_WM_UNIT_ID" val="_1*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UNIT_TYPE" val="i"/>
  <p:tag name="KSO_WM_UNIT_INDEX" val="24"/>
  <p:tag name="KSO_WM_BEAUTIFY_FLAG" val="#wm#"/>
  <p:tag name="KSO_WM_TAG_VERSION" val="3.0"/>
  <p:tag name="KSO_WM_UNIT_ID" val="_1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44"/>
  <p:tag name="KSO_WM_BEAUTIFY_FLAG" val="#wm#"/>
  <p:tag name="KSO_WM_TAG_VERSION" val="3.0"/>
  <p:tag name="KSO_WM_UNIT_ID" val="_11*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31"/>
  <p:tag name="KSO_WM_BEAUTIFY_FLAG" val="#wm#"/>
  <p:tag name="KSO_WM_TAG_VERSION" val="3.0"/>
  <p:tag name="KSO_WM_UNIT_ID" val="_1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38"/>
  <p:tag name="KSO_WM_BEAUTIFY_FLAG" val="#wm#"/>
  <p:tag name="KSO_WM_TAG_VERSION" val="3.0"/>
  <p:tag name="KSO_WM_UNIT_ID" val="_11*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TYPE" val="i"/>
  <p:tag name="KSO_WM_UNIT_INDEX" val="30"/>
  <p:tag name="KSO_WM_BEAUTIFY_FLAG" val="#wm#"/>
  <p:tag name="KSO_WM_TAG_VERSION" val="3.0"/>
  <p:tag name="KSO_WM_UNIT_ID" val="_1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41"/>
  <p:tag name="KSO_WM_BEAUTIFY_FLAG" val="#wm#"/>
  <p:tag name="KSO_WM_TAG_VERSION" val="3.0"/>
  <p:tag name="KSO_WM_UNIT_ID" val="_11*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32"/>
  <p:tag name="KSO_WM_BEAUTIFY_FLAG" val="#wm#"/>
  <p:tag name="KSO_WM_TAG_VERSION" val="3.0"/>
  <p:tag name="KSO_WM_UNIT_ID" val="_1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33"/>
  <p:tag name="KSO_WM_BEAUTIFY_FLAG" val="#wm#"/>
  <p:tag name="KSO_WM_TAG_VERSION" val="3.0"/>
  <p:tag name="KSO_WM_UNIT_ID" val="_1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34"/>
  <p:tag name="KSO_WM_BEAUTIFY_FLAG" val="#wm#"/>
  <p:tag name="KSO_WM_TAG_VERSION" val="3.0"/>
  <p:tag name="KSO_WM_UNIT_ID" val="_1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57"/>
  <p:tag name="KSO_WM_BEAUTIFY_FLAG" val="#wm#"/>
  <p:tag name="KSO_WM_TAG_VERSION" val="3.0"/>
  <p:tag name="KSO_WM_UNIT_ID" val="_1*i*5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TYPE" val="i"/>
  <p:tag name="KSO_WM_UNIT_INDEX" val="35"/>
  <p:tag name="KSO_WM_BEAUTIFY_FLAG" val="#wm#"/>
  <p:tag name="KSO_WM_TAG_VERSION" val="3.0"/>
  <p:tag name="KSO_WM_UNIT_ID" val="_11*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i"/>
  <p:tag name="KSO_WM_UNIT_INDEX" val="25"/>
  <p:tag name="KSO_WM_BEAUTIFY_FLAG" val="#wm#"/>
  <p:tag name="KSO_WM_TAG_VERSION" val="3.0"/>
  <p:tag name="KSO_WM_UNIT_ID" val="_1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TYPE" val="i"/>
  <p:tag name="KSO_WM_UNIT_INDEX" val="39"/>
  <p:tag name="KSO_WM_BEAUTIFY_FLAG" val="#wm#"/>
  <p:tag name="KSO_WM_TAG_VERSION" val="3.0"/>
  <p:tag name="KSO_WM_UNIT_ID" val="_11*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UNIT_TYPE" val="i"/>
  <p:tag name="KSO_WM_UNIT_INDEX" val="29"/>
  <p:tag name="KSO_WM_BEAUTIFY_FLAG" val="#wm#"/>
  <p:tag name="KSO_WM_TAG_VERSION" val="3.0"/>
  <p:tag name="KSO_WM_UNIT_ID" val="_1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p="http://schemas.openxmlformats.org/presentationml/2006/main">
  <p:tag name="KSO_WM_UNIT_TYPE" val="i"/>
  <p:tag name="KSO_WM_UNIT_INDEX" val="40"/>
  <p:tag name="KSO_WM_BEAUTIFY_FLAG" val="#wm#"/>
  <p:tag name="KSO_WM_TAG_VERSION" val="3.0"/>
  <p:tag name="KSO_WM_UNIT_ID" val="_11*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52"/>
  <p:tag name="KSO_WM_BEAUTIFY_FLAG" val="#wm#"/>
  <p:tag name="KSO_WM_TAG_VERSION" val="3.0"/>
  <p:tag name="KSO_WM_UNIT_ID" val="_1*i*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TYPE" val="i"/>
  <p:tag name="KSO_WM_UNIT_INDEX" val="37"/>
  <p:tag name="KSO_WM_BEAUTIFY_FLAG" val="#wm#"/>
  <p:tag name="KSO_WM_TAG_VERSION" val="3.0"/>
  <p:tag name="KSO_WM_UNIT_ID" val="_11*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TYPE" val="i"/>
  <p:tag name="KSO_WM_UNIT_INDEX" val="46"/>
  <p:tag name="KSO_WM_BEAUTIFY_FLAG" val="#wm#"/>
  <p:tag name="KSO_WM_TAG_VERSION" val="3.0"/>
  <p:tag name="KSO_WM_UNIT_ID" val="_11*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TYPE" val="i"/>
  <p:tag name="KSO_WM_UNIT_INDEX" val="43"/>
  <p:tag name="KSO_WM_BEAUTIFY_FLAG" val="#wm#"/>
  <p:tag name="KSO_WM_TAG_VERSION" val="3.0"/>
  <p:tag name="KSO_WM_UNIT_ID" val="_11*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TYPE" val="i"/>
  <p:tag name="KSO_WM_UNIT_INDEX" val="26"/>
  <p:tag name="KSO_WM_BEAUTIFY_FLAG" val="#wm#"/>
  <p:tag name="KSO_WM_TAG_VERSION" val="3.0"/>
  <p:tag name="KSO_WM_UNIT_ID" val="_1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i"/>
  <p:tag name="KSO_WM_UNIT_INDEX" val="36"/>
  <p:tag name="KSO_WM_BEAUTIFY_FLAG" val="#wm#"/>
  <p:tag name="KSO_WM_TAG_VERSION" val="3.0"/>
  <p:tag name="KSO_WM_UNIT_ID" val="_11*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TYPE" val="i"/>
  <p:tag name="KSO_WM_UNIT_INDEX" val="45"/>
  <p:tag name="KSO_WM_BEAUTIFY_FLAG" val="#wm#"/>
  <p:tag name="KSO_WM_TAG_VERSION" val="3.0"/>
  <p:tag name="KSO_WM_UNIT_ID" val="_11*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48"/>
  <p:tag name="KSO_WM_BEAUTIFY_FLAG" val="#wm#"/>
  <p:tag name="KSO_WM_TAG_VERSION" val="3.0"/>
  <p:tag name="KSO_WM_UNIT_ID" val="_1*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TYPE" val="i"/>
  <p:tag name="KSO_WM_UNIT_INDEX" val="54"/>
  <p:tag name="KSO_WM_BEAUTIFY_FLAG" val="#wm#"/>
  <p:tag name="KSO_WM_TAG_VERSION" val="3.0"/>
  <p:tag name="KSO_WM_UNIT_ID" val="_11*i*5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i"/>
  <p:tag name="KSO_WM_UNIT_INDEX" val="57"/>
  <p:tag name="KSO_WM_BEAUTIFY_FLAG" val="#wm#"/>
  <p:tag name="KSO_WM_TAG_VERSION" val="3.0"/>
  <p:tag name="KSO_WM_UNIT_ID" val="_11*i*5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i"/>
  <p:tag name="KSO_WM_UNIT_INDEX" val="55"/>
  <p:tag name="KSO_WM_BEAUTIFY_FLAG" val="#wm#"/>
  <p:tag name="KSO_WM_TAG_VERSION" val="3.0"/>
  <p:tag name="KSO_WM_UNIT_ID" val="_11*i*5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TYPE" val="i"/>
  <p:tag name="KSO_WM_UNIT_INDEX" val="56"/>
  <p:tag name="KSO_WM_BEAUTIFY_FLAG" val="#wm#"/>
  <p:tag name="KSO_WM_TAG_VERSION" val="3.0"/>
  <p:tag name="KSO_WM_UNIT_ID" val="_11*i*5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4.xml><?xml version="1.0" encoding="utf-8"?>
<p:tagLst xmlns:p="http://schemas.openxmlformats.org/presentationml/2006/main">
  <p:tag name="KSO_WM_UNIT_TYPE" val="i"/>
  <p:tag name="KSO_WM_UNIT_INDEX" val="58"/>
  <p:tag name="KSO_WM_BEAUTIFY_FLAG" val="#wm#"/>
  <p:tag name="KSO_WM_TAG_VERSION" val="3.0"/>
  <p:tag name="KSO_WM_UNIT_ID" val="_11*i*5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TYPE" val="i"/>
  <p:tag name="KSO_WM_UNIT_INDEX" val="59"/>
  <p:tag name="KSO_WM_BEAUTIFY_FLAG" val="#wm#"/>
  <p:tag name="KSO_WM_TAG_VERSION" val="3.0"/>
  <p:tag name="KSO_WM_UNIT_ID" val="_11*i*5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TYPE" val="i"/>
  <p:tag name="KSO_WM_UNIT_INDEX" val="60"/>
  <p:tag name="KSO_WM_BEAUTIFY_FLAG" val="#wm#"/>
  <p:tag name="KSO_WM_TAG_VERSION" val="3.0"/>
  <p:tag name="KSO_WM_UNIT_ID" val="_11*i*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54"/>
  <p:tag name="KSO_WM_BEAUTIFY_FLAG" val="#wm#"/>
  <p:tag name="KSO_WM_TAG_VERSION" val="3.0"/>
  <p:tag name="KSO_WM_UNIT_ID" val="_1*i*5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TYPE" val="i"/>
  <p:tag name="KSO_WM_UNIT_INDEX" val="63"/>
  <p:tag name="KSO_WM_BEAUTIFY_FLAG" val="#wm#"/>
  <p:tag name="KSO_WM_TAG_VERSION" val="3.0"/>
  <p:tag name="KSO_WM_UNIT_ID" val="_11*i*6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26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264.xml><?xml version="1.0" encoding="utf-8"?>
<p:tagLst xmlns:p="http://schemas.openxmlformats.org/presentationml/2006/main">
  <p:tag name="KSO_WM_UNIT_ID" val="_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265.xml><?xml version="1.0" encoding="utf-8"?>
<p:tagLst xmlns:p="http://schemas.openxmlformats.org/presentationml/2006/main">
  <p:tag name="KSO_WM_UNIT_ID" val="_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266.xml><?xml version="1.0" encoding="utf-8"?>
<p:tagLst xmlns:p="http://schemas.openxmlformats.org/presentationml/2006/main">
  <p:tag name="KSO_WM_UNIT_ID" val="_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26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55"/>
  <p:tag name="KSO_WM_BEAUTIFY_FLAG" val="#wm#"/>
  <p:tag name="KSO_WM_TAG_VERSION" val="3.0"/>
  <p:tag name="KSO_WM_UNIT_ID" val="_1*i*5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2.xml><?xml version="1.0" encoding="utf-8"?>
<p:tagLst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7"/>
  <p:tag name="KSO_WM_BEAUTIFY_FLAG" val="#wm#"/>
  <p:tag name="KSO_WM_TAG_VERSION" val="3.0"/>
  <p:tag name="KSO_WM_UNIT_ID" val="_0*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8"/>
  <p:tag name="KSO_WM_BEAUTIFY_FLAG" val="#wm#"/>
  <p:tag name="KSO_WM_TAG_VERSION" val="3.0"/>
  <p:tag name="KSO_WM_UNIT_ID" val="_0*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i"/>
  <p:tag name="KSO_WM_UNIT_INDEX" val="9"/>
  <p:tag name="KSO_WM_BEAUTIFY_FLAG" val="#wm#"/>
  <p:tag name="KSO_WM_TAG_VERSION" val="3.0"/>
  <p:tag name="KSO_WM_UNIT_ID" val="_0*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6.xml><?xml version="1.0" encoding="utf-8"?>
<p:tagLst xmlns:p="http://schemas.openxmlformats.org/presentationml/2006/main">
  <p:tag name="KSO_WM_UNIT_TYPE" val="i"/>
  <p:tag name="KSO_WM_UNIT_INDEX" val="10"/>
  <p:tag name="KSO_WM_BEAUTIFY_FLAG" val="#wm#"/>
  <p:tag name="KSO_WM_TAG_VERSION" val="3.0"/>
  <p:tag name="KSO_WM_UNIT_ID" val="_0*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p="http://schemas.openxmlformats.org/presentationml/2006/main">
  <p:tag name="KSO_WM_UNIT_TYPE" val="i"/>
  <p:tag name="KSO_WM_UNIT_INDEX" val="11"/>
  <p:tag name="KSO_WM_BEAUTIFY_FLAG" val="#wm#"/>
  <p:tag name="KSO_WM_TAG_VERSION" val="3.0"/>
  <p:tag name="KSO_WM_UNIT_ID" val="_0*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p="http://schemas.openxmlformats.org/presentationml/2006/main">
  <p:tag name="KSO_WM_UNIT_ID" val="_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279.xml><?xml version="1.0" encoding="utf-8"?>
<p:tagLst xmlns:p="http://schemas.openxmlformats.org/presentationml/2006/main">
  <p:tag name="KSO_WM_UNIT_ID" val="_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28.xml><?xml version="1.0" encoding="utf-8"?>
<p:tagLst xmlns:p="http://schemas.openxmlformats.org/presentationml/2006/main">
  <p:tag name="KSO_WM_UNIT_TYPE" val="i"/>
  <p:tag name="KSO_WM_UNIT_INDEX" val="59"/>
  <p:tag name="KSO_WM_BEAUTIFY_FLAG" val="#wm#"/>
  <p:tag name="KSO_WM_TAG_VERSION" val="3.0"/>
  <p:tag name="KSO_WM_UNIT_ID" val="_1*i*5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ID" val="_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28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36"/>
</p:tagLst>
</file>

<file path=ppt/tags/tag28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 name="KSO_WM_TEMPLATE_CATEGORY" val="custom"/>
  <p:tag name="KSO_WM_TEMPLATE_INDEX" val="20235936"/>
</p:tagLst>
</file>

<file path=ppt/tags/tag283.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936"/>
  <p:tag name="KSO_WM_TEMPLATE_CATEGORY" val="custom"/>
  <p:tag name="KSO_WM_TEMPLATE_MASTER_TYPE" val="0"/>
</p:tagLst>
</file>

<file path=ppt/tags/tag2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2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2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29.xml><?xml version="1.0" encoding="utf-8"?>
<p:tagLst xmlns:p="http://schemas.openxmlformats.org/presentationml/2006/main">
  <p:tag name="KSO_WM_UNIT_TYPE" val="i"/>
  <p:tag name="KSO_WM_UNIT_INDEX" val="35"/>
  <p:tag name="KSO_WM_BEAUTIFY_FLAG" val="#wm#"/>
  <p:tag name="KSO_WM_TAG_VERSION" val="3.0"/>
  <p:tag name="KSO_WM_UNIT_ID" val="_1*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2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2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2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1.0"/>
  <p:tag name="KSO_WM_BEAUTIFY_FLAG" val="#wm#"/>
</p:tagLst>
</file>

<file path=ppt/tags/tag2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3.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38"/>
  <p:tag name="KSO_WM_BEAUTIFY_FLAG" val="#wm#"/>
  <p:tag name="KSO_WM_TAG_VERSION" val="3.0"/>
  <p:tag name="KSO_WM_UNIT_ID" val="_1*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_1*i*21"/>
  <p:tag name="KSO_WM_UNIT_LAYERLEVEL" val="1"/>
  <p:tag name="KSO_WM_TAG_VERSION" val="1.0"/>
  <p:tag name="KSO_WM_BEAUTIFY_FLAG" val="#wm#"/>
</p:tagLst>
</file>

<file path=ppt/tags/tag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31.xml><?xml version="1.0" encoding="utf-8"?>
<p:tagLst xmlns:p="http://schemas.openxmlformats.org/presentationml/2006/main">
  <p:tag name="KSO_WM_UNIT_TYPE" val="i"/>
  <p:tag name="KSO_WM_UNIT_INDEX" val="61"/>
  <p:tag name="KSO_WM_BEAUTIFY_FLAG" val="#wm#"/>
  <p:tag name="KSO_WM_TAG_VERSION" val="3.0"/>
  <p:tag name="KSO_WM_UNIT_ID" val="_1*i*6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32.xml><?xml version="1.0" encoding="utf-8"?>
<p:tagLst xmlns:p="http://schemas.openxmlformats.org/presentationml/2006/main">
  <p:tag name="KSO_WM_UNIT_TYPE" val="i"/>
  <p:tag name="KSO_WM_UNIT_INDEX" val="62"/>
  <p:tag name="KSO_WM_BEAUTIFY_FLAG" val="#wm#"/>
  <p:tag name="KSO_WM_TAG_VERSION" val="3.0"/>
  <p:tag name="KSO_WM_UNIT_ID" val="_1*i*6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3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33.xml><?xml version="1.0" encoding="utf-8"?>
<p:tagLst xmlns:p="http://schemas.openxmlformats.org/presentationml/2006/main">
  <p:tag name="KSO_WM_UNIT_TYPE" val="i"/>
  <p:tag name="KSO_WM_UNIT_INDEX" val="24"/>
  <p:tag name="KSO_WM_BEAUTIFY_FLAG" val="#wm#"/>
  <p:tag name="KSO_WM_TAG_VERSION" val="3.0"/>
  <p:tag name="KSO_WM_UNIT_ID" val="_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3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34.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3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3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3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3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3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3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3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35.xml><?xml version="1.0" encoding="utf-8"?>
<p:tagLst xmlns:p="http://schemas.openxmlformats.org/presentationml/2006/main">
  <p:tag name="KSO_WM_UNIT_TYPE" val="i"/>
  <p:tag name="KSO_WM_UNIT_INDEX" val="26"/>
  <p:tag name="KSO_WM_BEAUTIFY_FLAG" val="#wm#"/>
  <p:tag name="KSO_WM_TAG_VERSION" val="3.0"/>
  <p:tag name="KSO_WM_UNIT_ID" val="_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3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3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3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3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3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3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3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3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3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36.xml><?xml version="1.0" encoding="utf-8"?>
<p:tagLst xmlns:p="http://schemas.openxmlformats.org/presentationml/2006/main">
  <p:tag name="KSO_WM_UNIT_TYPE" val="i"/>
  <p:tag name="KSO_WM_UNIT_INDEX" val="33"/>
  <p:tag name="KSO_WM_BEAUTIFY_FLAG" val="#wm#"/>
  <p:tag name="KSO_WM_TAG_VERSION" val="3.0"/>
  <p:tag name="KSO_WM_UNIT_ID" val="_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3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3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3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3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3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3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3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3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3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37.xml><?xml version="1.0" encoding="utf-8"?>
<p:tagLst xmlns:p="http://schemas.openxmlformats.org/presentationml/2006/main">
  <p:tag name="KSO_WM_UNIT_TYPE" val="i"/>
  <p:tag name="KSO_WM_UNIT_INDEX" val="39"/>
  <p:tag name="KSO_WM_BEAUTIFY_FLAG" val="#wm#"/>
  <p:tag name="KSO_WM_TAG_VERSION" val="3.0"/>
  <p:tag name="KSO_WM_UNIT_ID" val="_1*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3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3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3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3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3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3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3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3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38.xml><?xml version="1.0" encoding="utf-8"?>
<p:tagLst xmlns:p="http://schemas.openxmlformats.org/presentationml/2006/main">
  <p:tag name="KSO_WM_UNIT_TYPE" val="i"/>
  <p:tag name="KSO_WM_UNIT_INDEX" val="42"/>
  <p:tag name="KSO_WM_BEAUTIFY_FLAG" val="#wm#"/>
  <p:tag name="KSO_WM_TAG_VERSION" val="3.0"/>
  <p:tag name="KSO_WM_UNIT_ID" val="_1*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3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3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3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3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3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3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3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39.xml><?xml version="1.0" encoding="utf-8"?>
<p:tagLst xmlns:p="http://schemas.openxmlformats.org/presentationml/2006/main">
  <p:tag name="KSO_WM_UNIT_TYPE" val="i"/>
  <p:tag name="KSO_WM_UNIT_INDEX" val="28"/>
  <p:tag name="KSO_WM_BEAUTIFY_FLAG" val="#wm#"/>
  <p:tag name="KSO_WM_TAG_VERSION" val="3.0"/>
  <p:tag name="KSO_WM_UNIT_ID" val="_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3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3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3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3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3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3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3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4.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58"/>
  <p:tag name="KSO_WM_BEAUTIFY_FLAG" val="#wm#"/>
  <p:tag name="KSO_WM_TAG_VERSION" val="3.0"/>
  <p:tag name="KSO_WM_UNIT_ID" val="_1*i*5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4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4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4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4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4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4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5"/>
  <p:tag name="KSO_WM_UNIT_ID" val="_1*i*125"/>
  <p:tag name="KSO_WM_UNIT_LAYERLEVEL" val="1"/>
  <p:tag name="KSO_WM_TAG_VERSION" val="1.0"/>
  <p:tag name="KSO_WM_BEAUTIFY_FLAG" val="#wm#"/>
</p:tagLst>
</file>

<file path=ppt/tags/tag4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41.xml><?xml version="1.0" encoding="utf-8"?>
<p:tagLst xmlns:p="http://schemas.openxmlformats.org/presentationml/2006/main">
  <p:tag name="KSO_WM_UNIT_TYPE" val="i"/>
  <p:tag name="KSO_WM_UNIT_INDEX" val="56"/>
  <p:tag name="KSO_WM_BEAUTIFY_FLAG" val="#wm#"/>
  <p:tag name="KSO_WM_TAG_VERSION" val="3.0"/>
  <p:tag name="KSO_WM_UNIT_ID" val="_1*i*5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4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4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4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4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4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4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4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6"/>
  <p:tag name="KSO_WM_UNIT_LAYERLEVEL" val="1"/>
  <p:tag name="KSO_WM_TAG_VERSION" val="1.0"/>
  <p:tag name="KSO_WM_UNIT_TYPE" val="i"/>
  <p:tag name="KSO_WM_UNIT_INDEX" val="136"/>
</p:tagLst>
</file>

<file path=ppt/tags/tag42.xml><?xml version="1.0" encoding="utf-8"?>
<p:tagLst xmlns:p="http://schemas.openxmlformats.org/presentationml/2006/main">
  <p:tag name="KSO_WM_UNIT_TYPE" val="i"/>
  <p:tag name="KSO_WM_UNIT_INDEX" val="31"/>
  <p:tag name="KSO_WM_BEAUTIFY_FLAG" val="#wm#"/>
  <p:tag name="KSO_WM_TAG_VERSION" val="3.0"/>
  <p:tag name="KSO_WM_UNIT_ID" val="_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7"/>
  <p:tag name="KSO_WM_UNIT_LAYERLEVEL" val="1"/>
  <p:tag name="KSO_WM_TAG_VERSION" val="1.0"/>
  <p:tag name="KSO_WM_UNIT_TYPE" val="i"/>
  <p:tag name="KSO_WM_UNIT_INDEX" val="137"/>
</p:tagLst>
</file>

<file path=ppt/tags/tag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8"/>
  <p:tag name="KSO_WM_UNIT_LAYERLEVEL" val="1"/>
  <p:tag name="KSO_WM_TAG_VERSION" val="1.0"/>
  <p:tag name="KSO_WM_UNIT_TYPE" val="i"/>
  <p:tag name="KSO_WM_UNIT_INDEX" val="138"/>
</p:tagLst>
</file>

<file path=ppt/tags/tag4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9"/>
  <p:tag name="KSO_WM_UNIT_LAYERLEVEL" val="1"/>
  <p:tag name="KSO_WM_TAG_VERSION" val="1.0"/>
  <p:tag name="KSO_WM_UNIT_TYPE" val="i"/>
  <p:tag name="KSO_WM_UNIT_INDEX" val="139"/>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3.xml><?xml version="1.0" encoding="utf-8"?>
<p:tagLst xmlns:p="http://schemas.openxmlformats.org/presentationml/2006/main">
  <p:tag name="KSO_WM_UNIT_TYPE" val="i"/>
  <p:tag name="KSO_WM_UNIT_INDEX" val="27"/>
  <p:tag name="KSO_WM_BEAUTIFY_FLAG" val="#wm#"/>
  <p:tag name="KSO_WM_TAG_VERSION" val="3.0"/>
  <p:tag name="KSO_WM_UNIT_ID" val="_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4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TYPE" val="i"/>
  <p:tag name="KSO_WM_UNIT_INDEX" val="34"/>
  <p:tag name="KSO_WM_BEAUTIFY_FLAG" val="#wm#"/>
  <p:tag name="KSO_WM_TAG_VERSION" val="3.0"/>
  <p:tag name="KSO_WM_UNIT_ID" val="_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4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4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4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4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4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45.xml><?xml version="1.0" encoding="utf-8"?>
<p:tagLst xmlns:p="http://schemas.openxmlformats.org/presentationml/2006/main">
  <p:tag name="KSO_WM_UNIT_TYPE" val="i"/>
  <p:tag name="KSO_WM_UNIT_INDEX" val="37"/>
  <p:tag name="KSO_WM_BEAUTIFY_FLAG" val="#wm#"/>
  <p:tag name="KSO_WM_TAG_VERSION" val="3.0"/>
  <p:tag name="KSO_WM_UNIT_ID" val="_1*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4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4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4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46.xml><?xml version="1.0" encoding="utf-8"?>
<p:tagLst xmlns:p="http://schemas.openxmlformats.org/presentationml/2006/main">
  <p:tag name="KSO_WM_UNIT_TYPE" val="i"/>
  <p:tag name="KSO_WM_UNIT_INDEX" val="30"/>
  <p:tag name="KSO_WM_BEAUTIFY_FLAG" val="#wm#"/>
  <p:tag name="KSO_WM_TAG_VERSION" val="3.0"/>
  <p:tag name="KSO_WM_UNIT_ID" val="_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TYPE" val="i"/>
  <p:tag name="KSO_WM_UNIT_INDEX" val="21"/>
</p:tagLst>
</file>

<file path=ppt/tags/tag4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4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UNIT_TYPE" val="i"/>
  <p:tag name="KSO_WM_UNIT_INDEX" val="24"/>
</p:tagLst>
</file>

<file path=ppt/tags/tag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UNIT_TYPE" val="i"/>
  <p:tag name="KSO_WM_UNIT_INDEX" val="25"/>
</p:tagLst>
</file>

<file path=ppt/tags/tag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UNIT_TYPE" val="i"/>
  <p:tag name="KSO_WM_UNIT_INDEX" val="26"/>
</p:tagLst>
</file>

<file path=ppt/tags/tag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UNIT_TYPE" val="i"/>
  <p:tag name="KSO_WM_UNIT_INDEX" val="27"/>
</p:tagLst>
</file>

<file path=ppt/tags/tag4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UNIT_TYPE" val="i"/>
  <p:tag name="KSO_WM_UNIT_INDEX" val="28"/>
</p:tagLst>
</file>

<file path=ppt/tags/tag4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9"/>
  <p:tag name="KSO_WM_UNIT_LAYERLEVEL" val="1"/>
  <p:tag name="KSO_WM_TAG_VERSION" val="1.0"/>
  <p:tag name="KSO_WM_UNIT_TYPE" val="i"/>
  <p:tag name="KSO_WM_UNIT_INDEX" val="29"/>
</p:tagLst>
</file>

<file path=ppt/tags/tag4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0"/>
  <p:tag name="KSO_WM_UNIT_LAYERLEVEL" val="1"/>
  <p:tag name="KSO_WM_TAG_VERSION" val="1.0"/>
  <p:tag name="KSO_WM_UNIT_TYPE" val="i"/>
  <p:tag name="KSO_WM_UNIT_INDEX" val="30"/>
</p:tagLst>
</file>

<file path=ppt/tags/tag47.xml><?xml version="1.0" encoding="utf-8"?>
<p:tagLst xmlns:p="http://schemas.openxmlformats.org/presentationml/2006/main">
  <p:tag name="KSO_WM_UNIT_TYPE" val="i"/>
  <p:tag name="KSO_WM_UNIT_INDEX" val="43"/>
  <p:tag name="KSO_WM_BEAUTIFY_FLAG" val="#wm#"/>
  <p:tag name="KSO_WM_TAG_VERSION" val="3.0"/>
  <p:tag name="KSO_WM_UNIT_ID" val="_1*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1"/>
  <p:tag name="KSO_WM_UNIT_LAYERLEVEL" val="1"/>
  <p:tag name="KSO_WM_TAG_VERSION" val="1.0"/>
  <p:tag name="KSO_WM_UNIT_TYPE" val="i"/>
  <p:tag name="KSO_WM_UNIT_INDEX" val="3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2"/>
  <p:tag name="KSO_WM_UNIT_LAYERLEVEL" val="1"/>
  <p:tag name="KSO_WM_TAG_VERSION" val="1.0"/>
  <p:tag name="KSO_WM_BEAUTIFY_FLAG" val="#wm#"/>
  <p:tag name="KSO_WM_UNIT_TYPE" val="i"/>
  <p:tag name="KSO_WM_UNIT_INDEX" val="32"/>
</p:tagLst>
</file>

<file path=ppt/tags/tag4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3"/>
  <p:tag name="KSO_WM_UNIT_LAYERLEVEL" val="1"/>
  <p:tag name="KSO_WM_TAG_VERSION" val="1.0"/>
  <p:tag name="KSO_WM_UNIT_TYPE" val="i"/>
  <p:tag name="KSO_WM_UNIT_INDEX" val="33"/>
</p:tagLst>
</file>

<file path=ppt/tags/tag4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4"/>
  <p:tag name="KSO_WM_UNIT_LAYERLEVEL" val="1"/>
  <p:tag name="KSO_WM_TAG_VERSION" val="1.0"/>
  <p:tag name="KSO_WM_UNIT_TYPE" val="i"/>
  <p:tag name="KSO_WM_UNIT_INDEX" val="34"/>
</p:tagLst>
</file>

<file path=ppt/tags/tag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5"/>
  <p:tag name="KSO_WM_UNIT_LAYERLEVEL" val="1"/>
  <p:tag name="KSO_WM_TAG_VERSION" val="1.0"/>
  <p:tag name="KSO_WM_UNIT_TYPE" val="i"/>
  <p:tag name="KSO_WM_UNIT_INDEX" val="35"/>
</p:tagLst>
</file>

<file path=ppt/tags/tag4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6"/>
  <p:tag name="KSO_WM_UNIT_LAYERLEVEL" val="1"/>
  <p:tag name="KSO_WM_TAG_VERSION" val="1.0"/>
  <p:tag name="KSO_WM_UNIT_TYPE" val="i"/>
  <p:tag name="KSO_WM_UNIT_INDEX" val="36"/>
</p:tagLst>
</file>

<file path=ppt/tags/tag4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7"/>
  <p:tag name="KSO_WM_UNIT_LAYERLEVEL" val="1"/>
  <p:tag name="KSO_WM_TAG_VERSION" val="1.0"/>
  <p:tag name="KSO_WM_UNIT_TYPE" val="i"/>
  <p:tag name="KSO_WM_UNIT_INDEX" val="37"/>
</p:tagLst>
</file>

<file path=ppt/tags/tag4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8"/>
  <p:tag name="KSO_WM_UNIT_LAYERLEVEL" val="1"/>
  <p:tag name="KSO_WM_TAG_VERSION" val="1.0"/>
  <p:tag name="KSO_WM_UNIT_TYPE" val="i"/>
  <p:tag name="KSO_WM_UNIT_INDEX" val="38"/>
</p:tagLst>
</file>

<file path=ppt/tags/tag4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9"/>
  <p:tag name="KSO_WM_UNIT_LAYERLEVEL" val="1"/>
  <p:tag name="KSO_WM_TAG_VERSION" val="1.0"/>
  <p:tag name="KSO_WM_UNIT_TYPE" val="i"/>
  <p:tag name="KSO_WM_UNIT_INDEX" val="39"/>
</p:tagLst>
</file>

<file path=ppt/tags/tag4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0"/>
  <p:tag name="KSO_WM_UNIT_LAYERLEVEL" val="1"/>
  <p:tag name="KSO_WM_TAG_VERSION" val="1.0"/>
  <p:tag name="KSO_WM_UNIT_TYPE" val="i"/>
  <p:tag name="KSO_WM_UNIT_INDEX" val="40"/>
</p:tagLst>
</file>

<file path=ppt/tags/tag48.xml><?xml version="1.0" encoding="utf-8"?>
<p:tagLst xmlns:p="http://schemas.openxmlformats.org/presentationml/2006/main">
  <p:tag name="KSO_WM_UNIT_TYPE" val="i"/>
  <p:tag name="KSO_WM_UNIT_INDEX" val="45"/>
  <p:tag name="KSO_WM_BEAUTIFY_FLAG" val="#wm#"/>
  <p:tag name="KSO_WM_TAG_VERSION" val="3.0"/>
  <p:tag name="KSO_WM_UNIT_ID" val="_1*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1"/>
  <p:tag name="KSO_WM_UNIT_LAYERLEVEL" val="1"/>
  <p:tag name="KSO_WM_TAG_VERSION" val="1.0"/>
  <p:tag name="KSO_WM_UNIT_TYPE" val="i"/>
  <p:tag name="KSO_WM_UNIT_INDEX" val="41"/>
</p:tagLst>
</file>

<file path=ppt/tags/tag4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2"/>
  <p:tag name="KSO_WM_UNIT_LAYERLEVEL" val="1"/>
  <p:tag name="KSO_WM_TAG_VERSION" val="1.0"/>
  <p:tag name="KSO_WM_UNIT_TYPE" val="i"/>
  <p:tag name="KSO_WM_UNIT_INDEX" val="42"/>
</p:tagLst>
</file>

<file path=ppt/tags/tag4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3"/>
  <p:tag name="KSO_WM_UNIT_LAYERLEVEL" val="1"/>
  <p:tag name="KSO_WM_TAG_VERSION" val="1.0"/>
  <p:tag name="KSO_WM_UNIT_TYPE" val="i"/>
  <p:tag name="KSO_WM_UNIT_INDEX" val="43"/>
</p:tagLst>
</file>

<file path=ppt/tags/tag4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4"/>
  <p:tag name="KSO_WM_UNIT_LAYERLEVEL" val="1"/>
  <p:tag name="KSO_WM_TAG_VERSION" val="1.0"/>
  <p:tag name="KSO_WM_UNIT_TYPE" val="i"/>
  <p:tag name="KSO_WM_UNIT_INDEX" val="44"/>
</p:tagLst>
</file>

<file path=ppt/tags/tag4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5"/>
  <p:tag name="KSO_WM_UNIT_LAYERLEVEL" val="1"/>
  <p:tag name="KSO_WM_TAG_VERSION" val="1.0"/>
  <p:tag name="KSO_WM_UNIT_TYPE" val="i"/>
  <p:tag name="KSO_WM_UNIT_INDEX" val="45"/>
</p:tagLst>
</file>

<file path=ppt/tags/tag4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6"/>
  <p:tag name="KSO_WM_UNIT_LAYERLEVEL" val="1"/>
  <p:tag name="KSO_WM_TAG_VERSION" val="1.0"/>
  <p:tag name="KSO_WM_UNIT_TYPE" val="i"/>
  <p:tag name="KSO_WM_UNIT_INDEX" val="46"/>
</p:tagLst>
</file>

<file path=ppt/tags/tag4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7"/>
  <p:tag name="KSO_WM_UNIT_LAYERLEVEL" val="1"/>
  <p:tag name="KSO_WM_TAG_VERSION" val="1.0"/>
  <p:tag name="KSO_WM_UNIT_TYPE" val="i"/>
  <p:tag name="KSO_WM_UNIT_INDEX" val="47"/>
</p:tagLst>
</file>

<file path=ppt/tags/tag4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8"/>
  <p:tag name="KSO_WM_UNIT_LAYERLEVEL" val="1"/>
  <p:tag name="KSO_WM_TAG_VERSION" val="1.0"/>
  <p:tag name="KSO_WM_UNIT_TYPE" val="i"/>
  <p:tag name="KSO_WM_UNIT_INDEX" val="48"/>
</p:tagLst>
</file>

<file path=ppt/tags/tag4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9"/>
  <p:tag name="KSO_WM_UNIT_LAYERLEVEL" val="1"/>
  <p:tag name="KSO_WM_TAG_VERSION" val="1.0"/>
  <p:tag name="KSO_WM_UNIT_TYPE" val="i"/>
  <p:tag name="KSO_WM_UNIT_INDEX" val="49"/>
</p:tagLst>
</file>

<file path=ppt/tags/tag4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0"/>
  <p:tag name="KSO_WM_UNIT_LAYERLEVEL" val="1"/>
  <p:tag name="KSO_WM_TAG_VERSION" val="1.0"/>
  <p:tag name="KSO_WM_UNIT_TYPE" val="i"/>
  <p:tag name="KSO_WM_UNIT_INDEX" val="50"/>
</p:tagLst>
</file>

<file path=ppt/tags/tag49.xml><?xml version="1.0" encoding="utf-8"?>
<p:tagLst xmlns:p="http://schemas.openxmlformats.org/presentationml/2006/main">
  <p:tag name="KSO_WM_UNIT_TYPE" val="i"/>
  <p:tag name="KSO_WM_UNIT_INDEX" val="44"/>
  <p:tag name="KSO_WM_BEAUTIFY_FLAG" val="#wm#"/>
  <p:tag name="KSO_WM_TAG_VERSION" val="3.0"/>
  <p:tag name="KSO_WM_UNIT_ID" val="_1*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1"/>
  <p:tag name="KSO_WM_UNIT_LAYERLEVEL" val="1"/>
  <p:tag name="KSO_WM_TAG_VERSION" val="1.0"/>
  <p:tag name="KSO_WM_UNIT_TYPE" val="i"/>
  <p:tag name="KSO_WM_UNIT_INDEX" val="51"/>
</p:tagLst>
</file>

<file path=ppt/tags/tag4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2"/>
  <p:tag name="KSO_WM_UNIT_LAYERLEVEL" val="1"/>
  <p:tag name="KSO_WM_TAG_VERSION" val="1.0"/>
  <p:tag name="KSO_WM_UNIT_TYPE" val="i"/>
  <p:tag name="KSO_WM_UNIT_INDEX" val="52"/>
</p:tagLst>
</file>

<file path=ppt/tags/tag4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3"/>
  <p:tag name="KSO_WM_UNIT_LAYERLEVEL" val="1"/>
  <p:tag name="KSO_WM_TAG_VERSION" val="1.0"/>
  <p:tag name="KSO_WM_UNIT_TYPE" val="i"/>
  <p:tag name="KSO_WM_UNIT_INDEX" val="53"/>
</p:tagLst>
</file>

<file path=ppt/tags/tag4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4"/>
  <p:tag name="KSO_WM_UNIT_LAYERLEVEL" val="1"/>
  <p:tag name="KSO_WM_TAG_VERSION" val="1.0"/>
  <p:tag name="KSO_WM_UNIT_TYPE" val="i"/>
  <p:tag name="KSO_WM_UNIT_INDEX" val="54"/>
</p:tagLst>
</file>

<file path=ppt/tags/tag4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5"/>
  <p:tag name="KSO_WM_UNIT_LAYERLEVEL" val="1"/>
  <p:tag name="KSO_WM_TAG_VERSION" val="1.0"/>
  <p:tag name="KSO_WM_UNIT_TYPE" val="i"/>
  <p:tag name="KSO_WM_UNIT_INDEX" val="55"/>
</p:tagLst>
</file>

<file path=ppt/tags/tag4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6"/>
  <p:tag name="KSO_WM_UNIT_LAYERLEVEL" val="1"/>
  <p:tag name="KSO_WM_TAG_VERSION" val="1.0"/>
  <p:tag name="KSO_WM_UNIT_TYPE" val="i"/>
  <p:tag name="KSO_WM_UNIT_INDEX" val="56"/>
</p:tagLst>
</file>

<file path=ppt/tags/tag4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7"/>
  <p:tag name="KSO_WM_UNIT_LAYERLEVEL" val="1"/>
  <p:tag name="KSO_WM_TAG_VERSION" val="1.0"/>
  <p:tag name="KSO_WM_UNIT_TYPE" val="i"/>
  <p:tag name="KSO_WM_UNIT_INDEX" val="57"/>
</p:tagLst>
</file>

<file path=ppt/tags/tag4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8"/>
  <p:tag name="KSO_WM_UNIT_LAYERLEVEL" val="1"/>
  <p:tag name="KSO_WM_TAG_VERSION" val="1.0"/>
  <p:tag name="KSO_WM_UNIT_TYPE" val="i"/>
  <p:tag name="KSO_WM_UNIT_INDEX" val="58"/>
</p:tagLst>
</file>

<file path=ppt/tags/tag4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9"/>
  <p:tag name="KSO_WM_UNIT_LAYERLEVEL" val="1"/>
  <p:tag name="KSO_WM_TAG_VERSION" val="1.0"/>
  <p:tag name="KSO_WM_UNIT_TYPE" val="i"/>
  <p:tag name="KSO_WM_UNIT_INDEX" val="59"/>
</p:tagLst>
</file>

<file path=ppt/tags/tag4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0"/>
  <p:tag name="KSO_WM_UNIT_LAYERLEVEL" val="1"/>
  <p:tag name="KSO_WM_TAG_VERSION" val="1.0"/>
  <p:tag name="KSO_WM_UNIT_TYPE" val="i"/>
  <p:tag name="KSO_WM_UNIT_INDEX" val="60"/>
</p:tagLst>
</file>

<file path=ppt/tags/tag5.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i"/>
  <p:tag name="KSO_WM_UNIT_INDEX" val="47"/>
  <p:tag name="KSO_WM_BEAUTIFY_FLAG" val="#wm#"/>
  <p:tag name="KSO_WM_TAG_VERSION" val="3.0"/>
  <p:tag name="KSO_WM_UNIT_ID" val="_1*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1"/>
  <p:tag name="KSO_WM_UNIT_LAYERLEVEL" val="1"/>
  <p:tag name="KSO_WM_TAG_VERSION" val="1.0"/>
  <p:tag name="KSO_WM_UNIT_TYPE" val="i"/>
  <p:tag name="KSO_WM_UNIT_INDEX" val="61"/>
</p:tagLst>
</file>

<file path=ppt/tags/tag5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2"/>
  <p:tag name="KSO_WM_UNIT_LAYERLEVEL" val="1"/>
  <p:tag name="KSO_WM_TAG_VERSION" val="1.0"/>
  <p:tag name="KSO_WM_UNIT_TYPE" val="i"/>
  <p:tag name="KSO_WM_UNIT_INDEX" val="62"/>
</p:tagLst>
</file>

<file path=ppt/tags/tag5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3"/>
  <p:tag name="KSO_WM_UNIT_LAYERLEVEL" val="1"/>
  <p:tag name="KSO_WM_TAG_VERSION" val="1.0"/>
  <p:tag name="KSO_WM_UNIT_TYPE" val="i"/>
  <p:tag name="KSO_WM_UNIT_INDEX" val="63"/>
</p:tagLst>
</file>

<file path=ppt/tags/tag5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4"/>
  <p:tag name="KSO_WM_UNIT_LAYERLEVEL" val="1"/>
  <p:tag name="KSO_WM_TAG_VERSION" val="1.0"/>
  <p:tag name="KSO_WM_UNIT_TYPE" val="i"/>
  <p:tag name="KSO_WM_UNIT_INDEX" val="64"/>
</p:tagLst>
</file>

<file path=ppt/tags/tag5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5"/>
  <p:tag name="KSO_WM_UNIT_LAYERLEVEL" val="1"/>
  <p:tag name="KSO_WM_TAG_VERSION" val="1.0"/>
  <p:tag name="KSO_WM_UNIT_TYPE" val="i"/>
  <p:tag name="KSO_WM_UNIT_INDEX" val="65"/>
</p:tagLst>
</file>

<file path=ppt/tags/tag5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6"/>
  <p:tag name="KSO_WM_UNIT_LAYERLEVEL" val="1"/>
  <p:tag name="KSO_WM_TAG_VERSION" val="1.0"/>
  <p:tag name="KSO_WM_UNIT_TYPE" val="i"/>
  <p:tag name="KSO_WM_UNIT_INDEX" val="66"/>
</p:tagLst>
</file>

<file path=ppt/tags/tag5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7"/>
  <p:tag name="KSO_WM_UNIT_LAYERLEVEL" val="1"/>
  <p:tag name="KSO_WM_TAG_VERSION" val="1.0"/>
  <p:tag name="KSO_WM_UNIT_TYPE" val="i"/>
  <p:tag name="KSO_WM_UNIT_INDEX" val="67"/>
</p:tagLst>
</file>

<file path=ppt/tags/tag5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8"/>
  <p:tag name="KSO_WM_UNIT_LAYERLEVEL" val="1"/>
  <p:tag name="KSO_WM_TAG_VERSION" val="1.0"/>
  <p:tag name="KSO_WM_UNIT_TYPE" val="i"/>
  <p:tag name="KSO_WM_UNIT_INDEX" val="68"/>
</p:tagLst>
</file>

<file path=ppt/tags/tag5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9"/>
  <p:tag name="KSO_WM_UNIT_LAYERLEVEL" val="1"/>
  <p:tag name="KSO_WM_TAG_VERSION" val="1.0"/>
  <p:tag name="KSO_WM_UNIT_TYPE" val="i"/>
  <p:tag name="KSO_WM_UNIT_INDEX" val="69"/>
</p:tagLst>
</file>

<file path=ppt/tags/tag5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0"/>
  <p:tag name="KSO_WM_UNIT_LAYERLEVEL" val="1"/>
  <p:tag name="KSO_WM_TAG_VERSION" val="1.0"/>
  <p:tag name="KSO_WM_UNIT_TYPE" val="i"/>
  <p:tag name="KSO_WM_UNIT_INDEX" val="70"/>
</p:tagLst>
</file>

<file path=ppt/tags/tag51.xml><?xml version="1.0" encoding="utf-8"?>
<p:tagLst xmlns:p="http://schemas.openxmlformats.org/presentationml/2006/main">
  <p:tag name="KSO_WM_UNIT_TYPE" val="i"/>
  <p:tag name="KSO_WM_UNIT_INDEX" val="29"/>
  <p:tag name="KSO_WM_BEAUTIFY_FLAG" val="#wm#"/>
  <p:tag name="KSO_WM_TAG_VERSION" val="3.0"/>
  <p:tag name="KSO_WM_UNIT_ID" val="_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1"/>
  <p:tag name="KSO_WM_UNIT_LAYERLEVEL" val="1"/>
  <p:tag name="KSO_WM_TAG_VERSION" val="1.0"/>
  <p:tag name="KSO_WM_UNIT_TYPE" val="i"/>
  <p:tag name="KSO_WM_UNIT_INDEX" val="71"/>
</p:tagLst>
</file>

<file path=ppt/tags/tag5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2"/>
  <p:tag name="KSO_WM_UNIT_LAYERLEVEL" val="1"/>
  <p:tag name="KSO_WM_TAG_VERSION" val="1.0"/>
  <p:tag name="KSO_WM_UNIT_TYPE" val="i"/>
  <p:tag name="KSO_WM_UNIT_INDEX" val="72"/>
</p:tagLst>
</file>

<file path=ppt/tags/tag5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3"/>
  <p:tag name="KSO_WM_UNIT_LAYERLEVEL" val="1"/>
  <p:tag name="KSO_WM_TAG_VERSION" val="1.0"/>
  <p:tag name="KSO_WM_UNIT_TYPE" val="i"/>
  <p:tag name="KSO_WM_UNIT_INDEX" val="73"/>
</p:tagLst>
</file>

<file path=ppt/tags/tag5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4"/>
  <p:tag name="KSO_WM_UNIT_LAYERLEVEL" val="1"/>
  <p:tag name="KSO_WM_TAG_VERSION" val="1.0"/>
  <p:tag name="KSO_WM_UNIT_TYPE" val="i"/>
  <p:tag name="KSO_WM_UNIT_INDEX" val="74"/>
</p:tagLst>
</file>

<file path=ppt/tags/tag5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5"/>
  <p:tag name="KSO_WM_UNIT_LAYERLEVEL" val="1"/>
  <p:tag name="KSO_WM_TAG_VERSION" val="1.0"/>
  <p:tag name="KSO_WM_UNIT_TYPE" val="i"/>
  <p:tag name="KSO_WM_UNIT_INDEX" val="75"/>
</p:tagLst>
</file>

<file path=ppt/tags/tag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6"/>
  <p:tag name="KSO_WM_UNIT_LAYERLEVEL" val="1"/>
  <p:tag name="KSO_WM_TAG_VERSION" val="1.0"/>
  <p:tag name="KSO_WM_UNIT_TYPE" val="i"/>
  <p:tag name="KSO_WM_UNIT_INDEX" val="76"/>
</p:tagLst>
</file>

<file path=ppt/tags/tag5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7"/>
  <p:tag name="KSO_WM_UNIT_LAYERLEVEL" val="1"/>
  <p:tag name="KSO_WM_TAG_VERSION" val="1.0"/>
  <p:tag name="KSO_WM_UNIT_TYPE" val="i"/>
  <p:tag name="KSO_WM_UNIT_INDEX" val="77"/>
</p:tagLst>
</file>

<file path=ppt/tags/tag5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8"/>
  <p:tag name="KSO_WM_UNIT_LAYERLEVEL" val="1"/>
  <p:tag name="KSO_WM_TAG_VERSION" val="1.0"/>
  <p:tag name="KSO_WM_UNIT_TYPE" val="i"/>
  <p:tag name="KSO_WM_UNIT_INDEX" val="78"/>
</p:tagLst>
</file>

<file path=ppt/tags/tag5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9"/>
  <p:tag name="KSO_WM_UNIT_LAYERLEVEL" val="1"/>
  <p:tag name="KSO_WM_TAG_VERSION" val="1.0"/>
  <p:tag name="KSO_WM_UNIT_TYPE" val="i"/>
  <p:tag name="KSO_WM_UNIT_INDEX" val="79"/>
</p:tagLst>
</file>

<file path=ppt/tags/tag5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0"/>
  <p:tag name="KSO_WM_UNIT_LAYERLEVEL" val="1"/>
  <p:tag name="KSO_WM_TAG_VERSION" val="1.0"/>
  <p:tag name="KSO_WM_UNIT_TYPE" val="i"/>
  <p:tag name="KSO_WM_UNIT_INDEX" val="80"/>
</p:tagLst>
</file>

<file path=ppt/tags/tag52.xml><?xml version="1.0" encoding="utf-8"?>
<p:tagLst xmlns:p="http://schemas.openxmlformats.org/presentationml/2006/main">
  <p:tag name="KSO_WM_UNIT_TYPE" val="i"/>
  <p:tag name="KSO_WM_UNIT_INDEX" val="46"/>
  <p:tag name="KSO_WM_BEAUTIFY_FLAG" val="#wm#"/>
  <p:tag name="KSO_WM_TAG_VERSION" val="3.0"/>
  <p:tag name="KSO_WM_UNIT_ID" val="_1*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1"/>
  <p:tag name="KSO_WM_UNIT_LAYERLEVEL" val="1"/>
  <p:tag name="KSO_WM_TAG_VERSION" val="1.0"/>
  <p:tag name="KSO_WM_UNIT_TYPE" val="i"/>
  <p:tag name="KSO_WM_UNIT_INDEX" val="81"/>
</p:tagLst>
</file>

<file path=ppt/tags/tag5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2"/>
  <p:tag name="KSO_WM_UNIT_LAYERLEVEL" val="1"/>
  <p:tag name="KSO_WM_TAG_VERSION" val="1.0"/>
  <p:tag name="KSO_WM_UNIT_TYPE" val="i"/>
  <p:tag name="KSO_WM_UNIT_INDEX" val="82"/>
</p:tagLst>
</file>

<file path=ppt/tags/tag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3"/>
  <p:tag name="KSO_WM_UNIT_LAYERLEVEL" val="1"/>
  <p:tag name="KSO_WM_TAG_VERSION" val="1.0"/>
  <p:tag name="KSO_WM_UNIT_TYPE" val="i"/>
  <p:tag name="KSO_WM_UNIT_INDEX" val="83"/>
</p:tagLst>
</file>

<file path=ppt/tags/tag5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4"/>
  <p:tag name="KSO_WM_UNIT_LAYERLEVEL" val="1"/>
  <p:tag name="KSO_WM_TAG_VERSION" val="1.0"/>
  <p:tag name="KSO_WM_UNIT_TYPE" val="i"/>
  <p:tag name="KSO_WM_UNIT_INDEX" val="84"/>
</p:tagLst>
</file>

<file path=ppt/tags/tag5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5"/>
  <p:tag name="KSO_WM_UNIT_LAYERLEVEL" val="1"/>
  <p:tag name="KSO_WM_TAG_VERSION" val="1.0"/>
  <p:tag name="KSO_WM_UNIT_TYPE" val="i"/>
  <p:tag name="KSO_WM_UNIT_INDEX" val="85"/>
</p:tagLst>
</file>

<file path=ppt/tags/tag5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6"/>
  <p:tag name="KSO_WM_UNIT_LAYERLEVEL" val="1"/>
  <p:tag name="KSO_WM_TAG_VERSION" val="1.0"/>
  <p:tag name="KSO_WM_UNIT_TYPE" val="i"/>
  <p:tag name="KSO_WM_UNIT_INDEX" val="86"/>
</p:tagLst>
</file>

<file path=ppt/tags/tag5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7"/>
  <p:tag name="KSO_WM_UNIT_LAYERLEVEL" val="1"/>
  <p:tag name="KSO_WM_TAG_VERSION" val="1.0"/>
  <p:tag name="KSO_WM_UNIT_TYPE" val="i"/>
  <p:tag name="KSO_WM_UNIT_INDEX" val="87"/>
</p:tagLst>
</file>

<file path=ppt/tags/tag5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8"/>
  <p:tag name="KSO_WM_UNIT_LAYERLEVEL" val="1"/>
  <p:tag name="KSO_WM_TAG_VERSION" val="1.0"/>
  <p:tag name="KSO_WM_UNIT_TYPE" val="i"/>
  <p:tag name="KSO_WM_UNIT_INDEX" val="88"/>
</p:tagLst>
</file>

<file path=ppt/tags/tag5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9"/>
  <p:tag name="KSO_WM_UNIT_LAYERLEVEL" val="1"/>
  <p:tag name="KSO_WM_TAG_VERSION" val="1.0"/>
  <p:tag name="KSO_WM_UNIT_TYPE" val="i"/>
  <p:tag name="KSO_WM_UNIT_INDEX" val="89"/>
</p:tagLst>
</file>

<file path=ppt/tags/tag5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0"/>
  <p:tag name="KSO_WM_UNIT_LAYERLEVEL" val="1"/>
  <p:tag name="KSO_WM_TAG_VERSION" val="1.0"/>
  <p:tag name="KSO_WM_UNIT_TYPE" val="i"/>
  <p:tag name="KSO_WM_UNIT_INDEX" val="90"/>
</p:tagLst>
</file>

<file path=ppt/tags/tag53.xml><?xml version="1.0" encoding="utf-8"?>
<p:tagLst xmlns:p="http://schemas.openxmlformats.org/presentationml/2006/main">
  <p:tag name="KSO_WM_UNIT_TYPE" val="i"/>
  <p:tag name="KSO_WM_UNIT_INDEX" val="60"/>
  <p:tag name="KSO_WM_BEAUTIFY_FLAG" val="#wm#"/>
  <p:tag name="KSO_WM_TAG_VERSION" val="3.0"/>
  <p:tag name="KSO_WM_UNIT_ID" val="_1*i*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1"/>
  <p:tag name="KSO_WM_UNIT_LAYERLEVEL" val="1"/>
  <p:tag name="KSO_WM_TAG_VERSION" val="1.0"/>
  <p:tag name="KSO_WM_UNIT_TYPE" val="i"/>
  <p:tag name="KSO_WM_UNIT_INDEX" val="91"/>
</p:tagLst>
</file>

<file path=ppt/tags/tag5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2"/>
  <p:tag name="KSO_WM_UNIT_LAYERLEVEL" val="1"/>
  <p:tag name="KSO_WM_TAG_VERSION" val="1.0"/>
  <p:tag name="KSO_WM_UNIT_TYPE" val="i"/>
  <p:tag name="KSO_WM_UNIT_INDEX" val="92"/>
</p:tagLst>
</file>

<file path=ppt/tags/tag5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3"/>
  <p:tag name="KSO_WM_UNIT_LAYERLEVEL" val="1"/>
  <p:tag name="KSO_WM_TAG_VERSION" val="1.0"/>
  <p:tag name="KSO_WM_UNIT_TYPE" val="i"/>
  <p:tag name="KSO_WM_UNIT_INDEX" val="93"/>
</p:tagLst>
</file>

<file path=ppt/tags/tag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4"/>
  <p:tag name="KSO_WM_UNIT_LAYERLEVEL" val="1"/>
  <p:tag name="KSO_WM_TAG_VERSION" val="1.0"/>
  <p:tag name="KSO_WM_UNIT_TYPE" val="i"/>
  <p:tag name="KSO_WM_UNIT_INDEX" val="94"/>
</p:tagLst>
</file>

<file path=ppt/tags/tag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5"/>
  <p:tag name="KSO_WM_UNIT_LAYERLEVEL" val="1"/>
  <p:tag name="KSO_WM_TAG_VERSION" val="1.0"/>
  <p:tag name="KSO_WM_UNIT_TYPE" val="i"/>
  <p:tag name="KSO_WM_UNIT_INDEX" val="95"/>
</p:tagLst>
</file>

<file path=ppt/tags/tag5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6"/>
  <p:tag name="KSO_WM_UNIT_LAYERLEVEL" val="1"/>
  <p:tag name="KSO_WM_TAG_VERSION" val="1.0"/>
  <p:tag name="KSO_WM_UNIT_TYPE" val="i"/>
  <p:tag name="KSO_WM_UNIT_INDEX" val="96"/>
</p:tagLst>
</file>

<file path=ppt/tags/tag5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7"/>
  <p:tag name="KSO_WM_UNIT_LAYERLEVEL" val="1"/>
  <p:tag name="KSO_WM_TAG_VERSION" val="1.0"/>
  <p:tag name="KSO_WM_UNIT_TYPE" val="i"/>
  <p:tag name="KSO_WM_UNIT_INDEX" val="97"/>
</p:tagLst>
</file>

<file path=ppt/tags/tag5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8"/>
  <p:tag name="KSO_WM_UNIT_LAYERLEVEL" val="1"/>
  <p:tag name="KSO_WM_TAG_VERSION" val="1.0"/>
  <p:tag name="KSO_WM_UNIT_TYPE" val="i"/>
  <p:tag name="KSO_WM_UNIT_INDEX" val="98"/>
</p:tagLst>
</file>

<file path=ppt/tags/tag5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9"/>
  <p:tag name="KSO_WM_UNIT_LAYERLEVEL" val="1"/>
  <p:tag name="KSO_WM_TAG_VERSION" val="1.0"/>
  <p:tag name="KSO_WM_UNIT_TYPE" val="i"/>
  <p:tag name="KSO_WM_UNIT_INDEX" val="99"/>
</p:tagLst>
</file>

<file path=ppt/tags/tag5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0"/>
  <p:tag name="KSO_WM_UNIT_LAYERLEVEL" val="1"/>
  <p:tag name="KSO_WM_TAG_VERSION" val="1.0"/>
  <p:tag name="KSO_WM_UNIT_TYPE" val="i"/>
  <p:tag name="KSO_WM_UNIT_INDEX" val="100"/>
</p:tagLst>
</file>

<file path=ppt/tags/tag54.xml><?xml version="1.0" encoding="utf-8"?>
<p:tagLst xmlns:p="http://schemas.openxmlformats.org/presentationml/2006/main">
  <p:tag name="KSO_WM_UNIT_TYPE" val="i"/>
  <p:tag name="KSO_WM_UNIT_INDEX" val="53"/>
  <p:tag name="KSO_WM_BEAUTIFY_FLAG" val="#wm#"/>
  <p:tag name="KSO_WM_TAG_VERSION" val="3.0"/>
  <p:tag name="KSO_WM_UNIT_ID" val="_1*i*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1"/>
  <p:tag name="KSO_WM_UNIT_LAYERLEVEL" val="1"/>
  <p:tag name="KSO_WM_TAG_VERSION" val="1.0"/>
  <p:tag name="KSO_WM_UNIT_TYPE" val="i"/>
  <p:tag name="KSO_WM_UNIT_INDEX" val="101"/>
</p:tagLst>
</file>

<file path=ppt/tags/tag5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2"/>
  <p:tag name="KSO_WM_UNIT_LAYERLEVEL" val="1"/>
  <p:tag name="KSO_WM_TAG_VERSION" val="1.0"/>
  <p:tag name="KSO_WM_UNIT_TYPE" val="i"/>
  <p:tag name="KSO_WM_UNIT_INDEX" val="102"/>
</p:tagLst>
</file>

<file path=ppt/tags/tag5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3"/>
  <p:tag name="KSO_WM_UNIT_LAYERLEVEL" val="1"/>
  <p:tag name="KSO_WM_TAG_VERSION" val="1.0"/>
  <p:tag name="KSO_WM_UNIT_TYPE" val="i"/>
  <p:tag name="KSO_WM_UNIT_INDEX" val="103"/>
</p:tagLst>
</file>

<file path=ppt/tags/tag5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4"/>
  <p:tag name="KSO_WM_UNIT_LAYERLEVEL" val="1"/>
  <p:tag name="KSO_WM_TAG_VERSION" val="1.0"/>
  <p:tag name="KSO_WM_UNIT_TYPE" val="i"/>
  <p:tag name="KSO_WM_UNIT_INDEX" val="104"/>
</p:tagLst>
</file>

<file path=ppt/tags/tag5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5"/>
  <p:tag name="KSO_WM_UNIT_LAYERLEVEL" val="1"/>
  <p:tag name="KSO_WM_TAG_VERSION" val="1.0"/>
  <p:tag name="KSO_WM_UNIT_TYPE" val="i"/>
  <p:tag name="KSO_WM_UNIT_INDEX" val="105"/>
</p:tagLst>
</file>

<file path=ppt/tags/tag5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6"/>
  <p:tag name="KSO_WM_UNIT_LAYERLEVEL" val="1"/>
  <p:tag name="KSO_WM_TAG_VERSION" val="1.0"/>
  <p:tag name="KSO_WM_UNIT_TYPE" val="i"/>
  <p:tag name="KSO_WM_UNIT_INDEX" val="106"/>
</p:tagLst>
</file>

<file path=ppt/tags/tag5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7"/>
  <p:tag name="KSO_WM_UNIT_LAYERLEVEL" val="1"/>
  <p:tag name="KSO_WM_TAG_VERSION" val="1.0"/>
  <p:tag name="KSO_WM_UNIT_TYPE" val="i"/>
  <p:tag name="KSO_WM_UNIT_INDEX" val="107"/>
</p:tagLst>
</file>

<file path=ppt/tags/tag5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8"/>
  <p:tag name="KSO_WM_UNIT_LAYERLEVEL" val="1"/>
  <p:tag name="KSO_WM_TAG_VERSION" val="1.0"/>
  <p:tag name="KSO_WM_UNIT_TYPE" val="i"/>
  <p:tag name="KSO_WM_UNIT_INDEX" val="108"/>
</p:tagLst>
</file>

<file path=ppt/tags/tag5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9"/>
  <p:tag name="KSO_WM_UNIT_LAYERLEVEL" val="1"/>
  <p:tag name="KSO_WM_TAG_VERSION" val="1.0"/>
  <p:tag name="KSO_WM_UNIT_TYPE" val="i"/>
  <p:tag name="KSO_WM_UNIT_INDEX" val="109"/>
</p:tagLst>
</file>

<file path=ppt/tags/tag5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0"/>
  <p:tag name="KSO_WM_UNIT_LAYERLEVEL" val="1"/>
  <p:tag name="KSO_WM_TAG_VERSION" val="1.0"/>
  <p:tag name="KSO_WM_UNIT_TYPE" val="i"/>
  <p:tag name="KSO_WM_UNIT_INDEX" val="110"/>
</p:tagLst>
</file>

<file path=ppt/tags/tag55.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1"/>
  <p:tag name="KSO_WM_UNIT_LAYERLEVEL" val="1"/>
  <p:tag name="KSO_WM_TAG_VERSION" val="1.0"/>
  <p:tag name="KSO_WM_UNIT_TYPE" val="i"/>
  <p:tag name="KSO_WM_UNIT_INDEX" val="111"/>
</p:tagLst>
</file>

<file path=ppt/tags/tag5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2"/>
  <p:tag name="KSO_WM_UNIT_LAYERLEVEL" val="1"/>
  <p:tag name="KSO_WM_TAG_VERSION" val="1.0"/>
  <p:tag name="KSO_WM_UNIT_TYPE" val="i"/>
  <p:tag name="KSO_WM_UNIT_INDEX" val="112"/>
</p:tagLst>
</file>

<file path=ppt/tags/tag5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3"/>
  <p:tag name="KSO_WM_UNIT_LAYERLEVEL" val="1"/>
  <p:tag name="KSO_WM_TAG_VERSION" val="1.0"/>
  <p:tag name="KSO_WM_UNIT_TYPE" val="i"/>
  <p:tag name="KSO_WM_UNIT_INDEX" val="113"/>
</p:tagLst>
</file>

<file path=ppt/tags/tag5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4"/>
  <p:tag name="KSO_WM_UNIT_LAYERLEVEL" val="1"/>
  <p:tag name="KSO_WM_TAG_VERSION" val="1.0"/>
  <p:tag name="KSO_WM_UNIT_TYPE" val="i"/>
  <p:tag name="KSO_WM_UNIT_INDEX" val="114"/>
</p:tagLst>
</file>

<file path=ppt/tags/tag5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5"/>
  <p:tag name="KSO_WM_UNIT_LAYERLEVEL" val="1"/>
  <p:tag name="KSO_WM_TAG_VERSION" val="1.0"/>
  <p:tag name="KSO_WM_UNIT_TYPE" val="i"/>
  <p:tag name="KSO_WM_UNIT_INDEX" val="115"/>
</p:tagLst>
</file>

<file path=ppt/tags/tag5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6"/>
  <p:tag name="KSO_WM_UNIT_LAYERLEVEL" val="1"/>
  <p:tag name="KSO_WM_TAG_VERSION" val="1.0"/>
  <p:tag name="KSO_WM_UNIT_TYPE" val="i"/>
  <p:tag name="KSO_WM_UNIT_INDEX" val="116"/>
</p:tagLst>
</file>

<file path=ppt/tags/tag5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7"/>
  <p:tag name="KSO_WM_UNIT_LAYERLEVEL" val="1"/>
  <p:tag name="KSO_WM_TAG_VERSION" val="1.0"/>
  <p:tag name="KSO_WM_UNIT_TYPE" val="i"/>
  <p:tag name="KSO_WM_UNIT_INDEX" val="117"/>
</p:tagLst>
</file>

<file path=ppt/tags/tag5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8"/>
  <p:tag name="KSO_WM_UNIT_LAYERLEVEL" val="1"/>
  <p:tag name="KSO_WM_TAG_VERSION" val="1.0"/>
  <p:tag name="KSO_WM_UNIT_TYPE" val="i"/>
  <p:tag name="KSO_WM_UNIT_INDEX" val="118"/>
</p:tagLst>
</file>

<file path=ppt/tags/tag5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9"/>
  <p:tag name="KSO_WM_UNIT_LAYERLEVEL" val="1"/>
  <p:tag name="KSO_WM_TAG_VERSION" val="1.0"/>
  <p:tag name="KSO_WM_UNIT_TYPE" val="i"/>
  <p:tag name="KSO_WM_UNIT_INDEX" val="119"/>
</p:tagLst>
</file>

<file path=ppt/tags/tag5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0"/>
  <p:tag name="KSO_WM_UNIT_LAYERLEVEL" val="1"/>
  <p:tag name="KSO_WM_TAG_VERSION" val="1.0"/>
  <p:tag name="KSO_WM_UNIT_TYPE" val="i"/>
  <p:tag name="KSO_WM_UNIT_INDEX" val="120"/>
</p:tagLst>
</file>

<file path=ppt/tags/tag56.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1"/>
  <p:tag name="KSO_WM_UNIT_LAYERLEVEL" val="1"/>
  <p:tag name="KSO_WM_TAG_VERSION" val="1.0"/>
  <p:tag name="KSO_WM_UNIT_TYPE" val="i"/>
  <p:tag name="KSO_WM_UNIT_INDEX" val="121"/>
</p:tagLst>
</file>

<file path=ppt/tags/tag5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2"/>
  <p:tag name="KSO_WM_UNIT_LAYERLEVEL" val="1"/>
  <p:tag name="KSO_WM_TAG_VERSION" val="1.0"/>
  <p:tag name="KSO_WM_UNIT_TYPE" val="i"/>
  <p:tag name="KSO_WM_UNIT_INDEX" val="122"/>
</p:tagLst>
</file>

<file path=ppt/tags/tag5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3"/>
  <p:tag name="KSO_WM_UNIT_LAYERLEVEL" val="1"/>
  <p:tag name="KSO_WM_TAG_VERSION" val="1.0"/>
  <p:tag name="KSO_WM_UNIT_TYPE" val="i"/>
  <p:tag name="KSO_WM_UNIT_INDEX" val="123"/>
</p:tagLst>
</file>

<file path=ppt/tags/tag5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4"/>
  <p:tag name="KSO_WM_UNIT_LAYERLEVEL" val="1"/>
  <p:tag name="KSO_WM_TAG_VERSION" val="1.0"/>
  <p:tag name="KSO_WM_UNIT_TYPE" val="i"/>
  <p:tag name="KSO_WM_UNIT_INDEX" val="124"/>
</p:tagLst>
</file>

<file path=ppt/tags/tag5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5"/>
  <p:tag name="KSO_WM_UNIT_LAYERLEVEL" val="1"/>
  <p:tag name="KSO_WM_TAG_VERSION" val="1.0"/>
  <p:tag name="KSO_WM_UNIT_TYPE" val="i"/>
  <p:tag name="KSO_WM_UNIT_INDEX" val="125"/>
</p:tagLst>
</file>

<file path=ppt/tags/tag5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6"/>
  <p:tag name="KSO_WM_UNIT_LAYERLEVEL" val="1"/>
  <p:tag name="KSO_WM_TAG_VERSION" val="1.0"/>
  <p:tag name="KSO_WM_UNIT_TYPE" val="i"/>
  <p:tag name="KSO_WM_UNIT_INDEX" val="126"/>
</p:tagLst>
</file>

<file path=ppt/tags/tag5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7"/>
  <p:tag name="KSO_WM_UNIT_LAYERLEVEL" val="1"/>
  <p:tag name="KSO_WM_TAG_VERSION" val="1.0"/>
  <p:tag name="KSO_WM_UNIT_TYPE" val="i"/>
  <p:tag name="KSO_WM_UNIT_INDEX" val="127"/>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8"/>
  <p:tag name="KSO_WM_UNIT_LAYERLEVEL" val="1"/>
  <p:tag name="KSO_WM_TAG_VERSION" val="1.0"/>
  <p:tag name="KSO_WM_BEAUTIFY_FLAG" val="#wm#"/>
  <p:tag name="KSO_WM_UNIT_TYPE" val="i"/>
  <p:tag name="KSO_WM_UNIT_INDEX" val="128"/>
</p:tagLst>
</file>

<file path=ppt/tags/tag5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9"/>
  <p:tag name="KSO_WM_UNIT_LAYERLEVEL" val="1"/>
  <p:tag name="KSO_WM_TAG_VERSION" val="1.0"/>
  <p:tag name="KSO_WM_UNIT_TYPE" val="i"/>
  <p:tag name="KSO_WM_UNIT_INDEX" val="129"/>
</p:tagLst>
</file>

<file path=ppt/tags/tag5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0"/>
  <p:tag name="KSO_WM_UNIT_LAYERLEVEL" val="1"/>
  <p:tag name="KSO_WM_TAG_VERSION" val="1.0"/>
  <p:tag name="KSO_WM_UNIT_TYPE" val="i"/>
  <p:tag name="KSO_WM_UNIT_INDEX" val="130"/>
</p:tagLst>
</file>

<file path=ppt/tags/tag57.xml><?xml version="1.0" encoding="utf-8"?>
<p:tagLst xmlns:p="http://schemas.openxmlformats.org/presentationml/2006/main">
  <p:tag name="KSO_WM_UNIT_TYPE" val="i"/>
  <p:tag name="KSO_WM_UNIT_INDEX" val="64"/>
  <p:tag name="KSO_WM_BEAUTIFY_FLAG" val="#wm#"/>
  <p:tag name="KSO_WM_TAG_VERSION" val="3.0"/>
  <p:tag name="KSO_WM_UNIT_ID" val="_1*i*6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1"/>
  <p:tag name="KSO_WM_UNIT_LAYERLEVEL" val="1"/>
  <p:tag name="KSO_WM_TAG_VERSION" val="1.0"/>
  <p:tag name="KSO_WM_UNIT_TYPE" val="i"/>
  <p:tag name="KSO_WM_UNIT_INDEX" val="131"/>
</p:tagLst>
</file>

<file path=ppt/tags/tag5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2"/>
  <p:tag name="KSO_WM_UNIT_LAYERLEVEL" val="1"/>
  <p:tag name="KSO_WM_TAG_VERSION" val="1.0"/>
  <p:tag name="KSO_WM_UNIT_TYPE" val="i"/>
  <p:tag name="KSO_WM_UNIT_INDEX" val="132"/>
</p:tagLst>
</file>

<file path=ppt/tags/tag5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3"/>
  <p:tag name="KSO_WM_UNIT_LAYERLEVEL" val="1"/>
  <p:tag name="KSO_WM_TAG_VERSION" val="1.0"/>
  <p:tag name="KSO_WM_UNIT_TYPE" val="i"/>
  <p:tag name="KSO_WM_UNIT_INDEX" val="133"/>
</p:tagLst>
</file>

<file path=ppt/tags/tag5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4"/>
  <p:tag name="KSO_WM_UNIT_LAYERLEVEL" val="1"/>
  <p:tag name="KSO_WM_TAG_VERSION" val="1.0"/>
  <p:tag name="KSO_WM_UNIT_TYPE" val="i"/>
  <p:tag name="KSO_WM_UNIT_INDEX" val="134"/>
</p:tagLst>
</file>

<file path=ppt/tags/tag5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5"/>
  <p:tag name="KSO_WM_UNIT_LAYERLEVEL" val="1"/>
  <p:tag name="KSO_WM_TAG_VERSION" val="1.0"/>
  <p:tag name="KSO_WM_UNIT_TYPE" val="i"/>
  <p:tag name="KSO_WM_UNIT_INDEX" val="135"/>
</p:tagLst>
</file>

<file path=ppt/tags/tag5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6"/>
  <p:tag name="KSO_WM_UNIT_LAYERLEVEL" val="1"/>
  <p:tag name="KSO_WM_TAG_VERSION" val="1.0"/>
  <p:tag name="KSO_WM_UNIT_TYPE" val="i"/>
  <p:tag name="KSO_WM_UNIT_INDEX" val="136"/>
</p:tagLst>
</file>

<file path=ppt/tags/tag5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7"/>
  <p:tag name="KSO_WM_UNIT_LAYERLEVEL" val="1"/>
  <p:tag name="KSO_WM_TAG_VERSION" val="1.0"/>
  <p:tag name="KSO_WM_UNIT_TYPE" val="i"/>
  <p:tag name="KSO_WM_UNIT_INDEX" val="137"/>
</p:tagLst>
</file>

<file path=ppt/tags/tag5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8"/>
  <p:tag name="KSO_WM_UNIT_LAYERLEVEL" val="1"/>
  <p:tag name="KSO_WM_TAG_VERSION" val="1.0"/>
  <p:tag name="KSO_WM_UNIT_TYPE" val="i"/>
  <p:tag name="KSO_WM_UNIT_INDEX" val="138"/>
</p:tagLst>
</file>

<file path=ppt/tags/tag5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9"/>
  <p:tag name="KSO_WM_UNIT_LAYERLEVEL" val="1"/>
  <p:tag name="KSO_WM_TAG_VERSION" val="1.0"/>
  <p:tag name="KSO_WM_UNIT_TYPE" val="i"/>
  <p:tag name="KSO_WM_UNIT_INDEX" val="139"/>
</p:tagLst>
</file>

<file path=ppt/tags/tag5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0"/>
  <p:tag name="KSO_WM_UNIT_LAYERLEVEL" val="1"/>
  <p:tag name="KSO_WM_TAG_VERSION" val="1.0"/>
  <p:tag name="KSO_WM_UNIT_TYPE" val="i"/>
  <p:tag name="KSO_WM_UNIT_INDEX" val="140"/>
</p:tagLst>
</file>

<file path=ppt/tags/tag58.xml><?xml version="1.0" encoding="utf-8"?>
<p:tagLst xmlns:p="http://schemas.openxmlformats.org/presentationml/2006/main">
  <p:tag name="KSO_WM_UNIT_TYPE" val="i"/>
  <p:tag name="KSO_WM_UNIT_INDEX" val="67"/>
  <p:tag name="KSO_WM_BEAUTIFY_FLAG" val="#wm#"/>
  <p:tag name="KSO_WM_TAG_VERSION" val="3.0"/>
  <p:tag name="KSO_WM_UNIT_ID" val="_1*i*6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1"/>
  <p:tag name="KSO_WM_UNIT_LAYERLEVEL" val="1"/>
  <p:tag name="KSO_WM_TAG_VERSION" val="1.0"/>
  <p:tag name="KSO_WM_UNIT_TYPE" val="i"/>
  <p:tag name="KSO_WM_UNIT_INDEX" val="141"/>
</p:tagLst>
</file>

<file path=ppt/tags/tag5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2"/>
  <p:tag name="KSO_WM_UNIT_LAYERLEVEL" val="1"/>
  <p:tag name="KSO_WM_TAG_VERSION" val="1.0"/>
  <p:tag name="KSO_WM_UNIT_TYPE" val="i"/>
  <p:tag name="KSO_WM_UNIT_INDEX" val="142"/>
</p:tagLst>
</file>

<file path=ppt/tags/tag5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3"/>
  <p:tag name="KSO_WM_UNIT_LAYERLEVEL" val="1"/>
  <p:tag name="KSO_WM_TAG_VERSION" val="1.0"/>
  <p:tag name="KSO_WM_UNIT_TYPE" val="i"/>
  <p:tag name="KSO_WM_UNIT_INDEX" val="143"/>
</p:tagLst>
</file>

<file path=ppt/tags/tag5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4"/>
  <p:tag name="KSO_WM_UNIT_LAYERLEVEL" val="1"/>
  <p:tag name="KSO_WM_TAG_VERSION" val="1.0"/>
  <p:tag name="KSO_WM_UNIT_TYPE" val="i"/>
  <p:tag name="KSO_WM_UNIT_INDEX" val="144"/>
</p:tagLst>
</file>

<file path=ppt/tags/tag5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5"/>
  <p:tag name="KSO_WM_UNIT_LAYERLEVEL" val="1"/>
  <p:tag name="KSO_WM_TAG_VERSION" val="1.0"/>
  <p:tag name="KSO_WM_UNIT_TYPE" val="i"/>
  <p:tag name="KSO_WM_UNIT_INDEX" val="145"/>
</p:tagLst>
</file>

<file path=ppt/tags/tag5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6"/>
  <p:tag name="KSO_WM_UNIT_LAYERLEVEL" val="1"/>
  <p:tag name="KSO_WM_TAG_VERSION" val="1.0"/>
  <p:tag name="KSO_WM_UNIT_TYPE" val="i"/>
  <p:tag name="KSO_WM_UNIT_INDEX" val="146"/>
</p:tagLst>
</file>

<file path=ppt/tags/tag5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7"/>
  <p:tag name="KSO_WM_UNIT_LAYERLEVEL" val="1"/>
  <p:tag name="KSO_WM_TAG_VERSION" val="1.0"/>
  <p:tag name="KSO_WM_UNIT_TYPE" val="i"/>
  <p:tag name="KSO_WM_UNIT_INDEX" val="147"/>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8"/>
  <p:tag name="KSO_WM_UNIT_LAYERLEVEL" val="1"/>
  <p:tag name="KSO_WM_TAG_VERSION" val="1.0"/>
  <p:tag name="KSO_WM_BEAUTIFY_FLAG" val="#wm#"/>
  <p:tag name="KSO_WM_UNIT_TYPE" val="i"/>
  <p:tag name="KSO_WM_UNIT_INDEX" val="148"/>
</p:tagLst>
</file>

<file path=ppt/tags/tag5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9"/>
  <p:tag name="KSO_WM_UNIT_LAYERLEVEL" val="1"/>
  <p:tag name="KSO_WM_TAG_VERSION" val="1.0"/>
  <p:tag name="KSO_WM_UNIT_TYPE" val="i"/>
  <p:tag name="KSO_WM_UNIT_INDEX" val="149"/>
</p:tagLst>
</file>

<file path=ppt/tags/tag5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0"/>
  <p:tag name="KSO_WM_UNIT_LAYERLEVEL" val="1"/>
  <p:tag name="KSO_WM_TAG_VERSION" val="1.0"/>
  <p:tag name="KSO_WM_UNIT_TYPE" val="i"/>
  <p:tag name="KSO_WM_UNIT_INDEX" val="150"/>
</p:tagLst>
</file>

<file path=ppt/tags/tag59.xml><?xml version="1.0" encoding="utf-8"?>
<p:tagLst xmlns:p="http://schemas.openxmlformats.org/presentationml/2006/main">
  <p:tag name="KSO_WM_UNIT_TYPE" val="i"/>
  <p:tag name="KSO_WM_UNIT_INDEX" val="65"/>
  <p:tag name="KSO_WM_BEAUTIFY_FLAG" val="#wm#"/>
  <p:tag name="KSO_WM_TAG_VERSION" val="3.0"/>
  <p:tag name="KSO_WM_UNIT_ID" val="_1*i*6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1"/>
  <p:tag name="KSO_WM_UNIT_LAYERLEVEL" val="1"/>
  <p:tag name="KSO_WM_TAG_VERSION" val="1.0"/>
  <p:tag name="KSO_WM_UNIT_TYPE" val="i"/>
  <p:tag name="KSO_WM_UNIT_INDEX" val="151"/>
</p:tagLst>
</file>

<file path=ppt/tags/tag5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2"/>
  <p:tag name="KSO_WM_UNIT_LAYERLEVEL" val="1"/>
  <p:tag name="KSO_WM_TAG_VERSION" val="1.0"/>
  <p:tag name="KSO_WM_UNIT_TYPE" val="i"/>
  <p:tag name="KSO_WM_UNIT_INDEX" val="152"/>
</p:tagLst>
</file>

<file path=ppt/tags/tag5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3"/>
  <p:tag name="KSO_WM_UNIT_LAYERLEVEL" val="1"/>
  <p:tag name="KSO_WM_TAG_VERSION" val="1.0"/>
  <p:tag name="KSO_WM_UNIT_TYPE" val="i"/>
  <p:tag name="KSO_WM_UNIT_INDEX" val="153"/>
</p:tagLst>
</file>

<file path=ppt/tags/tag5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4"/>
  <p:tag name="KSO_WM_UNIT_LAYERLEVEL" val="1"/>
  <p:tag name="KSO_WM_TAG_VERSION" val="1.0"/>
  <p:tag name="KSO_WM_UNIT_TYPE" val="i"/>
  <p:tag name="KSO_WM_UNIT_INDEX" val="154"/>
</p:tagLst>
</file>

<file path=ppt/tags/tag5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5"/>
  <p:tag name="KSO_WM_UNIT_LAYERLEVEL" val="1"/>
  <p:tag name="KSO_WM_TAG_VERSION" val="1.0"/>
  <p:tag name="KSO_WM_UNIT_TYPE" val="i"/>
  <p:tag name="KSO_WM_UNIT_INDEX" val="155"/>
</p:tagLst>
</file>

<file path=ppt/tags/tag5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6"/>
  <p:tag name="KSO_WM_UNIT_LAYERLEVEL" val="1"/>
  <p:tag name="KSO_WM_TAG_VERSION" val="1.0"/>
  <p:tag name="KSO_WM_UNIT_TYPE" val="i"/>
  <p:tag name="KSO_WM_UNIT_INDEX" val="156"/>
</p:tagLst>
</file>

<file path=ppt/tags/tag5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7"/>
  <p:tag name="KSO_WM_UNIT_LAYERLEVEL" val="1"/>
  <p:tag name="KSO_WM_TAG_VERSION" val="1.0"/>
  <p:tag name="KSO_WM_UNIT_TYPE" val="i"/>
  <p:tag name="KSO_WM_UNIT_INDEX" val="157"/>
</p:tagLst>
</file>

<file path=ppt/tags/tag5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8"/>
  <p:tag name="KSO_WM_UNIT_LAYERLEVEL" val="1"/>
  <p:tag name="KSO_WM_TAG_VERSION" val="1.0"/>
  <p:tag name="KSO_WM_UNIT_TYPE" val="i"/>
  <p:tag name="KSO_WM_UNIT_INDEX" val="158"/>
</p:tagLst>
</file>

<file path=ppt/tags/tag5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9"/>
  <p:tag name="KSO_WM_UNIT_LAYERLEVEL" val="1"/>
  <p:tag name="KSO_WM_TAG_VERSION" val="1.0"/>
  <p:tag name="KSO_WM_UNIT_TYPE" val="i"/>
  <p:tag name="KSO_WM_UNIT_INDEX" val="159"/>
</p:tagLst>
</file>

<file path=ppt/tags/tag5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0"/>
  <p:tag name="KSO_WM_UNIT_LAYERLEVEL" val="1"/>
  <p:tag name="KSO_WM_TAG_VERSION" val="1.0"/>
  <p:tag name="KSO_WM_UNIT_TYPE" val="i"/>
  <p:tag name="KSO_WM_UNIT_INDEX" val="160"/>
</p:tagLst>
</file>

<file path=ppt/tags/tag6.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TYPE" val="i"/>
  <p:tag name="KSO_WM_UNIT_INDEX" val="66"/>
  <p:tag name="KSO_WM_BEAUTIFY_FLAG" val="#wm#"/>
  <p:tag name="KSO_WM_TAG_VERSION" val="3.0"/>
  <p:tag name="KSO_WM_UNIT_ID" val="_1*i*6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1"/>
  <p:tag name="KSO_WM_UNIT_LAYERLEVEL" val="1"/>
  <p:tag name="KSO_WM_TAG_VERSION" val="1.0"/>
  <p:tag name="KSO_WM_UNIT_TYPE" val="i"/>
  <p:tag name="KSO_WM_UNIT_INDEX" val="161"/>
</p:tagLst>
</file>

<file path=ppt/tags/tag6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2"/>
  <p:tag name="KSO_WM_UNIT_LAYERLEVEL" val="1"/>
  <p:tag name="KSO_WM_TAG_VERSION" val="1.0"/>
  <p:tag name="KSO_WM_UNIT_TYPE" val="i"/>
  <p:tag name="KSO_WM_UNIT_INDEX" val="162"/>
</p:tagLst>
</file>

<file path=ppt/tags/tag6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3"/>
  <p:tag name="KSO_WM_UNIT_LAYERLEVEL" val="1"/>
  <p:tag name="KSO_WM_TAG_VERSION" val="1.0"/>
  <p:tag name="KSO_WM_UNIT_TYPE" val="i"/>
  <p:tag name="KSO_WM_UNIT_INDEX" val="163"/>
</p:tagLst>
</file>

<file path=ppt/tags/tag6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4"/>
  <p:tag name="KSO_WM_UNIT_LAYERLEVEL" val="1"/>
  <p:tag name="KSO_WM_TAG_VERSION" val="1.0"/>
  <p:tag name="KSO_WM_UNIT_TYPE" val="i"/>
  <p:tag name="KSO_WM_UNIT_INDEX" val="164"/>
</p:tagLst>
</file>

<file path=ppt/tags/tag6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5"/>
  <p:tag name="KSO_WM_UNIT_LAYERLEVEL" val="1"/>
  <p:tag name="KSO_WM_TAG_VERSION" val="1.0"/>
  <p:tag name="KSO_WM_UNIT_TYPE" val="i"/>
  <p:tag name="KSO_WM_UNIT_INDEX" val="165"/>
</p:tagLst>
</file>

<file path=ppt/tags/tag6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6"/>
  <p:tag name="KSO_WM_UNIT_LAYERLEVEL" val="1"/>
  <p:tag name="KSO_WM_TAG_VERSION" val="1.0"/>
  <p:tag name="KSO_WM_UNIT_TYPE" val="i"/>
  <p:tag name="KSO_WM_UNIT_INDEX" val="166"/>
</p:tagLst>
</file>

<file path=ppt/tags/tag6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7"/>
  <p:tag name="KSO_WM_UNIT_LAYERLEVEL" val="1"/>
  <p:tag name="KSO_WM_TAG_VERSION" val="1.0"/>
  <p:tag name="KSO_WM_UNIT_TYPE" val="i"/>
  <p:tag name="KSO_WM_UNIT_INDEX" val="167"/>
</p:tagLst>
</file>

<file path=ppt/tags/tag6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8"/>
  <p:tag name="KSO_WM_UNIT_LAYERLEVEL" val="1"/>
  <p:tag name="KSO_WM_TAG_VERSION" val="1.0"/>
  <p:tag name="KSO_WM_UNIT_TYPE" val="i"/>
  <p:tag name="KSO_WM_UNIT_INDEX" val="168"/>
</p:tagLst>
</file>

<file path=ppt/tags/tag6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9"/>
  <p:tag name="KSO_WM_UNIT_LAYERLEVEL" val="1"/>
  <p:tag name="KSO_WM_TAG_VERSION" val="1.0"/>
  <p:tag name="KSO_WM_UNIT_TYPE" val="i"/>
  <p:tag name="KSO_WM_UNIT_INDEX" val="169"/>
</p:tagLst>
</file>

<file path=ppt/tags/tag6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0"/>
  <p:tag name="KSO_WM_UNIT_LAYERLEVEL" val="1"/>
  <p:tag name="KSO_WM_TAG_VERSION" val="1.0"/>
  <p:tag name="KSO_WM_UNIT_TYPE" val="i"/>
  <p:tag name="KSO_WM_UNIT_INDEX" val="170"/>
</p:tagLst>
</file>

<file path=ppt/tags/tag61.xml><?xml version="1.0" encoding="utf-8"?>
<p:tagLst xmlns:p="http://schemas.openxmlformats.org/presentationml/2006/main">
  <p:tag name="KSO_WM_UNIT_TYPE" val="i"/>
  <p:tag name="KSO_WM_UNIT_INDEX" val="68"/>
  <p:tag name="KSO_WM_BEAUTIFY_FLAG" val="#wm#"/>
  <p:tag name="KSO_WM_TAG_VERSION" val="3.0"/>
  <p:tag name="KSO_WM_UNIT_ID" val="_1*i*6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1"/>
  <p:tag name="KSO_WM_UNIT_LAYERLEVEL" val="1"/>
  <p:tag name="KSO_WM_TAG_VERSION" val="1.0"/>
  <p:tag name="KSO_WM_UNIT_TYPE" val="i"/>
  <p:tag name="KSO_WM_UNIT_INDEX" val="171"/>
</p:tagLst>
</file>

<file path=ppt/tags/tag6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2"/>
  <p:tag name="KSO_WM_UNIT_LAYERLEVEL" val="1"/>
  <p:tag name="KSO_WM_TAG_VERSION" val="1.0"/>
  <p:tag name="KSO_WM_UNIT_TYPE" val="i"/>
  <p:tag name="KSO_WM_UNIT_INDEX" val="172"/>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3"/>
  <p:tag name="KSO_WM_UNIT_LAYERLEVEL" val="1"/>
  <p:tag name="KSO_WM_TAG_VERSION" val="1.0"/>
  <p:tag name="KSO_WM_BEAUTIFY_FLAG" val="#wm#"/>
  <p:tag name="KSO_WM_UNIT_TYPE" val="i"/>
  <p:tag name="KSO_WM_UNIT_INDEX" val="173"/>
</p:tagLst>
</file>

<file path=ppt/tags/tag6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4"/>
  <p:tag name="KSO_WM_UNIT_LAYERLEVEL" val="1"/>
  <p:tag name="KSO_WM_TAG_VERSION" val="1.0"/>
  <p:tag name="KSO_WM_UNIT_TYPE" val="i"/>
  <p:tag name="KSO_WM_UNIT_INDEX" val="174"/>
</p:tagLst>
</file>

<file path=ppt/tags/tag6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5"/>
  <p:tag name="KSO_WM_UNIT_LAYERLEVEL" val="1"/>
  <p:tag name="KSO_WM_TAG_VERSION" val="1.0"/>
  <p:tag name="KSO_WM_UNIT_TYPE" val="i"/>
  <p:tag name="KSO_WM_UNIT_INDEX" val="175"/>
</p:tagLst>
</file>

<file path=ppt/tags/tag6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6"/>
  <p:tag name="KSO_WM_UNIT_LAYERLEVEL" val="1"/>
  <p:tag name="KSO_WM_TAG_VERSION" val="1.0"/>
  <p:tag name="KSO_WM_UNIT_TYPE" val="i"/>
  <p:tag name="KSO_WM_UNIT_INDEX" val="176"/>
</p:tagLst>
</file>

<file path=ppt/tags/tag6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7"/>
  <p:tag name="KSO_WM_UNIT_LAYERLEVEL" val="1"/>
  <p:tag name="KSO_WM_TAG_VERSION" val="1.0"/>
  <p:tag name="KSO_WM_UNIT_TYPE" val="i"/>
  <p:tag name="KSO_WM_UNIT_INDEX" val="177"/>
</p:tagLst>
</file>

<file path=ppt/tags/tag6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8"/>
  <p:tag name="KSO_WM_UNIT_LAYERLEVEL" val="1"/>
  <p:tag name="KSO_WM_TAG_VERSION" val="1.0"/>
  <p:tag name="KSO_WM_UNIT_TYPE" val="i"/>
  <p:tag name="KSO_WM_UNIT_INDEX" val="178"/>
</p:tagLst>
</file>

<file path=ppt/tags/tag6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9"/>
  <p:tag name="KSO_WM_UNIT_LAYERLEVEL" val="1"/>
  <p:tag name="KSO_WM_TAG_VERSION" val="1.0"/>
  <p:tag name="KSO_WM_UNIT_TYPE" val="i"/>
  <p:tag name="KSO_WM_UNIT_INDEX" val="179"/>
</p:tagLst>
</file>

<file path=ppt/tags/tag6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0"/>
  <p:tag name="KSO_WM_UNIT_LAYERLEVEL" val="1"/>
  <p:tag name="KSO_WM_TAG_VERSION" val="1.0"/>
  <p:tag name="KSO_WM_UNIT_TYPE" val="i"/>
  <p:tag name="KSO_WM_UNIT_INDEX" val="180"/>
</p:tagLst>
</file>

<file path=ppt/tags/tag62.xml><?xml version="1.0" encoding="utf-8"?>
<p:tagLst xmlns:p="http://schemas.openxmlformats.org/presentationml/2006/main">
  <p:tag name="KSO_WM_UNIT_TYPE" val="i"/>
  <p:tag name="KSO_WM_UNIT_INDEX" val="71"/>
  <p:tag name="KSO_WM_BEAUTIFY_FLAG" val="#wm#"/>
  <p:tag name="KSO_WM_TAG_VERSION" val="3.0"/>
  <p:tag name="KSO_WM_UNIT_ID" val="_1*i*7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1"/>
  <p:tag name="KSO_WM_UNIT_LAYERLEVEL" val="1"/>
  <p:tag name="KSO_WM_TAG_VERSION" val="1.0"/>
  <p:tag name="KSO_WM_UNIT_TYPE" val="i"/>
  <p:tag name="KSO_WM_UNIT_INDEX" val="181"/>
</p:tagLst>
</file>

<file path=ppt/tags/tag6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2"/>
  <p:tag name="KSO_WM_UNIT_LAYERLEVEL" val="1"/>
  <p:tag name="KSO_WM_TAG_VERSION" val="1.0"/>
  <p:tag name="KSO_WM_UNIT_TYPE" val="i"/>
  <p:tag name="KSO_WM_UNIT_INDEX" val="182"/>
</p:tagLst>
</file>

<file path=ppt/tags/tag6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3"/>
  <p:tag name="KSO_WM_UNIT_LAYERLEVEL" val="1"/>
  <p:tag name="KSO_WM_TAG_VERSION" val="1.0"/>
  <p:tag name="KSO_WM_UNIT_TYPE" val="i"/>
  <p:tag name="KSO_WM_UNIT_INDEX" val="183"/>
</p:tagLst>
</file>

<file path=ppt/tags/tag6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4"/>
  <p:tag name="KSO_WM_UNIT_LAYERLEVEL" val="1"/>
  <p:tag name="KSO_WM_TAG_VERSION" val="1.0"/>
  <p:tag name="KSO_WM_UNIT_TYPE" val="i"/>
  <p:tag name="KSO_WM_UNIT_INDEX" val="184"/>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5"/>
  <p:tag name="KSO_WM_UNIT_LAYERLEVEL" val="1"/>
  <p:tag name="KSO_WM_TAG_VERSION" val="1.0"/>
  <p:tag name="KSO_WM_BEAUTIFY_FLAG" val="#wm#"/>
  <p:tag name="KSO_WM_UNIT_TYPE" val="i"/>
  <p:tag name="KSO_WM_UNIT_INDEX" val="185"/>
</p:tagLst>
</file>

<file path=ppt/tags/tag6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6"/>
  <p:tag name="KSO_WM_UNIT_LAYERLEVEL" val="1"/>
  <p:tag name="KSO_WM_TAG_VERSION" val="1.0"/>
  <p:tag name="KSO_WM_UNIT_TYPE" val="i"/>
  <p:tag name="KSO_WM_UNIT_INDEX" val="186"/>
</p:tagLst>
</file>

<file path=ppt/tags/tag6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7"/>
  <p:tag name="KSO_WM_UNIT_LAYERLEVEL" val="1"/>
  <p:tag name="KSO_WM_TAG_VERSION" val="1.0"/>
  <p:tag name="KSO_WM_UNIT_TYPE" val="i"/>
  <p:tag name="KSO_WM_UNIT_INDEX" val="187"/>
</p:tagLst>
</file>

<file path=ppt/tags/tag6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8"/>
  <p:tag name="KSO_WM_UNIT_LAYERLEVEL" val="1"/>
  <p:tag name="KSO_WM_TAG_VERSION" val="1.0"/>
  <p:tag name="KSO_WM_UNIT_TYPE" val="i"/>
  <p:tag name="KSO_WM_UNIT_INDEX" val="188"/>
</p:tagLst>
</file>

<file path=ppt/tags/tag6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9"/>
  <p:tag name="KSO_WM_UNIT_LAYERLEVEL" val="1"/>
  <p:tag name="KSO_WM_TAG_VERSION" val="1.0"/>
  <p:tag name="KSO_WM_UNIT_TYPE" val="i"/>
  <p:tag name="KSO_WM_UNIT_INDEX" val="189"/>
</p:tagLst>
</file>

<file path=ppt/tags/tag6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0"/>
  <p:tag name="KSO_WM_UNIT_LAYERLEVEL" val="1"/>
  <p:tag name="KSO_WM_TAG_VERSION" val="1.0"/>
  <p:tag name="KSO_WM_UNIT_TYPE" val="i"/>
  <p:tag name="KSO_WM_UNIT_INDEX" val="190"/>
</p:tagLst>
</file>

<file path=ppt/tags/tag63.xml><?xml version="1.0" encoding="utf-8"?>
<p:tagLst xmlns:p="http://schemas.openxmlformats.org/presentationml/2006/main">
  <p:tag name="KSO_WM_UNIT_TYPE" val="i"/>
  <p:tag name="KSO_WM_UNIT_INDEX" val="72"/>
  <p:tag name="KSO_WM_BEAUTIFY_FLAG" val="#wm#"/>
  <p:tag name="KSO_WM_TAG_VERSION" val="3.0"/>
  <p:tag name="KSO_WM_UNIT_ID" val="_1*i*7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1"/>
  <p:tag name="KSO_WM_UNIT_LAYERLEVEL" val="1"/>
  <p:tag name="KSO_WM_TAG_VERSION" val="1.0"/>
  <p:tag name="KSO_WM_UNIT_TYPE" val="i"/>
  <p:tag name="KSO_WM_UNIT_INDEX" val="191"/>
</p:tagLst>
</file>

<file path=ppt/tags/tag6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2"/>
  <p:tag name="KSO_WM_UNIT_LAYERLEVEL" val="1"/>
  <p:tag name="KSO_WM_TAG_VERSION" val="1.0"/>
  <p:tag name="KSO_WM_UNIT_TYPE" val="i"/>
  <p:tag name="KSO_WM_UNIT_INDEX" val="192"/>
</p:tagLst>
</file>

<file path=ppt/tags/tag6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3"/>
  <p:tag name="KSO_WM_UNIT_LAYERLEVEL" val="1"/>
  <p:tag name="KSO_WM_TAG_VERSION" val="1.0"/>
  <p:tag name="KSO_WM_UNIT_TYPE" val="i"/>
  <p:tag name="KSO_WM_UNIT_INDEX" val="193"/>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6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4"/>
  <p:tag name="KSO_WM_UNIT_LAYERLEVEL" val="1"/>
  <p:tag name="KSO_WM_TAG_VERSION" val="1.0"/>
  <p:tag name="KSO_WM_UNIT_TYPE" val="i"/>
  <p:tag name="KSO_WM_UNIT_INDEX" val="194"/>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4.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65.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67.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6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6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6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68.xml><?xml version="1.0" encoding="utf-8"?>
<p:tagLst xmlns:p="http://schemas.openxmlformats.org/presentationml/2006/main">
  <p:tag name="KSO_WM_UNIT_TYPE" val="i"/>
  <p:tag name="KSO_WM_UNIT_INDEX" val="25"/>
  <p:tag name="KSO_WM_BEAUTIFY_FLAG" val="#wm#"/>
  <p:tag name="KSO_WM_TAG_VERSION" val="3.0"/>
  <p:tag name="KSO_WM_UNIT_ID" val="_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78"/>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3;二级&#13;三级&#13;四级&#13;五级"/>
  <p:tag name="KSO_WM_UNIT_NOCLEAR" val="0"/>
  <p:tag name="KSO_WM_UNIT_TYPE" val="f"/>
  <p:tag name="KSO_WM_UNIT_INDEX" val="1"/>
  <p:tag name="KSO_WM_TEMPLATE_CATEGORY" val="custom"/>
  <p:tag name="KSO_WM_TEMPLATE_INDEX" val="20230978"/>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6.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78"/>
  <p:tag name="KSO_WM_TEMPLATE_THUMBS_INDEX" val="1、9"/>
  <p:tag name="KSO_WM_SPECIAL_SOURCE" val="bdnull"/>
</p:tagLst>
</file>

<file path=ppt/tags/tag6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6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6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69.xml><?xml version="1.0" encoding="utf-8"?>
<p:tagLst xmlns:p="http://schemas.openxmlformats.org/presentationml/2006/main">
  <p:tag name="KSO_WM_UNIT_TYPE" val="i"/>
  <p:tag name="KSO_WM_UNIT_INDEX" val="49"/>
  <p:tag name="KSO_WM_BEAUTIFY_FLAG" val="#wm#"/>
  <p:tag name="KSO_WM_TAG_VERSION" val="3.0"/>
  <p:tag name="KSO_WM_UNIT_ID" val="_1*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6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6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7.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i"/>
  <p:tag name="KSO_WM_UNIT_INDEX" val="63"/>
  <p:tag name="KSO_WM_BEAUTIFY_FLAG" val="#wm#"/>
  <p:tag name="KSO_WM_TAG_VERSION" val="3.0"/>
  <p:tag name="KSO_WM_UNIT_ID" val="_1*i*6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7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7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7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7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7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7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7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7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7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71.xml><?xml version="1.0" encoding="utf-8"?>
<p:tagLst xmlns:p="http://schemas.openxmlformats.org/presentationml/2006/main">
  <p:tag name="KSO_WM_UNIT_TYPE" val="i"/>
  <p:tag name="KSO_WM_UNIT_INDEX" val="69"/>
  <p:tag name="KSO_WM_BEAUTIFY_FLAG" val="#wm#"/>
  <p:tag name="KSO_WM_TAG_VERSION" val="3.0"/>
  <p:tag name="KSO_WM_UNIT_ID" val="_1*i*6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7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7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7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7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7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7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72.xml><?xml version="1.0" encoding="utf-8"?>
<p:tagLst xmlns:p="http://schemas.openxmlformats.org/presentationml/2006/main">
  <p:tag name="KSO_WM_UNIT_TYPE" val="i"/>
  <p:tag name="KSO_WM_UNIT_INDEX" val="70"/>
  <p:tag name="KSO_WM_BEAUTIFY_FLAG" val="#wm#"/>
  <p:tag name="KSO_WM_TAG_VERSION" val="3.0"/>
  <p:tag name="KSO_WM_UNIT_ID" val="_1*i*7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7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7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7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7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7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7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7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7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7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7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7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7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7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7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7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7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7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7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7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7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7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4"/>
</p:tagLst>
</file>

<file path=ppt/tags/tag7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7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7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7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7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7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7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7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7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7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75.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7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7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7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7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7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7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7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7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7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7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7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7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7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7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7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7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7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7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7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7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7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77.xml><?xml version="1.0" encoding="utf-8"?>
<p:tagLst xmlns:p="http://schemas.openxmlformats.org/presentationml/2006/main">
  <p:tag name="KSO_WM_UNIT_ID" val="_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7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7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7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7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7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7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7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7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7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7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78.xml><?xml version="1.0" encoding="utf-8"?>
<p:tagLst xmlns:p="http://schemas.openxmlformats.org/presentationml/2006/main">
  <p:tag name="KSO_WM_UNIT_ID" val="_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7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7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7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7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7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7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7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7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7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7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79.xml><?xml version="1.0" encoding="utf-8"?>
<p:tagLst xmlns:p="http://schemas.openxmlformats.org/presentationml/2006/main">
  <p:tag name="KSO_WM_UNIT_ID" val="_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7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7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7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7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7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7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7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7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7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7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8.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8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8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8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8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8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8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8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8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8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8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8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8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8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8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8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8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8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8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8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82.xml><?xml version="1.0" encoding="utf-8"?>
<p:tagLst xmlns:p="http://schemas.openxmlformats.org/presentationml/2006/main">
  <p:tag name="KSO_WM_UNIT_ID" val="_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8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8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8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8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8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8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8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8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8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3.xml><?xml version="1.0" encoding="utf-8"?>
<p:tagLst xmlns:p="http://schemas.openxmlformats.org/presentationml/2006/main">
  <p:tag name="KSO_WM_UNIT_ID" val="_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8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8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8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8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8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8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84.xml><?xml version="1.0" encoding="utf-8"?>
<p:tagLst xmlns:p="http://schemas.openxmlformats.org/presentationml/2006/main">
  <p:tag name="KSO_WM_UNIT_ID" val="_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8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8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8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8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8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8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8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8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8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8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85.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8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8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8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8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8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8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8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8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8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86.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8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8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8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87.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8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8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8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8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8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88.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8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8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8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8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8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8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8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8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8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89.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8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8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8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8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8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8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ID" val="_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9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9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ID" val="_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9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9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9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9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9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93.xml><?xml version="1.0" encoding="utf-8"?>
<p:tagLst xmlns:p="http://schemas.openxmlformats.org/presentationml/2006/main">
  <p:tag name="KSO_WM_UNIT_ID" val="_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AG_VERSION" val="3.0"/>
  <p:tag name="KSO_WM_BEAUTIFY_FLAG" val="#wm#"/>
</p:tagLst>
</file>

<file path=ppt/tags/tag9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9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9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9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9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9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9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9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9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9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94.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9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9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9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9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9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9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9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9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9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9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95.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9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9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9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9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9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9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9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9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9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96.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9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9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9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9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9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9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9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9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9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9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9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9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9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9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9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9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9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9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9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98.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9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9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9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9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9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9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9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9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9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99.xml><?xml version="1.0" encoding="utf-8"?>
<p:tagLst xmlns:p="http://schemas.openxmlformats.org/presentationml/2006/main">
  <p:tag name="KSO_WM_UNIT_TYPE" val="i"/>
  <p:tag name="KSO_WM_UNIT_INDEX" val="69"/>
  <p:tag name="KSO_WM_BEAUTIFY_FLAG" val="#wm#"/>
  <p:tag name="KSO_WM_TAG_VERSION" val="3.0"/>
  <p:tag name="KSO_WM_UNIT_ID" val="_4*i*6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9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9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9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9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9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9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9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9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9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heme/theme1.xml><?xml version="1.0" encoding="utf-8"?>
<a:theme xmlns:a="http://schemas.openxmlformats.org/drawingml/2006/main" name="Office 主题​​">
  <a:themeElements>
    <a:clrScheme name="0318-2">
      <a:dk1>
        <a:srgbClr val="333333"/>
      </a:dk1>
      <a:lt1>
        <a:sysClr val="window" lastClr="FFFFFF"/>
      </a:lt1>
      <a:dk2>
        <a:srgbClr val="231A1A"/>
      </a:dk2>
      <a:lt2>
        <a:srgbClr val="E1F7F0"/>
      </a:lt2>
      <a:accent1>
        <a:srgbClr val="7FDFBF"/>
      </a:accent1>
      <a:accent2>
        <a:srgbClr val="FD8666"/>
      </a:accent2>
      <a:accent3>
        <a:srgbClr val="F18F39"/>
      </a:accent3>
      <a:accent4>
        <a:srgbClr val="799BEF"/>
      </a:accent4>
      <a:accent5>
        <a:srgbClr val="376CD3"/>
      </a:accent5>
      <a:accent6>
        <a:srgbClr val="F6C343"/>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90000"/>
            <a:lumOff val="10000"/>
          </a:schemeClr>
        </a:solidFill>
        <a:ln w="7635" cap="flat">
          <a:noFill/>
          <a:prstDash val="solid"/>
          <a:miter/>
        </a:ln>
      </a:spPr>
      <a:bodyPr rtlCol="0" anchor="ctr"/>
      <a:lstStyle>
        <a:defPPr>
          <a:defRPr lang="zh-CN" altLang="en-US"/>
        </a:defPPr>
      </a:lst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fontScale="85000" lnSpcReduction="10000"/>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3">
      <a:dk1>
        <a:srgbClr val="000000"/>
      </a:dk1>
      <a:lt1>
        <a:srgbClr val="FFFFFF"/>
      </a:lt1>
      <a:dk2>
        <a:srgbClr val="083740"/>
      </a:dk2>
      <a:lt2>
        <a:srgbClr val="FFFFFF"/>
      </a:lt2>
      <a:accent1>
        <a:srgbClr val="57B76E"/>
      </a:accent1>
      <a:accent2>
        <a:srgbClr val="FD9B43"/>
      </a:accent2>
      <a:accent3>
        <a:srgbClr val="3055B2"/>
      </a:accent3>
      <a:accent4>
        <a:srgbClr val="EF7C59"/>
      </a:accent4>
      <a:accent5>
        <a:srgbClr val="40947E"/>
      </a:accent5>
      <a:accent6>
        <a:srgbClr val="F3CE90"/>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accent3"/>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7914</Words>
  <Application>WPS 演示</Application>
  <PresentationFormat>宽屏</PresentationFormat>
  <Paragraphs>315</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22</vt:i4>
      </vt:variant>
    </vt:vector>
  </HeadingPairs>
  <TitlesOfParts>
    <vt:vector size="36" baseType="lpstr">
      <vt:lpstr>Arial</vt:lpstr>
      <vt:lpstr>宋体</vt:lpstr>
      <vt:lpstr>Wingdings</vt:lpstr>
      <vt:lpstr>江城圆体 400W</vt:lpstr>
      <vt:lpstr>微软雅黑</vt:lpstr>
      <vt:lpstr>Times New Roman</vt:lpstr>
      <vt:lpstr>Arial Unicode MS</vt:lpstr>
      <vt:lpstr>Calibri</vt:lpstr>
      <vt:lpstr>HelveticaNeue</vt:lpstr>
      <vt:lpstr>华文新魏</vt:lpstr>
      <vt:lpstr>Segoe Print</vt:lpstr>
      <vt:lpstr>Office 主题​​</vt:lpstr>
      <vt:lpstr>1_Office 主题​​</vt:lpstr>
      <vt:lpstr>2_Office 主题​​</vt:lpstr>
      <vt:lpstr>PowerPoint 演示文稿</vt:lpstr>
      <vt:lpstr>2024年8月广东六校第一次联考 应用文</vt:lpstr>
      <vt:lpstr>目录</vt:lpstr>
      <vt:lpstr>审题分析</vt:lpstr>
      <vt:lpstr>原题呈现</vt:lpstr>
      <vt:lpstr>对比篇章分析情境</vt:lpstr>
      <vt:lpstr>总结—破解题目信息 </vt:lpstr>
      <vt:lpstr>分段语料</vt:lpstr>
      <vt:lpstr>PowerPoint 演示文稿</vt:lpstr>
      <vt:lpstr>Expansion: combination practices</vt:lpstr>
      <vt:lpstr>PowerPoint 演示文稿</vt:lpstr>
      <vt:lpstr>PowerPoint 演示文稿</vt:lpstr>
      <vt:lpstr>PowerPoint 演示文稿</vt:lpstr>
      <vt:lpstr>Expansion:  参赛要求一般的构成要素</vt:lpstr>
      <vt:lpstr>结尾段写作</vt:lpstr>
      <vt:lpstr>例文提升</vt:lpstr>
      <vt:lpstr>官方范文</vt:lpstr>
      <vt:lpstr>下水范文</vt:lpstr>
      <vt:lpstr>修改</vt:lpstr>
      <vt:lpstr>拓展比较</vt:lpstr>
      <vt:lpstr>类似体裁：2024九省联考</vt:lpstr>
      <vt:lpstr>例文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32062</dc:creator>
  <cp:lastModifiedBy>Administrator</cp:lastModifiedBy>
  <cp:revision>7</cp:revision>
  <dcterms:created xsi:type="dcterms:W3CDTF">2023-08-09T12:44:00Z</dcterms:created>
  <dcterms:modified xsi:type="dcterms:W3CDTF">2024-08-13T05:46:59Z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