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5" r:id="rId3"/>
  </p:sldMasterIdLst>
  <p:notesMasterIdLst>
    <p:notesMasterId r:id="rId6"/>
  </p:notesMasterIdLst>
  <p:sldIdLst>
    <p:sldId id="460" r:id="rId4"/>
    <p:sldId id="256" r:id="rId5"/>
    <p:sldId id="335" r:id="rId7"/>
    <p:sldId id="338" r:id="rId8"/>
    <p:sldId id="337" r:id="rId9"/>
    <p:sldId id="339" r:id="rId10"/>
    <p:sldId id="340" r:id="rId11"/>
    <p:sldId id="399" r:id="rId12"/>
    <p:sldId id="400" r:id="rId13"/>
    <p:sldId id="440" r:id="rId14"/>
    <p:sldId id="437" r:id="rId15"/>
    <p:sldId id="438" r:id="rId16"/>
    <p:sldId id="439" r:id="rId17"/>
    <p:sldId id="441" r:id="rId18"/>
    <p:sldId id="430" r:id="rId19"/>
    <p:sldId id="431" r:id="rId20"/>
    <p:sldId id="432" r:id="rId21"/>
    <p:sldId id="444" r:id="rId22"/>
    <p:sldId id="445" r:id="rId23"/>
    <p:sldId id="446" r:id="rId24"/>
    <p:sldId id="447" r:id="rId25"/>
    <p:sldId id="448" r:id="rId26"/>
    <p:sldId id="433" r:id="rId27"/>
    <p:sldId id="434" r:id="rId28"/>
    <p:sldId id="457" r:id="rId29"/>
    <p:sldId id="435" r:id="rId30"/>
    <p:sldId id="305" r:id="rId31"/>
  </p:sldIdLst>
  <p:sldSz cx="12192000" cy="6858000"/>
  <p:notesSz cx="6858000" cy="9144000"/>
  <p:embeddedFontLst>
    <p:embeddedFont>
      <p:font typeface="汉仪范笑歌隶书简" panose="02010609000101010101" pitchFamily="49" charset="-122"/>
      <p:regular r:id="rId36"/>
    </p:embeddedFont>
    <p:embeddedFont>
      <p:font typeface="Arial Black" panose="020B0A04020102020204" charset="0"/>
      <p:bold r:id="rId37"/>
    </p:embeddedFont>
    <p:embeddedFont>
      <p:font typeface="Agency FB" panose="020B0503020202020204" pitchFamily="34" charset="0"/>
      <p:regular r:id="rId38"/>
      <p:bold r:id="rId39"/>
    </p:embeddedFont>
    <p:embeddedFont>
      <p:font typeface="方正粗黑宋简体" panose="02000000000000000000" charset="-122"/>
      <p:regular r:id="rId40"/>
    </p:embeddedFont>
    <p:embeddedFont>
      <p:font typeface="微软雅黑" panose="020B0503020204020204" pitchFamily="34" charset="-122"/>
      <p:regular r:id="rId41"/>
    </p:embeddedFont>
    <p:embeddedFont>
      <p:font typeface="Calibri" panose="020F0502020204030204" charset="0"/>
      <p:regular r:id="rId42"/>
    </p:embeddedFont>
    <p:embeddedFont>
      <p:font typeface="方正尚酷简体" panose="03000509000000000000" charset="0"/>
      <p:regular r:id="rId43"/>
    </p:embeddedFont>
    <p:embeddedFont>
      <p:font typeface="等线" panose="02010600030101010101" charset="-122"/>
      <p:regular r:id="rId44"/>
    </p:embeddedFont>
    <p:embeddedFont>
      <p:font typeface="Impact" panose="020B0806030902050204" charset="0"/>
      <p:regular r:id="rId45"/>
    </p:embeddedFont>
    <p:embeddedFont>
      <p:font typeface="方正兰亭准黑_GBK" panose="02000000000000000000" charset="0"/>
      <p:regular r:id="rId46"/>
    </p:embeddedFont>
    <p:embeddedFont>
      <p:font typeface="幼圆" panose="02010509060101010101" pitchFamily="49" charset="-122"/>
      <p:regular r:id="rId47"/>
    </p:embeddedFont>
    <p:embeddedFont>
      <p:font typeface="华文新魏" panose="02010800040101010101" pitchFamily="2" charset="-122"/>
      <p:regular r:id="rId4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B70A3"/>
    <a:srgbClr val="746F7E"/>
    <a:srgbClr val="E86747"/>
    <a:srgbClr val="D6A103"/>
    <a:srgbClr val="3E8FA9"/>
    <a:srgbClr val="FEFDFC"/>
    <a:srgbClr val="F7EC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67" d="100"/>
          <a:sy n="67" d="100"/>
        </p:scale>
        <p:origin x="748" y="56"/>
      </p:cViewPr>
      <p:guideLst>
        <p:guide orient="horz" pos="2144"/>
        <p:guide pos="3804"/>
      </p:guideLst>
    </p:cSldViewPr>
  </p:slideViewPr>
  <p:notesTextViewPr>
    <p:cViewPr>
      <p:scale>
        <a:sx n="1" d="1"/>
        <a:sy n="1" d="1"/>
      </p:scale>
      <p:origin x="0" y="0"/>
    </p:cViewPr>
  </p:notesTextViewPr>
  <p:sorterViewPr>
    <p:cViewPr>
      <p:scale>
        <a:sx n="100" d="100"/>
        <a:sy n="100" d="100"/>
      </p:scale>
      <p:origin x="0" y="-2656"/>
    </p:cViewPr>
  </p:sorterViewPr>
  <p:notesViewPr>
    <p:cSldViewPr>
      <p:cViewPr>
        <p:scale>
          <a:sx n="1" d="1"/>
          <a:sy n="1" d="1"/>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8" Type="http://schemas.openxmlformats.org/officeDocument/2006/relationships/font" Target="fonts/font13.fntdata"/><Relationship Id="rId47" Type="http://schemas.openxmlformats.org/officeDocument/2006/relationships/font" Target="fonts/font12.fntdata"/><Relationship Id="rId46" Type="http://schemas.openxmlformats.org/officeDocument/2006/relationships/font" Target="fonts/font11.fntdata"/><Relationship Id="rId45" Type="http://schemas.openxmlformats.org/officeDocument/2006/relationships/font" Target="fonts/font10.fntdata"/><Relationship Id="rId44" Type="http://schemas.openxmlformats.org/officeDocument/2006/relationships/font" Target="fonts/font9.fntdata"/><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slide" Target="slides/slide1.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3F6B1-C658-4359-80A4-42BDEC80DFB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CFBF1-9A45-4A40-985F-FA17F4C05E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www.515ppt.com</a:t>
            </a:r>
            <a:endParaRPr lang="zh-CN" altLang="en-US"/>
          </a:p>
        </p:txBody>
      </p:sp>
      <p:sp>
        <p:nvSpPr>
          <p:cNvPr id="4" name="灯片编号占位符 3"/>
          <p:cNvSpPr>
            <a:spLocks noGrp="1"/>
          </p:cNvSpPr>
          <p:nvPr>
            <p:ph type="sldNum" sz="quarter" idx="10"/>
          </p:nvPr>
        </p:nvSpPr>
        <p:spPr/>
        <p:txBody>
          <a:bodyPr/>
          <a:lstStyle/>
          <a:p>
            <a:fld id="{30BCFBF1-9A45-4A40-985F-FA17F4C05E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dirty="0"/>
          </a:p>
        </p:txBody>
      </p:sp>
      <p:sp>
        <p:nvSpPr>
          <p:cNvPr id="3" name="Content Placeholder 2"/>
          <p:cNvSpPr>
            <a:spLocks noGrp="1"/>
          </p:cNvSpPr>
          <p:nvPr>
            <p:ph sz="half" idx="1" hasCustomPrompt="1"/>
          </p:nvPr>
        </p:nvSpPr>
        <p:spPr>
          <a:xfrm>
            <a:off x="838200" y="1825625"/>
            <a:ext cx="5181600" cy="4351338"/>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4" name="Content Placeholder 3"/>
          <p:cNvSpPr>
            <a:spLocks noGrp="1"/>
          </p:cNvSpPr>
          <p:nvPr>
            <p:ph sz="half" idx="2" hasCustomPrompt="1"/>
          </p:nvPr>
        </p:nvSpPr>
        <p:spPr>
          <a:xfrm>
            <a:off x="6172200" y="1825625"/>
            <a:ext cx="5181600" cy="4351338"/>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8"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9AFF908-B781-45B4-BA94-F959CF4EDECE}" type="datetimeFigureOut">
              <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rPr>
            </a:fld>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E3CAAA6-0479-49FD-B7FF-55CD1491D106}" type="slidenum">
              <a:rPr kumimoji="0" lang="zh-CN" altLang="en-US"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pPr fontAlgn="base"/>
            <a:r>
              <a:rPr lang="zh-CN" altLang="en-US" strike="noStrike" noProof="1"/>
              <a:t>单击此处编辑母版标题样式</a:t>
            </a:r>
            <a:endParaRPr lang="en-US" strike="noStrike" noProof="1"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7600" indent="0">
              <a:buNone/>
              <a:defRPr sz="1600" b="1"/>
            </a:lvl9pPr>
          </a:lstStyle>
          <a:p>
            <a:pPr lvl="0" fontAlgn="base"/>
            <a:r>
              <a:rPr lang="zh-CN" altLang="en-US" strike="noStrike" noProof="1"/>
              <a:t>编辑母版文本样式</a:t>
            </a:r>
            <a:endParaRPr lang="zh-CN" altLang="en-US" strike="noStrike" noProof="1"/>
          </a:p>
        </p:txBody>
      </p:sp>
      <p:sp>
        <p:nvSpPr>
          <p:cNvPr id="4" name="Content Placeholder 3"/>
          <p:cNvSpPr>
            <a:spLocks noGrp="1"/>
          </p:cNvSpPr>
          <p:nvPr>
            <p:ph sz="half" idx="2" hasCustomPrompt="1"/>
          </p:nvPr>
        </p:nvSpPr>
        <p:spPr>
          <a:xfrm>
            <a:off x="839789" y="2505075"/>
            <a:ext cx="5157787" cy="3684588"/>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7600" indent="0">
              <a:buNone/>
              <a:defRPr sz="1600" b="1"/>
            </a:lvl9pPr>
          </a:lstStyle>
          <a:p>
            <a:pPr lvl="0" fontAlgn="base"/>
            <a:r>
              <a:rPr lang="zh-CN" altLang="en-US" strike="noStrike" noProof="1"/>
              <a:t>编辑母版文本样式</a:t>
            </a:r>
            <a:endParaRPr lang="zh-CN" altLang="en-US" strike="noStrike" noProof="1"/>
          </a:p>
        </p:txBody>
      </p:sp>
      <p:sp>
        <p:nvSpPr>
          <p:cNvPr id="6" name="Content Placeholder 5"/>
          <p:cNvSpPr>
            <a:spLocks noGrp="1"/>
          </p:cNvSpPr>
          <p:nvPr>
            <p:ph sz="quarter" idx="4" hasCustomPrompt="1"/>
          </p:nvPr>
        </p:nvSpPr>
        <p:spPr>
          <a:xfrm>
            <a:off x="6172201" y="2505075"/>
            <a:ext cx="5183188" cy="3684588"/>
          </a:xfrm>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8"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090F4C0-86F8-4C77-8766-F1C4947AF0A1}" type="datetimeFigureOut">
              <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rPr>
            </a:fld>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9" name="Footer Placeholder 4"/>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10" name="Slide Number Placeholder 5"/>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ctr" anchorCtr="0" compatLnSpc="1"/>
          <a:lstStyle>
            <a:lvl1pPr>
              <a:defRPr>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1238152-F117-480A-BD68-476FA57ED0F9}" type="slidenum">
              <a:rPr kumimoji="0" lang="zh-CN" altLang="en-US"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dirty="0"/>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C891F2E-FFB7-4D45-BAA5-AC3028721825}" type="datetimeFigureOut">
              <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rPr>
            </a:fld>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50C061A-93C7-4D7D-BFF4-89D8A6871EEC}" type="slidenum">
              <a:rPr kumimoji="0" lang="zh-CN" altLang="en-US"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pic>
        <p:nvPicPr>
          <p:cNvPr id="26626" name="图片 4"/>
          <p:cNvPicPr>
            <a:picLocks noChangeAspect="1"/>
          </p:cNvPicPr>
          <p:nvPr userDrawn="1"/>
        </p:nvPicPr>
        <p:blipFill>
          <a:blip r:embed="rId2"/>
          <a:stretch>
            <a:fillRect/>
          </a:stretch>
        </p:blipFill>
        <p:spPr>
          <a:xfrm>
            <a:off x="8894763" y="152400"/>
            <a:ext cx="3162300" cy="1022350"/>
          </a:xfrm>
          <a:prstGeom prst="rect">
            <a:avLst/>
          </a:prstGeom>
          <a:noFill/>
          <a:ln w="9525">
            <a:noFill/>
          </a:ln>
        </p:spPr>
      </p:pic>
      <p:sp>
        <p:nvSpPr>
          <p:cNvPr id="8"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E6988AA-325B-414B-A459-AE044EFA17E6}" type="datetimeFigureOut">
              <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rPr>
            </a:fld>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9"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10" name="Slide Number Placeholder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709177C-3A43-4C24-920E-B54BA2455A33}" type="slidenum">
              <a:rPr kumimoji="0" lang="zh-CN" altLang="en-US"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pPr fontAlgn="base"/>
            <a:r>
              <a:rPr lang="zh-CN" altLang="en-US" strike="noStrike" noProof="1"/>
              <a:t>单击此处编辑母版标题样式</a:t>
            </a:r>
            <a:endParaRPr lang="en-US" strike="noStrike" noProof="1"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199765" indent="0">
              <a:buNone/>
              <a:defRPr sz="1000"/>
            </a:lvl8pPr>
            <a:lvl9pPr marL="3657600" indent="0">
              <a:buNone/>
              <a:defRPr sz="1000"/>
            </a:lvl9pPr>
          </a:lstStyle>
          <a:p>
            <a:pPr lvl="0" fontAlgn="base"/>
            <a:r>
              <a:rPr lang="zh-CN" altLang="en-US" strike="noStrike" noProof="1"/>
              <a:t>编辑母版文本样式</a:t>
            </a:r>
            <a:endParaRPr lang="zh-CN" altLang="en-US" strike="noStrike" noProof="1"/>
          </a:p>
        </p:txBody>
      </p:sp>
      <p:sp>
        <p:nvSpPr>
          <p:cNvPr id="8"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4B6C1F0-49C9-4AA9-8427-33A7F5BD83FE}" type="datetimeFigureOut">
              <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rPr>
            </a:fld>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14316EE-331F-4FBD-8473-3B653626A5E8}" type="slidenum">
              <a:rPr kumimoji="0" lang="zh-CN" altLang="en-US"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pPr fontAlgn="base"/>
            <a:r>
              <a:rPr lang="zh-CN" altLang="en-US" strike="noStrike" noProof="1"/>
              <a:t>单击此处编辑母版标题样式</a:t>
            </a:r>
            <a:endParaRPr lang="en-US" strike="noStrike" noProof="1" dirty="0"/>
          </a:p>
        </p:txBody>
      </p:sp>
      <p:sp>
        <p:nvSpPr>
          <p:cNvPr id="3" name="Picture Placeholder 2"/>
          <p:cNvSpPr>
            <a:spLocks noGrp="1" noChangeAspect="1"/>
          </p:cNvSpPr>
          <p:nvPr>
            <p:ph type="pic" idx="1"/>
          </p:nvPr>
        </p:nvSpPr>
        <p:spPr>
          <a:xfrm>
            <a:off x="5183188" y="987427"/>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7600" indent="0">
              <a:buNone/>
              <a:defRPr sz="2000"/>
            </a:lvl9pPr>
          </a:lstStyle>
          <a:p>
            <a:pPr marL="0" marR="0" lvl="0" indent="0" algn="l" defTabSz="914400" rtl="0" eaLnBrk="0" fontAlgn="base" latinLnBrk="0" hangingPunct="0">
              <a:lnSpc>
                <a:spcPct val="90000"/>
              </a:lnSpc>
              <a:spcBef>
                <a:spcPts val="1800"/>
              </a:spcBef>
              <a:spcAft>
                <a:spcPct val="0"/>
              </a:spcAft>
              <a:buClr>
                <a:schemeClr val="accent1"/>
              </a:buClr>
              <a:buSzPct val="70000"/>
              <a:buFont typeface="Wingdings" panose="05000000000000000000" pitchFamily="2" charset="2"/>
              <a:buNone/>
              <a:defRPr/>
            </a:pPr>
            <a:r>
              <a:rPr kumimoji="0" lang="zh-CN" altLang="en-US" sz="3200" b="0" i="0" u="none" strike="noStrike" kern="1200" cap="none" spc="0" normalizeH="0" baseline="0" noProof="0">
                <a:ln>
                  <a:noFill/>
                </a:ln>
                <a:solidFill>
                  <a:schemeClr val="accent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199765" indent="0">
              <a:buNone/>
              <a:defRPr sz="1000"/>
            </a:lvl8pPr>
            <a:lvl9pPr marL="3657600" indent="0">
              <a:buNone/>
              <a:defRPr sz="1000"/>
            </a:lvl9pPr>
          </a:lstStyle>
          <a:p>
            <a:pPr lvl="0" fontAlgn="base"/>
            <a:r>
              <a:rPr lang="zh-CN" altLang="en-US" strike="noStrike" noProof="1"/>
              <a:t>编辑母版文本样式</a:t>
            </a:r>
            <a:endParaRPr lang="zh-CN" altLang="en-US" strike="noStrike" noProof="1"/>
          </a:p>
        </p:txBody>
      </p:sp>
      <p:sp>
        <p:nvSpPr>
          <p:cNvPr id="8" name="Date Placeholder 3"/>
          <p:cNvSpPr>
            <a:spLocks noGrp="1"/>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A0E5E8E-570E-40F7-807A-B61A7BBDE630}" type="datetimeFigureOut">
              <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rPr>
            </a:fld>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8561640-20D5-4E03-B9E6-C9804F650D46}" type="slidenum">
              <a:rPr kumimoji="0" lang="zh-CN" altLang="en-US"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dirty="0"/>
          </a:p>
        </p:txBody>
      </p:sp>
      <p:sp>
        <p:nvSpPr>
          <p:cNvPr id="3" name="Vertical Text Placeholder 2"/>
          <p:cNvSpPr>
            <a:spLocks noGrp="1"/>
          </p:cNvSpPr>
          <p:nvPr>
            <p:ph type="body" orient="vert" idx="1" hasCustomPrompt="1"/>
          </p:nvPr>
        </p:nvSpPr>
        <p:spPr/>
        <p:txBody>
          <a:bodyPr vert="eaVert"/>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B557590-CD93-4A09-ABAB-B78994E08628}" type="datetimeFigureOut">
              <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rPr>
            </a:fld>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A5C9A9D-CE95-4952-ADE4-10BEDFE2815D}" type="slidenum">
              <a:rPr kumimoji="0" lang="zh-CN" altLang="en-US"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pPr fontAlgn="base"/>
            <a:r>
              <a:rPr lang="zh-CN" altLang="en-US" strike="noStrike" noProof="1"/>
              <a:t>单击此处编辑母版标题样式</a:t>
            </a:r>
            <a:endParaRPr lang="en-US" strike="noStrike" noProof="1"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dirty="0"/>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66AA8EB-DE61-43BD-AFEF-80A35B14C36A}" type="datetimeFigureOut">
              <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rPr>
            </a:fld>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34729DC-3FAC-4CC9-8DAF-A409E071B9D7}" type="slidenum">
              <a:rPr kumimoji="0" lang="zh-CN" altLang="en-US"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6" name="直接连接符 5"/>
          <p:cNvCxnSpPr/>
          <p:nvPr userDrawn="1"/>
        </p:nvCxnSpPr>
        <p:spPr>
          <a:xfrm flipV="1">
            <a:off x="772978" y="1140758"/>
            <a:ext cx="10646044" cy="109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910" y="187325"/>
            <a:ext cx="1165860" cy="1194435"/>
          </a:xfrm>
          <a:prstGeom prst="rect">
            <a:avLst/>
          </a:prstGeom>
        </p:spPr>
      </p:pic>
      <p:sp>
        <p:nvSpPr>
          <p:cNvPr id="10" name="矩形 9"/>
          <p:cNvSpPr/>
          <p:nvPr userDrawn="1"/>
        </p:nvSpPr>
        <p:spPr>
          <a:xfrm>
            <a:off x="7995285" y="187325"/>
            <a:ext cx="4213225" cy="3492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zh-CN" altLang="en-US"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rPr>
              <a:t>金华市孝顺高级中学 严晓倩</a:t>
            </a:r>
            <a:r>
              <a:rPr lang="en-US" altLang="zh-CN"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rPr>
              <a:t>Iris</a:t>
            </a:r>
            <a:endParaRPr lang="en-US" altLang="zh-CN"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cxnSp>
        <p:nvCxnSpPr>
          <p:cNvPr id="6" name="直接连接符 5"/>
          <p:cNvCxnSpPr/>
          <p:nvPr userDrawn="1"/>
        </p:nvCxnSpPr>
        <p:spPr>
          <a:xfrm flipV="1">
            <a:off x="772978" y="1102658"/>
            <a:ext cx="10646044" cy="109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910" y="187325"/>
            <a:ext cx="1165860" cy="1194435"/>
          </a:xfrm>
          <a:prstGeom prst="rect">
            <a:avLst/>
          </a:prstGeom>
        </p:spPr>
      </p:pic>
      <p:sp>
        <p:nvSpPr>
          <p:cNvPr id="2" name="矩形 1"/>
          <p:cNvSpPr/>
          <p:nvPr userDrawn="1"/>
        </p:nvSpPr>
        <p:spPr>
          <a:xfrm>
            <a:off x="7995285" y="187325"/>
            <a:ext cx="4213225" cy="3492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zh-CN" altLang="en-US"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rPr>
              <a:t>金华市孝顺高级中学 严晓倩</a:t>
            </a:r>
            <a:r>
              <a:rPr lang="en-US" altLang="zh-CN"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rPr>
              <a:t>Iris</a:t>
            </a:r>
            <a:endParaRPr lang="en-US" altLang="zh-CN"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cxnSp>
        <p:nvCxnSpPr>
          <p:cNvPr id="6" name="直接连接符 5"/>
          <p:cNvCxnSpPr/>
          <p:nvPr userDrawn="1"/>
        </p:nvCxnSpPr>
        <p:spPr>
          <a:xfrm flipV="1">
            <a:off x="772978" y="1102658"/>
            <a:ext cx="10646044" cy="109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910" y="187325"/>
            <a:ext cx="1165860" cy="1194435"/>
          </a:xfrm>
          <a:prstGeom prst="rect">
            <a:avLst/>
          </a:prstGeom>
        </p:spPr>
      </p:pic>
      <p:sp>
        <p:nvSpPr>
          <p:cNvPr id="10" name="矩形 9"/>
          <p:cNvSpPr/>
          <p:nvPr userDrawn="1"/>
        </p:nvSpPr>
        <p:spPr>
          <a:xfrm>
            <a:off x="7995285" y="187325"/>
            <a:ext cx="4213225" cy="3492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zh-CN" altLang="en-US"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rPr>
              <a:t>金华市孝顺高级中学 严晓倩</a:t>
            </a:r>
            <a:r>
              <a:rPr lang="en-US" altLang="zh-CN"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rPr>
              <a:t>Iris</a:t>
            </a:r>
            <a:endParaRPr lang="en-US" altLang="zh-CN"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cxnSp>
        <p:nvCxnSpPr>
          <p:cNvPr id="6" name="直接连接符 5"/>
          <p:cNvCxnSpPr/>
          <p:nvPr userDrawn="1"/>
        </p:nvCxnSpPr>
        <p:spPr>
          <a:xfrm flipV="1">
            <a:off x="772978" y="1102658"/>
            <a:ext cx="10646044" cy="109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910" y="187325"/>
            <a:ext cx="1165860" cy="1194435"/>
          </a:xfrm>
          <a:prstGeom prst="rect">
            <a:avLst/>
          </a:prstGeom>
        </p:spPr>
      </p:pic>
      <p:sp>
        <p:nvSpPr>
          <p:cNvPr id="10" name="矩形 9"/>
          <p:cNvSpPr/>
          <p:nvPr userDrawn="1"/>
        </p:nvSpPr>
        <p:spPr>
          <a:xfrm>
            <a:off x="7995285" y="187325"/>
            <a:ext cx="4213225" cy="3492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zh-CN" altLang="en-US"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rPr>
              <a:t>金华市孝顺高级中学 严晓倩</a:t>
            </a:r>
            <a:r>
              <a:rPr lang="en-US" altLang="zh-CN"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rPr>
              <a:t>Iris</a:t>
            </a:r>
            <a:endParaRPr lang="en-US" altLang="zh-CN"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625C76-9525-4FEE-BB09-E874AC88D71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00A8A38-26B9-44F4-A4F3-BAAF9D8E968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0482" name="图片 7"/>
          <p:cNvPicPr>
            <a:picLocks noChangeAspect="1"/>
          </p:cNvPicPr>
          <p:nvPr/>
        </p:nvPicPr>
        <p:blipFill>
          <a:blip r:embed="rId2"/>
          <a:stretch>
            <a:fillRect/>
          </a:stretch>
        </p:blipFill>
        <p:spPr>
          <a:xfrm>
            <a:off x="0" y="0"/>
            <a:ext cx="12192000" cy="6858000"/>
          </a:xfrm>
          <a:prstGeom prst="rect">
            <a:avLst/>
          </a:prstGeom>
          <a:noFill/>
          <a:ln w="9525">
            <a:noFill/>
          </a:ln>
        </p:spPr>
      </p:pic>
      <p:pic>
        <p:nvPicPr>
          <p:cNvPr id="20483" name="图片 7"/>
          <p:cNvPicPr>
            <a:picLocks noChangeAspect="1"/>
          </p:cNvPicPr>
          <p:nvPr userDrawn="1"/>
        </p:nvPicPr>
        <p:blipFill>
          <a:blip r:embed="rId3"/>
          <a:stretch>
            <a:fillRect/>
          </a:stretch>
        </p:blipFill>
        <p:spPr>
          <a:xfrm>
            <a:off x="8894763" y="152400"/>
            <a:ext cx="3162300" cy="1022350"/>
          </a:xfrm>
          <a:prstGeom prst="rect">
            <a:avLst/>
          </a:prstGeom>
          <a:noFill/>
          <a:ln w="9525">
            <a:noFill/>
          </a:ln>
        </p:spPr>
      </p:pic>
      <p:sp>
        <p:nvSpPr>
          <p:cNvPr id="2" name="Title 1"/>
          <p:cNvSpPr>
            <a:spLocks noGrp="1"/>
          </p:cNvSpPr>
          <p:nvPr>
            <p:ph type="ctrTitle"/>
          </p:nvPr>
        </p:nvSpPr>
        <p:spPr>
          <a:xfrm>
            <a:off x="1036682" y="1057275"/>
            <a:ext cx="7452359" cy="1454518"/>
          </a:xfrm>
        </p:spPr>
        <p:txBody>
          <a:bodyPr>
            <a:normAutofit/>
          </a:bodyPr>
          <a:lstStyle>
            <a:lvl1pPr algn="ctr">
              <a:lnSpc>
                <a:spcPct val="100000"/>
              </a:lnSpc>
              <a:defRPr sz="3400" b="1" i="0">
                <a:ln w="14605">
                  <a:noFill/>
                </a:ln>
                <a:solidFill>
                  <a:schemeClr val="bg1"/>
                </a:solidFill>
                <a:effectLst>
                  <a:outerShdw blurRad="50800" dist="38100" dir="5400000" algn="t" rotWithShape="0">
                    <a:prstClr val="black">
                      <a:alpha val="40000"/>
                    </a:prstClr>
                  </a:outerShdw>
                </a:effectLst>
              </a:defRPr>
            </a:lvl1pPr>
          </a:lstStyle>
          <a:p>
            <a:pPr fontAlgn="base"/>
            <a:r>
              <a:rPr lang="zh-CN" altLang="en-US" strike="noStrike" noProof="1"/>
              <a:t>单击此处编辑母版标题样式</a:t>
            </a:r>
            <a:endParaRPr lang="en-US" strike="noStrike" noProof="1" dirty="0"/>
          </a:p>
        </p:txBody>
      </p:sp>
      <p:sp>
        <p:nvSpPr>
          <p:cNvPr id="3" name="Subtitle 2"/>
          <p:cNvSpPr>
            <a:spLocks noGrp="1"/>
          </p:cNvSpPr>
          <p:nvPr>
            <p:ph type="subTitle" idx="1" hasCustomPrompt="1"/>
          </p:nvPr>
        </p:nvSpPr>
        <p:spPr>
          <a:xfrm>
            <a:off x="1036683" y="2613483"/>
            <a:ext cx="7452359" cy="403225"/>
          </a:xfrm>
          <a:prstGeom prst="rect">
            <a:avLst/>
          </a:prstGeom>
          <a:noFill/>
          <a:ln w="12700">
            <a:noFill/>
          </a:ln>
        </p:spPr>
        <p:txBody>
          <a:bodyPr anchor="ct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7600" indent="0" algn="ctr">
              <a:buNone/>
              <a:defRPr sz="1600"/>
            </a:lvl9pPr>
          </a:lstStyle>
          <a:p>
            <a:pPr fontAlgn="base"/>
            <a:r>
              <a:rPr lang="zh-CN" altLang="en-US" strike="noStrike" noProof="1"/>
              <a:t>单击以编辑母版副标题样式</a:t>
            </a:r>
            <a:endParaRPr lang="en-US" strike="noStrike" noProof="1" dirty="0"/>
          </a:p>
        </p:txBody>
      </p:sp>
      <p:sp>
        <p:nvSpPr>
          <p:cNvPr id="9"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D818675-FB17-4F8B-AD02-782AD85FDA97}" type="datetimeFigureOut">
              <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rPr>
            </a:fld>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1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44C7BF1-A908-4815-947D-A85524F6D4E3}" type="slidenum">
              <a:rPr kumimoji="0" lang="zh-CN" altLang="en-US"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a:t>单击此处编辑母版标题样式</a:t>
            </a:r>
            <a:endParaRPr lang="en-US" strike="noStrike" noProof="1" dirty="0"/>
          </a:p>
        </p:txBody>
      </p:sp>
      <p:sp>
        <p:nvSpPr>
          <p:cNvPr id="3" name="Content Placeholder 2"/>
          <p:cNvSpPr>
            <a:spLocks noGrp="1"/>
          </p:cNvSpPr>
          <p:nvPr>
            <p:ph idx="1" hasCustomPrompt="1"/>
          </p:nvPr>
        </p:nvSpPr>
        <p:spPr/>
        <p:txBody>
          <a:bodyPr/>
          <a:lstStyle/>
          <a:p>
            <a:pPr lvl="0" fontAlgn="base"/>
            <a:r>
              <a:rPr lang="zh-CN" altLang="en-US" strike="noStrike" noProof="1"/>
              <a:t>编辑母版文本样式</a:t>
            </a:r>
            <a:endParaRPr lang="zh-CN" altLang="en-US" strike="noStrike" noProof="1"/>
          </a:p>
          <a:p>
            <a:pPr lvl="1" fontAlgn="base"/>
            <a:r>
              <a:rPr lang="zh-CN" altLang="en-US" strike="noStrike" noProof="1"/>
              <a:t>第二级</a:t>
            </a:r>
            <a:endParaRPr lang="zh-CN" altLang="en-US" strike="noStrike" noProof="1"/>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E83BB4B-5AB0-49A3-BEE0-480A3F4B4C5C}" type="datetimeFigureOut">
              <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rPr>
            </a:fld>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E7F35A-D9B4-4BB6-829E-2616A9DC1748}" type="slidenum">
              <a:rPr kumimoji="0" lang="zh-CN" altLang="en-US"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1" y="2777218"/>
            <a:ext cx="10515600" cy="1070339"/>
          </a:xfrm>
        </p:spPr>
        <p:txBody>
          <a:bodyPr/>
          <a:lstStyle>
            <a:lvl1pPr>
              <a:defRPr sz="4800">
                <a:solidFill>
                  <a:schemeClr val="accent1"/>
                </a:solidFill>
              </a:defRPr>
            </a:lvl1pPr>
          </a:lstStyle>
          <a:p>
            <a:pPr fontAlgn="base"/>
            <a:r>
              <a:rPr lang="zh-CN" altLang="en-US" strike="noStrike" noProof="1"/>
              <a:t>单击此处编辑母版标题样式</a:t>
            </a:r>
            <a:endParaRPr lang="en-US" strike="noStrike" noProof="1" dirty="0"/>
          </a:p>
        </p:txBody>
      </p:sp>
      <p:sp>
        <p:nvSpPr>
          <p:cNvPr id="3" name="Text Placeholder 2"/>
          <p:cNvSpPr>
            <a:spLocks noGrp="1"/>
          </p:cNvSpPr>
          <p:nvPr>
            <p:ph type="body" idx="1" hasCustomPrompt="1"/>
          </p:nvPr>
        </p:nvSpPr>
        <p:spPr>
          <a:xfrm>
            <a:off x="857251" y="387454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编辑母版文本样式</a:t>
            </a:r>
            <a:endParaRPr lang="zh-CN" altLang="en-US" strike="noStrike" noProof="1"/>
          </a:p>
        </p:txBody>
      </p:sp>
      <p:sp>
        <p:nvSpPr>
          <p:cNvPr id="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246ABB2-503A-4320-9F37-61A455720961}" type="datetimeFigureOut">
              <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rPr>
            </a:fld>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10"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defRPr>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06C9121-D903-49DB-9598-8FB68F70BB97}" type="slidenum">
              <a:rPr kumimoji="0" lang="zh-CN" altLang="en-US"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A6A6A6"/>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4.jpeg"/><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DFC"/>
        </a:solidFill>
        <a:effectLst/>
      </p:bgPr>
    </p:bg>
    <p:spTree>
      <p:nvGrpSpPr>
        <p:cNvPr id="1" name=""/>
        <p:cNvGrpSpPr/>
        <p:nvPr/>
      </p:nvGrpSpPr>
      <p:grpSpPr>
        <a:xfrm>
          <a:off x="0" y="0"/>
          <a:ext cx="0" cy="0"/>
          <a:chOff x="0" y="0"/>
          <a:chExt cx="0" cy="0"/>
        </a:xfrm>
      </p:grpSpPr>
      <p:pic>
        <p:nvPicPr>
          <p:cNvPr id="50181" name="内容占位符 3"/>
          <p:cNvPicPr>
            <a:picLocks noGrp="1" noChangeAspect="1"/>
          </p:cNvPicPr>
          <p:nvPr>
            <p:ph idx="1"/>
          </p:nvPr>
        </p:nvPicPr>
        <p:blipFill>
          <a:blip r:embed="rId7"/>
          <a:stretch>
            <a:fillRect/>
          </a:stretch>
        </p:blipFill>
        <p:spPr>
          <a:xfrm>
            <a:off x="10358755" y="97155"/>
            <a:ext cx="1725930" cy="556260"/>
          </a:xfr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074" name="图片 13"/>
          <p:cNvPicPr>
            <a:picLocks noChangeAspect="1"/>
          </p:cNvPicPr>
          <p:nvPr/>
        </p:nvPicPr>
        <p:blipFill>
          <a:blip r:embed="rId12"/>
          <a:srcRect l="5550" t="1527"/>
          <a:stretch>
            <a:fillRect/>
          </a:stretch>
        </p:blipFill>
        <p:spPr>
          <a:xfrm>
            <a:off x="-38100" y="-31750"/>
            <a:ext cx="12230100" cy="7172325"/>
          </a:xfrm>
          <a:prstGeom prst="rect">
            <a:avLst/>
          </a:prstGeom>
          <a:noFill/>
          <a:ln w="9525">
            <a:noFill/>
          </a:ln>
        </p:spPr>
      </p:pic>
      <p:sp>
        <p:nvSpPr>
          <p:cNvPr id="3075" name="Title Placeholder 1"/>
          <p:cNvSpPr>
            <a:spLocks noGrp="1"/>
          </p:cNvSpPr>
          <p:nvPr>
            <p:ph type="title"/>
          </p:nvPr>
        </p:nvSpPr>
        <p:spPr>
          <a:xfrm>
            <a:off x="2717800" y="165100"/>
            <a:ext cx="8991600" cy="601663"/>
          </a:xfrm>
          <a:prstGeom prst="rect">
            <a:avLst/>
          </a:prstGeom>
          <a:noFill/>
          <a:ln w="9525">
            <a:noFill/>
          </a:ln>
        </p:spPr>
        <p:txBody>
          <a:bodyPr anchor="b"/>
          <a:p>
            <a:pPr lvl="0"/>
            <a:r>
              <a:rPr lang="zh-CN" altLang="en-US" dirty="0"/>
              <a:t>单击此处编辑母版标题样式</a:t>
            </a:r>
            <a:endParaRPr lang="en-US" altLang="zh-CN" dirty="0"/>
          </a:p>
        </p:txBody>
      </p:sp>
      <p:sp>
        <p:nvSpPr>
          <p:cNvPr id="3076" name="Text Placeholder 2"/>
          <p:cNvSpPr>
            <a:spLocks noGrp="1"/>
          </p:cNvSpPr>
          <p:nvPr>
            <p:ph type="body"/>
          </p:nvPr>
        </p:nvSpPr>
        <p:spPr>
          <a:xfrm>
            <a:off x="1054100" y="1619250"/>
            <a:ext cx="10553700" cy="4737100"/>
          </a:xfrm>
          <a:prstGeom prst="rect">
            <a:avLst/>
          </a:prstGeom>
          <a:noFill/>
          <a:ln w="9525">
            <a:noFill/>
          </a:ln>
        </p:spPr>
        <p:txBody>
          <a:bodyPr anchor="t"/>
          <a:p>
            <a:pPr lvl="0" indent="-357505"/>
            <a:r>
              <a:rPr lang="zh-CN" altLang="en-US" dirty="0"/>
              <a:t>单击此处编辑母版文本样式</a:t>
            </a:r>
            <a:endParaRPr lang="zh-CN" altLang="en-US" dirty="0"/>
          </a:p>
          <a:p>
            <a:pPr lvl="1" indent="-357505"/>
            <a:r>
              <a:rPr lang="zh-CN" altLang="en-US" dirty="0"/>
              <a:t>第二级</a:t>
            </a:r>
            <a:endParaRPr lang="zh-CN"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lumMod val="65000"/>
                  </a:srgb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CE2DE03-A054-40C8-BF87-6AB64EBD57ED}" type="datetimeFigureOut">
              <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rPr>
            </a:fld>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lumMod val="65000"/>
                  </a:srgb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lumMod val="65000"/>
                </a:srgb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A6A6A6"/>
                </a:solidFill>
                <a:ea typeface="幼圆" panose="02010509060101010101" pitchFamily="49"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663A0D5-C8CC-4155-B69F-92FCABBE7909}" type="slidenum">
              <a:rPr kumimoji="0" lang="zh-CN" altLang="en-US" sz="1200" b="0" i="0" u="none" strike="noStrike" kern="1200" cap="none" spc="0" normalizeH="0" baseline="0" noProof="0">
                <a:ln>
                  <a:noFill/>
                </a:ln>
                <a:solidFill>
                  <a:srgbClr val="A6A6A6"/>
                </a:solidFill>
                <a:effectLst/>
                <a:uLnTx/>
                <a:uFillTx/>
                <a:latin typeface="Arial" panose="020B0604020202020204" pitchFamily="34" charset="0"/>
                <a:ea typeface="幼圆" panose="02010509060101010101" pitchFamily="49" charset="-122"/>
                <a:cs typeface="+mn-cs"/>
              </a:rPr>
            </a:fld>
            <a:endParaRPr kumimoji="0" lang="en-US" altLang="zh-CN" sz="1200" b="0" i="0" u="none" strike="noStrike" kern="1200" cap="none" spc="0" normalizeH="0" baseline="0" noProof="0">
              <a:ln>
                <a:noFill/>
              </a:ln>
              <a:solidFill>
                <a:srgbClr val="A6A6A6"/>
              </a:solidFill>
              <a:effectLst/>
              <a:uLnTx/>
              <a:uFillTx/>
              <a:latin typeface="Arial" panose="020B0604020202020204" pitchFamily="34" charset="0"/>
              <a:ea typeface="幼圆" panose="02010509060101010101" pitchFamily="49" charset="-122"/>
              <a:cs typeface="+mn-cs"/>
            </a:endParaRPr>
          </a:p>
        </p:txBody>
      </p:sp>
      <p:pic>
        <p:nvPicPr>
          <p:cNvPr id="3080" name="图片 7"/>
          <p:cNvPicPr>
            <a:picLocks noChangeAspect="1"/>
          </p:cNvPicPr>
          <p:nvPr userDrawn="1"/>
        </p:nvPicPr>
        <p:blipFill>
          <a:blip r:embed="rId13"/>
          <a:stretch>
            <a:fillRect/>
          </a:stretch>
        </p:blipFill>
        <p:spPr>
          <a:xfrm>
            <a:off x="8894763" y="152400"/>
            <a:ext cx="3162300" cy="10223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lvl1pPr algn="l" rtl="0" eaLnBrk="0" fontAlgn="base" hangingPunct="0">
        <a:lnSpc>
          <a:spcPct val="90000"/>
        </a:lnSpc>
        <a:spcBef>
          <a:spcPct val="0"/>
        </a:spcBef>
        <a:spcAft>
          <a:spcPct val="0"/>
        </a:spcAft>
        <a:defRPr sz="2800" kern="1200">
          <a:solidFill>
            <a:schemeClr val="bg1"/>
          </a:solidFill>
          <a:latin typeface="+mj-lt"/>
          <a:ea typeface="+mj-ea"/>
          <a:cs typeface="+mj-cs"/>
        </a:defRPr>
      </a:lvl1pPr>
      <a:lvl2pPr algn="l" rtl="0" eaLnBrk="0" fontAlgn="base" hangingPunct="0">
        <a:lnSpc>
          <a:spcPct val="90000"/>
        </a:lnSpc>
        <a:spcBef>
          <a:spcPct val="0"/>
        </a:spcBef>
        <a:spcAft>
          <a:spcPct val="0"/>
        </a:spcAft>
        <a:defRPr sz="2800">
          <a:solidFill>
            <a:schemeClr val="bg1"/>
          </a:solidFill>
          <a:latin typeface="Arial Black" panose="020B0A04020102020204" charset="0"/>
          <a:ea typeface="微软雅黑" panose="020B0503020204020204" pitchFamily="34" charset="-122"/>
        </a:defRPr>
      </a:lvl2pPr>
      <a:lvl3pPr algn="l" rtl="0" eaLnBrk="0" fontAlgn="base" hangingPunct="0">
        <a:lnSpc>
          <a:spcPct val="90000"/>
        </a:lnSpc>
        <a:spcBef>
          <a:spcPct val="0"/>
        </a:spcBef>
        <a:spcAft>
          <a:spcPct val="0"/>
        </a:spcAft>
        <a:defRPr sz="2800">
          <a:solidFill>
            <a:schemeClr val="bg1"/>
          </a:solidFill>
          <a:latin typeface="Arial Black" panose="020B0A04020102020204" charset="0"/>
          <a:ea typeface="微软雅黑" panose="020B0503020204020204" pitchFamily="34" charset="-122"/>
        </a:defRPr>
      </a:lvl3pPr>
      <a:lvl4pPr algn="l" rtl="0" eaLnBrk="0" fontAlgn="base" hangingPunct="0">
        <a:lnSpc>
          <a:spcPct val="90000"/>
        </a:lnSpc>
        <a:spcBef>
          <a:spcPct val="0"/>
        </a:spcBef>
        <a:spcAft>
          <a:spcPct val="0"/>
        </a:spcAft>
        <a:defRPr sz="2800">
          <a:solidFill>
            <a:schemeClr val="bg1"/>
          </a:solidFill>
          <a:latin typeface="Arial Black" panose="020B0A04020102020204" charset="0"/>
          <a:ea typeface="微软雅黑" panose="020B0503020204020204" pitchFamily="34" charset="-122"/>
        </a:defRPr>
      </a:lvl4pPr>
      <a:lvl5pPr algn="l" rtl="0" eaLnBrk="0" fontAlgn="base" hangingPunct="0">
        <a:lnSpc>
          <a:spcPct val="90000"/>
        </a:lnSpc>
        <a:spcBef>
          <a:spcPct val="0"/>
        </a:spcBef>
        <a:spcAft>
          <a:spcPct val="0"/>
        </a:spcAft>
        <a:defRPr sz="2800">
          <a:solidFill>
            <a:schemeClr val="bg1"/>
          </a:solidFill>
          <a:latin typeface="Arial Black" panose="020B0A04020102020204" charset="0"/>
          <a:ea typeface="微软雅黑" panose="020B0503020204020204" pitchFamily="34" charset="-122"/>
        </a:defRPr>
      </a:lvl5pPr>
      <a:lvl6pPr marL="457200" algn="l" rtl="0" fontAlgn="base">
        <a:lnSpc>
          <a:spcPct val="90000"/>
        </a:lnSpc>
        <a:spcBef>
          <a:spcPct val="0"/>
        </a:spcBef>
        <a:spcAft>
          <a:spcPct val="0"/>
        </a:spcAft>
        <a:defRPr sz="2800">
          <a:solidFill>
            <a:schemeClr val="bg1"/>
          </a:solidFill>
          <a:latin typeface="Arial Black" panose="020B0A04020102020204" charset="0"/>
          <a:ea typeface="微软雅黑" panose="020B0503020204020204" pitchFamily="34" charset="-122"/>
        </a:defRPr>
      </a:lvl6pPr>
      <a:lvl7pPr marL="914400" algn="l" rtl="0" fontAlgn="base">
        <a:lnSpc>
          <a:spcPct val="90000"/>
        </a:lnSpc>
        <a:spcBef>
          <a:spcPct val="0"/>
        </a:spcBef>
        <a:spcAft>
          <a:spcPct val="0"/>
        </a:spcAft>
        <a:defRPr sz="2800">
          <a:solidFill>
            <a:schemeClr val="bg1"/>
          </a:solidFill>
          <a:latin typeface="Arial Black" panose="020B0A04020102020204" charset="0"/>
          <a:ea typeface="微软雅黑" panose="020B0503020204020204" pitchFamily="34" charset="-122"/>
        </a:defRPr>
      </a:lvl7pPr>
      <a:lvl8pPr marL="1371600" algn="l" rtl="0" fontAlgn="base">
        <a:lnSpc>
          <a:spcPct val="90000"/>
        </a:lnSpc>
        <a:spcBef>
          <a:spcPct val="0"/>
        </a:spcBef>
        <a:spcAft>
          <a:spcPct val="0"/>
        </a:spcAft>
        <a:defRPr sz="2800">
          <a:solidFill>
            <a:schemeClr val="bg1"/>
          </a:solidFill>
          <a:latin typeface="Arial Black" panose="020B0A04020102020204" charset="0"/>
          <a:ea typeface="微软雅黑" panose="020B0503020204020204" pitchFamily="34" charset="-122"/>
        </a:defRPr>
      </a:lvl8pPr>
      <a:lvl9pPr marL="1828800" algn="l" rtl="0" fontAlgn="base">
        <a:lnSpc>
          <a:spcPct val="90000"/>
        </a:lnSpc>
        <a:spcBef>
          <a:spcPct val="0"/>
        </a:spcBef>
        <a:spcAft>
          <a:spcPct val="0"/>
        </a:spcAft>
        <a:defRPr sz="2800">
          <a:solidFill>
            <a:schemeClr val="bg1"/>
          </a:solidFill>
          <a:latin typeface="Arial Black" panose="020B0A04020102020204" charset="0"/>
          <a:ea typeface="微软雅黑" panose="020B0503020204020204" pitchFamily="34" charset="-122"/>
        </a:defRPr>
      </a:lvl9pPr>
    </p:titleStyle>
    <p:bodyStyle>
      <a:lvl1pPr marL="357505" indent="-357505" algn="l" rtl="0" eaLnBrk="0" fontAlgn="base" hangingPunct="0">
        <a:lnSpc>
          <a:spcPct val="90000"/>
        </a:lnSpc>
        <a:spcBef>
          <a:spcPct val="360000"/>
        </a:spcBef>
        <a:spcAft>
          <a:spcPct val="0"/>
        </a:spcAft>
        <a:buClr>
          <a:schemeClr val="accent1"/>
        </a:buClr>
        <a:buSzPct val="70000"/>
        <a:buFont typeface="Wingdings" panose="05000000000000000000" pitchFamily="2" charset="2"/>
        <a:buChar char=""/>
        <a:defRPr sz="2000" kern="1200">
          <a:solidFill>
            <a:schemeClr val="accent1"/>
          </a:solidFill>
          <a:latin typeface="+mn-lt"/>
          <a:ea typeface="+mn-ea"/>
          <a:cs typeface="+mn-cs"/>
        </a:defRPr>
      </a:lvl1pPr>
      <a:lvl2pPr marL="357505" indent="-357505" algn="l" rtl="0" eaLnBrk="0" fontAlgn="base" hangingPunct="0">
        <a:lnSpc>
          <a:spcPct val="130000"/>
        </a:lnSpc>
        <a:spcBef>
          <a:spcPct val="0"/>
        </a:spcBef>
        <a:spcAft>
          <a:spcPct val="0"/>
        </a:spcAft>
        <a:buFont typeface="Calibri" panose="020F0502020204030204" charset="0"/>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7F7F7F"/>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3.xml"/><Relationship Id="rId3" Type="http://schemas.openxmlformats.org/officeDocument/2006/relationships/themeOverride" Target="../theme/themeOverride9.xml"/><Relationship Id="rId2" Type="http://schemas.openxmlformats.org/officeDocument/2006/relationships/image" Target="../media/image9.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themeOverride" Target="../theme/themeOverride10.xml"/><Relationship Id="rId2" Type="http://schemas.openxmlformats.org/officeDocument/2006/relationships/image" Target="../media/image9.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3.xml"/><Relationship Id="rId3" Type="http://schemas.openxmlformats.org/officeDocument/2006/relationships/themeOverride" Target="../theme/themeOverride11.xml"/><Relationship Id="rId2" Type="http://schemas.openxmlformats.org/officeDocument/2006/relationships/image" Target="../media/image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themeOverride" Target="../theme/themeOverride12.xml"/><Relationship Id="rId2" Type="http://schemas.openxmlformats.org/officeDocument/2006/relationships/image" Target="../media/image9.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themeOverride" Target="../theme/themeOverride13.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3.xml"/><Relationship Id="rId6" Type="http://schemas.openxmlformats.org/officeDocument/2006/relationships/themeOverride" Target="../theme/themeOverride14.xml"/><Relationship Id="rId5" Type="http://schemas.openxmlformats.org/officeDocument/2006/relationships/image" Target="../media/image9.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3.xml"/><Relationship Id="rId6" Type="http://schemas.openxmlformats.org/officeDocument/2006/relationships/themeOverride" Target="../theme/themeOverride16.xml"/><Relationship Id="rId5" Type="http://schemas.openxmlformats.org/officeDocument/2006/relationships/image" Target="../media/image9.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3.xml"/><Relationship Id="rId6" Type="http://schemas.openxmlformats.org/officeDocument/2006/relationships/themeOverride" Target="../theme/themeOverride17.xml"/><Relationship Id="rId5" Type="http://schemas.openxmlformats.org/officeDocument/2006/relationships/image" Target="../media/image9.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3.xml"/><Relationship Id="rId6" Type="http://schemas.openxmlformats.org/officeDocument/2006/relationships/themeOverride" Target="../theme/themeOverride18.xml"/><Relationship Id="rId5" Type="http://schemas.openxmlformats.org/officeDocument/2006/relationships/image" Target="../media/image9.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7.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3.xml"/><Relationship Id="rId6" Type="http://schemas.openxmlformats.org/officeDocument/2006/relationships/themeOverride" Target="../theme/themeOverride19.xml"/><Relationship Id="rId5" Type="http://schemas.openxmlformats.org/officeDocument/2006/relationships/image" Target="../media/image9.png"/><Relationship Id="rId4" Type="http://schemas.openxmlformats.org/officeDocument/2006/relationships/image" Target="../media/image22.png"/><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3.xml"/><Relationship Id="rId5" Type="http://schemas.openxmlformats.org/officeDocument/2006/relationships/themeOverride" Target="../theme/themeOverride21.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3.xml"/><Relationship Id="rId2" Type="http://schemas.openxmlformats.org/officeDocument/2006/relationships/themeOverride" Target="../theme/themeOverride22.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themeOverride" Target="../theme/themeOverride23.xml"/><Relationship Id="rId2" Type="http://schemas.openxmlformats.org/officeDocument/2006/relationships/image" Target="../media/image9.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hemeOverride" Target="../theme/themeOverride2.xml"/><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hemeOverride" Target="../theme/themeOverride3.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themeOverride" Target="../theme/themeOverride4.xml"/><Relationship Id="rId2" Type="http://schemas.openxmlformats.org/officeDocument/2006/relationships/image" Target="../media/image9.pn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themeOverride" Target="../theme/themeOverride5.xml"/><Relationship Id="rId5" Type="http://schemas.openxmlformats.org/officeDocument/2006/relationships/image" Target="../media/image9.pn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hemeOverride" Target="../theme/themeOverride6.xml"/><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themeOverride" Target="../theme/themeOverride7.xml"/><Relationship Id="rId2" Type="http://schemas.openxmlformats.org/officeDocument/2006/relationships/image" Target="../media/image9.png"/><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themeOverride" Target="../theme/themeOverride8.xml"/><Relationship Id="rId2" Type="http://schemas.openxmlformats.org/officeDocument/2006/relationships/image" Target="../media/image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矩形 1"/>
          <p:cNvSpPr>
            <a:spLocks noChangeArrowheads="1"/>
          </p:cNvSpPr>
          <p:nvPr/>
        </p:nvSpPr>
        <p:spPr bwMode="auto">
          <a:xfrm>
            <a:off x="3078163" y="2170113"/>
            <a:ext cx="34290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0"/>
              </a:spcBef>
              <a:buFontTx/>
              <a:buNone/>
              <a:defRPr/>
            </a:pPr>
            <a:r>
              <a:rPr lang="zh-CN" altLang="en-US" sz="2250" b="1" strike="noStrike" noProof="1">
                <a:solidFill>
                  <a:srgbClr val="FF0000"/>
                </a:solidFill>
                <a:latin typeface="HelveticaNeue" pitchFamily="2" charset="0"/>
                <a:ea typeface="宋体" panose="02010600030101010101" pitchFamily="2" charset="-122"/>
                <a:cs typeface="+mn-cs"/>
              </a:rPr>
              <a:t>感恩遇见，相互成就，本课件资料仅供您个人参考、教学使用，严禁自行在网络传播，违者依知识产权法追究法律责任。</a:t>
            </a:r>
            <a:endParaRPr lang="en-US" altLang="zh-CN" sz="2250" b="1" strike="noStrike" noProof="1">
              <a:solidFill>
                <a:srgbClr val="FF0000"/>
              </a:solidFill>
              <a:latin typeface="HelveticaNeue" pitchFamily="2" charset="0"/>
            </a:endParaRPr>
          </a:p>
          <a:p>
            <a:pPr eaLnBrk="1" fontAlgn="base" hangingPunct="1">
              <a:spcBef>
                <a:spcPct val="0"/>
              </a:spcBef>
              <a:buFontTx/>
              <a:buNone/>
              <a:defRPr/>
            </a:pPr>
            <a:endParaRPr lang="en-US" altLang="zh-CN" sz="2250" b="1" strike="noStrike" noProof="1">
              <a:solidFill>
                <a:srgbClr val="FF0000"/>
              </a:solidFill>
              <a:latin typeface="HelveticaNeue" pitchFamily="2" charset="0"/>
            </a:endParaRPr>
          </a:p>
          <a:p>
            <a:pPr eaLnBrk="1" fontAlgn="base" hangingPunct="1">
              <a:spcBef>
                <a:spcPct val="0"/>
              </a:spcBef>
              <a:buFontTx/>
              <a:buNone/>
              <a:defRPr/>
            </a:pPr>
            <a:r>
              <a:rPr lang="zh-CN" altLang="en-US" sz="2250" b="1" strike="noStrike" noProof="1">
                <a:solidFill>
                  <a:srgbClr val="FF0000"/>
                </a:solidFill>
                <a:latin typeface="HelveticaNeue" pitchFamily="2" charset="0"/>
                <a:ea typeface="宋体" panose="02010600030101010101" pitchFamily="2" charset="-122"/>
                <a:cs typeface="+mn-cs"/>
              </a:rPr>
              <a:t>更多教学资源请关注</a:t>
            </a:r>
            <a:endParaRPr lang="en-US" altLang="zh-CN" sz="2250" b="1" strike="noStrike" noProof="1">
              <a:solidFill>
                <a:srgbClr val="FF0000"/>
              </a:solidFill>
              <a:latin typeface="HelveticaNeue" pitchFamily="2" charset="0"/>
            </a:endParaRPr>
          </a:p>
          <a:p>
            <a:pPr eaLnBrk="1" fontAlgn="base" hangingPunct="1">
              <a:spcBef>
                <a:spcPct val="0"/>
              </a:spcBef>
              <a:buFontTx/>
              <a:buNone/>
              <a:defRPr/>
            </a:pPr>
            <a:r>
              <a:rPr lang="zh-CN" altLang="en-US" sz="2250" b="1" strike="noStrike" noProof="1">
                <a:solidFill>
                  <a:srgbClr val="FF0000"/>
                </a:solidFill>
                <a:latin typeface="HelveticaNeue" pitchFamily="2" charset="0"/>
                <a:ea typeface="宋体" panose="02010600030101010101" pitchFamily="2" charset="-122"/>
                <a:cs typeface="+mn-cs"/>
              </a:rPr>
              <a:t>公众号：溯恩高中英语</a:t>
            </a:r>
            <a:endParaRPr lang="zh-CN" altLang="en-US" sz="2250" b="1" strike="noStrike" noProof="1">
              <a:solidFill>
                <a:srgbClr val="FF0000"/>
              </a:solidFill>
              <a:latin typeface="HelveticaNeue" pitchFamily="2" charset="0"/>
            </a:endParaRPr>
          </a:p>
        </p:txBody>
      </p:sp>
      <p:pic>
        <p:nvPicPr>
          <p:cNvPr id="32770" name="图片 2"/>
          <p:cNvPicPr>
            <a:picLocks noChangeAspect="1"/>
          </p:cNvPicPr>
          <p:nvPr/>
        </p:nvPicPr>
        <p:blipFill>
          <a:blip r:embed="rId1"/>
          <a:stretch>
            <a:fillRect/>
          </a:stretch>
        </p:blipFill>
        <p:spPr>
          <a:xfrm>
            <a:off x="6991350" y="2908300"/>
            <a:ext cx="1843088" cy="1843088"/>
          </a:xfrm>
          <a:prstGeom prst="rect">
            <a:avLst/>
          </a:prstGeom>
          <a:noFill/>
          <a:ln w="9525">
            <a:noFill/>
          </a:ln>
        </p:spPr>
      </p:pic>
      <p:sp>
        <p:nvSpPr>
          <p:cNvPr id="19459" name="矩形 3"/>
          <p:cNvSpPr>
            <a:spLocks noChangeArrowheads="1"/>
          </p:cNvSpPr>
          <p:nvPr/>
        </p:nvSpPr>
        <p:spPr bwMode="auto">
          <a:xfrm>
            <a:off x="6599238" y="2170113"/>
            <a:ext cx="29257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fontAlgn="base" hangingPunct="1">
              <a:spcBef>
                <a:spcPct val="0"/>
              </a:spcBef>
              <a:buFontTx/>
              <a:buNone/>
              <a:defRPr/>
            </a:pPr>
            <a:r>
              <a:rPr lang="zh-CN" altLang="en-US" sz="3375" b="1" strike="noStrike" noProof="1">
                <a:latin typeface="华文新魏" panose="02010800040101010101" pitchFamily="2" charset="-122"/>
                <a:ea typeface="宋体" panose="02010600030101010101" pitchFamily="2" charset="-122"/>
                <a:cs typeface="+mn-cs"/>
              </a:rPr>
              <a:t>知识产权声明</a:t>
            </a:r>
            <a:endParaRPr lang="zh-CN" altLang="en-US" sz="3375" b="1" strike="noStrike" noProof="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爆炸形 1 5"/>
          <p:cNvSpPr/>
          <p:nvPr/>
        </p:nvSpPr>
        <p:spPr>
          <a:xfrm>
            <a:off x="4366260" y="5088890"/>
            <a:ext cx="3444875" cy="1382395"/>
          </a:xfrm>
          <a:prstGeom prst="irregularSeal1">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668541" y="551016"/>
            <a:ext cx="4870450" cy="583565"/>
          </a:xfrm>
          <a:prstGeom prst="rect">
            <a:avLst/>
          </a:prstGeom>
          <a:noFill/>
        </p:spPr>
        <p:txBody>
          <a:bodyPr wrap="none" rtlCol="0">
            <a:spAutoFit/>
          </a:bodyPr>
          <a:lstStyle/>
          <a:p>
            <a:pPr algn="ctr"/>
            <a:r>
              <a:rPr lang="zh-CN" altLang="en-US" sz="3200" dirty="0">
                <a:solidFill>
                  <a:schemeClr val="accent1"/>
                </a:solidFill>
                <a:latin typeface="Arial Black" panose="020B0A04020102020204" charset="0"/>
                <a:ea typeface="+mj-ea"/>
                <a:cs typeface="Arial Black" panose="020B0A04020102020204" charset="0"/>
              </a:rPr>
              <a:t>Reading and thinking</a:t>
            </a:r>
            <a:endParaRPr lang="zh-CN" altLang="en-US" sz="3200" dirty="0">
              <a:solidFill>
                <a:schemeClr val="accent1"/>
              </a:solidFill>
              <a:latin typeface="Arial Black" panose="020B0A04020102020204" charset="0"/>
              <a:ea typeface="+mj-ea"/>
              <a:cs typeface="Arial Black" panose="020B0A04020102020204" charset="0"/>
            </a:endParaRPr>
          </a:p>
        </p:txBody>
      </p:sp>
      <p:pic>
        <p:nvPicPr>
          <p:cNvPr id="2" name="图片 1"/>
          <p:cNvPicPr>
            <a:picLocks noChangeAspect="1"/>
          </p:cNvPicPr>
          <p:nvPr/>
        </p:nvPicPr>
        <p:blipFill>
          <a:blip r:embed="rId1" cstate="print"/>
          <a:stretch>
            <a:fillRect/>
          </a:stretch>
        </p:blipFill>
        <p:spPr>
          <a:xfrm>
            <a:off x="2595880" y="1204595"/>
            <a:ext cx="6325870" cy="3177540"/>
          </a:xfrm>
          <a:prstGeom prst="rect">
            <a:avLst/>
          </a:prstGeom>
        </p:spPr>
      </p:pic>
      <p:sp>
        <p:nvSpPr>
          <p:cNvPr id="3" name="文本框 2"/>
          <p:cNvSpPr txBox="1"/>
          <p:nvPr/>
        </p:nvSpPr>
        <p:spPr>
          <a:xfrm>
            <a:off x="2689225" y="4545965"/>
            <a:ext cx="6167120" cy="607695"/>
          </a:xfrm>
          <a:prstGeom prst="rect">
            <a:avLst/>
          </a:prstGeom>
          <a:noFill/>
        </p:spPr>
        <p:txBody>
          <a:bodyPr wrap="square" rtlCol="0">
            <a:spAutoFit/>
          </a:bodyPr>
          <a:lstStyle/>
          <a:p>
            <a:pPr marL="457200" indent="-457200">
              <a:lnSpc>
                <a:spcPct val="140000"/>
              </a:lnSpc>
              <a:buFont typeface="+mj-ea"/>
              <a:buAutoNum type="circleNumDbPlain"/>
            </a:pPr>
            <a:r>
              <a:rPr lang="en-US" sz="2400">
                <a:solidFill>
                  <a:schemeClr val="tx2"/>
                </a:solidFill>
                <a:latin typeface="Times New Roman" panose="02020603050405020304" pitchFamily="18" charset="0"/>
                <a:cs typeface="Times New Roman" panose="02020603050405020304" pitchFamily="18" charset="0"/>
                <a:sym typeface="+mn-ea"/>
              </a:rPr>
              <a:t>What type of information does it belong to?</a:t>
            </a:r>
            <a:endParaRPr lang="en-US" sz="2400">
              <a:solidFill>
                <a:schemeClr val="tx2"/>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sp>
        <p:nvSpPr>
          <p:cNvPr id="58" name="矩形 57"/>
          <p:cNvSpPr/>
          <p:nvPr/>
        </p:nvSpPr>
        <p:spPr>
          <a:xfrm>
            <a:off x="2216150" y="5473700"/>
            <a:ext cx="2096135" cy="460375"/>
          </a:xfrm>
          <a:prstGeom prst="rect">
            <a:avLst/>
          </a:prstGeom>
        </p:spPr>
        <p:txBody>
          <a:bodyPr wrap="none">
            <a:spAutoFit/>
          </a:bodyPr>
          <a:lstStyle/>
          <a:p>
            <a:r>
              <a:rPr lang="en-US" altLang="zh-CN" sz="2400" dirty="0">
                <a:solidFill>
                  <a:schemeClr val="accent1"/>
                </a:solidFill>
                <a:latin typeface="Arial Black" panose="020B0A04020102020204" charset="0"/>
                <a:ea typeface="+mj-ea"/>
                <a:cs typeface="Arial Black" panose="020B0A04020102020204" charset="0"/>
              </a:rPr>
              <a:t>A.Guidance</a:t>
            </a:r>
            <a:endParaRPr lang="en-US" altLang="zh-CN" sz="2400" dirty="0">
              <a:solidFill>
                <a:schemeClr val="accent1"/>
              </a:solidFill>
              <a:latin typeface="Arial Black" panose="020B0A04020102020204" charset="0"/>
              <a:ea typeface="+mj-ea"/>
              <a:cs typeface="Arial Black" panose="020B0A04020102020204" charset="0"/>
            </a:endParaRPr>
          </a:p>
        </p:txBody>
      </p:sp>
      <p:sp>
        <p:nvSpPr>
          <p:cNvPr id="61" name="矩形 60"/>
          <p:cNvSpPr/>
          <p:nvPr/>
        </p:nvSpPr>
        <p:spPr>
          <a:xfrm>
            <a:off x="4676775" y="5473700"/>
            <a:ext cx="2928620" cy="460375"/>
          </a:xfrm>
          <a:prstGeom prst="rect">
            <a:avLst/>
          </a:prstGeom>
        </p:spPr>
        <p:txBody>
          <a:bodyPr wrap="square">
            <a:spAutoFit/>
          </a:bodyPr>
          <a:lstStyle/>
          <a:p>
            <a:r>
              <a:rPr lang="en-US" altLang="zh-CN" sz="2400" dirty="0">
                <a:solidFill>
                  <a:srgbClr val="D6A103"/>
                </a:solidFill>
                <a:latin typeface="Arial Black" panose="020B0A04020102020204" charset="0"/>
                <a:ea typeface="+mj-ea"/>
                <a:cs typeface="Arial Black" panose="020B0A04020102020204" charset="0"/>
              </a:rPr>
              <a:t>B.Encyclopedia</a:t>
            </a:r>
            <a:endParaRPr lang="en-US" altLang="zh-CN" sz="2400" dirty="0">
              <a:solidFill>
                <a:srgbClr val="D6A103"/>
              </a:solidFill>
              <a:latin typeface="Arial Black" panose="020B0A04020102020204" charset="0"/>
              <a:ea typeface="+mj-ea"/>
              <a:cs typeface="Arial Black" panose="020B0A04020102020204" charset="0"/>
            </a:endParaRPr>
          </a:p>
        </p:txBody>
      </p:sp>
      <p:sp>
        <p:nvSpPr>
          <p:cNvPr id="64" name="矩形 63"/>
          <p:cNvSpPr/>
          <p:nvPr/>
        </p:nvSpPr>
        <p:spPr>
          <a:xfrm>
            <a:off x="7670800" y="5473700"/>
            <a:ext cx="2052955" cy="460375"/>
          </a:xfrm>
          <a:prstGeom prst="rect">
            <a:avLst/>
          </a:prstGeom>
        </p:spPr>
        <p:txBody>
          <a:bodyPr wrap="none">
            <a:spAutoFit/>
          </a:bodyPr>
          <a:lstStyle/>
          <a:p>
            <a:r>
              <a:rPr lang="en-US" altLang="zh-CN" sz="2400" dirty="0">
                <a:solidFill>
                  <a:srgbClr val="E86747"/>
                </a:solidFill>
                <a:latin typeface="Arial Black" panose="020B0A04020102020204" charset="0"/>
                <a:ea typeface="+mj-ea"/>
                <a:cs typeface="Arial Black" panose="020B0A04020102020204" charset="0"/>
              </a:rPr>
              <a:t>C.Brochure</a:t>
            </a:r>
            <a:endParaRPr lang="en-US" altLang="zh-CN" sz="2400" dirty="0">
              <a:solidFill>
                <a:srgbClr val="E86747"/>
              </a:solidFill>
              <a:latin typeface="Arial Black" panose="020B0A04020102020204" charset="0"/>
              <a:ea typeface="+mj-ea"/>
              <a:cs typeface="Arial Black" panose="020B0A04020102020204" charset="0"/>
            </a:endParaRPr>
          </a:p>
        </p:txBody>
      </p:sp>
      <p:pic>
        <p:nvPicPr>
          <p:cNvPr id="5" name="图片 4"/>
          <p:cNvPicPr>
            <a:picLocks noChangeAspect="1"/>
          </p:cNvPicPr>
          <p:nvPr/>
        </p:nvPicPr>
        <p:blipFill>
          <a:blip r:embed="rId2"/>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1759"/>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8"/>
                                        </p:tgtEl>
                                        <p:attrNameLst>
                                          <p:attrName>style.visibility</p:attrName>
                                        </p:attrNameLst>
                                      </p:cBhvr>
                                      <p:to>
                                        <p:strVal val="visible"/>
                                      </p:to>
                                    </p:set>
                                    <p:anim calcmode="discrete" valueType="clr">
                                      <p:cBhvr override="childStyle">
                                        <p:cTn id="13" dur="80"/>
                                        <p:tgtEl>
                                          <p:spTgt spid="5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8"/>
                                        </p:tgtEl>
                                        <p:attrNameLst>
                                          <p:attrName>fillcolor</p:attrName>
                                        </p:attrNameLst>
                                      </p:cBhvr>
                                      <p:tavLst>
                                        <p:tav tm="0">
                                          <p:val>
                                            <p:clrVal>
                                              <a:schemeClr val="accent2"/>
                                            </p:clrVal>
                                          </p:val>
                                        </p:tav>
                                        <p:tav tm="50000">
                                          <p:val>
                                            <p:clrVal>
                                              <a:schemeClr val="hlink"/>
                                            </p:clrVal>
                                          </p:val>
                                        </p:tav>
                                      </p:tavLst>
                                    </p:anim>
                                    <p:set>
                                      <p:cBhvr>
                                        <p:cTn id="15" dur="80"/>
                                        <p:tgtEl>
                                          <p:spTgt spid="58"/>
                                        </p:tgtEl>
                                        <p:attrNameLst>
                                          <p:attrName>fill.type</p:attrName>
                                        </p:attrNameLst>
                                      </p:cBhvr>
                                      <p:to>
                                        <p:strVal val="solid"/>
                                      </p:to>
                                    </p:set>
                                  </p:childTnLst>
                                </p:cTn>
                              </p:par>
                            </p:childTnLst>
                          </p:cTn>
                        </p:par>
                        <p:par>
                          <p:cTn id="16" fill="hold">
                            <p:stCondLst>
                              <p:cond delay="22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61"/>
                                        </p:tgtEl>
                                        <p:attrNameLst>
                                          <p:attrName>style.visibility</p:attrName>
                                        </p:attrNameLst>
                                      </p:cBhvr>
                                      <p:to>
                                        <p:strVal val="visible"/>
                                      </p:to>
                                    </p:set>
                                    <p:anim calcmode="discrete" valueType="clr">
                                      <p:cBhvr override="childStyle">
                                        <p:cTn id="19" dur="80"/>
                                        <p:tgtEl>
                                          <p:spTgt spid="6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1"/>
                                        </p:tgtEl>
                                        <p:attrNameLst>
                                          <p:attrName>fillcolor</p:attrName>
                                        </p:attrNameLst>
                                      </p:cBhvr>
                                      <p:tavLst>
                                        <p:tav tm="0">
                                          <p:val>
                                            <p:clrVal>
                                              <a:schemeClr val="accent2"/>
                                            </p:clrVal>
                                          </p:val>
                                        </p:tav>
                                        <p:tav tm="50000">
                                          <p:val>
                                            <p:clrVal>
                                              <a:schemeClr val="hlink"/>
                                            </p:clrVal>
                                          </p:val>
                                        </p:tav>
                                      </p:tavLst>
                                    </p:anim>
                                    <p:set>
                                      <p:cBhvr>
                                        <p:cTn id="21" dur="80"/>
                                        <p:tgtEl>
                                          <p:spTgt spid="61"/>
                                        </p:tgtEl>
                                        <p:attrNameLst>
                                          <p:attrName>fill.type</p:attrName>
                                        </p:attrNameLst>
                                      </p:cBhvr>
                                      <p:to>
                                        <p:strVal val="solid"/>
                                      </p:to>
                                    </p:set>
                                  </p:childTnLst>
                                </p:cTn>
                              </p:par>
                            </p:childTnLst>
                          </p:cTn>
                        </p:par>
                        <p:par>
                          <p:cTn id="22" fill="hold">
                            <p:stCondLst>
                              <p:cond delay="2799"/>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64"/>
                                        </p:tgtEl>
                                        <p:attrNameLst>
                                          <p:attrName>style.visibility</p:attrName>
                                        </p:attrNameLst>
                                      </p:cBhvr>
                                      <p:to>
                                        <p:strVal val="visible"/>
                                      </p:to>
                                    </p:set>
                                    <p:anim calcmode="discrete" valueType="clr">
                                      <p:cBhvr override="childStyle">
                                        <p:cTn id="25" dur="80"/>
                                        <p:tgtEl>
                                          <p:spTgt spid="6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4"/>
                                        </p:tgtEl>
                                        <p:attrNameLst>
                                          <p:attrName>fillcolor</p:attrName>
                                        </p:attrNameLst>
                                      </p:cBhvr>
                                      <p:tavLst>
                                        <p:tav tm="0">
                                          <p:val>
                                            <p:clrVal>
                                              <a:schemeClr val="accent2"/>
                                            </p:clrVal>
                                          </p:val>
                                        </p:tav>
                                        <p:tav tm="50000">
                                          <p:val>
                                            <p:clrVal>
                                              <a:schemeClr val="hlink"/>
                                            </p:clrVal>
                                          </p:val>
                                        </p:tav>
                                      </p:tavLst>
                                    </p:anim>
                                    <p:set>
                                      <p:cBhvr>
                                        <p:cTn id="27" dur="80"/>
                                        <p:tgtEl>
                                          <p:spTgt spid="64"/>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58" grpId="0"/>
      <p:bldP spid="61"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668541" y="551016"/>
            <a:ext cx="4870450" cy="583565"/>
          </a:xfrm>
          <a:prstGeom prst="rect">
            <a:avLst/>
          </a:prstGeom>
          <a:noFill/>
        </p:spPr>
        <p:txBody>
          <a:bodyPr wrap="none" rtlCol="0">
            <a:spAutoFit/>
          </a:bodyPr>
          <a:lstStyle/>
          <a:p>
            <a:pPr algn="ctr"/>
            <a:r>
              <a:rPr lang="zh-CN" altLang="en-US" sz="3200" dirty="0">
                <a:solidFill>
                  <a:schemeClr val="accent1"/>
                </a:solidFill>
                <a:latin typeface="Arial Black" panose="020B0A04020102020204" charset="0"/>
                <a:ea typeface="+mj-ea"/>
                <a:cs typeface="Arial Black" panose="020B0A04020102020204" charset="0"/>
              </a:rPr>
              <a:t>Reading and thinking</a:t>
            </a:r>
            <a:endParaRPr lang="zh-CN" altLang="en-US" sz="3200" dirty="0">
              <a:solidFill>
                <a:schemeClr val="accent1"/>
              </a:solidFill>
              <a:latin typeface="Arial Black" panose="020B0A04020102020204" charset="0"/>
              <a:ea typeface="+mj-ea"/>
              <a:cs typeface="Arial Black" panose="020B0A04020102020204" charset="0"/>
            </a:endParaRPr>
          </a:p>
        </p:txBody>
      </p:sp>
      <p:pic>
        <p:nvPicPr>
          <p:cNvPr id="2" name="图片 1"/>
          <p:cNvPicPr>
            <a:picLocks noChangeAspect="1"/>
          </p:cNvPicPr>
          <p:nvPr/>
        </p:nvPicPr>
        <p:blipFill>
          <a:blip r:embed="rId1" cstate="print"/>
          <a:srcRect t="3376" r="49134"/>
          <a:stretch>
            <a:fillRect/>
          </a:stretch>
        </p:blipFill>
        <p:spPr>
          <a:xfrm>
            <a:off x="1225550" y="2158365"/>
            <a:ext cx="4361815" cy="4161790"/>
          </a:xfrm>
          <a:prstGeom prst="rect">
            <a:avLst/>
          </a:prstGeom>
        </p:spPr>
      </p:pic>
      <p:sp>
        <p:nvSpPr>
          <p:cNvPr id="3" name="文本框 2"/>
          <p:cNvSpPr txBox="1"/>
          <p:nvPr/>
        </p:nvSpPr>
        <p:spPr>
          <a:xfrm>
            <a:off x="5970905" y="2158365"/>
            <a:ext cx="5414010" cy="607695"/>
          </a:xfrm>
          <a:prstGeom prst="rect">
            <a:avLst/>
          </a:prstGeom>
          <a:noFill/>
        </p:spPr>
        <p:txBody>
          <a:bodyPr wrap="square" rtlCol="0">
            <a:spAutoFit/>
          </a:bodyPr>
          <a:lstStyle/>
          <a:p>
            <a:pPr indent="0">
              <a:lnSpc>
                <a:spcPct val="140000"/>
              </a:lnSpc>
              <a:buFont typeface="+mj-ea"/>
              <a:buNone/>
            </a:pPr>
            <a:r>
              <a:rPr lang="en-US" sz="2400">
                <a:solidFill>
                  <a:schemeClr val="tx2"/>
                </a:solidFill>
                <a:latin typeface="Calibri" panose="020F0502020204030204" charset="0"/>
                <a:cs typeface="Times New Roman" panose="02020603050405020304" pitchFamily="18" charset="0"/>
              </a:rPr>
              <a:t>②</a:t>
            </a:r>
            <a:r>
              <a:rPr lang="en-US" sz="2400">
                <a:solidFill>
                  <a:schemeClr val="tx2"/>
                </a:solidFill>
                <a:latin typeface="Times New Roman" panose="02020603050405020304" pitchFamily="18" charset="0"/>
                <a:cs typeface="Times New Roman" panose="02020603050405020304" pitchFamily="18" charset="0"/>
              </a:rPr>
              <a:t> </a:t>
            </a:r>
            <a:r>
              <a:rPr lang="en-US" sz="2400">
                <a:solidFill>
                  <a:schemeClr val="tx2"/>
                </a:solidFill>
                <a:latin typeface="Times New Roman" panose="02020603050405020304" pitchFamily="18" charset="0"/>
                <a:cs typeface="Times New Roman" panose="02020603050405020304" pitchFamily="18" charset="0"/>
                <a:sym typeface="+mn-ea"/>
              </a:rPr>
              <a:t>What does it </a:t>
            </a:r>
            <a:r>
              <a:rPr lang="en-US" sz="2400" b="1">
                <a:solidFill>
                  <a:srgbClr val="FF0000"/>
                </a:solidFill>
                <a:latin typeface="Times New Roman" panose="02020603050405020304" pitchFamily="18" charset="0"/>
                <a:cs typeface="Times New Roman" panose="02020603050405020304" pitchFamily="18" charset="0"/>
                <a:sym typeface="+mn-ea"/>
              </a:rPr>
              <a:t>mainly</a:t>
            </a:r>
            <a:r>
              <a:rPr lang="en-US" sz="2400">
                <a:solidFill>
                  <a:schemeClr val="tx2"/>
                </a:solidFill>
                <a:latin typeface="Times New Roman" panose="02020603050405020304" pitchFamily="18" charset="0"/>
                <a:cs typeface="Times New Roman" panose="02020603050405020304" pitchFamily="18" charset="0"/>
                <a:sym typeface="+mn-ea"/>
              </a:rPr>
              <a:t> tell us?</a:t>
            </a:r>
            <a:endParaRPr lang="en-US" sz="2400">
              <a:solidFill>
                <a:schemeClr val="tx2"/>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sp>
        <p:nvSpPr>
          <p:cNvPr id="6" name="流程图: 可选过程 5"/>
          <p:cNvSpPr/>
          <p:nvPr/>
        </p:nvSpPr>
        <p:spPr>
          <a:xfrm>
            <a:off x="1427480" y="2230755"/>
            <a:ext cx="4150360" cy="1536065"/>
          </a:xfrm>
          <a:prstGeom prst="flowChartAlternateProcess">
            <a:avLst/>
          </a:prstGeom>
          <a:noFill/>
          <a:ln w="57150">
            <a:solidFill>
              <a:srgbClr val="D6A10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可选过程 7"/>
          <p:cNvSpPr/>
          <p:nvPr/>
        </p:nvSpPr>
        <p:spPr>
          <a:xfrm>
            <a:off x="1426845" y="3907790"/>
            <a:ext cx="4150360" cy="2412365"/>
          </a:xfrm>
          <a:prstGeom prst="flowChartAlternateProcess">
            <a:avLst/>
          </a:prstGeom>
          <a:noFill/>
          <a:ln w="57150">
            <a:solidFill>
              <a:srgbClr val="3E8FA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3"/>
          <p:cNvSpPr txBox="1"/>
          <p:nvPr/>
        </p:nvSpPr>
        <p:spPr>
          <a:xfrm>
            <a:off x="279967" y="2766232"/>
            <a:ext cx="1147445" cy="460375"/>
          </a:xfrm>
          <a:prstGeom prst="rect">
            <a:avLst/>
          </a:prstGeom>
          <a:noFill/>
        </p:spPr>
        <p:txBody>
          <a:bodyPr wrap="none" rtlCol="0">
            <a:spAutoFit/>
          </a:bodyPr>
          <a:lstStyle/>
          <a:p>
            <a:pPr algn="ctr"/>
            <a:r>
              <a:rPr lang="en-US" sz="2400" dirty="0">
                <a:solidFill>
                  <a:srgbClr val="D6A103"/>
                </a:solidFill>
                <a:latin typeface="Arial Black" panose="020B0A04020102020204" charset="0"/>
                <a:ea typeface="+mj-ea"/>
                <a:cs typeface="Arial Black" panose="020B0A04020102020204" charset="0"/>
              </a:rPr>
              <a:t>Para1</a:t>
            </a:r>
            <a:endParaRPr lang="en-US" sz="2400" dirty="0">
              <a:solidFill>
                <a:srgbClr val="D6A103"/>
              </a:solidFill>
              <a:latin typeface="Arial Black" panose="020B0A04020102020204" charset="0"/>
              <a:ea typeface="+mj-ea"/>
              <a:cs typeface="Arial Black" panose="020B0A04020102020204" charset="0"/>
            </a:endParaRPr>
          </a:p>
        </p:txBody>
      </p:sp>
      <p:sp>
        <p:nvSpPr>
          <p:cNvPr id="10" name="文本框 23"/>
          <p:cNvSpPr txBox="1"/>
          <p:nvPr/>
        </p:nvSpPr>
        <p:spPr>
          <a:xfrm>
            <a:off x="279332" y="4883957"/>
            <a:ext cx="1147445" cy="460375"/>
          </a:xfrm>
          <a:prstGeom prst="rect">
            <a:avLst/>
          </a:prstGeom>
          <a:noFill/>
        </p:spPr>
        <p:txBody>
          <a:bodyPr wrap="none" rtlCol="0">
            <a:spAutoFit/>
          </a:bodyPr>
          <a:lstStyle/>
          <a:p>
            <a:pPr algn="ctr"/>
            <a:r>
              <a:rPr lang="en-US" sz="2400" dirty="0">
                <a:solidFill>
                  <a:srgbClr val="3E8FA9"/>
                </a:solidFill>
                <a:latin typeface="Arial Black" panose="020B0A04020102020204" charset="0"/>
                <a:ea typeface="+mj-ea"/>
                <a:cs typeface="Arial Black" panose="020B0A04020102020204" charset="0"/>
              </a:rPr>
              <a:t>Para2</a:t>
            </a:r>
            <a:endParaRPr lang="en-US" sz="2400" dirty="0">
              <a:solidFill>
                <a:srgbClr val="3E8FA9"/>
              </a:solidFill>
              <a:latin typeface="Arial Black" panose="020B0A04020102020204" charset="0"/>
              <a:ea typeface="+mj-ea"/>
              <a:cs typeface="Arial Black" panose="020B0A04020102020204" charset="0"/>
            </a:endParaRPr>
          </a:p>
        </p:txBody>
      </p:sp>
      <p:pic>
        <p:nvPicPr>
          <p:cNvPr id="5" name="图片 4"/>
          <p:cNvPicPr>
            <a:picLocks noChangeAspect="1"/>
          </p:cNvPicPr>
          <p:nvPr/>
        </p:nvPicPr>
        <p:blipFill>
          <a:blip r:embed="rId2"/>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par>
                          <p:cTn id="23" fill="hold">
                            <p:stCondLst>
                              <p:cond delay="500"/>
                            </p:stCondLst>
                            <p:childTnLst>
                              <p:par>
                                <p:cTn id="24" presetID="1" presetClass="entr" presetSubtype="0" fill="hold" grpId="1"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par>
                          <p:cTn id="30" fill="hold">
                            <p:stCondLst>
                              <p:cond delay="1000"/>
                            </p:stCondLst>
                            <p:childTnLst>
                              <p:par>
                                <p:cTn id="31" presetID="1" presetClass="entr" presetSubtype="0" fill="hold" grpId="1" nodeType="after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P spid="9" grpId="0"/>
      <p:bldP spid="9" grpId="1"/>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668541" y="551016"/>
            <a:ext cx="4870450" cy="583565"/>
          </a:xfrm>
          <a:prstGeom prst="rect">
            <a:avLst/>
          </a:prstGeom>
          <a:noFill/>
        </p:spPr>
        <p:txBody>
          <a:bodyPr wrap="none" rtlCol="0">
            <a:spAutoFit/>
          </a:bodyPr>
          <a:lstStyle/>
          <a:p>
            <a:pPr algn="ctr"/>
            <a:r>
              <a:rPr lang="zh-CN" altLang="en-US" sz="3200" dirty="0">
                <a:solidFill>
                  <a:schemeClr val="accent1"/>
                </a:solidFill>
                <a:latin typeface="Arial Black" panose="020B0A04020102020204" charset="0"/>
                <a:ea typeface="+mj-ea"/>
                <a:cs typeface="Arial Black" panose="020B0A04020102020204" charset="0"/>
              </a:rPr>
              <a:t>Reading and thinking</a:t>
            </a:r>
            <a:endParaRPr lang="zh-CN" altLang="en-US" sz="3200" dirty="0">
              <a:solidFill>
                <a:schemeClr val="accent1"/>
              </a:solidFill>
              <a:latin typeface="Arial Black" panose="020B0A04020102020204" charset="0"/>
              <a:ea typeface="+mj-ea"/>
              <a:cs typeface="Arial Black" panose="020B0A04020102020204" charset="0"/>
            </a:endParaRPr>
          </a:p>
        </p:txBody>
      </p:sp>
      <p:pic>
        <p:nvPicPr>
          <p:cNvPr id="2" name="图片 1"/>
          <p:cNvPicPr>
            <a:picLocks noChangeAspect="1"/>
          </p:cNvPicPr>
          <p:nvPr/>
        </p:nvPicPr>
        <p:blipFill>
          <a:blip r:embed="rId1" cstate="print"/>
          <a:srcRect t="3376" r="49134"/>
          <a:stretch>
            <a:fillRect/>
          </a:stretch>
        </p:blipFill>
        <p:spPr>
          <a:xfrm>
            <a:off x="1225550" y="2158365"/>
            <a:ext cx="4361815" cy="4161790"/>
          </a:xfrm>
          <a:prstGeom prst="rect">
            <a:avLst/>
          </a:prstGeom>
        </p:spPr>
      </p:pic>
      <p:sp>
        <p:nvSpPr>
          <p:cNvPr id="3" name="文本框 2"/>
          <p:cNvSpPr txBox="1"/>
          <p:nvPr/>
        </p:nvSpPr>
        <p:spPr>
          <a:xfrm>
            <a:off x="5959475" y="2158365"/>
            <a:ext cx="5414010" cy="607695"/>
          </a:xfrm>
          <a:prstGeom prst="rect">
            <a:avLst/>
          </a:prstGeom>
          <a:noFill/>
        </p:spPr>
        <p:txBody>
          <a:bodyPr wrap="square" rtlCol="0">
            <a:spAutoFit/>
          </a:bodyPr>
          <a:lstStyle/>
          <a:p>
            <a:pPr indent="0">
              <a:lnSpc>
                <a:spcPct val="140000"/>
              </a:lnSpc>
              <a:buFont typeface="+mj-ea"/>
              <a:buNone/>
            </a:pPr>
            <a:r>
              <a:rPr lang="en-US" sz="2400">
                <a:solidFill>
                  <a:schemeClr val="tx2"/>
                </a:solidFill>
                <a:latin typeface="Calibri" panose="020F0502020204030204" charset="0"/>
                <a:cs typeface="Times New Roman" panose="02020603050405020304" pitchFamily="18" charset="0"/>
                <a:sym typeface="+mn-ea"/>
              </a:rPr>
              <a:t>②</a:t>
            </a:r>
            <a:r>
              <a:rPr lang="en-US" sz="2400">
                <a:solidFill>
                  <a:schemeClr val="tx2"/>
                </a:solidFill>
                <a:latin typeface="Times New Roman" panose="02020603050405020304" pitchFamily="18" charset="0"/>
                <a:cs typeface="Times New Roman" panose="02020603050405020304" pitchFamily="18" charset="0"/>
                <a:sym typeface="+mn-ea"/>
              </a:rPr>
              <a:t> </a:t>
            </a:r>
            <a:r>
              <a:rPr lang="en-US" sz="2400">
                <a:solidFill>
                  <a:schemeClr val="tx2"/>
                </a:solidFill>
                <a:latin typeface="Times New Roman" panose="02020603050405020304" pitchFamily="18" charset="0"/>
                <a:cs typeface="Times New Roman" panose="02020603050405020304" pitchFamily="18" charset="0"/>
              </a:rPr>
              <a:t>What does it </a:t>
            </a:r>
            <a:r>
              <a:rPr lang="en-US" sz="2400" b="1">
                <a:solidFill>
                  <a:srgbClr val="FF0000"/>
                </a:solidFill>
                <a:latin typeface="Times New Roman" panose="02020603050405020304" pitchFamily="18" charset="0"/>
                <a:cs typeface="Times New Roman" panose="02020603050405020304" pitchFamily="18" charset="0"/>
              </a:rPr>
              <a:t>mainly</a:t>
            </a:r>
            <a:r>
              <a:rPr lang="en-US" sz="2400">
                <a:solidFill>
                  <a:schemeClr val="tx2"/>
                </a:solidFill>
                <a:latin typeface="Times New Roman" panose="02020603050405020304" pitchFamily="18" charset="0"/>
                <a:cs typeface="Times New Roman" panose="02020603050405020304" pitchFamily="18" charset="0"/>
              </a:rPr>
              <a:t> tell us? </a:t>
            </a:r>
            <a:endParaRPr lang="en-US" sz="2400">
              <a:solidFill>
                <a:schemeClr val="tx2"/>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sp>
        <p:nvSpPr>
          <p:cNvPr id="6" name="流程图: 可选过程 5"/>
          <p:cNvSpPr/>
          <p:nvPr/>
        </p:nvSpPr>
        <p:spPr>
          <a:xfrm>
            <a:off x="1427480" y="2230755"/>
            <a:ext cx="4150360" cy="1536065"/>
          </a:xfrm>
          <a:prstGeom prst="flowChartAlternateProcess">
            <a:avLst/>
          </a:prstGeom>
          <a:noFill/>
          <a:ln w="57150">
            <a:solidFill>
              <a:srgbClr val="D6A10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可选过程 7"/>
          <p:cNvSpPr/>
          <p:nvPr/>
        </p:nvSpPr>
        <p:spPr>
          <a:xfrm>
            <a:off x="1426845" y="3907790"/>
            <a:ext cx="4150360" cy="2412365"/>
          </a:xfrm>
          <a:prstGeom prst="flowChartAlternateProcess">
            <a:avLst/>
          </a:prstGeom>
          <a:noFill/>
          <a:ln w="57150">
            <a:solidFill>
              <a:srgbClr val="3E8FA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3"/>
          <p:cNvSpPr txBox="1"/>
          <p:nvPr/>
        </p:nvSpPr>
        <p:spPr>
          <a:xfrm>
            <a:off x="1973512" y="2383327"/>
            <a:ext cx="3056255" cy="460375"/>
          </a:xfrm>
          <a:prstGeom prst="rect">
            <a:avLst/>
          </a:prstGeom>
          <a:solidFill>
            <a:schemeClr val="tx1"/>
          </a:solidFill>
        </p:spPr>
        <p:txBody>
          <a:bodyPr wrap="none" rtlCol="0">
            <a:spAutoFit/>
          </a:bodyPr>
          <a:lstStyle/>
          <a:p>
            <a:pPr algn="ctr"/>
            <a:r>
              <a:rPr lang="en-US" sz="2400" dirty="0">
                <a:solidFill>
                  <a:srgbClr val="D6A103"/>
                </a:solidFill>
                <a:latin typeface="Arial Black" panose="020B0A04020102020204" charset="0"/>
                <a:ea typeface="+mj-ea"/>
                <a:cs typeface="Arial Black" panose="020B0A04020102020204" charset="0"/>
              </a:rPr>
              <a:t>Para1 Geography</a:t>
            </a:r>
            <a:endParaRPr lang="en-US" sz="2400" dirty="0">
              <a:solidFill>
                <a:srgbClr val="D6A103"/>
              </a:solidFill>
              <a:latin typeface="Arial Black" panose="020B0A04020102020204" charset="0"/>
              <a:ea typeface="+mj-ea"/>
              <a:cs typeface="Arial Black" panose="020B0A04020102020204" charset="0"/>
            </a:endParaRPr>
          </a:p>
        </p:txBody>
      </p:sp>
      <p:sp>
        <p:nvSpPr>
          <p:cNvPr id="10" name="文本框 23"/>
          <p:cNvSpPr txBox="1"/>
          <p:nvPr/>
        </p:nvSpPr>
        <p:spPr>
          <a:xfrm>
            <a:off x="279332" y="4883957"/>
            <a:ext cx="1147445" cy="460375"/>
          </a:xfrm>
          <a:prstGeom prst="rect">
            <a:avLst/>
          </a:prstGeom>
          <a:noFill/>
        </p:spPr>
        <p:txBody>
          <a:bodyPr wrap="none" rtlCol="0">
            <a:spAutoFit/>
          </a:bodyPr>
          <a:lstStyle/>
          <a:p>
            <a:pPr algn="ctr"/>
            <a:r>
              <a:rPr lang="en-US" sz="2400" dirty="0">
                <a:solidFill>
                  <a:srgbClr val="3E8FA9"/>
                </a:solidFill>
                <a:latin typeface="Arial Black" panose="020B0A04020102020204" charset="0"/>
                <a:ea typeface="+mj-ea"/>
                <a:cs typeface="Arial Black" panose="020B0A04020102020204" charset="0"/>
              </a:rPr>
              <a:t>Para2</a:t>
            </a:r>
            <a:endParaRPr lang="en-US" sz="2400" dirty="0">
              <a:solidFill>
                <a:srgbClr val="3E8FA9"/>
              </a:solidFill>
              <a:latin typeface="Arial Black" panose="020B0A04020102020204" charset="0"/>
              <a:ea typeface="+mj-ea"/>
              <a:cs typeface="Arial Black" panose="020B0A04020102020204" charset="0"/>
            </a:endParaRPr>
          </a:p>
        </p:txBody>
      </p:sp>
      <p:pic>
        <p:nvPicPr>
          <p:cNvPr id="5" name="图片 4"/>
          <p:cNvPicPr>
            <a:picLocks noChangeAspect="1"/>
          </p:cNvPicPr>
          <p:nvPr/>
        </p:nvPicPr>
        <p:blipFill>
          <a:blip r:embed="rId2"/>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gtEl>
                                      </p:cBhvr>
                                      <p:by x="50000" y="50000"/>
                                    </p:animScale>
                                  </p:childTnLst>
                                </p:cTn>
                              </p:par>
                            </p:childTnLst>
                          </p:cTn>
                        </p:par>
                        <p:par>
                          <p:cTn id="7" fill="hold">
                            <p:stCondLst>
                              <p:cond delay="1000"/>
                            </p:stCondLst>
                            <p:childTnLst>
                              <p:par>
                                <p:cTn id="8" presetID="27" presetClass="entr" presetSubtype="0" fill="hold" grpId="0" nodeType="afterEffect">
                                  <p:stCondLst>
                                    <p:cond delay="0"/>
                                  </p:stCondLst>
                                  <p:iterate type="lt">
                                    <p:tmPct val="50000"/>
                                  </p:iterate>
                                  <p:childTnLst>
                                    <p:set>
                                      <p:cBhvr>
                                        <p:cTn id="9" dur="1" fill="hold">
                                          <p:stCondLst>
                                            <p:cond delay="0"/>
                                          </p:stCondLst>
                                        </p:cTn>
                                        <p:tgtEl>
                                          <p:spTgt spid="3"/>
                                        </p:tgtEl>
                                        <p:attrNameLst>
                                          <p:attrName>style.visibility</p:attrName>
                                        </p:attrNameLst>
                                      </p:cBhvr>
                                      <p:to>
                                        <p:strVal val="visible"/>
                                      </p:to>
                                    </p:set>
                                    <p:anim calcmode="discrete" valueType="clr">
                                      <p:cBhvr override="childStyle">
                                        <p:cTn id="10"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
                                        </p:tgtEl>
                                        <p:attrNameLst>
                                          <p:attrName>fillcolor</p:attrName>
                                        </p:attrNameLst>
                                      </p:cBhvr>
                                      <p:tavLst>
                                        <p:tav tm="0">
                                          <p:val>
                                            <p:clrVal>
                                              <a:schemeClr val="accent2"/>
                                            </p:clrVal>
                                          </p:val>
                                        </p:tav>
                                        <p:tav tm="50000">
                                          <p:val>
                                            <p:clrVal>
                                              <a:schemeClr val="hlink"/>
                                            </p:clrVal>
                                          </p:val>
                                        </p:tav>
                                      </p:tavLst>
                                    </p:anim>
                                    <p:set>
                                      <p:cBhvr>
                                        <p:cTn id="12" dur="80"/>
                                        <p:tgtEl>
                                          <p:spTgt spid="3"/>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668541" y="551016"/>
            <a:ext cx="4870450" cy="583565"/>
          </a:xfrm>
          <a:prstGeom prst="rect">
            <a:avLst/>
          </a:prstGeom>
          <a:noFill/>
        </p:spPr>
        <p:txBody>
          <a:bodyPr wrap="none" rtlCol="0">
            <a:spAutoFit/>
          </a:bodyPr>
          <a:lstStyle/>
          <a:p>
            <a:pPr algn="ctr"/>
            <a:r>
              <a:rPr lang="zh-CN" altLang="en-US" sz="3200" dirty="0">
                <a:solidFill>
                  <a:schemeClr val="accent1"/>
                </a:solidFill>
                <a:latin typeface="Arial Black" panose="020B0A04020102020204" charset="0"/>
                <a:ea typeface="+mj-ea"/>
                <a:cs typeface="Arial Black" panose="020B0A04020102020204" charset="0"/>
              </a:rPr>
              <a:t>Reading and thinking</a:t>
            </a:r>
            <a:endParaRPr lang="zh-CN" altLang="en-US" sz="3200" dirty="0">
              <a:solidFill>
                <a:schemeClr val="accent1"/>
              </a:solidFill>
              <a:latin typeface="Arial Black" panose="020B0A04020102020204" charset="0"/>
              <a:ea typeface="+mj-ea"/>
              <a:cs typeface="Arial Black" panose="020B0A04020102020204" charset="0"/>
            </a:endParaRPr>
          </a:p>
        </p:txBody>
      </p:sp>
      <p:pic>
        <p:nvPicPr>
          <p:cNvPr id="2" name="图片 1"/>
          <p:cNvPicPr>
            <a:picLocks noChangeAspect="1"/>
          </p:cNvPicPr>
          <p:nvPr/>
        </p:nvPicPr>
        <p:blipFill>
          <a:blip r:embed="rId1" cstate="print"/>
          <a:srcRect t="3376" r="49134"/>
          <a:stretch>
            <a:fillRect/>
          </a:stretch>
        </p:blipFill>
        <p:spPr>
          <a:xfrm>
            <a:off x="1225550" y="2158365"/>
            <a:ext cx="4361815" cy="4161790"/>
          </a:xfrm>
          <a:prstGeom prst="rect">
            <a:avLst/>
          </a:prstGeom>
        </p:spPr>
      </p:pic>
      <p:sp>
        <p:nvSpPr>
          <p:cNvPr id="3" name="文本框 2"/>
          <p:cNvSpPr txBox="1"/>
          <p:nvPr/>
        </p:nvSpPr>
        <p:spPr>
          <a:xfrm>
            <a:off x="5959475" y="2158365"/>
            <a:ext cx="5414010" cy="607695"/>
          </a:xfrm>
          <a:prstGeom prst="rect">
            <a:avLst/>
          </a:prstGeom>
          <a:noFill/>
        </p:spPr>
        <p:txBody>
          <a:bodyPr wrap="square" rtlCol="0">
            <a:spAutoFit/>
          </a:bodyPr>
          <a:lstStyle/>
          <a:p>
            <a:pPr indent="0">
              <a:lnSpc>
                <a:spcPct val="140000"/>
              </a:lnSpc>
              <a:buFont typeface="+mj-ea"/>
              <a:buNone/>
            </a:pPr>
            <a:r>
              <a:rPr lang="en-US" sz="2400">
                <a:solidFill>
                  <a:schemeClr val="tx2"/>
                </a:solidFill>
                <a:latin typeface="Calibri" panose="020F0502020204030204" charset="0"/>
                <a:cs typeface="Times New Roman" panose="02020603050405020304" pitchFamily="18" charset="0"/>
                <a:sym typeface="+mn-ea"/>
              </a:rPr>
              <a:t>②</a:t>
            </a:r>
            <a:r>
              <a:rPr lang="en-US" sz="2400">
                <a:solidFill>
                  <a:schemeClr val="tx2"/>
                </a:solidFill>
                <a:latin typeface="Times New Roman" panose="02020603050405020304" pitchFamily="18" charset="0"/>
                <a:cs typeface="Times New Roman" panose="02020603050405020304" pitchFamily="18" charset="0"/>
                <a:sym typeface="+mn-ea"/>
              </a:rPr>
              <a:t> </a:t>
            </a:r>
            <a:r>
              <a:rPr lang="en-US" sz="2400">
                <a:solidFill>
                  <a:schemeClr val="tx2"/>
                </a:solidFill>
                <a:latin typeface="Times New Roman" panose="02020603050405020304" pitchFamily="18" charset="0"/>
                <a:cs typeface="Times New Roman" panose="02020603050405020304" pitchFamily="18" charset="0"/>
              </a:rPr>
              <a:t>What does it </a:t>
            </a:r>
            <a:r>
              <a:rPr lang="en-US" sz="2400" b="1">
                <a:solidFill>
                  <a:srgbClr val="FF0000"/>
                </a:solidFill>
                <a:latin typeface="Times New Roman" panose="02020603050405020304" pitchFamily="18" charset="0"/>
                <a:cs typeface="Times New Roman" panose="02020603050405020304" pitchFamily="18" charset="0"/>
              </a:rPr>
              <a:t>mainly</a:t>
            </a:r>
            <a:r>
              <a:rPr lang="en-US" sz="2400">
                <a:solidFill>
                  <a:schemeClr val="tx2"/>
                </a:solidFill>
                <a:latin typeface="Times New Roman" panose="02020603050405020304" pitchFamily="18" charset="0"/>
                <a:cs typeface="Times New Roman" panose="02020603050405020304" pitchFamily="18" charset="0"/>
              </a:rPr>
              <a:t> tell us? </a:t>
            </a:r>
            <a:endParaRPr lang="en-US" sz="2400">
              <a:solidFill>
                <a:schemeClr val="tx2"/>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sp>
        <p:nvSpPr>
          <p:cNvPr id="6" name="流程图: 可选过程 5"/>
          <p:cNvSpPr/>
          <p:nvPr/>
        </p:nvSpPr>
        <p:spPr>
          <a:xfrm>
            <a:off x="1427480" y="2230755"/>
            <a:ext cx="4150360" cy="1536065"/>
          </a:xfrm>
          <a:prstGeom prst="flowChartAlternateProcess">
            <a:avLst/>
          </a:prstGeom>
          <a:noFill/>
          <a:ln w="57150">
            <a:solidFill>
              <a:srgbClr val="D6A10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可选过程 7"/>
          <p:cNvSpPr/>
          <p:nvPr/>
        </p:nvSpPr>
        <p:spPr>
          <a:xfrm>
            <a:off x="1426845" y="3907790"/>
            <a:ext cx="4150360" cy="2412365"/>
          </a:xfrm>
          <a:prstGeom prst="flowChartAlternateProcess">
            <a:avLst/>
          </a:prstGeom>
          <a:noFill/>
          <a:ln w="57150">
            <a:solidFill>
              <a:srgbClr val="3E8FA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3"/>
          <p:cNvSpPr txBox="1"/>
          <p:nvPr/>
        </p:nvSpPr>
        <p:spPr>
          <a:xfrm>
            <a:off x="1973512" y="2383327"/>
            <a:ext cx="3056255" cy="460375"/>
          </a:xfrm>
          <a:prstGeom prst="rect">
            <a:avLst/>
          </a:prstGeom>
          <a:solidFill>
            <a:schemeClr val="tx1"/>
          </a:solidFill>
        </p:spPr>
        <p:txBody>
          <a:bodyPr wrap="none" rtlCol="0">
            <a:spAutoFit/>
          </a:bodyPr>
          <a:lstStyle/>
          <a:p>
            <a:pPr algn="ctr"/>
            <a:r>
              <a:rPr lang="en-US" sz="2400" dirty="0">
                <a:solidFill>
                  <a:srgbClr val="D6A103"/>
                </a:solidFill>
                <a:latin typeface="Arial Black" panose="020B0A04020102020204" charset="0"/>
                <a:ea typeface="+mj-ea"/>
                <a:cs typeface="Arial Black" panose="020B0A04020102020204" charset="0"/>
              </a:rPr>
              <a:t>Para1 Geography</a:t>
            </a:r>
            <a:endParaRPr lang="en-US" sz="2400" dirty="0">
              <a:solidFill>
                <a:srgbClr val="D6A103"/>
              </a:solidFill>
              <a:latin typeface="Arial Black" panose="020B0A04020102020204" charset="0"/>
              <a:ea typeface="+mj-ea"/>
              <a:cs typeface="Arial Black" panose="020B0A04020102020204" charset="0"/>
            </a:endParaRPr>
          </a:p>
        </p:txBody>
      </p:sp>
      <p:sp>
        <p:nvSpPr>
          <p:cNvPr id="10" name="文本框 23"/>
          <p:cNvSpPr txBox="1"/>
          <p:nvPr/>
        </p:nvSpPr>
        <p:spPr>
          <a:xfrm>
            <a:off x="1894137" y="4247687"/>
            <a:ext cx="3404235" cy="829945"/>
          </a:xfrm>
          <a:prstGeom prst="rect">
            <a:avLst/>
          </a:prstGeom>
          <a:solidFill>
            <a:schemeClr val="tx1"/>
          </a:solidFill>
        </p:spPr>
        <p:txBody>
          <a:bodyPr wrap="none" rtlCol="0">
            <a:spAutoFit/>
          </a:bodyPr>
          <a:lstStyle/>
          <a:p>
            <a:pPr algn="ctr"/>
            <a:r>
              <a:rPr lang="en-US" sz="2400" dirty="0">
                <a:solidFill>
                  <a:srgbClr val="3E8FA9"/>
                </a:solidFill>
                <a:latin typeface="Arial Black" panose="020B0A04020102020204" charset="0"/>
                <a:ea typeface="+mj-ea"/>
                <a:cs typeface="Arial Black" panose="020B0A04020102020204" charset="0"/>
              </a:rPr>
              <a:t>Para2 </a:t>
            </a:r>
            <a:endParaRPr lang="en-US" sz="2400" dirty="0">
              <a:solidFill>
                <a:srgbClr val="3E8FA9"/>
              </a:solidFill>
              <a:latin typeface="Arial Black" panose="020B0A04020102020204" charset="0"/>
              <a:ea typeface="+mj-ea"/>
              <a:cs typeface="Arial Black" panose="020B0A04020102020204" charset="0"/>
            </a:endParaRPr>
          </a:p>
          <a:p>
            <a:pPr algn="ctr"/>
            <a:r>
              <a:rPr lang="en-US" sz="2400" dirty="0">
                <a:solidFill>
                  <a:srgbClr val="3E8FA9"/>
                </a:solidFill>
                <a:latin typeface="Arial Black" panose="020B0A04020102020204" charset="0"/>
                <a:ea typeface="+mj-ea"/>
                <a:cs typeface="Arial Black" panose="020B0A04020102020204" charset="0"/>
              </a:rPr>
              <a:t>History &amp; language</a:t>
            </a:r>
            <a:endParaRPr lang="en-US" sz="2400" dirty="0">
              <a:solidFill>
                <a:srgbClr val="3E8FA9"/>
              </a:solidFill>
              <a:latin typeface="Arial Black" panose="020B0A04020102020204" charset="0"/>
              <a:ea typeface="+mj-ea"/>
              <a:cs typeface="Arial Black" panose="020B0A04020102020204" charset="0"/>
            </a:endParaRPr>
          </a:p>
        </p:txBody>
      </p:sp>
      <p:sp>
        <p:nvSpPr>
          <p:cNvPr id="5" name="文本框 4"/>
          <p:cNvSpPr txBox="1"/>
          <p:nvPr/>
        </p:nvSpPr>
        <p:spPr>
          <a:xfrm>
            <a:off x="6539230" y="3349625"/>
            <a:ext cx="5116195" cy="1124585"/>
          </a:xfrm>
          <a:prstGeom prst="rect">
            <a:avLst/>
          </a:prstGeom>
          <a:noFill/>
          <a:ln w="28575">
            <a:solidFill>
              <a:srgbClr val="FF0000"/>
            </a:solidFill>
            <a:prstDash val="solid"/>
          </a:ln>
        </p:spPr>
        <p:txBody>
          <a:bodyPr wrap="square" rtlCol="0">
            <a:spAutoFit/>
          </a:bodyPr>
          <a:lstStyle/>
          <a:p>
            <a:pPr indent="0">
              <a:lnSpc>
                <a:spcPct val="140000"/>
              </a:lnSpc>
              <a:buFont typeface="+mj-ea"/>
              <a:buNone/>
            </a:pPr>
            <a:r>
              <a:rPr lang="en-US" sz="2400">
                <a:solidFill>
                  <a:schemeClr val="tx2"/>
                </a:solidFill>
                <a:latin typeface="Times New Roman" panose="02020603050405020304" pitchFamily="18" charset="0"/>
                <a:cs typeface="Times New Roman" panose="02020603050405020304" pitchFamily="18" charset="0"/>
              </a:rPr>
              <a:t>A brief introduction of geography, history and official language about Peru.</a:t>
            </a:r>
            <a:endParaRPr lang="en-US" sz="2400">
              <a:solidFill>
                <a:schemeClr val="tx2"/>
              </a:solidFill>
              <a:latin typeface="Times New Roman" panose="02020603050405020304" pitchFamily="18" charset="0"/>
              <a:cs typeface="Times New Roman" panose="02020603050405020304" pitchFamily="18" charset="0"/>
            </a:endParaRPr>
          </a:p>
        </p:txBody>
      </p:sp>
      <p:sp>
        <p:nvSpPr>
          <p:cNvPr id="7" name="右大括号 6"/>
          <p:cNvSpPr/>
          <p:nvPr/>
        </p:nvSpPr>
        <p:spPr>
          <a:xfrm>
            <a:off x="5587365" y="2843530"/>
            <a:ext cx="791210" cy="2326005"/>
          </a:xfrm>
          <a:prstGeom prst="rightBrac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1" name="图片 10"/>
          <p:cNvPicPr>
            <a:picLocks noChangeAspect="1"/>
          </p:cNvPicPr>
          <p:nvPr/>
        </p:nvPicPr>
        <p:blipFill>
          <a:blip r:embed="rId2"/>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gtEl>
                                      </p:cBhvr>
                                      <p:by x="50000" y="50000"/>
                                    </p:animScale>
                                  </p:childTnLst>
                                </p:cTn>
                              </p:par>
                            </p:childTnLst>
                          </p:cTn>
                        </p:par>
                        <p:par>
                          <p:cTn id="7" fill="hold">
                            <p:stCondLst>
                              <p:cond delay="1000"/>
                            </p:stCondLst>
                            <p:childTnLst>
                              <p:par>
                                <p:cTn id="8" presetID="27" presetClass="entr" presetSubtype="0" fill="hold" grpId="0" nodeType="afterEffect">
                                  <p:stCondLst>
                                    <p:cond delay="0"/>
                                  </p:stCondLst>
                                  <p:iterate type="lt">
                                    <p:tmPct val="50000"/>
                                  </p:iterate>
                                  <p:childTnLst>
                                    <p:set>
                                      <p:cBhvr>
                                        <p:cTn id="9" dur="1" fill="hold">
                                          <p:stCondLst>
                                            <p:cond delay="0"/>
                                          </p:stCondLst>
                                        </p:cTn>
                                        <p:tgtEl>
                                          <p:spTgt spid="3"/>
                                        </p:tgtEl>
                                        <p:attrNameLst>
                                          <p:attrName>style.visibility</p:attrName>
                                        </p:attrNameLst>
                                      </p:cBhvr>
                                      <p:to>
                                        <p:strVal val="visible"/>
                                      </p:to>
                                    </p:set>
                                    <p:anim calcmode="discrete" valueType="clr">
                                      <p:cBhvr override="childStyle">
                                        <p:cTn id="10"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
                                        </p:tgtEl>
                                        <p:attrNameLst>
                                          <p:attrName>fillcolor</p:attrName>
                                        </p:attrNameLst>
                                      </p:cBhvr>
                                      <p:tavLst>
                                        <p:tav tm="0">
                                          <p:val>
                                            <p:clrVal>
                                              <a:schemeClr val="accent2"/>
                                            </p:clrVal>
                                          </p:val>
                                        </p:tav>
                                        <p:tav tm="50000">
                                          <p:val>
                                            <p:clrVal>
                                              <a:schemeClr val="hlink"/>
                                            </p:clrVal>
                                          </p:val>
                                        </p:tav>
                                      </p:tavLst>
                                    </p:anim>
                                    <p:set>
                                      <p:cBhvr>
                                        <p:cTn id="12" dur="80"/>
                                        <p:tgtEl>
                                          <p:spTgt spid="3"/>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anim calcmode="discrete" valueType="clr">
                                      <p:cBhvr override="childStyle">
                                        <p:cTn id="2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
                                        </p:tgtEl>
                                        <p:attrNameLst>
                                          <p:attrName>fillcolor</p:attrName>
                                        </p:attrNameLst>
                                      </p:cBhvr>
                                      <p:tavLst>
                                        <p:tav tm="0">
                                          <p:val>
                                            <p:clrVal>
                                              <a:schemeClr val="accent2"/>
                                            </p:clrVal>
                                          </p:val>
                                        </p:tav>
                                        <p:tav tm="50000">
                                          <p:val>
                                            <p:clrVal>
                                              <a:schemeClr val="hlink"/>
                                            </p:clrVal>
                                          </p:val>
                                        </p:tav>
                                      </p:tavLst>
                                    </p:anim>
                                    <p:set>
                                      <p:cBhvr>
                                        <p:cTn id="26" dur="80"/>
                                        <p:tgtEl>
                                          <p:spTgt spid="5"/>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type="lt">
                                    <p:tmPct val="0"/>
                                  </p:iterate>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P spid="10" grpId="0" bldLvl="0" animBg="1"/>
      <p:bldP spid="5" grpId="0" bldLvl="0" animBg="1"/>
      <p:bldP spid="5" grpId="1"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668541" y="551016"/>
            <a:ext cx="4870450" cy="583565"/>
          </a:xfrm>
          <a:prstGeom prst="rect">
            <a:avLst/>
          </a:prstGeom>
          <a:noFill/>
        </p:spPr>
        <p:txBody>
          <a:bodyPr wrap="none" rtlCol="0">
            <a:spAutoFit/>
          </a:bodyPr>
          <a:lstStyle/>
          <a:p>
            <a:pPr algn="ctr"/>
            <a:r>
              <a:rPr lang="zh-CN" altLang="en-US" sz="3200" dirty="0">
                <a:solidFill>
                  <a:schemeClr val="accent1"/>
                </a:solidFill>
                <a:latin typeface="Arial Black" panose="020B0A04020102020204" charset="0"/>
                <a:ea typeface="+mj-ea"/>
                <a:cs typeface="Arial Black" panose="020B0A04020102020204" charset="0"/>
              </a:rPr>
              <a:t>Reading and thinking</a:t>
            </a:r>
            <a:endParaRPr lang="zh-CN" altLang="en-US" sz="3200" dirty="0">
              <a:solidFill>
                <a:schemeClr val="accent1"/>
              </a:solidFill>
              <a:latin typeface="Arial Black" panose="020B0A04020102020204" charset="0"/>
              <a:ea typeface="+mj-ea"/>
              <a:cs typeface="Arial Black" panose="020B0A04020102020204" charset="0"/>
            </a:endParaRPr>
          </a:p>
        </p:txBody>
      </p:sp>
      <p:pic>
        <p:nvPicPr>
          <p:cNvPr id="2" name="图片 1"/>
          <p:cNvPicPr>
            <a:picLocks noChangeAspect="1"/>
          </p:cNvPicPr>
          <p:nvPr/>
        </p:nvPicPr>
        <p:blipFill>
          <a:blip r:embed="rId1" cstate="print"/>
          <a:srcRect t="3376" r="49134"/>
          <a:stretch>
            <a:fillRect/>
          </a:stretch>
        </p:blipFill>
        <p:spPr>
          <a:xfrm>
            <a:off x="1135380" y="1614170"/>
            <a:ext cx="4361815" cy="4161790"/>
          </a:xfrm>
          <a:prstGeom prst="rect">
            <a:avLst/>
          </a:prstGeom>
        </p:spPr>
      </p:pic>
      <p:sp>
        <p:nvSpPr>
          <p:cNvPr id="3" name="文本框 2"/>
          <p:cNvSpPr txBox="1"/>
          <p:nvPr/>
        </p:nvSpPr>
        <p:spPr>
          <a:xfrm>
            <a:off x="5882640" y="1614170"/>
            <a:ext cx="5490210" cy="1641475"/>
          </a:xfrm>
          <a:prstGeom prst="rect">
            <a:avLst/>
          </a:prstGeom>
          <a:noFill/>
        </p:spPr>
        <p:txBody>
          <a:bodyPr wrap="square" rtlCol="0">
            <a:spAutoFit/>
          </a:bodyPr>
          <a:lstStyle/>
          <a:p>
            <a:pPr indent="0">
              <a:lnSpc>
                <a:spcPct val="140000"/>
              </a:lnSpc>
              <a:buFont typeface="+mj-ea"/>
              <a:buNone/>
            </a:pPr>
            <a:r>
              <a:rPr lang="en-US" sz="2400">
                <a:solidFill>
                  <a:schemeClr val="tx2"/>
                </a:solidFill>
                <a:latin typeface="Calibri" panose="020F0502020204030204" charset="0"/>
                <a:cs typeface="Times New Roman" panose="02020603050405020304" pitchFamily="18" charset="0"/>
              </a:rPr>
              <a:t>③ </a:t>
            </a:r>
            <a:r>
              <a:rPr lang="en-US" sz="2400">
                <a:latin typeface="Times New Roman" panose="02020603050405020304" pitchFamily="18" charset="0"/>
                <a:cs typeface="Times New Roman" panose="02020603050405020304" pitchFamily="18" charset="0"/>
                <a:sym typeface="+mn-ea"/>
              </a:rPr>
              <a:t>Do you think it important to read such type of information when you are making a travel plan? Why? </a:t>
            </a:r>
            <a:endParaRPr lang="en-US" sz="2400">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sp>
        <p:nvSpPr>
          <p:cNvPr id="5" name="文本框 4"/>
          <p:cNvSpPr txBox="1"/>
          <p:nvPr/>
        </p:nvSpPr>
        <p:spPr>
          <a:xfrm>
            <a:off x="-19050" y="6162675"/>
            <a:ext cx="12229465" cy="521970"/>
          </a:xfrm>
          <a:prstGeom prst="rect">
            <a:avLst/>
          </a:prstGeom>
          <a:solidFill>
            <a:srgbClr val="3E8FA9"/>
          </a:solidFill>
        </p:spPr>
        <p:txBody>
          <a:bodyPr wrap="square" rtlCol="0">
            <a:spAutoFit/>
          </a:bodyPr>
          <a:lstStyle/>
          <a:p>
            <a:r>
              <a:rPr lang="en-US" altLang="zh-CN" sz="2800" b="1">
                <a:solidFill>
                  <a:schemeClr val="bg1">
                    <a:lumMod val="95000"/>
                  </a:schemeClr>
                </a:solidFill>
                <a:latin typeface="Times New Roman" panose="02020603050405020304" pitchFamily="18" charset="0"/>
                <a:cs typeface="Times New Roman" panose="02020603050405020304" pitchFamily="18" charset="0"/>
              </a:rPr>
              <a:t>Tip1: A piece of encyclopedia is always short, exact, </a:t>
            </a:r>
            <a:r>
              <a:rPr lang="en-US" altLang="zh-CN" sz="2800" b="1">
                <a:solidFill>
                  <a:schemeClr val="bg1">
                    <a:lumMod val="95000"/>
                  </a:schemeClr>
                </a:solidFill>
                <a:latin typeface="Times New Roman" panose="02020603050405020304" pitchFamily="18" charset="0"/>
                <a:cs typeface="Times New Roman" panose="02020603050405020304" pitchFamily="18" charset="0"/>
                <a:sym typeface="+mn-ea"/>
              </a:rPr>
              <a:t>serious </a:t>
            </a:r>
            <a:r>
              <a:rPr lang="en-US" altLang="zh-CN" sz="2800" b="1">
                <a:solidFill>
                  <a:schemeClr val="bg1">
                    <a:lumMod val="95000"/>
                  </a:schemeClr>
                </a:solidFill>
                <a:latin typeface="Times New Roman" panose="02020603050405020304" pitchFamily="18" charset="0"/>
                <a:cs typeface="Times New Roman" panose="02020603050405020304" pitchFamily="18" charset="0"/>
              </a:rPr>
              <a:t>and objective.</a:t>
            </a: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7" name="矩形 6"/>
          <p:cNvSpPr/>
          <p:nvPr/>
        </p:nvSpPr>
        <p:spPr>
          <a:xfrm>
            <a:off x="1135380" y="1678305"/>
            <a:ext cx="4586605" cy="4213225"/>
          </a:xfrm>
          <a:prstGeom prst="rect">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a:off x="5711190" y="3653155"/>
            <a:ext cx="9328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622415" y="3295015"/>
            <a:ext cx="1463675" cy="607695"/>
          </a:xfrm>
          <a:prstGeom prst="rect">
            <a:avLst/>
          </a:prstGeom>
          <a:noFill/>
        </p:spPr>
        <p:txBody>
          <a:bodyPr wrap="square" rtlCol="0">
            <a:spAutoFit/>
          </a:bodyPr>
          <a:lstStyle/>
          <a:p>
            <a:pPr indent="0">
              <a:lnSpc>
                <a:spcPct val="140000"/>
              </a:lnSpc>
              <a:buFont typeface="+mj-ea"/>
              <a:buNone/>
            </a:pPr>
            <a:r>
              <a:rPr lang="en-US" sz="2400" b="1">
                <a:solidFill>
                  <a:srgbClr val="3E8FA9"/>
                </a:solidFill>
                <a:latin typeface="Times New Roman" panose="02020603050405020304" pitchFamily="18" charset="0"/>
                <a:cs typeface="Times New Roman" panose="02020603050405020304" pitchFamily="18" charset="0"/>
              </a:rPr>
              <a:t>82 words</a:t>
            </a:r>
            <a:endParaRPr lang="en-US" sz="2400" b="1">
              <a:solidFill>
                <a:srgbClr val="3E8FA9"/>
              </a:solidFill>
              <a:latin typeface="Times New Roman" panose="02020603050405020304" pitchFamily="18" charset="0"/>
              <a:cs typeface="Times New Roman" panose="02020603050405020304" pitchFamily="18" charset="0"/>
              <a:sym typeface="+mn-ea"/>
            </a:endParaRPr>
          </a:p>
        </p:txBody>
      </p:sp>
      <p:cxnSp>
        <p:nvCxnSpPr>
          <p:cNvPr id="14" name="直接箭头连接符 13"/>
          <p:cNvCxnSpPr/>
          <p:nvPr/>
        </p:nvCxnSpPr>
        <p:spPr>
          <a:xfrm>
            <a:off x="8086090" y="3653155"/>
            <a:ext cx="9328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9018905" y="3122295"/>
            <a:ext cx="1463675" cy="780415"/>
          </a:xfrm>
          <a:prstGeom prst="rect">
            <a:avLst/>
          </a:prstGeom>
          <a:noFill/>
        </p:spPr>
        <p:txBody>
          <a:bodyPr wrap="square" rtlCol="0">
            <a:spAutoFit/>
          </a:bodyPr>
          <a:lstStyle/>
          <a:p>
            <a:pPr indent="0">
              <a:lnSpc>
                <a:spcPct val="140000"/>
              </a:lnSpc>
              <a:buFont typeface="+mj-ea"/>
              <a:buNone/>
            </a:pPr>
            <a:r>
              <a:rPr lang="en-US" sz="3200" b="1">
                <a:solidFill>
                  <a:srgbClr val="E86747"/>
                </a:solidFill>
                <a:latin typeface="Times New Roman" panose="02020603050405020304" pitchFamily="18" charset="0"/>
                <a:cs typeface="Times New Roman" panose="02020603050405020304" pitchFamily="18" charset="0"/>
              </a:rPr>
              <a:t>short</a:t>
            </a:r>
            <a:endParaRPr lang="en-US" sz="3200" b="1">
              <a:solidFill>
                <a:srgbClr val="E86747"/>
              </a:solidFill>
              <a:latin typeface="Times New Roman" panose="02020603050405020304" pitchFamily="18" charset="0"/>
              <a:cs typeface="Times New Roman" panose="02020603050405020304" pitchFamily="18" charset="0"/>
              <a:sym typeface="+mn-ea"/>
            </a:endParaRPr>
          </a:p>
        </p:txBody>
      </p:sp>
      <p:cxnSp>
        <p:nvCxnSpPr>
          <p:cNvPr id="17" name="直接连接符 16"/>
          <p:cNvCxnSpPr/>
          <p:nvPr/>
        </p:nvCxnSpPr>
        <p:spPr>
          <a:xfrm flipV="1">
            <a:off x="4055110" y="2336800"/>
            <a:ext cx="680720" cy="10795"/>
          </a:xfrm>
          <a:prstGeom prst="line">
            <a:avLst/>
          </a:prstGeom>
          <a:ln w="38100">
            <a:solidFill>
              <a:srgbClr val="3E8FA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053590" y="3700780"/>
            <a:ext cx="1824990" cy="7620"/>
          </a:xfrm>
          <a:prstGeom prst="line">
            <a:avLst/>
          </a:prstGeom>
          <a:ln w="38100">
            <a:solidFill>
              <a:srgbClr val="3E8FA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185920" y="4816475"/>
            <a:ext cx="1151890" cy="0"/>
          </a:xfrm>
          <a:prstGeom prst="line">
            <a:avLst/>
          </a:prstGeom>
          <a:ln w="38100">
            <a:solidFill>
              <a:srgbClr val="3E8FA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324860" y="5097145"/>
            <a:ext cx="1151890" cy="0"/>
          </a:xfrm>
          <a:prstGeom prst="line">
            <a:avLst/>
          </a:prstGeom>
          <a:ln w="38100">
            <a:solidFill>
              <a:srgbClr val="3E8FA9"/>
            </a:solidFill>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5721985" y="4284980"/>
            <a:ext cx="9328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630670" y="3902710"/>
            <a:ext cx="1463675" cy="607695"/>
          </a:xfrm>
          <a:prstGeom prst="rect">
            <a:avLst/>
          </a:prstGeom>
          <a:noFill/>
        </p:spPr>
        <p:txBody>
          <a:bodyPr wrap="square" rtlCol="0">
            <a:spAutoFit/>
          </a:bodyPr>
          <a:lstStyle/>
          <a:p>
            <a:pPr indent="0">
              <a:lnSpc>
                <a:spcPct val="140000"/>
              </a:lnSpc>
              <a:buFont typeface="+mj-ea"/>
              <a:buNone/>
            </a:pPr>
            <a:r>
              <a:rPr lang="en-US" sz="2400" b="1">
                <a:solidFill>
                  <a:srgbClr val="3E8FA9"/>
                </a:solidFill>
                <a:latin typeface="Times New Roman" panose="02020603050405020304" pitchFamily="18" charset="0"/>
                <a:cs typeface="Times New Roman" panose="02020603050405020304" pitchFamily="18" charset="0"/>
                <a:sym typeface="+mn-ea"/>
              </a:rPr>
              <a:t>numbers</a:t>
            </a:r>
            <a:endParaRPr lang="en-US" sz="2400" b="1">
              <a:solidFill>
                <a:srgbClr val="3E8FA9"/>
              </a:solidFill>
              <a:latin typeface="Times New Roman" panose="02020603050405020304" pitchFamily="18" charset="0"/>
              <a:cs typeface="Times New Roman" panose="02020603050405020304" pitchFamily="18" charset="0"/>
              <a:sym typeface="+mn-ea"/>
            </a:endParaRPr>
          </a:p>
        </p:txBody>
      </p:sp>
      <p:cxnSp>
        <p:nvCxnSpPr>
          <p:cNvPr id="23" name="直接箭头连接符 22"/>
          <p:cNvCxnSpPr/>
          <p:nvPr/>
        </p:nvCxnSpPr>
        <p:spPr>
          <a:xfrm>
            <a:off x="8094345" y="4255135"/>
            <a:ext cx="9328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9027160" y="3767455"/>
            <a:ext cx="1463675" cy="607695"/>
          </a:xfrm>
          <a:prstGeom prst="rect">
            <a:avLst/>
          </a:prstGeom>
          <a:noFill/>
        </p:spPr>
        <p:txBody>
          <a:bodyPr wrap="square" rtlCol="0">
            <a:spAutoFit/>
          </a:bodyPr>
          <a:lstStyle/>
          <a:p>
            <a:pPr algn="l">
              <a:lnSpc>
                <a:spcPct val="140000"/>
              </a:lnSpc>
              <a:buClrTx/>
              <a:buSzTx/>
              <a:buFont typeface="+mj-ea"/>
              <a:buNone/>
            </a:pPr>
            <a:r>
              <a:rPr lang="en-US" sz="3200" b="1">
                <a:solidFill>
                  <a:srgbClr val="E86747"/>
                </a:solidFill>
                <a:latin typeface="Times New Roman" panose="02020603050405020304" pitchFamily="18" charset="0"/>
                <a:cs typeface="Times New Roman" panose="02020603050405020304" pitchFamily="18" charset="0"/>
              </a:rPr>
              <a:t>exact</a:t>
            </a:r>
            <a:endParaRPr lang="en-US" sz="3200" b="1">
              <a:solidFill>
                <a:srgbClr val="E86747"/>
              </a:solidFill>
              <a:latin typeface="Times New Roman" panose="02020603050405020304" pitchFamily="18" charset="0"/>
              <a:cs typeface="Times New Roman" panose="02020603050405020304" pitchFamily="18" charset="0"/>
              <a:sym typeface="+mn-ea"/>
            </a:endParaRPr>
          </a:p>
        </p:txBody>
      </p:sp>
      <p:cxnSp>
        <p:nvCxnSpPr>
          <p:cNvPr id="26" name="直接连接符 25"/>
          <p:cNvCxnSpPr/>
          <p:nvPr/>
        </p:nvCxnSpPr>
        <p:spPr>
          <a:xfrm>
            <a:off x="1427480" y="2101850"/>
            <a:ext cx="838200" cy="4445"/>
          </a:xfrm>
          <a:prstGeom prst="line">
            <a:avLst/>
          </a:prstGeom>
          <a:ln w="38100">
            <a:solidFill>
              <a:srgbClr val="D6A103"/>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976370" y="3708400"/>
            <a:ext cx="966470" cy="10795"/>
          </a:xfrm>
          <a:prstGeom prst="line">
            <a:avLst/>
          </a:prstGeom>
          <a:ln w="38100">
            <a:solidFill>
              <a:srgbClr val="D6A10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2358390" y="4267835"/>
            <a:ext cx="2002790" cy="17145"/>
          </a:xfrm>
          <a:prstGeom prst="line">
            <a:avLst/>
          </a:prstGeom>
          <a:ln w="38100">
            <a:solidFill>
              <a:srgbClr val="D6A10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391920" y="4816475"/>
            <a:ext cx="2684145" cy="0"/>
          </a:xfrm>
          <a:prstGeom prst="line">
            <a:avLst/>
          </a:prstGeom>
          <a:ln w="38100">
            <a:solidFill>
              <a:srgbClr val="D6A103"/>
            </a:solidFill>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5721985" y="4889500"/>
            <a:ext cx="9328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638925" y="4537075"/>
            <a:ext cx="2132330" cy="607695"/>
          </a:xfrm>
          <a:prstGeom prst="rect">
            <a:avLst/>
          </a:prstGeom>
          <a:noFill/>
        </p:spPr>
        <p:txBody>
          <a:bodyPr wrap="square" rtlCol="0">
            <a:spAutoFit/>
          </a:bodyPr>
          <a:lstStyle/>
          <a:p>
            <a:pPr indent="0">
              <a:lnSpc>
                <a:spcPct val="140000"/>
              </a:lnSpc>
              <a:buFont typeface="+mj-ea"/>
              <a:buNone/>
            </a:pPr>
            <a:r>
              <a:rPr lang="en-US" sz="2400" b="1">
                <a:solidFill>
                  <a:srgbClr val="3E8FA9"/>
                </a:solidFill>
                <a:latin typeface="Times New Roman" panose="02020603050405020304" pitchFamily="18" charset="0"/>
                <a:cs typeface="Times New Roman" panose="02020603050405020304" pitchFamily="18" charset="0"/>
                <a:sym typeface="+mn-ea"/>
              </a:rPr>
              <a:t>the 3</a:t>
            </a:r>
            <a:r>
              <a:rPr lang="en-US" sz="2400" b="1" baseline="30000">
                <a:solidFill>
                  <a:srgbClr val="3E8FA9"/>
                </a:solidFill>
                <a:latin typeface="Times New Roman" panose="02020603050405020304" pitchFamily="18" charset="0"/>
                <a:cs typeface="Times New Roman" panose="02020603050405020304" pitchFamily="18" charset="0"/>
                <a:sym typeface="+mn-ea"/>
              </a:rPr>
              <a:t>rd</a:t>
            </a:r>
            <a:r>
              <a:rPr lang="en-US" sz="2400" b="1">
                <a:solidFill>
                  <a:srgbClr val="3E8FA9"/>
                </a:solidFill>
                <a:latin typeface="Times New Roman" panose="02020603050405020304" pitchFamily="18" charset="0"/>
                <a:cs typeface="Times New Roman" panose="02020603050405020304" pitchFamily="18" charset="0"/>
                <a:sym typeface="+mn-ea"/>
              </a:rPr>
              <a:t> person</a:t>
            </a:r>
            <a:endParaRPr lang="en-US" sz="2400" b="1">
              <a:solidFill>
                <a:srgbClr val="3E8FA9"/>
              </a:solidFill>
              <a:latin typeface="Times New Roman" panose="02020603050405020304" pitchFamily="18" charset="0"/>
              <a:cs typeface="Times New Roman" panose="02020603050405020304" pitchFamily="18" charset="0"/>
              <a:sym typeface="+mn-ea"/>
            </a:endParaRPr>
          </a:p>
        </p:txBody>
      </p:sp>
      <p:cxnSp>
        <p:nvCxnSpPr>
          <p:cNvPr id="32" name="直接箭头连接符 31"/>
          <p:cNvCxnSpPr/>
          <p:nvPr/>
        </p:nvCxnSpPr>
        <p:spPr>
          <a:xfrm>
            <a:off x="8577580" y="4889500"/>
            <a:ext cx="93281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9530715" y="4413885"/>
            <a:ext cx="2110740" cy="780415"/>
          </a:xfrm>
          <a:prstGeom prst="rect">
            <a:avLst/>
          </a:prstGeom>
          <a:noFill/>
        </p:spPr>
        <p:txBody>
          <a:bodyPr wrap="square" rtlCol="0">
            <a:spAutoFit/>
          </a:bodyPr>
          <a:lstStyle/>
          <a:p>
            <a:pPr algn="l">
              <a:lnSpc>
                <a:spcPct val="140000"/>
              </a:lnSpc>
              <a:buClrTx/>
              <a:buSzTx/>
              <a:buFont typeface="+mj-ea"/>
              <a:buNone/>
            </a:pPr>
            <a:r>
              <a:rPr lang="en-US" sz="3200" b="1">
                <a:solidFill>
                  <a:srgbClr val="E86747"/>
                </a:solidFill>
                <a:latin typeface="Times New Roman" panose="02020603050405020304" pitchFamily="18" charset="0"/>
                <a:cs typeface="Times New Roman" panose="02020603050405020304" pitchFamily="18" charset="0"/>
              </a:rPr>
              <a:t>objective</a:t>
            </a:r>
            <a:endParaRPr lang="en-US" sz="3200" b="1">
              <a:solidFill>
                <a:srgbClr val="E86747"/>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2"/>
                                        </p:tgtEl>
                                        <p:attrNameLst>
                                          <p:attrName>style.visibility</p:attrName>
                                        </p:attrNameLst>
                                      </p:cBhvr>
                                      <p:to>
                                        <p:strVal val="visible"/>
                                      </p:to>
                                    </p:set>
                                    <p:anim calcmode="discrete" valueType="clr">
                                      <p:cBhvr override="childStyle">
                                        <p:cTn id="2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2"/>
                                        </p:tgtEl>
                                        <p:attrNameLst>
                                          <p:attrName>fillcolor</p:attrName>
                                        </p:attrNameLst>
                                      </p:cBhvr>
                                      <p:tavLst>
                                        <p:tav tm="0">
                                          <p:val>
                                            <p:clrVal>
                                              <a:schemeClr val="accent2"/>
                                            </p:clrVal>
                                          </p:val>
                                        </p:tav>
                                        <p:tav tm="50000">
                                          <p:val>
                                            <p:clrVal>
                                              <a:schemeClr val="hlink"/>
                                            </p:clrVal>
                                          </p:val>
                                        </p:tav>
                                      </p:tavLst>
                                    </p:anim>
                                    <p:set>
                                      <p:cBhvr>
                                        <p:cTn id="25" dur="80"/>
                                        <p:tgtEl>
                                          <p:spTgt spid="12"/>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50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16"/>
                                        </p:tgtEl>
                                        <p:attrNameLst>
                                          <p:attrName>style.visibility</p:attrName>
                                        </p:attrNameLst>
                                      </p:cBhvr>
                                      <p:to>
                                        <p:strVal val="visible"/>
                                      </p:to>
                                    </p:set>
                                    <p:anim calcmode="discrete" valueType="clr">
                                      <p:cBhvr override="childStyle">
                                        <p:cTn id="3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6"/>
                                        </p:tgtEl>
                                        <p:attrNameLst>
                                          <p:attrName>fillcolor</p:attrName>
                                        </p:attrNameLst>
                                      </p:cBhvr>
                                      <p:tavLst>
                                        <p:tav tm="0">
                                          <p:val>
                                            <p:clrVal>
                                              <a:schemeClr val="accent2"/>
                                            </p:clrVal>
                                          </p:val>
                                        </p:tav>
                                        <p:tav tm="50000">
                                          <p:val>
                                            <p:clrVal>
                                              <a:schemeClr val="hlink"/>
                                            </p:clrVal>
                                          </p:val>
                                        </p:tav>
                                      </p:tavLst>
                                    </p:anim>
                                    <p:set>
                                      <p:cBhvr>
                                        <p:cTn id="36" dur="80"/>
                                        <p:tgtEl>
                                          <p:spTgt spid="16"/>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par>
                          <p:cTn id="53" fill="hold">
                            <p:stCondLst>
                              <p:cond delay="0"/>
                            </p:stCondLst>
                            <p:childTnLst>
                              <p:par>
                                <p:cTn id="54" presetID="22" presetClass="entr" presetSubtype="4"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par>
                          <p:cTn id="57" fill="hold">
                            <p:stCondLst>
                              <p:cond delay="500"/>
                            </p:stCondLst>
                            <p:childTnLst>
                              <p:par>
                                <p:cTn id="58" presetID="27" presetClass="entr" presetSubtype="0" fill="hold" grpId="0" nodeType="afterEffect">
                                  <p:stCondLst>
                                    <p:cond delay="0"/>
                                  </p:stCondLst>
                                  <p:iterate type="lt">
                                    <p:tmPct val="50000"/>
                                  </p:iterate>
                                  <p:childTnLst>
                                    <p:set>
                                      <p:cBhvr>
                                        <p:cTn id="59" dur="1" fill="hold">
                                          <p:stCondLst>
                                            <p:cond delay="0"/>
                                          </p:stCondLst>
                                        </p:cTn>
                                        <p:tgtEl>
                                          <p:spTgt spid="22"/>
                                        </p:tgtEl>
                                        <p:attrNameLst>
                                          <p:attrName>style.visibility</p:attrName>
                                        </p:attrNameLst>
                                      </p:cBhvr>
                                      <p:to>
                                        <p:strVal val="visible"/>
                                      </p:to>
                                    </p:set>
                                    <p:anim calcmode="discrete" valueType="clr">
                                      <p:cBhvr override="childStyle">
                                        <p:cTn id="60"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22"/>
                                        </p:tgtEl>
                                        <p:attrNameLst>
                                          <p:attrName>fillcolor</p:attrName>
                                        </p:attrNameLst>
                                      </p:cBhvr>
                                      <p:tavLst>
                                        <p:tav tm="0">
                                          <p:val>
                                            <p:clrVal>
                                              <a:schemeClr val="accent2"/>
                                            </p:clrVal>
                                          </p:val>
                                        </p:tav>
                                        <p:tav tm="50000">
                                          <p:val>
                                            <p:clrVal>
                                              <a:schemeClr val="hlink"/>
                                            </p:clrVal>
                                          </p:val>
                                        </p:tav>
                                      </p:tavLst>
                                    </p:anim>
                                    <p:set>
                                      <p:cBhvr>
                                        <p:cTn id="62" dur="80"/>
                                        <p:tgtEl>
                                          <p:spTgt spid="22"/>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par>
                          <p:cTn id="68" fill="hold">
                            <p:stCondLst>
                              <p:cond delay="500"/>
                            </p:stCondLst>
                            <p:childTnLst>
                              <p:par>
                                <p:cTn id="69" presetID="27" presetClass="entr" presetSubtype="0" fill="hold" grpId="0" nodeType="afterEffect">
                                  <p:stCondLst>
                                    <p:cond delay="0"/>
                                  </p:stCondLst>
                                  <p:iterate type="lt">
                                    <p:tmPct val="50000"/>
                                  </p:iterate>
                                  <p:childTnLst>
                                    <p:set>
                                      <p:cBhvr>
                                        <p:cTn id="70" dur="1" fill="hold">
                                          <p:stCondLst>
                                            <p:cond delay="0"/>
                                          </p:stCondLst>
                                        </p:cTn>
                                        <p:tgtEl>
                                          <p:spTgt spid="25"/>
                                        </p:tgtEl>
                                        <p:attrNameLst>
                                          <p:attrName>style.visibility</p:attrName>
                                        </p:attrNameLst>
                                      </p:cBhvr>
                                      <p:to>
                                        <p:strVal val="visible"/>
                                      </p:to>
                                    </p:set>
                                    <p:anim calcmode="discrete" valueType="clr">
                                      <p:cBhvr override="childStyle">
                                        <p:cTn id="71"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25"/>
                                        </p:tgtEl>
                                        <p:attrNameLst>
                                          <p:attrName>fillcolor</p:attrName>
                                        </p:attrNameLst>
                                      </p:cBhvr>
                                      <p:tavLst>
                                        <p:tav tm="0">
                                          <p:val>
                                            <p:clrVal>
                                              <a:schemeClr val="accent2"/>
                                            </p:clrVal>
                                          </p:val>
                                        </p:tav>
                                        <p:tav tm="50000">
                                          <p:val>
                                            <p:clrVal>
                                              <a:schemeClr val="hlink"/>
                                            </p:clrVal>
                                          </p:val>
                                        </p:tav>
                                      </p:tavLst>
                                    </p:anim>
                                    <p:set>
                                      <p:cBhvr>
                                        <p:cTn id="73" dur="80"/>
                                        <p:tgtEl>
                                          <p:spTgt spid="25"/>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29"/>
                                        </p:tgtEl>
                                        <p:attrNameLst>
                                          <p:attrName>style.visibility</p:attrName>
                                        </p:attrNameLst>
                                      </p:cBhvr>
                                      <p:to>
                                        <p:strVal val="visible"/>
                                      </p:to>
                                    </p:set>
                                  </p:childTnLst>
                                </p:cTn>
                              </p:par>
                            </p:childTnLst>
                          </p:cTn>
                        </p:par>
                        <p:par>
                          <p:cTn id="90" fill="hold">
                            <p:stCondLst>
                              <p:cond delay="0"/>
                            </p:stCondLst>
                            <p:childTnLst>
                              <p:par>
                                <p:cTn id="91" presetID="22" presetClass="entr" presetSubtype="8" fill="hold"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childTnLst>
                          </p:cTn>
                        </p:par>
                        <p:par>
                          <p:cTn id="94" fill="hold">
                            <p:stCondLst>
                              <p:cond delay="500"/>
                            </p:stCondLst>
                            <p:childTnLst>
                              <p:par>
                                <p:cTn id="95" presetID="27" presetClass="entr" presetSubtype="0" fill="hold" grpId="0" nodeType="afterEffect">
                                  <p:stCondLst>
                                    <p:cond delay="0"/>
                                  </p:stCondLst>
                                  <p:iterate type="lt">
                                    <p:tmPct val="50000"/>
                                  </p:iterate>
                                  <p:childTnLst>
                                    <p:set>
                                      <p:cBhvr>
                                        <p:cTn id="96" dur="1" fill="hold">
                                          <p:stCondLst>
                                            <p:cond delay="0"/>
                                          </p:stCondLst>
                                        </p:cTn>
                                        <p:tgtEl>
                                          <p:spTgt spid="31"/>
                                        </p:tgtEl>
                                        <p:attrNameLst>
                                          <p:attrName>style.visibility</p:attrName>
                                        </p:attrNameLst>
                                      </p:cBhvr>
                                      <p:to>
                                        <p:strVal val="visible"/>
                                      </p:to>
                                    </p:set>
                                    <p:anim calcmode="discrete" valueType="clr">
                                      <p:cBhvr override="childStyle">
                                        <p:cTn id="97"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31"/>
                                        </p:tgtEl>
                                        <p:attrNameLst>
                                          <p:attrName>fillcolor</p:attrName>
                                        </p:attrNameLst>
                                      </p:cBhvr>
                                      <p:tavLst>
                                        <p:tav tm="0">
                                          <p:val>
                                            <p:clrVal>
                                              <a:schemeClr val="accent2"/>
                                            </p:clrVal>
                                          </p:val>
                                        </p:tav>
                                        <p:tav tm="50000">
                                          <p:val>
                                            <p:clrVal>
                                              <a:schemeClr val="hlink"/>
                                            </p:clrVal>
                                          </p:val>
                                        </p:tav>
                                      </p:tavLst>
                                    </p:anim>
                                    <p:set>
                                      <p:cBhvr>
                                        <p:cTn id="99" dur="80"/>
                                        <p:tgtEl>
                                          <p:spTgt spid="31"/>
                                        </p:tgtEl>
                                        <p:attrNameLst>
                                          <p:attrName>fill.type</p:attrName>
                                        </p:attrNameLst>
                                      </p:cBhvr>
                                      <p:to>
                                        <p:strVal val="solid"/>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ipe(left)">
                                      <p:cBhvr>
                                        <p:cTn id="104" dur="500"/>
                                        <p:tgtEl>
                                          <p:spTgt spid="32"/>
                                        </p:tgtEl>
                                      </p:cBhvr>
                                    </p:animEffect>
                                  </p:childTnLst>
                                </p:cTn>
                              </p:par>
                            </p:childTnLst>
                          </p:cTn>
                        </p:par>
                        <p:par>
                          <p:cTn id="105" fill="hold">
                            <p:stCondLst>
                              <p:cond delay="500"/>
                            </p:stCondLst>
                            <p:childTnLst>
                              <p:par>
                                <p:cTn id="106" presetID="27" presetClass="entr" presetSubtype="0" fill="hold" grpId="0" nodeType="afterEffect">
                                  <p:stCondLst>
                                    <p:cond delay="0"/>
                                  </p:stCondLst>
                                  <p:iterate type="lt">
                                    <p:tmPct val="50000"/>
                                  </p:iterate>
                                  <p:childTnLst>
                                    <p:set>
                                      <p:cBhvr>
                                        <p:cTn id="107" dur="1" fill="hold">
                                          <p:stCondLst>
                                            <p:cond delay="0"/>
                                          </p:stCondLst>
                                        </p:cTn>
                                        <p:tgtEl>
                                          <p:spTgt spid="33"/>
                                        </p:tgtEl>
                                        <p:attrNameLst>
                                          <p:attrName>style.visibility</p:attrName>
                                        </p:attrNameLst>
                                      </p:cBhvr>
                                      <p:to>
                                        <p:strVal val="visible"/>
                                      </p:to>
                                    </p:set>
                                    <p:anim calcmode="discrete" valueType="clr">
                                      <p:cBhvr override="childStyle">
                                        <p:cTn id="108"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109" dur="80"/>
                                        <p:tgtEl>
                                          <p:spTgt spid="33"/>
                                        </p:tgtEl>
                                        <p:attrNameLst>
                                          <p:attrName>fillcolor</p:attrName>
                                        </p:attrNameLst>
                                      </p:cBhvr>
                                      <p:tavLst>
                                        <p:tav tm="0">
                                          <p:val>
                                            <p:clrVal>
                                              <a:schemeClr val="accent2"/>
                                            </p:clrVal>
                                          </p:val>
                                        </p:tav>
                                        <p:tav tm="50000">
                                          <p:val>
                                            <p:clrVal>
                                              <a:schemeClr val="hlink"/>
                                            </p:clrVal>
                                          </p:val>
                                        </p:tav>
                                      </p:tavLst>
                                    </p:anim>
                                    <p:set>
                                      <p:cBhvr>
                                        <p:cTn id="110" dur="80"/>
                                        <p:tgtEl>
                                          <p:spTgt spid="33"/>
                                        </p:tgtEl>
                                        <p:attrNameLst>
                                          <p:attrName>fill.type</p:attrName>
                                        </p:attrNameLst>
                                      </p:cBhvr>
                                      <p:to>
                                        <p:strVal val="solid"/>
                                      </p:to>
                                    </p:set>
                                  </p:childTnLst>
                                </p:cTn>
                              </p:par>
                            </p:childTnLst>
                          </p:cTn>
                        </p:par>
                      </p:childTnLst>
                    </p:cTn>
                  </p:par>
                  <p:par>
                    <p:cTn id="111" fill="hold">
                      <p:stCondLst>
                        <p:cond delay="indefinite"/>
                      </p:stCondLst>
                      <p:childTnLst>
                        <p:par>
                          <p:cTn id="112" fill="hold">
                            <p:stCondLst>
                              <p:cond delay="0"/>
                            </p:stCondLst>
                            <p:childTnLst>
                              <p:par>
                                <p:cTn id="113" presetID="27" presetClass="entr" presetSubtype="0" fill="hold" grpId="0" nodeType="clickEffect">
                                  <p:stCondLst>
                                    <p:cond delay="0"/>
                                  </p:stCondLst>
                                  <p:iterate type="lt">
                                    <p:tmPct val="50000"/>
                                  </p:iterate>
                                  <p:childTnLst>
                                    <p:set>
                                      <p:cBhvr>
                                        <p:cTn id="114" dur="1" fill="hold">
                                          <p:stCondLst>
                                            <p:cond delay="0"/>
                                          </p:stCondLst>
                                        </p:cTn>
                                        <p:tgtEl>
                                          <p:spTgt spid="5"/>
                                        </p:tgtEl>
                                        <p:attrNameLst>
                                          <p:attrName>style.visibility</p:attrName>
                                        </p:attrNameLst>
                                      </p:cBhvr>
                                      <p:to>
                                        <p:strVal val="visible"/>
                                      </p:to>
                                    </p:set>
                                    <p:anim calcmode="discrete" valueType="clr">
                                      <p:cBhvr override="childStyle">
                                        <p:cTn id="11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16" dur="80"/>
                                        <p:tgtEl>
                                          <p:spTgt spid="5"/>
                                        </p:tgtEl>
                                        <p:attrNameLst>
                                          <p:attrName>fillcolor</p:attrName>
                                        </p:attrNameLst>
                                      </p:cBhvr>
                                      <p:tavLst>
                                        <p:tav tm="0">
                                          <p:val>
                                            <p:clrVal>
                                              <a:schemeClr val="accent2"/>
                                            </p:clrVal>
                                          </p:val>
                                        </p:tav>
                                        <p:tav tm="50000">
                                          <p:val>
                                            <p:clrVal>
                                              <a:schemeClr val="hlink"/>
                                            </p:clrVal>
                                          </p:val>
                                        </p:tav>
                                      </p:tavLst>
                                    </p:anim>
                                    <p:set>
                                      <p:cBhvr>
                                        <p:cTn id="117"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7" grpId="0" animBg="1"/>
      <p:bldP spid="12" grpId="0"/>
      <p:bldP spid="16" grpId="0"/>
      <p:bldP spid="22" grpId="0"/>
      <p:bldP spid="25" grpId="0"/>
      <p:bldP spid="31"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43"/>
          <p:cNvGrpSpPr/>
          <p:nvPr/>
        </p:nvGrpSpPr>
        <p:grpSpPr>
          <a:xfrm rot="10800000">
            <a:off x="4513580" y="1381125"/>
            <a:ext cx="3642995" cy="1073150"/>
            <a:chOff x="3614557" y="3339358"/>
            <a:chExt cx="1733452" cy="489850"/>
          </a:xfrm>
        </p:grpSpPr>
        <p:sp>
          <p:nvSpPr>
            <p:cNvPr id="22" name="Freeform 5"/>
            <p:cNvSpPr/>
            <p:nvPr/>
          </p:nvSpPr>
          <p:spPr bwMode="auto">
            <a:xfrm>
              <a:off x="3759162" y="3429736"/>
              <a:ext cx="1442434" cy="399472"/>
            </a:xfrm>
            <a:custGeom>
              <a:avLst/>
              <a:gdLst>
                <a:gd name="T0" fmla="*/ 337 w 337"/>
                <a:gd name="T1" fmla="*/ 0 h 93"/>
                <a:gd name="T2" fmla="*/ 168 w 337"/>
                <a:gd name="T3" fmla="*/ 93 h 93"/>
                <a:gd name="T4" fmla="*/ 0 w 337"/>
                <a:gd name="T5" fmla="*/ 0 h 93"/>
                <a:gd name="T6" fmla="*/ 28 w 337"/>
                <a:gd name="T7" fmla="*/ 0 h 93"/>
                <a:gd name="T8" fmla="*/ 168 w 337"/>
                <a:gd name="T9" fmla="*/ 68 h 93"/>
                <a:gd name="T10" fmla="*/ 309 w 337"/>
                <a:gd name="T11" fmla="*/ 0 h 93"/>
                <a:gd name="T12" fmla="*/ 337 w 337"/>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337" h="93">
                  <a:moveTo>
                    <a:pt x="337" y="0"/>
                  </a:moveTo>
                  <a:cubicBezTo>
                    <a:pt x="319" y="53"/>
                    <a:pt x="251" y="93"/>
                    <a:pt x="168" y="93"/>
                  </a:cubicBezTo>
                  <a:cubicBezTo>
                    <a:pt x="86" y="93"/>
                    <a:pt x="18" y="53"/>
                    <a:pt x="0" y="0"/>
                  </a:cubicBezTo>
                  <a:cubicBezTo>
                    <a:pt x="28" y="0"/>
                    <a:pt x="28" y="0"/>
                    <a:pt x="28" y="0"/>
                  </a:cubicBezTo>
                  <a:cubicBezTo>
                    <a:pt x="49" y="40"/>
                    <a:pt x="104" y="68"/>
                    <a:pt x="168" y="68"/>
                  </a:cubicBezTo>
                  <a:cubicBezTo>
                    <a:pt x="233" y="68"/>
                    <a:pt x="288" y="40"/>
                    <a:pt x="309" y="0"/>
                  </a:cubicBezTo>
                  <a:lnTo>
                    <a:pt x="337" y="0"/>
                  </a:lnTo>
                  <a:close/>
                </a:path>
              </a:pathLst>
            </a:custGeom>
            <a:solidFill>
              <a:srgbClr val="58585B"/>
            </a:solid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Rectangle 12"/>
            <p:cNvSpPr>
              <a:spLocks noChangeArrowheads="1"/>
            </p:cNvSpPr>
            <p:nvPr/>
          </p:nvSpPr>
          <p:spPr bwMode="auto">
            <a:xfrm>
              <a:off x="3614557" y="3339358"/>
              <a:ext cx="406702" cy="93993"/>
            </a:xfrm>
            <a:prstGeom prst="rect">
              <a:avLst/>
            </a:prstGeom>
            <a:solidFill>
              <a:srgbClr val="58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Rectangle 13"/>
            <p:cNvSpPr>
              <a:spLocks noChangeArrowheads="1"/>
            </p:cNvSpPr>
            <p:nvPr/>
          </p:nvSpPr>
          <p:spPr bwMode="auto">
            <a:xfrm>
              <a:off x="4941307" y="3339358"/>
              <a:ext cx="406702" cy="93993"/>
            </a:xfrm>
            <a:prstGeom prst="rect">
              <a:avLst/>
            </a:prstGeom>
            <a:solidFill>
              <a:srgbClr val="58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 name="文本框 1"/>
          <p:cNvSpPr txBox="1"/>
          <p:nvPr/>
        </p:nvSpPr>
        <p:spPr>
          <a:xfrm>
            <a:off x="1519555" y="610870"/>
            <a:ext cx="9636125" cy="521970"/>
          </a:xfrm>
          <a:prstGeom prst="rect">
            <a:avLst/>
          </a:prstGeom>
          <a:noFill/>
        </p:spPr>
        <p:txBody>
          <a:bodyPr wrap="square" rtlCol="0">
            <a:spAutoFit/>
          </a:bodyPr>
          <a:lstStyle/>
          <a:p>
            <a:pPr algn="ctr"/>
            <a:r>
              <a:rPr lang="zh-CN" altLang="en-US" sz="2800">
                <a:solidFill>
                  <a:schemeClr val="accent1"/>
                </a:solidFill>
                <a:latin typeface="Times New Roman" panose="02020603050405020304" pitchFamily="18" charset="0"/>
                <a:ea typeface="+mj-ea"/>
                <a:cs typeface="Times New Roman" panose="02020603050405020304" pitchFamily="18" charset="0"/>
              </a:rPr>
              <a:t>Read four paragraphs from TRAVEL PERU </a:t>
            </a:r>
            <a:r>
              <a:rPr lang="en-US" altLang="zh-CN" sz="2800">
                <a:solidFill>
                  <a:schemeClr val="accent1"/>
                </a:solidFill>
                <a:latin typeface="Times New Roman" panose="02020603050405020304" pitchFamily="18" charset="0"/>
                <a:ea typeface="+mj-ea"/>
                <a:cs typeface="Times New Roman" panose="02020603050405020304" pitchFamily="18" charset="0"/>
              </a:rPr>
              <a:t>and fill in the form</a:t>
            </a:r>
            <a:r>
              <a:rPr lang="zh-CN" altLang="en-US" sz="2800">
                <a:solidFill>
                  <a:schemeClr val="accent1"/>
                </a:solidFill>
                <a:latin typeface="Times New Roman" panose="02020603050405020304" pitchFamily="18" charset="0"/>
                <a:ea typeface="+mj-ea"/>
                <a:cs typeface="Times New Roman" panose="02020603050405020304" pitchFamily="18" charset="0"/>
              </a:rPr>
              <a:t>.</a:t>
            </a:r>
            <a:endParaRPr lang="zh-CN" altLang="en-US" sz="2800">
              <a:solidFill>
                <a:schemeClr val="accent1"/>
              </a:solidFill>
              <a:latin typeface="Times New Roman" panose="02020603050405020304" pitchFamily="18" charset="0"/>
              <a:ea typeface="+mj-ea"/>
              <a:cs typeface="Times New Roman" panose="02020603050405020304" pitchFamily="18" charset="0"/>
            </a:endParaRPr>
          </a:p>
        </p:txBody>
      </p:sp>
      <p:grpSp>
        <p:nvGrpSpPr>
          <p:cNvPr id="4" name="组合 3"/>
          <p:cNvGrpSpPr/>
          <p:nvPr/>
        </p:nvGrpSpPr>
        <p:grpSpPr>
          <a:xfrm>
            <a:off x="3385820" y="2454275"/>
            <a:ext cx="6141720" cy="3954145"/>
            <a:chOff x="5332" y="3865"/>
            <a:chExt cx="9672" cy="6227"/>
          </a:xfrm>
        </p:grpSpPr>
        <p:pic>
          <p:nvPicPr>
            <p:cNvPr id="3" name="图片 2"/>
            <p:cNvPicPr>
              <a:picLocks noChangeAspect="1"/>
            </p:cNvPicPr>
            <p:nvPr/>
          </p:nvPicPr>
          <p:blipFill>
            <a:blip r:embed="rId1" cstate="print"/>
            <a:stretch>
              <a:fillRect/>
            </a:stretch>
          </p:blipFill>
          <p:spPr>
            <a:xfrm>
              <a:off x="5332" y="7172"/>
              <a:ext cx="4607" cy="2920"/>
            </a:xfrm>
            <a:prstGeom prst="rect">
              <a:avLst/>
            </a:prstGeom>
          </p:spPr>
        </p:pic>
        <p:pic>
          <p:nvPicPr>
            <p:cNvPr id="37" name="图片 36"/>
            <p:cNvPicPr>
              <a:picLocks noChangeAspect="1"/>
            </p:cNvPicPr>
            <p:nvPr/>
          </p:nvPicPr>
          <p:blipFill>
            <a:blip r:embed="rId2" cstate="print"/>
            <a:stretch>
              <a:fillRect/>
            </a:stretch>
          </p:blipFill>
          <p:spPr>
            <a:xfrm>
              <a:off x="9912" y="7172"/>
              <a:ext cx="5091" cy="2920"/>
            </a:xfrm>
            <a:prstGeom prst="rect">
              <a:avLst/>
            </a:prstGeom>
          </p:spPr>
        </p:pic>
        <p:pic>
          <p:nvPicPr>
            <p:cNvPr id="39" name="图片 38"/>
            <p:cNvPicPr>
              <a:picLocks noChangeAspect="1"/>
            </p:cNvPicPr>
            <p:nvPr/>
          </p:nvPicPr>
          <p:blipFill>
            <a:blip r:embed="rId3" cstate="print"/>
            <a:stretch>
              <a:fillRect/>
            </a:stretch>
          </p:blipFill>
          <p:spPr>
            <a:xfrm>
              <a:off x="5332" y="3865"/>
              <a:ext cx="4606" cy="3307"/>
            </a:xfrm>
            <a:prstGeom prst="rect">
              <a:avLst/>
            </a:prstGeom>
          </p:spPr>
        </p:pic>
        <p:pic>
          <p:nvPicPr>
            <p:cNvPr id="40" name="图片 39"/>
            <p:cNvPicPr>
              <a:picLocks noChangeAspect="1"/>
            </p:cNvPicPr>
            <p:nvPr/>
          </p:nvPicPr>
          <p:blipFill>
            <a:blip r:embed="rId4" cstate="print"/>
            <a:stretch>
              <a:fillRect/>
            </a:stretch>
          </p:blipFill>
          <p:spPr>
            <a:xfrm>
              <a:off x="9912" y="3865"/>
              <a:ext cx="5092" cy="3307"/>
            </a:xfrm>
            <a:prstGeom prst="rect">
              <a:avLst/>
            </a:prstGeom>
          </p:spPr>
        </p:pic>
      </p:grpSp>
      <p:sp>
        <p:nvSpPr>
          <p:cNvPr id="42" name="文本框 41"/>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pic>
        <p:nvPicPr>
          <p:cNvPr id="5" name="图片 4"/>
          <p:cNvPicPr>
            <a:picLocks noChangeAspect="1"/>
          </p:cNvPicPr>
          <p:nvPr/>
        </p:nvPicPr>
        <p:blipFill>
          <a:blip r:embed="rId5"/>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19555" y="610870"/>
            <a:ext cx="9636125" cy="521970"/>
          </a:xfrm>
          <a:prstGeom prst="rect">
            <a:avLst/>
          </a:prstGeom>
          <a:noFill/>
        </p:spPr>
        <p:txBody>
          <a:bodyPr wrap="square" rtlCol="0">
            <a:spAutoFit/>
          </a:bodyPr>
          <a:lstStyle/>
          <a:p>
            <a:pPr algn="ctr"/>
            <a:r>
              <a:rPr lang="zh-CN" altLang="en-US" sz="2800">
                <a:solidFill>
                  <a:schemeClr val="accent1"/>
                </a:solidFill>
                <a:latin typeface="Times New Roman" panose="02020603050405020304" pitchFamily="18" charset="0"/>
                <a:ea typeface="+mj-ea"/>
                <a:cs typeface="Times New Roman" panose="02020603050405020304" pitchFamily="18" charset="0"/>
              </a:rPr>
              <a:t>Read four paragraphs from TRAVEL PERU </a:t>
            </a:r>
            <a:r>
              <a:rPr lang="en-US" altLang="zh-CN" sz="2800">
                <a:solidFill>
                  <a:schemeClr val="accent1"/>
                </a:solidFill>
                <a:latin typeface="Times New Roman" panose="02020603050405020304" pitchFamily="18" charset="0"/>
                <a:ea typeface="+mj-ea"/>
                <a:cs typeface="Times New Roman" panose="02020603050405020304" pitchFamily="18" charset="0"/>
              </a:rPr>
              <a:t>and fill in the form</a:t>
            </a:r>
            <a:r>
              <a:rPr lang="zh-CN" altLang="en-US" sz="2800">
                <a:solidFill>
                  <a:schemeClr val="accent1"/>
                </a:solidFill>
                <a:latin typeface="Times New Roman" panose="02020603050405020304" pitchFamily="18" charset="0"/>
                <a:ea typeface="+mj-ea"/>
                <a:cs typeface="Times New Roman" panose="02020603050405020304" pitchFamily="18" charset="0"/>
              </a:rPr>
              <a:t>.</a:t>
            </a:r>
            <a:endParaRPr lang="zh-CN" altLang="en-US" sz="2800">
              <a:solidFill>
                <a:schemeClr val="accent1"/>
              </a:solidFill>
              <a:latin typeface="Times New Roman" panose="02020603050405020304" pitchFamily="18" charset="0"/>
              <a:ea typeface="+mj-ea"/>
              <a:cs typeface="Times New Roman" panose="02020603050405020304" pitchFamily="18" charset="0"/>
            </a:endParaRPr>
          </a:p>
        </p:txBody>
      </p:sp>
      <p:graphicFrame>
        <p:nvGraphicFramePr>
          <p:cNvPr id="4" name="表格 3"/>
          <p:cNvGraphicFramePr/>
          <p:nvPr/>
        </p:nvGraphicFramePr>
        <p:xfrm>
          <a:off x="763270" y="1695450"/>
          <a:ext cx="10638155" cy="4781550"/>
        </p:xfrm>
        <a:graphic>
          <a:graphicData uri="http://schemas.openxmlformats.org/drawingml/2006/table">
            <a:tbl>
              <a:tblPr firstRow="1" bandRow="1">
                <a:tableStyleId>{5C22544A-7EE6-4342-B048-85BDC9FD1C3A}</a:tableStyleId>
              </a:tblPr>
              <a:tblGrid>
                <a:gridCol w="2328545"/>
                <a:gridCol w="2315210"/>
                <a:gridCol w="2118995"/>
                <a:gridCol w="1831975"/>
                <a:gridCol w="2043430"/>
              </a:tblGrid>
              <a:tr h="956310">
                <a:tc>
                  <a:txBody>
                    <a:bodyPr/>
                    <a:lstStyle/>
                    <a:p>
                      <a:pPr>
                        <a:buNone/>
                      </a:pPr>
                      <a:endParaRPr lang="zh-CN" altLang="en-US">
                        <a:latin typeface="Times New Roman" panose="02020603050405020304" pitchFamily="18" charset="0"/>
                        <a:cs typeface="Times New Roman" panose="02020603050405020304" pitchFamily="18" charset="0"/>
                      </a:endParaRPr>
                    </a:p>
                  </a:txBody>
                  <a:tcPr/>
                </a:tc>
                <a:tc>
                  <a:txBody>
                    <a:bodyPr/>
                    <a:lstStyle/>
                    <a:p>
                      <a:pPr>
                        <a:buNone/>
                      </a:pPr>
                      <a:r>
                        <a:rPr lang="zh-CN" altLang="en-US" sz="2400">
                          <a:latin typeface="Times New Roman" panose="02020603050405020304" pitchFamily="18" charset="0"/>
                          <a:cs typeface="Times New Roman" panose="02020603050405020304" pitchFamily="18" charset="0"/>
                        </a:rPr>
                        <a:t>AMAZON RAINFORST	</a:t>
                      </a:r>
                      <a:endParaRPr lang="zh-CN" altLang="en-US" sz="2400">
                        <a:latin typeface="Times New Roman" panose="02020603050405020304" pitchFamily="18" charset="0"/>
                        <a:cs typeface="Times New Roman" panose="02020603050405020304" pitchFamily="18" charset="0"/>
                      </a:endParaRPr>
                    </a:p>
                  </a:txBody>
                  <a:tcPr/>
                </a:tc>
                <a:tc>
                  <a:txBody>
                    <a:bodyPr/>
                    <a:lstStyle/>
                    <a:p>
                      <a:pPr>
                        <a:buNone/>
                      </a:pPr>
                      <a:r>
                        <a:rPr lang="zh-CN" altLang="en-US" sz="2400">
                          <a:latin typeface="Times New Roman" panose="02020603050405020304" pitchFamily="18" charset="0"/>
                          <a:cs typeface="Times New Roman" panose="02020603050405020304" pitchFamily="18" charset="0"/>
                        </a:rPr>
                        <a:t>MACHU PICCHU</a:t>
                      </a:r>
                      <a:endParaRPr lang="zh-CN" altLang="en-US" sz="240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400">
                          <a:latin typeface="Times New Roman" panose="02020603050405020304" pitchFamily="18" charset="0"/>
                          <a:cs typeface="Times New Roman" panose="02020603050405020304" pitchFamily="18" charset="0"/>
                        </a:rPr>
                        <a:t>CUSCO	</a:t>
                      </a:r>
                      <a:endParaRPr lang="zh-CN" altLang="en-US" sz="2400">
                        <a:latin typeface="Times New Roman" panose="02020603050405020304" pitchFamily="18" charset="0"/>
                        <a:cs typeface="Times New Roman" panose="02020603050405020304" pitchFamily="18" charset="0"/>
                      </a:endParaRPr>
                    </a:p>
                  </a:txBody>
                  <a:tcPr anchor="ctr"/>
                </a:tc>
                <a:tc>
                  <a:txBody>
                    <a:bodyPr/>
                    <a:lstStyle/>
                    <a:p>
                      <a:pPr>
                        <a:buNone/>
                      </a:pPr>
                      <a:r>
                        <a:rPr lang="zh-CN" altLang="en-US" sz="2400">
                          <a:latin typeface="Times New Roman" panose="02020603050405020304" pitchFamily="18" charset="0"/>
                          <a:cs typeface="Times New Roman" panose="02020603050405020304" pitchFamily="18" charset="0"/>
                        </a:rPr>
                        <a:t>LAKE TITICACA</a:t>
                      </a:r>
                      <a:endParaRPr lang="zh-CN" altLang="en-US" sz="2400">
                        <a:latin typeface="Times New Roman" panose="02020603050405020304" pitchFamily="18" charset="0"/>
                        <a:cs typeface="Times New Roman" panose="02020603050405020304" pitchFamily="18" charset="0"/>
                      </a:endParaRPr>
                    </a:p>
                  </a:txBody>
                  <a:tcPr/>
                </a:tc>
              </a:tr>
              <a:tr h="956310">
                <a:tc>
                  <a:txBody>
                    <a:bodyPr/>
                    <a:lstStyle/>
                    <a:p>
                      <a:pPr>
                        <a:buNone/>
                      </a:pPr>
                      <a:r>
                        <a:rPr lang="zh-CN" altLang="en-US" sz="2400">
                          <a:solidFill>
                            <a:schemeClr val="tx1">
                              <a:lumMod val="65000"/>
                              <a:lumOff val="35000"/>
                            </a:schemeClr>
                          </a:solidFill>
                          <a:latin typeface="Times New Roman" panose="02020603050405020304" pitchFamily="18" charset="0"/>
                          <a:cs typeface="Times New Roman" panose="02020603050405020304" pitchFamily="18" charset="0"/>
                        </a:rPr>
                        <a:t>Number of days</a:t>
                      </a: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r>
                        <a:rPr lang="en-US" altLang="zh-CN" sz="2400">
                          <a:solidFill>
                            <a:schemeClr val="tx1">
                              <a:lumMod val="65000"/>
                              <a:lumOff val="35000"/>
                            </a:schemeClr>
                          </a:solidFill>
                          <a:latin typeface="Times New Roman" panose="02020603050405020304" pitchFamily="18" charset="0"/>
                          <a:cs typeface="Times New Roman" panose="02020603050405020304" pitchFamily="18" charset="0"/>
                        </a:rPr>
                        <a:t>4 days</a:t>
                      </a:r>
                      <a:endParaRPr lang="en-US" altLang="zh-CN"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r>
              <a:tr h="956310">
                <a:tc>
                  <a:txBody>
                    <a:bodyPr/>
                    <a:lstStyle/>
                    <a:p>
                      <a:pPr>
                        <a:buNone/>
                      </a:pPr>
                      <a:r>
                        <a:rPr lang="zh-CN" altLang="en-US" sz="2400">
                          <a:solidFill>
                            <a:schemeClr val="tx1">
                              <a:lumMod val="65000"/>
                              <a:lumOff val="35000"/>
                            </a:schemeClr>
                          </a:solidFill>
                          <a:latin typeface="Times New Roman" panose="02020603050405020304" pitchFamily="18" charset="0"/>
                          <a:cs typeface="Times New Roman" panose="02020603050405020304" pitchFamily="18" charset="0"/>
                        </a:rPr>
                        <a:t>Transport</a:t>
                      </a: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r>
              <a:tr h="956310">
                <a:tc>
                  <a:txBody>
                    <a:bodyPr/>
                    <a:lstStyle/>
                    <a:p>
                      <a:pPr>
                        <a:buNone/>
                      </a:pPr>
                      <a:r>
                        <a:rPr lang="zh-CN" altLang="en-US" sz="2400">
                          <a:solidFill>
                            <a:schemeClr val="tx1">
                              <a:lumMod val="65000"/>
                              <a:lumOff val="35000"/>
                            </a:schemeClr>
                          </a:solidFill>
                          <a:latin typeface="Times New Roman" panose="02020603050405020304" pitchFamily="18" charset="0"/>
                          <a:cs typeface="Times New Roman" panose="02020603050405020304" pitchFamily="18" charset="0"/>
                        </a:rPr>
                        <a:t>Accommodation</a:t>
                      </a: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r>
                        <a:rPr lang="en-US" altLang="zh-CN" sz="2400">
                          <a:solidFill>
                            <a:schemeClr val="tx1">
                              <a:lumMod val="65000"/>
                              <a:lumOff val="35000"/>
                            </a:schemeClr>
                          </a:solidFill>
                          <a:latin typeface="Times New Roman" panose="02020603050405020304" pitchFamily="18" charset="0"/>
                          <a:cs typeface="Times New Roman" panose="02020603050405020304" pitchFamily="18" charset="0"/>
                        </a:rPr>
                        <a:t>local home</a:t>
                      </a:r>
                      <a:endParaRPr lang="en-US" altLang="zh-CN"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r>
              <a:tr h="956310">
                <a:tc>
                  <a:txBody>
                    <a:bodyPr/>
                    <a:lstStyle/>
                    <a:p>
                      <a:pPr>
                        <a:buNone/>
                      </a:pPr>
                      <a:r>
                        <a:rPr lang="zh-CN" altLang="en-US" sz="2400">
                          <a:solidFill>
                            <a:schemeClr val="tx1">
                              <a:lumMod val="65000"/>
                              <a:lumOff val="35000"/>
                            </a:schemeClr>
                          </a:solidFill>
                          <a:latin typeface="Times New Roman" panose="02020603050405020304" pitchFamily="18" charset="0"/>
                          <a:cs typeface="Times New Roman" panose="02020603050405020304" pitchFamily="18" charset="0"/>
                        </a:rPr>
                        <a:t>Activity</a:t>
                      </a: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r>
                        <a:rPr lang="en-US" altLang="zh-CN" sz="2400">
                          <a:solidFill>
                            <a:schemeClr val="tx1">
                              <a:lumMod val="65000"/>
                              <a:lumOff val="35000"/>
                            </a:schemeClr>
                          </a:solidFill>
                          <a:latin typeface="Times New Roman" panose="02020603050405020304" pitchFamily="18" charset="0"/>
                          <a:cs typeface="Times New Roman" panose="02020603050405020304" pitchFamily="18" charset="0"/>
                        </a:rPr>
                        <a:t>boating, </a:t>
                      </a:r>
                      <a:r>
                        <a:rPr lang="en-US" altLang="zh-CN" sz="2400" b="1">
                          <a:solidFill>
                            <a:schemeClr val="tx1">
                              <a:lumMod val="65000"/>
                              <a:lumOff val="35000"/>
                            </a:schemeClr>
                          </a:solidFill>
                          <a:latin typeface="Times New Roman" panose="02020603050405020304" pitchFamily="18" charset="0"/>
                          <a:cs typeface="Times New Roman" panose="02020603050405020304" pitchFamily="18" charset="0"/>
                        </a:rPr>
                        <a:t>hiking</a:t>
                      </a:r>
                      <a:r>
                        <a:rPr lang="en-US" altLang="zh-CN" sz="2400">
                          <a:solidFill>
                            <a:schemeClr val="tx1">
                              <a:lumMod val="65000"/>
                              <a:lumOff val="35000"/>
                            </a:schemeClr>
                          </a:solidFill>
                          <a:latin typeface="Times New Roman" panose="02020603050405020304" pitchFamily="18" charset="0"/>
                          <a:cs typeface="Times New Roman" panose="02020603050405020304" pitchFamily="18" charset="0"/>
                        </a:rPr>
                        <a:t>, exploring nature</a:t>
                      </a:r>
                      <a:endParaRPr lang="en-US" altLang="zh-CN"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5" name="文本框 4"/>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sp>
        <p:nvSpPr>
          <p:cNvPr id="11" name="TextBox 10"/>
          <p:cNvSpPr txBox="1"/>
          <p:nvPr/>
        </p:nvSpPr>
        <p:spPr>
          <a:xfrm>
            <a:off x="3517750" y="2883049"/>
            <a:ext cx="1269403" cy="461665"/>
          </a:xfrm>
          <a:prstGeom prst="rect">
            <a:avLst/>
          </a:prstGeom>
          <a:noFill/>
        </p:spPr>
        <p:txBody>
          <a:bodyPr wrap="square" rtlCol="0">
            <a:spAutoFit/>
          </a:bodyPr>
          <a:lstStyle/>
          <a:p>
            <a:r>
              <a:rPr lang="en-US" altLang="zh-CN" sz="2400" b="1" dirty="0">
                <a:solidFill>
                  <a:srgbClr val="E86747"/>
                </a:solidFill>
              </a:rPr>
              <a:t>4 days</a:t>
            </a:r>
            <a:endParaRPr lang="zh-CN" altLang="en-US" sz="2400" b="1" dirty="0">
              <a:solidFill>
                <a:srgbClr val="E86747"/>
              </a:solidFill>
            </a:endParaRPr>
          </a:p>
        </p:txBody>
      </p:sp>
      <p:sp>
        <p:nvSpPr>
          <p:cNvPr id="12" name="TextBox 11"/>
          <p:cNvSpPr txBox="1"/>
          <p:nvPr/>
        </p:nvSpPr>
        <p:spPr>
          <a:xfrm>
            <a:off x="7758056" y="2852569"/>
            <a:ext cx="1269403" cy="461665"/>
          </a:xfrm>
          <a:prstGeom prst="rect">
            <a:avLst/>
          </a:prstGeom>
          <a:noFill/>
        </p:spPr>
        <p:txBody>
          <a:bodyPr wrap="square" rtlCol="0">
            <a:spAutoFit/>
          </a:bodyPr>
          <a:lstStyle/>
          <a:p>
            <a:r>
              <a:rPr lang="en-US" altLang="zh-CN" sz="2400" b="1" dirty="0">
                <a:solidFill>
                  <a:srgbClr val="E86747"/>
                </a:solidFill>
              </a:rPr>
              <a:t>4 days</a:t>
            </a:r>
            <a:endParaRPr lang="zh-CN" altLang="en-US" sz="2400" b="1" dirty="0">
              <a:solidFill>
                <a:srgbClr val="E86747"/>
              </a:solidFill>
            </a:endParaRPr>
          </a:p>
        </p:txBody>
      </p:sp>
      <p:sp>
        <p:nvSpPr>
          <p:cNvPr id="13" name="TextBox 12"/>
          <p:cNvSpPr txBox="1"/>
          <p:nvPr/>
        </p:nvSpPr>
        <p:spPr>
          <a:xfrm>
            <a:off x="9685468" y="2865120"/>
            <a:ext cx="1269403" cy="461665"/>
          </a:xfrm>
          <a:prstGeom prst="rect">
            <a:avLst/>
          </a:prstGeom>
          <a:noFill/>
        </p:spPr>
        <p:txBody>
          <a:bodyPr wrap="square" rtlCol="0">
            <a:spAutoFit/>
          </a:bodyPr>
          <a:lstStyle/>
          <a:p>
            <a:r>
              <a:rPr lang="en-US" altLang="zh-CN" sz="2400" b="1" dirty="0">
                <a:solidFill>
                  <a:srgbClr val="E86747"/>
                </a:solidFill>
              </a:rPr>
              <a:t>4 days</a:t>
            </a:r>
            <a:endParaRPr lang="zh-CN" altLang="en-US" sz="2400" b="1" dirty="0">
              <a:solidFill>
                <a:srgbClr val="E86747"/>
              </a:solidFill>
            </a:endParaRPr>
          </a:p>
        </p:txBody>
      </p:sp>
      <p:sp>
        <p:nvSpPr>
          <p:cNvPr id="14" name="TextBox 13"/>
          <p:cNvSpPr txBox="1"/>
          <p:nvPr/>
        </p:nvSpPr>
        <p:spPr>
          <a:xfrm>
            <a:off x="3510578" y="3876338"/>
            <a:ext cx="1269403" cy="461665"/>
          </a:xfrm>
          <a:prstGeom prst="rect">
            <a:avLst/>
          </a:prstGeom>
          <a:noFill/>
        </p:spPr>
        <p:txBody>
          <a:bodyPr wrap="square" rtlCol="0">
            <a:spAutoFit/>
          </a:bodyPr>
          <a:lstStyle/>
          <a:p>
            <a:r>
              <a:rPr lang="en-US" altLang="zh-CN" sz="2400" b="1" dirty="0">
                <a:solidFill>
                  <a:srgbClr val="E86747"/>
                </a:solidFill>
              </a:rPr>
              <a:t>boat</a:t>
            </a:r>
            <a:endParaRPr lang="zh-CN" altLang="en-US" sz="2400" b="1" dirty="0">
              <a:solidFill>
                <a:srgbClr val="E86747"/>
              </a:solidFill>
            </a:endParaRPr>
          </a:p>
        </p:txBody>
      </p:sp>
      <p:sp>
        <p:nvSpPr>
          <p:cNvPr id="15" name="TextBox 14"/>
          <p:cNvSpPr txBox="1"/>
          <p:nvPr/>
        </p:nvSpPr>
        <p:spPr>
          <a:xfrm>
            <a:off x="5769684" y="3897854"/>
            <a:ext cx="1534758" cy="461665"/>
          </a:xfrm>
          <a:prstGeom prst="rect">
            <a:avLst/>
          </a:prstGeom>
          <a:noFill/>
        </p:spPr>
        <p:txBody>
          <a:bodyPr wrap="square" rtlCol="0">
            <a:spAutoFit/>
          </a:bodyPr>
          <a:lstStyle/>
          <a:p>
            <a:r>
              <a:rPr lang="en-US" altLang="zh-CN" sz="2400" b="1" dirty="0">
                <a:solidFill>
                  <a:srgbClr val="E86747"/>
                </a:solidFill>
              </a:rPr>
              <a:t>On foot</a:t>
            </a:r>
            <a:endParaRPr lang="zh-CN" altLang="en-US" sz="2400" b="1" dirty="0">
              <a:solidFill>
                <a:srgbClr val="E86747"/>
              </a:solidFill>
            </a:endParaRPr>
          </a:p>
        </p:txBody>
      </p:sp>
      <p:sp>
        <p:nvSpPr>
          <p:cNvPr id="16" name="TextBox 15"/>
          <p:cNvSpPr txBox="1"/>
          <p:nvPr/>
        </p:nvSpPr>
        <p:spPr>
          <a:xfrm>
            <a:off x="9717741" y="3908611"/>
            <a:ext cx="1269403" cy="461665"/>
          </a:xfrm>
          <a:prstGeom prst="rect">
            <a:avLst/>
          </a:prstGeom>
          <a:noFill/>
        </p:spPr>
        <p:txBody>
          <a:bodyPr wrap="square" rtlCol="0">
            <a:spAutoFit/>
          </a:bodyPr>
          <a:lstStyle/>
          <a:p>
            <a:r>
              <a:rPr lang="en-US" altLang="zh-CN" sz="2400" b="1" dirty="0">
                <a:solidFill>
                  <a:srgbClr val="E86747"/>
                </a:solidFill>
              </a:rPr>
              <a:t>boat</a:t>
            </a:r>
            <a:endParaRPr lang="zh-CN" altLang="en-US" sz="2400" b="1" dirty="0">
              <a:solidFill>
                <a:srgbClr val="E86747"/>
              </a:solidFill>
            </a:endParaRPr>
          </a:p>
        </p:txBody>
      </p:sp>
      <p:sp>
        <p:nvSpPr>
          <p:cNvPr id="17" name="TextBox 16"/>
          <p:cNvSpPr txBox="1"/>
          <p:nvPr/>
        </p:nvSpPr>
        <p:spPr>
          <a:xfrm>
            <a:off x="3297217" y="4846319"/>
            <a:ext cx="2006302" cy="461665"/>
          </a:xfrm>
          <a:prstGeom prst="rect">
            <a:avLst/>
          </a:prstGeom>
          <a:noFill/>
        </p:spPr>
        <p:txBody>
          <a:bodyPr wrap="square" rtlCol="0">
            <a:spAutoFit/>
          </a:bodyPr>
          <a:lstStyle/>
          <a:p>
            <a:r>
              <a:rPr lang="en-US" altLang="zh-CN" sz="2400" b="1" dirty="0">
                <a:solidFill>
                  <a:srgbClr val="E86747"/>
                </a:solidFill>
              </a:rPr>
              <a:t>Local home</a:t>
            </a:r>
            <a:endParaRPr lang="zh-CN" altLang="en-US" sz="2400" b="1" dirty="0">
              <a:solidFill>
                <a:srgbClr val="E86747"/>
              </a:solidFill>
            </a:endParaRPr>
          </a:p>
        </p:txBody>
      </p:sp>
      <p:sp>
        <p:nvSpPr>
          <p:cNvPr id="18" name="TextBox 17"/>
          <p:cNvSpPr txBox="1"/>
          <p:nvPr/>
        </p:nvSpPr>
        <p:spPr>
          <a:xfrm>
            <a:off x="7546489" y="4889350"/>
            <a:ext cx="1898726" cy="461665"/>
          </a:xfrm>
          <a:prstGeom prst="rect">
            <a:avLst/>
          </a:prstGeom>
          <a:noFill/>
        </p:spPr>
        <p:txBody>
          <a:bodyPr wrap="square" rtlCol="0">
            <a:spAutoFit/>
          </a:bodyPr>
          <a:lstStyle/>
          <a:p>
            <a:r>
              <a:rPr lang="en-US" altLang="zh-CN" sz="2400" b="1" dirty="0">
                <a:solidFill>
                  <a:srgbClr val="E86747"/>
                </a:solidFill>
              </a:rPr>
              <a:t>Local hotel</a:t>
            </a:r>
            <a:endParaRPr lang="zh-CN" altLang="en-US" sz="2400" b="1" dirty="0">
              <a:solidFill>
                <a:srgbClr val="E86747"/>
              </a:solidFill>
            </a:endParaRPr>
          </a:p>
        </p:txBody>
      </p:sp>
      <p:sp>
        <p:nvSpPr>
          <p:cNvPr id="19" name="TextBox 18"/>
          <p:cNvSpPr txBox="1"/>
          <p:nvPr/>
        </p:nvSpPr>
        <p:spPr>
          <a:xfrm>
            <a:off x="5481020" y="5470262"/>
            <a:ext cx="1920241" cy="1015663"/>
          </a:xfrm>
          <a:prstGeom prst="rect">
            <a:avLst/>
          </a:prstGeom>
          <a:noFill/>
        </p:spPr>
        <p:txBody>
          <a:bodyPr wrap="square" rtlCol="0">
            <a:spAutoFit/>
          </a:bodyPr>
          <a:lstStyle/>
          <a:p>
            <a:r>
              <a:rPr lang="en-US" altLang="zh-CN" sz="2000" b="1" dirty="0">
                <a:solidFill>
                  <a:srgbClr val="E86747"/>
                </a:solidFill>
                <a:latin typeface="Times New Roman" panose="02020603050405020304" pitchFamily="18" charset="0"/>
                <a:cs typeface="Times New Roman" panose="02020603050405020304" pitchFamily="18" charset="0"/>
              </a:rPr>
              <a:t>Walking, exploring the ancient city </a:t>
            </a:r>
            <a:endParaRPr lang="zh-CN" altLang="en-US" sz="2000" b="1" dirty="0">
              <a:solidFill>
                <a:srgbClr val="E86747"/>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449669" y="5534561"/>
            <a:ext cx="2221455" cy="1015663"/>
          </a:xfrm>
          <a:prstGeom prst="rect">
            <a:avLst/>
          </a:prstGeom>
          <a:noFill/>
        </p:spPr>
        <p:txBody>
          <a:bodyPr wrap="square" rtlCol="0">
            <a:spAutoFit/>
          </a:bodyPr>
          <a:lstStyle/>
          <a:p>
            <a:r>
              <a:rPr lang="en-US" altLang="zh-CN" sz="2000" b="1" dirty="0">
                <a:solidFill>
                  <a:srgbClr val="E86747"/>
                </a:solidFill>
                <a:latin typeface="Times New Roman" panose="02020603050405020304" pitchFamily="18" charset="0"/>
                <a:cs typeface="Times New Roman" panose="02020603050405020304" pitchFamily="18" charset="0"/>
              </a:rPr>
              <a:t>Enjoying culture, visiting, admiring, shopping</a:t>
            </a:r>
            <a:endParaRPr lang="zh-CN" altLang="en-US" sz="2000" b="1" dirty="0">
              <a:solidFill>
                <a:srgbClr val="E86747"/>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9624507" y="5536601"/>
            <a:ext cx="1789356" cy="1015663"/>
          </a:xfrm>
          <a:prstGeom prst="rect">
            <a:avLst/>
          </a:prstGeom>
          <a:noFill/>
        </p:spPr>
        <p:txBody>
          <a:bodyPr wrap="square" rtlCol="0">
            <a:spAutoFit/>
          </a:bodyPr>
          <a:lstStyle/>
          <a:p>
            <a:r>
              <a:rPr lang="en-US" altLang="zh-CN" sz="2000" b="1" dirty="0">
                <a:solidFill>
                  <a:srgbClr val="E86747"/>
                </a:solidFill>
                <a:latin typeface="Times New Roman" panose="02020603050405020304" pitchFamily="18" charset="0"/>
                <a:cs typeface="Times New Roman" panose="02020603050405020304" pitchFamily="18" charset="0"/>
              </a:rPr>
              <a:t>Enjoying beautiful countryside</a:t>
            </a:r>
            <a:endParaRPr lang="zh-CN" altLang="en-US" sz="2000" b="1" dirty="0">
              <a:solidFill>
                <a:srgbClr val="E86747"/>
              </a:solidFill>
              <a:latin typeface="Times New Roman" panose="02020603050405020304" pitchFamily="18" charset="0"/>
              <a:cs typeface="Times New Roman" panose="02020603050405020304" pitchFamily="18" charset="0"/>
            </a:endParaRPr>
          </a:p>
        </p:txBody>
      </p:sp>
      <p:cxnSp>
        <p:nvCxnSpPr>
          <p:cNvPr id="6" name="直接连接符 5"/>
          <p:cNvCxnSpPr/>
          <p:nvPr/>
        </p:nvCxnSpPr>
        <p:spPr>
          <a:xfrm flipV="1">
            <a:off x="7831567" y="3786692"/>
            <a:ext cx="1312433" cy="666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5585012" y="4733366"/>
            <a:ext cx="1751704" cy="66876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43"/>
          <p:cNvGrpSpPr/>
          <p:nvPr/>
        </p:nvGrpSpPr>
        <p:grpSpPr>
          <a:xfrm rot="10800000">
            <a:off x="4513580" y="1381125"/>
            <a:ext cx="3642995" cy="1073150"/>
            <a:chOff x="3614557" y="3339358"/>
            <a:chExt cx="1733452" cy="489850"/>
          </a:xfrm>
        </p:grpSpPr>
        <p:sp>
          <p:nvSpPr>
            <p:cNvPr id="22" name="Freeform 5"/>
            <p:cNvSpPr/>
            <p:nvPr/>
          </p:nvSpPr>
          <p:spPr bwMode="auto">
            <a:xfrm>
              <a:off x="3759162" y="3429736"/>
              <a:ext cx="1442434" cy="399472"/>
            </a:xfrm>
            <a:custGeom>
              <a:avLst/>
              <a:gdLst>
                <a:gd name="T0" fmla="*/ 337 w 337"/>
                <a:gd name="T1" fmla="*/ 0 h 93"/>
                <a:gd name="T2" fmla="*/ 168 w 337"/>
                <a:gd name="T3" fmla="*/ 93 h 93"/>
                <a:gd name="T4" fmla="*/ 0 w 337"/>
                <a:gd name="T5" fmla="*/ 0 h 93"/>
                <a:gd name="T6" fmla="*/ 28 w 337"/>
                <a:gd name="T7" fmla="*/ 0 h 93"/>
                <a:gd name="T8" fmla="*/ 168 w 337"/>
                <a:gd name="T9" fmla="*/ 68 h 93"/>
                <a:gd name="T10" fmla="*/ 309 w 337"/>
                <a:gd name="T11" fmla="*/ 0 h 93"/>
                <a:gd name="T12" fmla="*/ 337 w 337"/>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337" h="93">
                  <a:moveTo>
                    <a:pt x="337" y="0"/>
                  </a:moveTo>
                  <a:cubicBezTo>
                    <a:pt x="319" y="53"/>
                    <a:pt x="251" y="93"/>
                    <a:pt x="168" y="93"/>
                  </a:cubicBezTo>
                  <a:cubicBezTo>
                    <a:pt x="86" y="93"/>
                    <a:pt x="18" y="53"/>
                    <a:pt x="0" y="0"/>
                  </a:cubicBezTo>
                  <a:cubicBezTo>
                    <a:pt x="28" y="0"/>
                    <a:pt x="28" y="0"/>
                    <a:pt x="28" y="0"/>
                  </a:cubicBezTo>
                  <a:cubicBezTo>
                    <a:pt x="49" y="40"/>
                    <a:pt x="104" y="68"/>
                    <a:pt x="168" y="68"/>
                  </a:cubicBezTo>
                  <a:cubicBezTo>
                    <a:pt x="233" y="68"/>
                    <a:pt x="288" y="40"/>
                    <a:pt x="309" y="0"/>
                  </a:cubicBezTo>
                  <a:lnTo>
                    <a:pt x="337" y="0"/>
                  </a:lnTo>
                  <a:close/>
                </a:path>
              </a:pathLst>
            </a:custGeom>
            <a:solidFill>
              <a:srgbClr val="58585B"/>
            </a:solid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Rectangle 12"/>
            <p:cNvSpPr>
              <a:spLocks noChangeArrowheads="1"/>
            </p:cNvSpPr>
            <p:nvPr/>
          </p:nvSpPr>
          <p:spPr bwMode="auto">
            <a:xfrm>
              <a:off x="3614557" y="3339358"/>
              <a:ext cx="406702" cy="93993"/>
            </a:xfrm>
            <a:prstGeom prst="rect">
              <a:avLst/>
            </a:prstGeom>
            <a:solidFill>
              <a:srgbClr val="58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Rectangle 13"/>
            <p:cNvSpPr>
              <a:spLocks noChangeArrowheads="1"/>
            </p:cNvSpPr>
            <p:nvPr/>
          </p:nvSpPr>
          <p:spPr bwMode="auto">
            <a:xfrm>
              <a:off x="4941307" y="3339358"/>
              <a:ext cx="406702" cy="93993"/>
            </a:xfrm>
            <a:prstGeom prst="rect">
              <a:avLst/>
            </a:prstGeom>
            <a:solidFill>
              <a:srgbClr val="58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 name="文本框 1"/>
          <p:cNvSpPr txBox="1"/>
          <p:nvPr/>
        </p:nvSpPr>
        <p:spPr>
          <a:xfrm>
            <a:off x="395605" y="3460115"/>
            <a:ext cx="2846070" cy="1383665"/>
          </a:xfrm>
          <a:prstGeom prst="rect">
            <a:avLst/>
          </a:prstGeom>
          <a:noFill/>
        </p:spPr>
        <p:txBody>
          <a:bodyPr wrap="square" rtlCol="0">
            <a:spAutoFit/>
          </a:bodyPr>
          <a:lstStyle/>
          <a:p>
            <a:pPr algn="l"/>
            <a:r>
              <a:rPr lang="en-US" sz="2800" dirty="0">
                <a:solidFill>
                  <a:schemeClr val="accent1"/>
                </a:solidFill>
                <a:latin typeface="Times New Roman" panose="02020603050405020304" pitchFamily="18" charset="0"/>
                <a:ea typeface="+mj-ea"/>
                <a:cs typeface="Times New Roman" panose="02020603050405020304" pitchFamily="18" charset="0"/>
              </a:rPr>
              <a:t>1.</a:t>
            </a:r>
            <a:r>
              <a:rPr sz="2800" dirty="0">
                <a:solidFill>
                  <a:schemeClr val="accent1"/>
                </a:solidFill>
                <a:latin typeface="Times New Roman" panose="02020603050405020304" pitchFamily="18" charset="0"/>
                <a:ea typeface="+mj-ea"/>
                <a:cs typeface="Times New Roman" panose="02020603050405020304" pitchFamily="18" charset="0"/>
              </a:rPr>
              <a:t>What </a:t>
            </a:r>
            <a:r>
              <a:rPr lang="en-US" sz="2800" dirty="0">
                <a:solidFill>
                  <a:schemeClr val="accent1"/>
                </a:solidFill>
                <a:latin typeface="Times New Roman" panose="02020603050405020304" pitchFamily="18" charset="0"/>
                <a:ea typeface="+mj-ea"/>
                <a:cs typeface="Times New Roman" panose="02020603050405020304" pitchFamily="18" charset="0"/>
              </a:rPr>
              <a:t>type</a:t>
            </a:r>
            <a:r>
              <a:rPr sz="2800" dirty="0">
                <a:solidFill>
                  <a:schemeClr val="accent1"/>
                </a:solidFill>
                <a:latin typeface="Times New Roman" panose="02020603050405020304" pitchFamily="18" charset="0"/>
                <a:ea typeface="+mj-ea"/>
                <a:cs typeface="Times New Roman" panose="02020603050405020304" pitchFamily="18" charset="0"/>
              </a:rPr>
              <a:t> of information does it belong to?</a:t>
            </a:r>
            <a:endParaRPr sz="2800" dirty="0">
              <a:solidFill>
                <a:schemeClr val="accent1"/>
              </a:solidFill>
              <a:latin typeface="Times New Roman" panose="02020603050405020304" pitchFamily="18" charset="0"/>
              <a:ea typeface="+mj-ea"/>
              <a:cs typeface="Times New Roman" panose="02020603050405020304" pitchFamily="18" charset="0"/>
            </a:endParaRPr>
          </a:p>
        </p:txBody>
      </p:sp>
      <p:pic>
        <p:nvPicPr>
          <p:cNvPr id="3" name="图片 2"/>
          <p:cNvPicPr>
            <a:picLocks noChangeAspect="1"/>
          </p:cNvPicPr>
          <p:nvPr/>
        </p:nvPicPr>
        <p:blipFill>
          <a:blip r:embed="rId1" cstate="print"/>
          <a:stretch>
            <a:fillRect/>
          </a:stretch>
        </p:blipFill>
        <p:spPr>
          <a:xfrm>
            <a:off x="3385820" y="4554220"/>
            <a:ext cx="2925445" cy="1854200"/>
          </a:xfrm>
          <a:prstGeom prst="rect">
            <a:avLst/>
          </a:prstGeom>
        </p:spPr>
      </p:pic>
      <p:pic>
        <p:nvPicPr>
          <p:cNvPr id="37" name="图片 36"/>
          <p:cNvPicPr>
            <a:picLocks noChangeAspect="1"/>
          </p:cNvPicPr>
          <p:nvPr/>
        </p:nvPicPr>
        <p:blipFill>
          <a:blip r:embed="rId2" cstate="print"/>
          <a:stretch>
            <a:fillRect/>
          </a:stretch>
        </p:blipFill>
        <p:spPr>
          <a:xfrm>
            <a:off x="6294120" y="4554220"/>
            <a:ext cx="3232785" cy="1854200"/>
          </a:xfrm>
          <a:prstGeom prst="rect">
            <a:avLst/>
          </a:prstGeom>
        </p:spPr>
      </p:pic>
      <p:pic>
        <p:nvPicPr>
          <p:cNvPr id="39" name="图片 38"/>
          <p:cNvPicPr>
            <a:picLocks noChangeAspect="1"/>
          </p:cNvPicPr>
          <p:nvPr/>
        </p:nvPicPr>
        <p:blipFill>
          <a:blip r:embed="rId3" cstate="print"/>
          <a:stretch>
            <a:fillRect/>
          </a:stretch>
        </p:blipFill>
        <p:spPr>
          <a:xfrm>
            <a:off x="3385820" y="2454275"/>
            <a:ext cx="2924810" cy="2099945"/>
          </a:xfrm>
          <a:prstGeom prst="rect">
            <a:avLst/>
          </a:prstGeom>
        </p:spPr>
      </p:pic>
      <p:pic>
        <p:nvPicPr>
          <p:cNvPr id="40" name="图片 39"/>
          <p:cNvPicPr>
            <a:picLocks noChangeAspect="1"/>
          </p:cNvPicPr>
          <p:nvPr/>
        </p:nvPicPr>
        <p:blipFill>
          <a:blip r:embed="rId4" cstate="print"/>
          <a:stretch>
            <a:fillRect/>
          </a:stretch>
        </p:blipFill>
        <p:spPr>
          <a:xfrm>
            <a:off x="6294120" y="2454275"/>
            <a:ext cx="3233420" cy="2099945"/>
          </a:xfrm>
          <a:prstGeom prst="rect">
            <a:avLst/>
          </a:prstGeom>
        </p:spPr>
      </p:pic>
      <p:sp>
        <p:nvSpPr>
          <p:cNvPr id="5" name="文本框 4"/>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sp>
        <p:nvSpPr>
          <p:cNvPr id="58" name="矩形 57"/>
          <p:cNvSpPr/>
          <p:nvPr/>
        </p:nvSpPr>
        <p:spPr>
          <a:xfrm>
            <a:off x="2278380" y="643255"/>
            <a:ext cx="2096135" cy="460375"/>
          </a:xfrm>
          <a:prstGeom prst="rect">
            <a:avLst/>
          </a:prstGeom>
        </p:spPr>
        <p:txBody>
          <a:bodyPr wrap="none">
            <a:spAutoFit/>
          </a:bodyPr>
          <a:lstStyle/>
          <a:p>
            <a:r>
              <a:rPr lang="en-US" altLang="zh-CN" sz="2400" dirty="0">
                <a:solidFill>
                  <a:schemeClr val="accent1"/>
                </a:solidFill>
                <a:latin typeface="Arial Black" panose="020B0A04020102020204" charset="0"/>
                <a:ea typeface="+mj-ea"/>
                <a:cs typeface="Arial Black" panose="020B0A04020102020204" charset="0"/>
              </a:rPr>
              <a:t>A.Guidance</a:t>
            </a:r>
            <a:endParaRPr lang="en-US" altLang="zh-CN" sz="2400" dirty="0">
              <a:solidFill>
                <a:schemeClr val="accent1"/>
              </a:solidFill>
              <a:latin typeface="Arial Black" panose="020B0A04020102020204" charset="0"/>
              <a:ea typeface="+mj-ea"/>
              <a:cs typeface="Arial Black" panose="020B0A04020102020204" charset="0"/>
            </a:endParaRPr>
          </a:p>
        </p:txBody>
      </p:sp>
      <p:sp>
        <p:nvSpPr>
          <p:cNvPr id="61" name="矩形 60"/>
          <p:cNvSpPr/>
          <p:nvPr/>
        </p:nvSpPr>
        <p:spPr>
          <a:xfrm>
            <a:off x="4739005" y="643255"/>
            <a:ext cx="2928620" cy="460375"/>
          </a:xfrm>
          <a:prstGeom prst="rect">
            <a:avLst/>
          </a:prstGeom>
        </p:spPr>
        <p:txBody>
          <a:bodyPr wrap="square">
            <a:spAutoFit/>
          </a:bodyPr>
          <a:lstStyle/>
          <a:p>
            <a:r>
              <a:rPr lang="en-US" altLang="zh-CN" sz="2400" dirty="0">
                <a:solidFill>
                  <a:srgbClr val="D6A103"/>
                </a:solidFill>
                <a:latin typeface="Arial Black" panose="020B0A04020102020204" charset="0"/>
                <a:ea typeface="+mj-ea"/>
                <a:cs typeface="Arial Black" panose="020B0A04020102020204" charset="0"/>
              </a:rPr>
              <a:t>B.Encyclopedia</a:t>
            </a:r>
            <a:endParaRPr lang="en-US" altLang="zh-CN" sz="2400" dirty="0">
              <a:solidFill>
                <a:srgbClr val="D6A103"/>
              </a:solidFill>
              <a:latin typeface="Arial Black" panose="020B0A04020102020204" charset="0"/>
              <a:ea typeface="+mj-ea"/>
              <a:cs typeface="Arial Black" panose="020B0A04020102020204" charset="0"/>
            </a:endParaRPr>
          </a:p>
        </p:txBody>
      </p:sp>
      <p:sp>
        <p:nvSpPr>
          <p:cNvPr id="64" name="矩形 63"/>
          <p:cNvSpPr/>
          <p:nvPr/>
        </p:nvSpPr>
        <p:spPr>
          <a:xfrm>
            <a:off x="7733030" y="643255"/>
            <a:ext cx="2052955" cy="460375"/>
          </a:xfrm>
          <a:prstGeom prst="rect">
            <a:avLst/>
          </a:prstGeom>
        </p:spPr>
        <p:txBody>
          <a:bodyPr wrap="none">
            <a:spAutoFit/>
          </a:bodyPr>
          <a:lstStyle/>
          <a:p>
            <a:r>
              <a:rPr lang="en-US" altLang="zh-CN" sz="2400" dirty="0">
                <a:solidFill>
                  <a:srgbClr val="E86747"/>
                </a:solidFill>
                <a:latin typeface="Arial Black" panose="020B0A04020102020204" charset="0"/>
                <a:ea typeface="+mj-ea"/>
                <a:cs typeface="Arial Black" panose="020B0A04020102020204" charset="0"/>
              </a:rPr>
              <a:t>C.Brochure</a:t>
            </a:r>
            <a:endParaRPr lang="en-US" altLang="zh-CN" sz="2400" dirty="0">
              <a:solidFill>
                <a:srgbClr val="E86747"/>
              </a:solidFill>
              <a:latin typeface="Arial Black" panose="020B0A04020102020204" charset="0"/>
              <a:ea typeface="+mj-ea"/>
              <a:cs typeface="Arial Black" panose="020B0A04020102020204" charset="0"/>
            </a:endParaRPr>
          </a:p>
        </p:txBody>
      </p:sp>
      <p:pic>
        <p:nvPicPr>
          <p:cNvPr id="4" name="图片 3"/>
          <p:cNvPicPr>
            <a:picLocks noChangeAspect="1"/>
          </p:cNvPicPr>
          <p:nvPr/>
        </p:nvPicPr>
        <p:blipFill>
          <a:blip r:embed="rId5"/>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58"/>
                                        </p:tgtEl>
                                        <p:attrNameLst>
                                          <p:attrName>style.visibility</p:attrName>
                                        </p:attrNameLst>
                                      </p:cBhvr>
                                      <p:to>
                                        <p:strVal val="visible"/>
                                      </p:to>
                                    </p:set>
                                    <p:anim calcmode="discrete" valueType="clr">
                                      <p:cBhvr override="childStyle">
                                        <p:cTn id="14" dur="80"/>
                                        <p:tgtEl>
                                          <p:spTgt spid="5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8"/>
                                        </p:tgtEl>
                                        <p:attrNameLst>
                                          <p:attrName>fillcolor</p:attrName>
                                        </p:attrNameLst>
                                      </p:cBhvr>
                                      <p:tavLst>
                                        <p:tav tm="0">
                                          <p:val>
                                            <p:clrVal>
                                              <a:schemeClr val="accent2"/>
                                            </p:clrVal>
                                          </p:val>
                                        </p:tav>
                                        <p:tav tm="50000">
                                          <p:val>
                                            <p:clrVal>
                                              <a:schemeClr val="hlink"/>
                                            </p:clrVal>
                                          </p:val>
                                        </p:tav>
                                      </p:tavLst>
                                    </p:anim>
                                    <p:set>
                                      <p:cBhvr>
                                        <p:cTn id="16" dur="80"/>
                                        <p:tgtEl>
                                          <p:spTgt spid="58"/>
                                        </p:tgtEl>
                                        <p:attrNameLst>
                                          <p:attrName>fill.type</p:attrName>
                                        </p:attrNameLst>
                                      </p:cBhvr>
                                      <p:to>
                                        <p:strVal val="solid"/>
                                      </p:to>
                                    </p:set>
                                  </p:childTnLst>
                                </p:cTn>
                              </p:par>
                            </p:childTnLst>
                          </p:cTn>
                        </p:par>
                        <p:par>
                          <p:cTn id="17" fill="hold">
                            <p:stCondLst>
                              <p:cond delay="94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61"/>
                                        </p:tgtEl>
                                        <p:attrNameLst>
                                          <p:attrName>style.visibility</p:attrName>
                                        </p:attrNameLst>
                                      </p:cBhvr>
                                      <p:to>
                                        <p:strVal val="visible"/>
                                      </p:to>
                                    </p:set>
                                    <p:anim calcmode="discrete" valueType="clr">
                                      <p:cBhvr override="childStyle">
                                        <p:cTn id="20" dur="80"/>
                                        <p:tgtEl>
                                          <p:spTgt spid="61"/>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1"/>
                                        </p:tgtEl>
                                        <p:attrNameLst>
                                          <p:attrName>fillcolor</p:attrName>
                                        </p:attrNameLst>
                                      </p:cBhvr>
                                      <p:tavLst>
                                        <p:tav tm="0">
                                          <p:val>
                                            <p:clrVal>
                                              <a:schemeClr val="accent2"/>
                                            </p:clrVal>
                                          </p:val>
                                        </p:tav>
                                        <p:tav tm="50000">
                                          <p:val>
                                            <p:clrVal>
                                              <a:schemeClr val="hlink"/>
                                            </p:clrVal>
                                          </p:val>
                                        </p:tav>
                                      </p:tavLst>
                                    </p:anim>
                                    <p:set>
                                      <p:cBhvr>
                                        <p:cTn id="22" dur="80"/>
                                        <p:tgtEl>
                                          <p:spTgt spid="61"/>
                                        </p:tgtEl>
                                        <p:attrNameLst>
                                          <p:attrName>fill.type</p:attrName>
                                        </p:attrNameLst>
                                      </p:cBhvr>
                                      <p:to>
                                        <p:strVal val="solid"/>
                                      </p:to>
                                    </p:set>
                                  </p:childTnLst>
                                </p:cTn>
                              </p:par>
                            </p:childTnLst>
                          </p:cTn>
                        </p:par>
                        <p:par>
                          <p:cTn id="23" fill="hold">
                            <p:stCondLst>
                              <p:cond delay="1541"/>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64"/>
                                        </p:tgtEl>
                                        <p:attrNameLst>
                                          <p:attrName>style.visibility</p:attrName>
                                        </p:attrNameLst>
                                      </p:cBhvr>
                                      <p:to>
                                        <p:strVal val="visible"/>
                                      </p:to>
                                    </p:set>
                                    <p:anim calcmode="discrete" valueType="clr">
                                      <p:cBhvr override="childStyle">
                                        <p:cTn id="26" dur="80"/>
                                        <p:tgtEl>
                                          <p:spTgt spid="6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4"/>
                                        </p:tgtEl>
                                        <p:attrNameLst>
                                          <p:attrName>fillcolor</p:attrName>
                                        </p:attrNameLst>
                                      </p:cBhvr>
                                      <p:tavLst>
                                        <p:tav tm="0">
                                          <p:val>
                                            <p:clrVal>
                                              <a:schemeClr val="accent2"/>
                                            </p:clrVal>
                                          </p:val>
                                        </p:tav>
                                        <p:tav tm="50000">
                                          <p:val>
                                            <p:clrVal>
                                              <a:schemeClr val="hlink"/>
                                            </p:clrVal>
                                          </p:val>
                                        </p:tav>
                                      </p:tavLst>
                                    </p:anim>
                                    <p:set>
                                      <p:cBhvr>
                                        <p:cTn id="28" dur="80"/>
                                        <p:tgtEl>
                                          <p:spTgt spid="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 grpId="0"/>
      <p:bldP spid="61"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43"/>
          <p:cNvGrpSpPr/>
          <p:nvPr/>
        </p:nvGrpSpPr>
        <p:grpSpPr>
          <a:xfrm rot="10800000">
            <a:off x="4513580" y="1381125"/>
            <a:ext cx="3642995" cy="1073150"/>
            <a:chOff x="3614557" y="3339358"/>
            <a:chExt cx="1733452" cy="489850"/>
          </a:xfrm>
        </p:grpSpPr>
        <p:sp>
          <p:nvSpPr>
            <p:cNvPr id="22" name="Freeform 5"/>
            <p:cNvSpPr/>
            <p:nvPr/>
          </p:nvSpPr>
          <p:spPr bwMode="auto">
            <a:xfrm>
              <a:off x="3759162" y="3429736"/>
              <a:ext cx="1442434" cy="399472"/>
            </a:xfrm>
            <a:custGeom>
              <a:avLst/>
              <a:gdLst>
                <a:gd name="T0" fmla="*/ 337 w 337"/>
                <a:gd name="T1" fmla="*/ 0 h 93"/>
                <a:gd name="T2" fmla="*/ 168 w 337"/>
                <a:gd name="T3" fmla="*/ 93 h 93"/>
                <a:gd name="T4" fmla="*/ 0 w 337"/>
                <a:gd name="T5" fmla="*/ 0 h 93"/>
                <a:gd name="T6" fmla="*/ 28 w 337"/>
                <a:gd name="T7" fmla="*/ 0 h 93"/>
                <a:gd name="T8" fmla="*/ 168 w 337"/>
                <a:gd name="T9" fmla="*/ 68 h 93"/>
                <a:gd name="T10" fmla="*/ 309 w 337"/>
                <a:gd name="T11" fmla="*/ 0 h 93"/>
                <a:gd name="T12" fmla="*/ 337 w 337"/>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337" h="93">
                  <a:moveTo>
                    <a:pt x="337" y="0"/>
                  </a:moveTo>
                  <a:cubicBezTo>
                    <a:pt x="319" y="53"/>
                    <a:pt x="251" y="93"/>
                    <a:pt x="168" y="93"/>
                  </a:cubicBezTo>
                  <a:cubicBezTo>
                    <a:pt x="86" y="93"/>
                    <a:pt x="18" y="53"/>
                    <a:pt x="0" y="0"/>
                  </a:cubicBezTo>
                  <a:cubicBezTo>
                    <a:pt x="28" y="0"/>
                    <a:pt x="28" y="0"/>
                    <a:pt x="28" y="0"/>
                  </a:cubicBezTo>
                  <a:cubicBezTo>
                    <a:pt x="49" y="40"/>
                    <a:pt x="104" y="68"/>
                    <a:pt x="168" y="68"/>
                  </a:cubicBezTo>
                  <a:cubicBezTo>
                    <a:pt x="233" y="68"/>
                    <a:pt x="288" y="40"/>
                    <a:pt x="309" y="0"/>
                  </a:cubicBezTo>
                  <a:lnTo>
                    <a:pt x="337" y="0"/>
                  </a:lnTo>
                  <a:close/>
                </a:path>
              </a:pathLst>
            </a:custGeom>
            <a:solidFill>
              <a:srgbClr val="58585B"/>
            </a:solidFill>
            <a:ln>
              <a:noFill/>
            </a:ln>
            <a:extLst>
              <a:ext uri="{91240B29-F687-4F45-9708-019B960494DF}">
                <a14:hiddenLine xmlns:a14="http://schemas.microsoft.com/office/drawing/2010/main" w="9525">
                  <a:solidFill>
                    <a:srgbClr val="000000"/>
                  </a:solidFill>
                  <a:round/>
                </a14:hiddenLine>
              </a:ext>
            </a:extLst>
          </p:spPr>
          <p:txBody>
            <a:bodyPr vert="horz" wrap="square" lIns="121913" tIns="60956" rIns="121913" bIns="60956" numCol="1" anchor="t" anchorCtr="0" compatLnSpc="1"/>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Rectangle 12"/>
            <p:cNvSpPr>
              <a:spLocks noChangeArrowheads="1"/>
            </p:cNvSpPr>
            <p:nvPr/>
          </p:nvSpPr>
          <p:spPr bwMode="auto">
            <a:xfrm>
              <a:off x="3614557" y="3339358"/>
              <a:ext cx="406702" cy="93993"/>
            </a:xfrm>
            <a:prstGeom prst="rect">
              <a:avLst/>
            </a:prstGeom>
            <a:solidFill>
              <a:srgbClr val="58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Rectangle 13"/>
            <p:cNvSpPr>
              <a:spLocks noChangeArrowheads="1"/>
            </p:cNvSpPr>
            <p:nvPr/>
          </p:nvSpPr>
          <p:spPr bwMode="auto">
            <a:xfrm>
              <a:off x="4941307" y="3339358"/>
              <a:ext cx="406702" cy="93993"/>
            </a:xfrm>
            <a:prstGeom prst="rect">
              <a:avLst/>
            </a:prstGeom>
            <a:solidFill>
              <a:srgbClr val="58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13" tIns="60956" rIns="121913" bIns="60956" numCol="1" anchor="t" anchorCtr="0" compatLnSpc="1"/>
            <a:lstStyle/>
            <a:p>
              <a:endParaRPr lang="en-US" sz="240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 name="文本框 1"/>
          <p:cNvSpPr txBox="1"/>
          <p:nvPr/>
        </p:nvSpPr>
        <p:spPr>
          <a:xfrm>
            <a:off x="395605" y="3460115"/>
            <a:ext cx="2846070" cy="1383665"/>
          </a:xfrm>
          <a:prstGeom prst="rect">
            <a:avLst/>
          </a:prstGeom>
          <a:noFill/>
        </p:spPr>
        <p:txBody>
          <a:bodyPr wrap="square" rtlCol="0">
            <a:spAutoFit/>
          </a:bodyPr>
          <a:lstStyle/>
          <a:p>
            <a:pPr algn="l"/>
            <a:r>
              <a:rPr lang="en-US" sz="2800" dirty="0">
                <a:solidFill>
                  <a:schemeClr val="accent1"/>
                </a:solidFill>
                <a:latin typeface="Times New Roman" panose="02020603050405020304" pitchFamily="18" charset="0"/>
                <a:ea typeface="+mj-ea"/>
                <a:cs typeface="Times New Roman" panose="02020603050405020304" pitchFamily="18" charset="0"/>
              </a:rPr>
              <a:t>1.</a:t>
            </a:r>
            <a:r>
              <a:rPr sz="2800" dirty="0">
                <a:solidFill>
                  <a:schemeClr val="accent1"/>
                </a:solidFill>
                <a:latin typeface="Times New Roman" panose="02020603050405020304" pitchFamily="18" charset="0"/>
                <a:ea typeface="+mj-ea"/>
                <a:cs typeface="Times New Roman" panose="02020603050405020304" pitchFamily="18" charset="0"/>
              </a:rPr>
              <a:t>What </a:t>
            </a:r>
            <a:r>
              <a:rPr lang="en-US" sz="2800" dirty="0">
                <a:solidFill>
                  <a:schemeClr val="accent1"/>
                </a:solidFill>
                <a:latin typeface="Times New Roman" panose="02020603050405020304" pitchFamily="18" charset="0"/>
                <a:ea typeface="+mj-ea"/>
                <a:cs typeface="Times New Roman" panose="02020603050405020304" pitchFamily="18" charset="0"/>
              </a:rPr>
              <a:t>type</a:t>
            </a:r>
            <a:r>
              <a:rPr sz="2800" dirty="0">
                <a:solidFill>
                  <a:schemeClr val="accent1"/>
                </a:solidFill>
                <a:latin typeface="Times New Roman" panose="02020603050405020304" pitchFamily="18" charset="0"/>
                <a:ea typeface="+mj-ea"/>
                <a:cs typeface="Times New Roman" panose="02020603050405020304" pitchFamily="18" charset="0"/>
              </a:rPr>
              <a:t> of information does it belong to?</a:t>
            </a:r>
            <a:endParaRPr sz="2800" dirty="0">
              <a:solidFill>
                <a:schemeClr val="accent1"/>
              </a:solidFill>
              <a:latin typeface="Times New Roman" panose="02020603050405020304" pitchFamily="18" charset="0"/>
              <a:ea typeface="+mj-ea"/>
              <a:cs typeface="Times New Roman" panose="02020603050405020304" pitchFamily="18" charset="0"/>
            </a:endParaRPr>
          </a:p>
        </p:txBody>
      </p:sp>
      <p:pic>
        <p:nvPicPr>
          <p:cNvPr id="3" name="图片 2"/>
          <p:cNvPicPr>
            <a:picLocks noChangeAspect="1"/>
          </p:cNvPicPr>
          <p:nvPr/>
        </p:nvPicPr>
        <p:blipFill>
          <a:blip r:embed="rId1" cstate="print"/>
          <a:stretch>
            <a:fillRect/>
          </a:stretch>
        </p:blipFill>
        <p:spPr>
          <a:xfrm>
            <a:off x="3385820" y="4554220"/>
            <a:ext cx="2925445" cy="1854200"/>
          </a:xfrm>
          <a:prstGeom prst="rect">
            <a:avLst/>
          </a:prstGeom>
        </p:spPr>
      </p:pic>
      <p:pic>
        <p:nvPicPr>
          <p:cNvPr id="37" name="图片 36"/>
          <p:cNvPicPr>
            <a:picLocks noChangeAspect="1"/>
          </p:cNvPicPr>
          <p:nvPr/>
        </p:nvPicPr>
        <p:blipFill>
          <a:blip r:embed="rId2" cstate="print"/>
          <a:stretch>
            <a:fillRect/>
          </a:stretch>
        </p:blipFill>
        <p:spPr>
          <a:xfrm>
            <a:off x="6294120" y="4554220"/>
            <a:ext cx="3232785" cy="1854200"/>
          </a:xfrm>
          <a:prstGeom prst="rect">
            <a:avLst/>
          </a:prstGeom>
        </p:spPr>
      </p:pic>
      <p:pic>
        <p:nvPicPr>
          <p:cNvPr id="39" name="图片 38"/>
          <p:cNvPicPr>
            <a:picLocks noChangeAspect="1"/>
          </p:cNvPicPr>
          <p:nvPr/>
        </p:nvPicPr>
        <p:blipFill>
          <a:blip r:embed="rId3" cstate="print"/>
          <a:stretch>
            <a:fillRect/>
          </a:stretch>
        </p:blipFill>
        <p:spPr>
          <a:xfrm>
            <a:off x="3385820" y="2454275"/>
            <a:ext cx="2924810" cy="2099945"/>
          </a:xfrm>
          <a:prstGeom prst="rect">
            <a:avLst/>
          </a:prstGeom>
        </p:spPr>
      </p:pic>
      <p:pic>
        <p:nvPicPr>
          <p:cNvPr id="40" name="图片 39"/>
          <p:cNvPicPr>
            <a:picLocks noChangeAspect="1"/>
          </p:cNvPicPr>
          <p:nvPr/>
        </p:nvPicPr>
        <p:blipFill>
          <a:blip r:embed="rId4" cstate="print"/>
          <a:stretch>
            <a:fillRect/>
          </a:stretch>
        </p:blipFill>
        <p:spPr>
          <a:xfrm>
            <a:off x="6294120" y="2454275"/>
            <a:ext cx="3233420" cy="2099945"/>
          </a:xfrm>
          <a:prstGeom prst="rect">
            <a:avLst/>
          </a:prstGeom>
        </p:spPr>
      </p:pic>
      <p:sp>
        <p:nvSpPr>
          <p:cNvPr id="5" name="文本框 4"/>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sp>
        <p:nvSpPr>
          <p:cNvPr id="64" name="矩形 63"/>
          <p:cNvSpPr/>
          <p:nvPr/>
        </p:nvSpPr>
        <p:spPr>
          <a:xfrm>
            <a:off x="4737100" y="484505"/>
            <a:ext cx="2990215" cy="645160"/>
          </a:xfrm>
          <a:prstGeom prst="rect">
            <a:avLst/>
          </a:prstGeom>
        </p:spPr>
        <p:txBody>
          <a:bodyPr wrap="none">
            <a:spAutoFit/>
          </a:bodyPr>
          <a:lstStyle/>
          <a:p>
            <a:r>
              <a:rPr lang="en-US" altLang="zh-CN" sz="3600" dirty="0">
                <a:solidFill>
                  <a:srgbClr val="E86747"/>
                </a:solidFill>
                <a:latin typeface="Arial Black" panose="020B0A04020102020204" charset="0"/>
                <a:ea typeface="+mj-ea"/>
                <a:cs typeface="Arial Black" panose="020B0A04020102020204" charset="0"/>
              </a:rPr>
              <a:t>C.Brochure</a:t>
            </a:r>
            <a:endParaRPr lang="en-US" altLang="zh-CN" sz="3600" dirty="0">
              <a:solidFill>
                <a:srgbClr val="E86747"/>
              </a:solidFill>
              <a:latin typeface="Arial Black" panose="020B0A04020102020204" charset="0"/>
              <a:ea typeface="+mj-ea"/>
              <a:cs typeface="Arial Black" panose="020B0A04020102020204" charset="0"/>
            </a:endParaRPr>
          </a:p>
        </p:txBody>
      </p:sp>
      <p:pic>
        <p:nvPicPr>
          <p:cNvPr id="4" name="图片 3"/>
          <p:cNvPicPr>
            <a:picLocks noChangeAspect="1"/>
          </p:cNvPicPr>
          <p:nvPr/>
        </p:nvPicPr>
        <p:blipFill>
          <a:blip r:embed="rId5"/>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100" y="6066790"/>
            <a:ext cx="12212320" cy="829945"/>
          </a:xfrm>
          <a:prstGeom prst="rect">
            <a:avLst/>
          </a:prstGeom>
          <a:noFill/>
        </p:spPr>
        <p:txBody>
          <a:bodyPr wrap="square" rtlCol="0">
            <a:spAutoFit/>
          </a:bodyPr>
          <a:lstStyle/>
          <a:p>
            <a:pPr algn="ctr"/>
            <a:r>
              <a:rPr lang="en-US" sz="2400" dirty="0">
                <a:solidFill>
                  <a:srgbClr val="3B70A3"/>
                </a:solidFill>
                <a:latin typeface="Times New Roman" panose="02020603050405020304" pitchFamily="18" charset="0"/>
                <a:ea typeface="+mj-ea"/>
                <a:cs typeface="Times New Roman" panose="02020603050405020304" pitchFamily="18" charset="0"/>
              </a:rPr>
              <a:t>2.</a:t>
            </a:r>
            <a:r>
              <a:rPr sz="2400" dirty="0">
                <a:solidFill>
                  <a:srgbClr val="3B70A3"/>
                </a:solidFill>
                <a:latin typeface="Times New Roman" panose="02020603050405020304" pitchFamily="18" charset="0"/>
                <a:ea typeface="+mj-ea"/>
                <a:cs typeface="Times New Roman" panose="02020603050405020304" pitchFamily="18" charset="0"/>
              </a:rPr>
              <a:t>Do you think it important to read such </a:t>
            </a:r>
            <a:r>
              <a:rPr lang="en-US" sz="2400" dirty="0">
                <a:solidFill>
                  <a:srgbClr val="3B70A3"/>
                </a:solidFill>
                <a:latin typeface="Times New Roman" panose="02020603050405020304" pitchFamily="18" charset="0"/>
                <a:ea typeface="+mj-ea"/>
                <a:cs typeface="Times New Roman" panose="02020603050405020304" pitchFamily="18" charset="0"/>
              </a:rPr>
              <a:t>type</a:t>
            </a:r>
            <a:r>
              <a:rPr sz="2400" dirty="0">
                <a:solidFill>
                  <a:srgbClr val="3B70A3"/>
                </a:solidFill>
                <a:latin typeface="Times New Roman" panose="02020603050405020304" pitchFamily="18" charset="0"/>
                <a:ea typeface="+mj-ea"/>
                <a:cs typeface="Times New Roman" panose="02020603050405020304" pitchFamily="18" charset="0"/>
              </a:rPr>
              <a:t> of information when you are making a travel plan? </a:t>
            </a:r>
            <a:endParaRPr sz="2400" dirty="0">
              <a:solidFill>
                <a:srgbClr val="3B70A3"/>
              </a:solidFill>
              <a:latin typeface="Times New Roman" panose="02020603050405020304" pitchFamily="18" charset="0"/>
              <a:ea typeface="+mj-ea"/>
              <a:cs typeface="Times New Roman" panose="02020603050405020304" pitchFamily="18" charset="0"/>
            </a:endParaRPr>
          </a:p>
          <a:p>
            <a:pPr algn="l"/>
            <a:r>
              <a:rPr sz="2400" dirty="0">
                <a:solidFill>
                  <a:srgbClr val="3B70A3"/>
                </a:solidFill>
                <a:latin typeface="Times New Roman" panose="02020603050405020304" pitchFamily="18" charset="0"/>
                <a:ea typeface="+mj-ea"/>
                <a:cs typeface="Times New Roman" panose="02020603050405020304" pitchFamily="18" charset="0"/>
              </a:rPr>
              <a:t>    </a:t>
            </a:r>
            <a:r>
              <a:rPr lang="en-US" sz="2400" dirty="0">
                <a:solidFill>
                  <a:srgbClr val="3B70A3"/>
                </a:solidFill>
                <a:latin typeface="Times New Roman" panose="02020603050405020304" pitchFamily="18" charset="0"/>
                <a:ea typeface="+mj-ea"/>
                <a:cs typeface="Times New Roman" panose="02020603050405020304" pitchFamily="18" charset="0"/>
              </a:rPr>
              <a:t>Why?</a:t>
            </a:r>
            <a:endParaRPr lang="en-US" sz="2400" dirty="0">
              <a:solidFill>
                <a:srgbClr val="3B70A3"/>
              </a:solidFill>
              <a:latin typeface="Times New Roman" panose="02020603050405020304" pitchFamily="18" charset="0"/>
              <a:ea typeface="+mj-ea"/>
              <a:cs typeface="Times New Roman" panose="02020603050405020304" pitchFamily="18" charset="0"/>
            </a:endParaRPr>
          </a:p>
        </p:txBody>
      </p:sp>
      <p:sp>
        <p:nvSpPr>
          <p:cNvPr id="5" name="文本框 4"/>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sp>
        <p:nvSpPr>
          <p:cNvPr id="7" name="矩形 6"/>
          <p:cNvSpPr/>
          <p:nvPr/>
        </p:nvSpPr>
        <p:spPr>
          <a:xfrm>
            <a:off x="4737100" y="484505"/>
            <a:ext cx="2990215" cy="645160"/>
          </a:xfrm>
          <a:prstGeom prst="rect">
            <a:avLst/>
          </a:prstGeom>
        </p:spPr>
        <p:txBody>
          <a:bodyPr wrap="none">
            <a:spAutoFit/>
          </a:bodyPr>
          <a:lstStyle/>
          <a:p>
            <a:r>
              <a:rPr lang="en-US" altLang="zh-CN" sz="3600" dirty="0">
                <a:solidFill>
                  <a:srgbClr val="E86747"/>
                </a:solidFill>
                <a:latin typeface="Arial Black" panose="020B0A04020102020204" charset="0"/>
                <a:ea typeface="+mj-ea"/>
                <a:cs typeface="Arial Black" panose="020B0A04020102020204" charset="0"/>
              </a:rPr>
              <a:t>C.Brochure</a:t>
            </a:r>
            <a:endParaRPr lang="en-US" altLang="zh-CN" sz="3600" dirty="0">
              <a:solidFill>
                <a:srgbClr val="E86747"/>
              </a:solidFill>
              <a:latin typeface="Arial Black" panose="020B0A04020102020204" charset="0"/>
              <a:ea typeface="+mj-ea"/>
              <a:cs typeface="Arial Black" panose="020B0A04020102020204" charset="0"/>
            </a:endParaRPr>
          </a:p>
        </p:txBody>
      </p:sp>
      <p:pic>
        <p:nvPicPr>
          <p:cNvPr id="8" name="图片 7" descr="QQ截图20190920110411"/>
          <p:cNvPicPr>
            <a:picLocks noChangeAspect="1"/>
          </p:cNvPicPr>
          <p:nvPr/>
        </p:nvPicPr>
        <p:blipFill>
          <a:blip r:embed="rId1"/>
          <a:srcRect l="2406" t="434"/>
          <a:stretch>
            <a:fillRect/>
          </a:stretch>
        </p:blipFill>
        <p:spPr>
          <a:xfrm>
            <a:off x="1139825" y="1129665"/>
            <a:ext cx="3374390" cy="4950460"/>
          </a:xfrm>
          <a:prstGeom prst="rect">
            <a:avLst/>
          </a:prstGeom>
        </p:spPr>
      </p:pic>
      <p:pic>
        <p:nvPicPr>
          <p:cNvPr id="10" name="图片 9" descr="QQ截图20190920110423"/>
          <p:cNvPicPr>
            <a:picLocks noChangeAspect="1"/>
          </p:cNvPicPr>
          <p:nvPr/>
        </p:nvPicPr>
        <p:blipFill>
          <a:blip r:embed="rId2"/>
          <a:stretch>
            <a:fillRect/>
          </a:stretch>
        </p:blipFill>
        <p:spPr>
          <a:xfrm>
            <a:off x="3311525" y="1129665"/>
            <a:ext cx="3781425" cy="5019675"/>
          </a:xfrm>
          <a:prstGeom prst="rect">
            <a:avLst/>
          </a:prstGeom>
        </p:spPr>
      </p:pic>
      <p:pic>
        <p:nvPicPr>
          <p:cNvPr id="2" name="图片 1" descr="20190920110442"/>
          <p:cNvPicPr>
            <a:picLocks noChangeAspect="1"/>
          </p:cNvPicPr>
          <p:nvPr/>
        </p:nvPicPr>
        <p:blipFill>
          <a:blip r:embed="rId3"/>
          <a:stretch>
            <a:fillRect/>
          </a:stretch>
        </p:blipFill>
        <p:spPr>
          <a:xfrm>
            <a:off x="5755005" y="1129665"/>
            <a:ext cx="3917315" cy="4418965"/>
          </a:xfrm>
          <a:prstGeom prst="rect">
            <a:avLst/>
          </a:prstGeom>
        </p:spPr>
      </p:pic>
      <p:pic>
        <p:nvPicPr>
          <p:cNvPr id="3" name="图片 2" descr="QQ截图20190920110457"/>
          <p:cNvPicPr>
            <a:picLocks noChangeAspect="1"/>
          </p:cNvPicPr>
          <p:nvPr/>
        </p:nvPicPr>
        <p:blipFill>
          <a:blip r:embed="rId4"/>
          <a:stretch>
            <a:fillRect/>
          </a:stretch>
        </p:blipFill>
        <p:spPr>
          <a:xfrm>
            <a:off x="7457440" y="1129665"/>
            <a:ext cx="3893185" cy="4332605"/>
          </a:xfrm>
          <a:prstGeom prst="rect">
            <a:avLst/>
          </a:prstGeom>
        </p:spPr>
      </p:pic>
      <p:pic>
        <p:nvPicPr>
          <p:cNvPr id="6" name="图片 5"/>
          <p:cNvPicPr>
            <a:picLocks noChangeAspect="1"/>
          </p:cNvPicPr>
          <p:nvPr/>
        </p:nvPicPr>
        <p:blipFill>
          <a:blip r:embed="rId5"/>
          <a:stretch>
            <a:fillRect/>
          </a:stretch>
        </p:blipFill>
        <p:spPr>
          <a:xfrm>
            <a:off x="10783570" y="6449060"/>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8611" y="422031"/>
            <a:ext cx="5870476" cy="6013938"/>
          </a:xfrm>
          <a:prstGeom prst="rect">
            <a:avLst/>
          </a:prstGeom>
        </p:spPr>
      </p:pic>
      <p:sp>
        <p:nvSpPr>
          <p:cNvPr id="8" name="矩形 7"/>
          <p:cNvSpPr/>
          <p:nvPr/>
        </p:nvSpPr>
        <p:spPr>
          <a:xfrm>
            <a:off x="5549900" y="2471926"/>
            <a:ext cx="6234115" cy="3415030"/>
          </a:xfrm>
          <a:prstGeom prst="rect">
            <a:avLst/>
          </a:prstGeom>
        </p:spPr>
        <p:txBody>
          <a:bodyPr wrap="square">
            <a:spAutoFit/>
          </a:bodyPr>
          <a:lstStyle/>
          <a:p>
            <a:pPr algn="r"/>
            <a:r>
              <a:rPr lang="en-US" altLang="zh-CN" sz="7200">
                <a:solidFill>
                  <a:schemeClr val="accent1"/>
                </a:solidFill>
                <a:latin typeface="+mj-ea"/>
                <a:ea typeface="+mj-ea"/>
              </a:rPr>
              <a:t>Unit2 Travelling Around</a:t>
            </a:r>
            <a:endParaRPr lang="en-US" altLang="zh-CN" sz="7200">
              <a:solidFill>
                <a:schemeClr val="accent1"/>
              </a:solidFill>
              <a:latin typeface="+mj-ea"/>
              <a:ea typeface="+mj-ea"/>
            </a:endParaRPr>
          </a:p>
        </p:txBody>
      </p:sp>
      <p:sp>
        <p:nvSpPr>
          <p:cNvPr id="10" name="矩形 9"/>
          <p:cNvSpPr/>
          <p:nvPr/>
        </p:nvSpPr>
        <p:spPr>
          <a:xfrm>
            <a:off x="7449185" y="1715770"/>
            <a:ext cx="4213225" cy="3492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zh-CN" altLang="en-US"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rPr>
              <a:t>金华市孝顺高级中学 严晓倩</a:t>
            </a:r>
            <a:r>
              <a:rPr lang="en-US" altLang="zh-CN"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rPr>
              <a:t>Iris</a:t>
            </a:r>
            <a:endParaRPr lang="en-US" altLang="zh-CN" sz="2000">
              <a:solidFill>
                <a:schemeClr val="bg1"/>
              </a:solidFill>
              <a:latin typeface="叶根友毛笔行书2.0版" panose="02010601030101010101" charset="-122"/>
              <a:ea typeface="叶根友毛笔行书2.0版" panose="02010601030101010101" charset="-122"/>
              <a:cs typeface="叶根友毛笔行书2.0版" panose="02010601030101010101" charset="-122"/>
            </a:endParaRPr>
          </a:p>
        </p:txBody>
      </p:sp>
      <p:pic>
        <p:nvPicPr>
          <p:cNvPr id="15" name="CGown.com-162200">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11480800" y="-1215571"/>
            <a:ext cx="609600" cy="609600"/>
          </a:xfrm>
          <a:prstGeom prst="rect">
            <a:avLst/>
          </a:prstGeom>
        </p:spPr>
      </p:pic>
      <p:sp>
        <p:nvSpPr>
          <p:cNvPr id="49" name="矩形 48"/>
          <p:cNvSpPr/>
          <p:nvPr/>
        </p:nvSpPr>
        <p:spPr>
          <a:xfrm>
            <a:off x="1508836" y="3093298"/>
            <a:ext cx="3445949" cy="1445260"/>
          </a:xfrm>
          <a:prstGeom prst="rect">
            <a:avLst/>
          </a:prstGeom>
        </p:spPr>
        <p:txBody>
          <a:bodyPr wrap="square">
            <a:spAutoFit/>
          </a:bodyPr>
          <a:lstStyle/>
          <a:p>
            <a:pPr algn="ctr"/>
            <a:r>
              <a:rPr lang="en-US" altLang="zh-CN" sz="4400" b="1">
                <a:solidFill>
                  <a:schemeClr val="accent1"/>
                </a:solidFill>
                <a:effectLst>
                  <a:outerShdw blurRad="38100" dist="38100" dir="2700000" algn="tl">
                    <a:srgbClr val="000000">
                      <a:alpha val="43137"/>
                    </a:srgbClr>
                  </a:outerShdw>
                </a:effectLst>
                <a:latin typeface="汉仪范笑歌隶书简" panose="02010609000101010101" pitchFamily="49" charset="-122"/>
                <a:ea typeface="汉仪范笑歌隶书简" panose="02010609000101010101" pitchFamily="49" charset="-122"/>
              </a:rPr>
              <a:t>Explore</a:t>
            </a:r>
            <a:endParaRPr lang="en-US" altLang="zh-CN" sz="4400" b="1">
              <a:solidFill>
                <a:schemeClr val="accent1"/>
              </a:solidFill>
              <a:effectLst>
                <a:outerShdw blurRad="38100" dist="38100" dir="2700000" algn="tl">
                  <a:srgbClr val="000000">
                    <a:alpha val="43137"/>
                  </a:srgbClr>
                </a:outerShdw>
              </a:effectLst>
              <a:latin typeface="汉仪范笑歌隶书简" panose="02010609000101010101" pitchFamily="49" charset="-122"/>
              <a:ea typeface="汉仪范笑歌隶书简" panose="02010609000101010101" pitchFamily="49" charset="-122"/>
            </a:endParaRPr>
          </a:p>
          <a:p>
            <a:pPr algn="ctr"/>
            <a:r>
              <a:rPr lang="en-US" altLang="zh-CN" sz="4400" b="1">
                <a:solidFill>
                  <a:schemeClr val="accent1"/>
                </a:solidFill>
                <a:effectLst>
                  <a:outerShdw blurRad="38100" dist="38100" dir="2700000" algn="tl">
                    <a:srgbClr val="000000">
                      <a:alpha val="43137"/>
                    </a:srgbClr>
                  </a:outerShdw>
                </a:effectLst>
                <a:latin typeface="汉仪范笑歌隶书简" panose="02010609000101010101" pitchFamily="49" charset="-122"/>
                <a:ea typeface="汉仪范笑歌隶书简" panose="02010609000101010101" pitchFamily="49" charset="-122"/>
              </a:rPr>
              <a:t>Peru</a:t>
            </a:r>
            <a:endParaRPr lang="en-US" altLang="zh-CN" sz="4400" b="1">
              <a:solidFill>
                <a:schemeClr val="accent1"/>
              </a:solidFill>
              <a:effectLst>
                <a:outerShdw blurRad="38100" dist="38100" dir="2700000" algn="tl">
                  <a:srgbClr val="000000">
                    <a:alpha val="43137"/>
                  </a:srgbClr>
                </a:outerShdw>
              </a:effectLst>
              <a:latin typeface="汉仪范笑歌隶书简" panose="02010609000101010101" pitchFamily="49" charset="-122"/>
              <a:ea typeface="汉仪范笑歌隶书简" panose="02010609000101010101" pitchFamily="49" charset="-122"/>
            </a:endParaRPr>
          </a:p>
        </p:txBody>
      </p:sp>
      <p:pic>
        <p:nvPicPr>
          <p:cNvPr id="50181" name="内容占位符 3"/>
          <p:cNvPicPr>
            <a:picLocks noGrp="1" noChangeAspect="1"/>
          </p:cNvPicPr>
          <p:nvPr>
            <p:ph idx="1"/>
          </p:nvPr>
        </p:nvPicPr>
        <p:blipFill>
          <a:blip r:embed="rId5"/>
          <a:stretch>
            <a:fillRect/>
          </a:stretch>
        </p:blipFill>
        <p:spPr>
          <a:xfrm>
            <a:off x="10704830" y="6327775"/>
            <a:ext cx="1385570" cy="446405"/>
          </a:xfr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600"/>
                            </p:stCondLst>
                            <p:childTnLst>
                              <p:par>
                                <p:cTn id="11" presetID="53" presetClass="entr" presetSubtype="16" fill="hold" grpId="4"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2100"/>
                            </p:stCondLst>
                            <p:childTnLst>
                              <p:par>
                                <p:cTn id="17" presetID="49" presetClass="entr" presetSubtype="0" decel="100000" fill="hold" nodeType="afterEffect">
                                  <p:childTnLst>
                                    <p:set>
                                      <p:cBhvr>
                                        <p:cTn id="18" dur="1" fill="hold">
                                          <p:stCondLst>
                                            <p:cond delay="0"/>
                                          </p:stCondLst>
                                        </p:cTn>
                                        <p:tgtEl>
                                          <p:spTgt spid="55"/>
                                        </p:tgtEl>
                                        <p:attrNameLst>
                                          <p:attrName>style.visibility</p:attrName>
                                        </p:attrNameLst>
                                      </p:cBhvr>
                                      <p:to>
                                        <p:strVal val="visible"/>
                                      </p:to>
                                    </p:set>
                                    <p:anim calcmode="lin" valueType="num">
                                      <p:cBhvr>
                                        <p:cTn id="19" dur="2000" fill="hold"/>
                                        <p:tgtEl>
                                          <p:spTgt spid="55"/>
                                        </p:tgtEl>
                                        <p:attrNameLst>
                                          <p:attrName>ppt_w</p:attrName>
                                        </p:attrNameLst>
                                      </p:cBhvr>
                                      <p:tavLst>
                                        <p:tav tm="0">
                                          <p:val>
                                            <p:fltVal val="0"/>
                                          </p:val>
                                        </p:tav>
                                        <p:tav tm="100000">
                                          <p:val>
                                            <p:strVal val="#ppt_w"/>
                                          </p:val>
                                        </p:tav>
                                      </p:tavLst>
                                    </p:anim>
                                    <p:anim calcmode="lin" valueType="num">
                                      <p:cBhvr>
                                        <p:cTn id="20" dur="2000" fill="hold"/>
                                        <p:tgtEl>
                                          <p:spTgt spid="55"/>
                                        </p:tgtEl>
                                        <p:attrNameLst>
                                          <p:attrName>ppt_h</p:attrName>
                                        </p:attrNameLst>
                                      </p:cBhvr>
                                      <p:tavLst>
                                        <p:tav tm="0">
                                          <p:val>
                                            <p:fltVal val="0"/>
                                          </p:val>
                                        </p:tav>
                                        <p:tav tm="100000">
                                          <p:val>
                                            <p:strVal val="#ppt_h"/>
                                          </p:val>
                                        </p:tav>
                                      </p:tavLst>
                                    </p:anim>
                                    <p:anim calcmode="lin" valueType="num">
                                      <p:cBhvr>
                                        <p:cTn id="21" dur="2000" fill="hold"/>
                                        <p:tgtEl>
                                          <p:spTgt spid="55"/>
                                        </p:tgtEl>
                                        <p:attrNameLst>
                                          <p:attrName>style.rotation</p:attrName>
                                        </p:attrNameLst>
                                      </p:cBhvr>
                                      <p:tavLst>
                                        <p:tav tm="0">
                                          <p:val>
                                            <p:fltVal val="360"/>
                                          </p:val>
                                        </p:tav>
                                        <p:tav tm="100000">
                                          <p:val>
                                            <p:fltVal val="0"/>
                                          </p:val>
                                        </p:tav>
                                      </p:tavLst>
                                    </p:anim>
                                    <p:animEffect transition="in" filter="fade">
                                      <p:cBhvr>
                                        <p:cTn id="22" dur="2000"/>
                                        <p:tgtEl>
                                          <p:spTgt spid="55"/>
                                        </p:tgtEl>
                                      </p:cBhvr>
                                    </p:animEffect>
                                  </p:childTnLst>
                                </p:cTn>
                              </p:par>
                            </p:childTnLst>
                          </p:cTn>
                        </p:par>
                        <p:par>
                          <p:cTn id="23" fill="hold">
                            <p:stCondLst>
                              <p:cond delay="4100"/>
                            </p:stCondLst>
                            <p:childTnLst>
                              <p:par>
                                <p:cTn id="24" presetID="53" presetClass="entr" presetSubtype="16" fill="hold" grpId="2" nodeType="afterEffec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9" repeatCount="indefinite"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8" grpId="0"/>
      <p:bldP spid="10" grpId="2" bldLvl="0" animBg="1"/>
      <p:bldP spid="49" grpId="4"/>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sp>
        <p:nvSpPr>
          <p:cNvPr id="7" name="矩形 6"/>
          <p:cNvSpPr/>
          <p:nvPr/>
        </p:nvSpPr>
        <p:spPr>
          <a:xfrm>
            <a:off x="4737100" y="484505"/>
            <a:ext cx="2990215" cy="645160"/>
          </a:xfrm>
          <a:prstGeom prst="rect">
            <a:avLst/>
          </a:prstGeom>
        </p:spPr>
        <p:txBody>
          <a:bodyPr wrap="none">
            <a:spAutoFit/>
          </a:bodyPr>
          <a:lstStyle/>
          <a:p>
            <a:r>
              <a:rPr lang="en-US" altLang="zh-CN" sz="3600" dirty="0">
                <a:solidFill>
                  <a:srgbClr val="E86747"/>
                </a:solidFill>
                <a:latin typeface="Arial Black" panose="020B0A04020102020204" charset="0"/>
                <a:ea typeface="+mj-ea"/>
                <a:cs typeface="Arial Black" panose="020B0A04020102020204" charset="0"/>
              </a:rPr>
              <a:t>C.Brochure</a:t>
            </a:r>
            <a:endParaRPr lang="en-US" altLang="zh-CN" sz="3600" dirty="0">
              <a:solidFill>
                <a:srgbClr val="E86747"/>
              </a:solidFill>
              <a:latin typeface="Arial Black" panose="020B0A04020102020204" charset="0"/>
              <a:ea typeface="+mj-ea"/>
              <a:cs typeface="Arial Black" panose="020B0A04020102020204" charset="0"/>
            </a:endParaRPr>
          </a:p>
        </p:txBody>
      </p:sp>
      <p:pic>
        <p:nvPicPr>
          <p:cNvPr id="39" name="图片 38"/>
          <p:cNvPicPr>
            <a:picLocks noChangeAspect="1"/>
          </p:cNvPicPr>
          <p:nvPr/>
        </p:nvPicPr>
        <p:blipFill>
          <a:blip r:embed="rId1" cstate="print"/>
          <a:stretch>
            <a:fillRect/>
          </a:stretch>
        </p:blipFill>
        <p:spPr>
          <a:xfrm>
            <a:off x="89535" y="1130300"/>
            <a:ext cx="2924810" cy="2099945"/>
          </a:xfrm>
          <a:prstGeom prst="rect">
            <a:avLst/>
          </a:prstGeom>
        </p:spPr>
      </p:pic>
      <p:pic>
        <p:nvPicPr>
          <p:cNvPr id="9" name="图片 8"/>
          <p:cNvPicPr>
            <a:picLocks noChangeAspect="1"/>
          </p:cNvPicPr>
          <p:nvPr/>
        </p:nvPicPr>
        <p:blipFill>
          <a:blip r:embed="rId2" cstate="print"/>
          <a:srcRect l="7801" t="605" r="14395"/>
          <a:stretch>
            <a:fillRect/>
          </a:stretch>
        </p:blipFill>
        <p:spPr>
          <a:xfrm>
            <a:off x="5963285" y="1118235"/>
            <a:ext cx="2651125" cy="2146935"/>
          </a:xfrm>
          <a:prstGeom prst="rect">
            <a:avLst/>
          </a:prstGeom>
        </p:spPr>
      </p:pic>
      <p:pic>
        <p:nvPicPr>
          <p:cNvPr id="37" name="图片 36"/>
          <p:cNvPicPr>
            <a:picLocks noChangeAspect="1"/>
          </p:cNvPicPr>
          <p:nvPr/>
        </p:nvPicPr>
        <p:blipFill>
          <a:blip r:embed="rId3" cstate="print"/>
          <a:srcRect l="3987" t="616" r="5559"/>
          <a:stretch>
            <a:fillRect/>
          </a:stretch>
        </p:blipFill>
        <p:spPr>
          <a:xfrm>
            <a:off x="8614410" y="1118235"/>
            <a:ext cx="3352165" cy="2112645"/>
          </a:xfrm>
          <a:prstGeom prst="rect">
            <a:avLst/>
          </a:prstGeom>
        </p:spPr>
      </p:pic>
      <p:pic>
        <p:nvPicPr>
          <p:cNvPr id="40" name="图片 39"/>
          <p:cNvPicPr>
            <a:picLocks noChangeAspect="1"/>
          </p:cNvPicPr>
          <p:nvPr/>
        </p:nvPicPr>
        <p:blipFill>
          <a:blip r:embed="rId4" cstate="print"/>
          <a:srcRect l="5518"/>
          <a:stretch>
            <a:fillRect/>
          </a:stretch>
        </p:blipFill>
        <p:spPr>
          <a:xfrm>
            <a:off x="2877820" y="1130300"/>
            <a:ext cx="3079115" cy="2116455"/>
          </a:xfrm>
          <a:prstGeom prst="rect">
            <a:avLst/>
          </a:prstGeom>
        </p:spPr>
      </p:pic>
      <p:sp>
        <p:nvSpPr>
          <p:cNvPr id="12" name="文本框 11"/>
          <p:cNvSpPr txBox="1"/>
          <p:nvPr/>
        </p:nvSpPr>
        <p:spPr>
          <a:xfrm>
            <a:off x="95885" y="3248660"/>
            <a:ext cx="2762885" cy="368300"/>
          </a:xfrm>
          <a:prstGeom prst="rect">
            <a:avLst/>
          </a:prstGeom>
          <a:noFill/>
        </p:spPr>
        <p:txBody>
          <a:bodyPr wrap="square" rtlCol="0">
            <a:spAutoFit/>
          </a:bodyPr>
          <a:lstStyle/>
          <a:p>
            <a:endParaRPr lang="zh-CN" altLang="en-US"/>
          </a:p>
        </p:txBody>
      </p:sp>
      <p:sp>
        <p:nvSpPr>
          <p:cNvPr id="13" name="文本框 12"/>
          <p:cNvSpPr txBox="1"/>
          <p:nvPr/>
        </p:nvSpPr>
        <p:spPr>
          <a:xfrm>
            <a:off x="85725" y="3248025"/>
            <a:ext cx="2775585" cy="1938020"/>
          </a:xfrm>
          <a:prstGeom prst="rect">
            <a:avLst/>
          </a:prstGeom>
          <a:noFill/>
        </p:spPr>
        <p:txBody>
          <a:bodyPr wrap="square" rtlCol="0">
            <a:spAutoFit/>
          </a:bodyPr>
          <a:lstStyle/>
          <a:p>
            <a:r>
              <a:rPr lang="en-US" altLang="zh-CN" sz="2400" b="1">
                <a:solidFill>
                  <a:srgbClr val="E86747"/>
                </a:solidFill>
              </a:rPr>
              <a:t>take...from...into</a:t>
            </a:r>
            <a:endParaRPr lang="en-US" altLang="zh-CN" sz="2400" b="1">
              <a:solidFill>
                <a:srgbClr val="D6A103"/>
              </a:solidFill>
            </a:endParaRPr>
          </a:p>
          <a:p>
            <a:r>
              <a:rPr lang="en-US" altLang="zh-CN" sz="2400" b="1">
                <a:solidFill>
                  <a:srgbClr val="E86747"/>
                </a:solidFill>
              </a:rPr>
              <a:t>spend...</a:t>
            </a:r>
            <a:endParaRPr lang="en-US" altLang="zh-CN" sz="2400" b="1">
              <a:solidFill>
                <a:srgbClr val="E86747"/>
              </a:solidFill>
            </a:endParaRPr>
          </a:p>
          <a:p>
            <a:r>
              <a:rPr lang="en-US" altLang="zh-CN" sz="2400" b="1">
                <a:solidFill>
                  <a:srgbClr val="E86747"/>
                </a:solidFill>
              </a:rPr>
              <a:t>explore...</a:t>
            </a:r>
            <a:endParaRPr lang="en-US" altLang="zh-CN" sz="2400" b="1">
              <a:solidFill>
                <a:srgbClr val="E86747"/>
              </a:solidFill>
            </a:endParaRPr>
          </a:p>
          <a:p>
            <a:r>
              <a:rPr lang="en-US" altLang="zh-CN" sz="2400" b="1">
                <a:solidFill>
                  <a:srgbClr val="E86747"/>
                </a:solidFill>
              </a:rPr>
              <a:t>enjoy...</a:t>
            </a:r>
            <a:endParaRPr lang="en-US" altLang="zh-CN" sz="2400" b="1"/>
          </a:p>
          <a:p>
            <a:r>
              <a:rPr lang="en-US" altLang="zh-CN" sz="2400" b="1">
                <a:solidFill>
                  <a:srgbClr val="0070C0"/>
                </a:solidFill>
              </a:rPr>
              <a:t>be unique to...</a:t>
            </a:r>
            <a:endParaRPr lang="en-US" altLang="zh-CN" sz="2400" b="1">
              <a:solidFill>
                <a:srgbClr val="0070C0"/>
              </a:solidFill>
            </a:endParaRPr>
          </a:p>
        </p:txBody>
      </p:sp>
      <p:sp>
        <p:nvSpPr>
          <p:cNvPr id="14" name="文本框 13"/>
          <p:cNvSpPr txBox="1"/>
          <p:nvPr/>
        </p:nvSpPr>
        <p:spPr>
          <a:xfrm>
            <a:off x="2877820" y="3230245"/>
            <a:ext cx="3078480" cy="1938020"/>
          </a:xfrm>
          <a:prstGeom prst="rect">
            <a:avLst/>
          </a:prstGeom>
          <a:noFill/>
        </p:spPr>
        <p:txBody>
          <a:bodyPr wrap="square" rtlCol="0">
            <a:spAutoFit/>
          </a:bodyPr>
          <a:lstStyle/>
          <a:p>
            <a:r>
              <a:rPr lang="en-US" altLang="zh-CN" sz="2400" b="1">
                <a:solidFill>
                  <a:srgbClr val="E86747"/>
                </a:solidFill>
              </a:rPr>
              <a:t>take...on...</a:t>
            </a:r>
            <a:endParaRPr lang="en-US" altLang="zh-CN" sz="2400" b="1"/>
          </a:p>
          <a:p>
            <a:r>
              <a:rPr lang="en-US" altLang="zh-CN" sz="2400" b="1">
                <a:solidFill>
                  <a:srgbClr val="0070C0"/>
                </a:solidFill>
              </a:rPr>
              <a:t>amazing</a:t>
            </a:r>
            <a:endParaRPr lang="en-US" altLang="zh-CN" sz="2400" b="1"/>
          </a:p>
          <a:p>
            <a:r>
              <a:rPr lang="en-US" altLang="zh-CN" sz="2400" b="1">
                <a:solidFill>
                  <a:srgbClr val="E86747"/>
                </a:solidFill>
              </a:rPr>
              <a:t>explore...</a:t>
            </a:r>
            <a:endParaRPr lang="en-US" altLang="zh-CN" sz="2400" b="1"/>
          </a:p>
          <a:p>
            <a:pPr algn="l">
              <a:buClrTx/>
              <a:buSzTx/>
              <a:buFontTx/>
            </a:pPr>
            <a:r>
              <a:rPr lang="en-US" altLang="zh-CN" sz="2400" b="1">
                <a:solidFill>
                  <a:srgbClr val="0070C0"/>
                </a:solidFill>
              </a:rPr>
              <a:t>be amazed by...</a:t>
            </a:r>
            <a:endParaRPr lang="en-US" altLang="zh-CN" sz="2400" b="1">
              <a:solidFill>
                <a:srgbClr val="0070C0"/>
              </a:solidFill>
            </a:endParaRPr>
          </a:p>
          <a:p>
            <a:pPr algn="l">
              <a:buClrTx/>
              <a:buSzTx/>
              <a:buFontTx/>
            </a:pPr>
            <a:r>
              <a:rPr lang="en-US" altLang="zh-CN" sz="2400" b="1">
                <a:solidFill>
                  <a:srgbClr val="0070C0"/>
                </a:solidFill>
              </a:rPr>
              <a:t>perfect</a:t>
            </a:r>
            <a:endParaRPr lang="en-US" altLang="zh-CN" sz="2400" b="1">
              <a:solidFill>
                <a:srgbClr val="0070C0"/>
              </a:solidFill>
            </a:endParaRPr>
          </a:p>
        </p:txBody>
      </p:sp>
      <p:sp>
        <p:nvSpPr>
          <p:cNvPr id="15" name="文本框 14"/>
          <p:cNvSpPr txBox="1"/>
          <p:nvPr/>
        </p:nvSpPr>
        <p:spPr>
          <a:xfrm>
            <a:off x="5963285" y="3273425"/>
            <a:ext cx="2650490" cy="3415030"/>
          </a:xfrm>
          <a:prstGeom prst="rect">
            <a:avLst/>
          </a:prstGeom>
          <a:noFill/>
        </p:spPr>
        <p:txBody>
          <a:bodyPr wrap="square" rtlCol="0">
            <a:spAutoFit/>
          </a:bodyPr>
          <a:lstStyle/>
          <a:p>
            <a:r>
              <a:rPr lang="en-US" altLang="zh-CN" sz="2400" b="1">
                <a:solidFill>
                  <a:srgbClr val="E86747"/>
                </a:solidFill>
              </a:rPr>
              <a:t>spend...</a:t>
            </a:r>
            <a:endParaRPr lang="en-US" altLang="zh-CN" sz="2400" b="1">
              <a:solidFill>
                <a:srgbClr val="E86747"/>
              </a:solidFill>
            </a:endParaRPr>
          </a:p>
          <a:p>
            <a:r>
              <a:rPr lang="en-US" altLang="zh-CN" sz="2400" b="1">
                <a:solidFill>
                  <a:srgbClr val="E86747"/>
                </a:solidFill>
              </a:rPr>
              <a:t>enjoy...</a:t>
            </a:r>
            <a:endParaRPr lang="en-US" altLang="zh-CN" sz="2400" b="1"/>
          </a:p>
          <a:p>
            <a:pPr algn="l">
              <a:buClrTx/>
              <a:buSzTx/>
              <a:buFontTx/>
            </a:pPr>
            <a:r>
              <a:rPr lang="en-US" altLang="zh-CN" sz="2400" b="1">
                <a:solidFill>
                  <a:srgbClr val="0070C0"/>
                </a:solidFill>
              </a:rPr>
              <a:t>unique</a:t>
            </a:r>
            <a:endParaRPr lang="en-US" altLang="zh-CN" sz="2400" b="1">
              <a:solidFill>
                <a:srgbClr val="0070C0"/>
              </a:solidFill>
            </a:endParaRPr>
          </a:p>
          <a:p>
            <a:pPr algn="l">
              <a:buClrTx/>
              <a:buSzTx/>
              <a:buFontTx/>
            </a:pPr>
            <a:r>
              <a:rPr lang="en-US" altLang="zh-CN" sz="2400" b="1">
                <a:solidFill>
                  <a:srgbClr val="0070C0"/>
                </a:solidFill>
              </a:rPr>
              <a:t>local</a:t>
            </a:r>
            <a:endParaRPr lang="en-US" altLang="zh-CN" sz="2400" b="1"/>
          </a:p>
          <a:p>
            <a:r>
              <a:rPr lang="en-US" altLang="zh-CN" sz="2400" b="1">
                <a:solidFill>
                  <a:srgbClr val="E86747"/>
                </a:solidFill>
              </a:rPr>
              <a:t>stay in...</a:t>
            </a:r>
            <a:endParaRPr lang="en-US" altLang="zh-CN" sz="2400" b="1"/>
          </a:p>
          <a:p>
            <a:r>
              <a:rPr lang="en-US" altLang="zh-CN" sz="2400" b="1">
                <a:solidFill>
                  <a:srgbClr val="E86747"/>
                </a:solidFill>
              </a:rPr>
              <a:t>visit</a:t>
            </a:r>
            <a:endParaRPr lang="en-US" altLang="zh-CN" sz="2400" b="1">
              <a:solidFill>
                <a:srgbClr val="E86747"/>
              </a:solidFill>
            </a:endParaRPr>
          </a:p>
          <a:p>
            <a:r>
              <a:rPr lang="en-US" altLang="zh-CN" sz="2400" b="1">
                <a:solidFill>
                  <a:srgbClr val="E86747"/>
                </a:solidFill>
              </a:rPr>
              <a:t>admire</a:t>
            </a:r>
            <a:endParaRPr lang="en-US" altLang="zh-CN" sz="2400" b="1">
              <a:solidFill>
                <a:srgbClr val="E86747"/>
              </a:solidFill>
            </a:endParaRPr>
          </a:p>
          <a:p>
            <a:r>
              <a:rPr lang="en-US" altLang="zh-CN" sz="2400" b="1">
                <a:solidFill>
                  <a:srgbClr val="E86747"/>
                </a:solidFill>
              </a:rPr>
              <a:t>enjoy</a:t>
            </a:r>
            <a:endParaRPr lang="en-US" altLang="zh-CN" sz="2400" b="1"/>
          </a:p>
          <a:p>
            <a:pPr algn="l">
              <a:buClrTx/>
              <a:buSzTx/>
              <a:buFontTx/>
            </a:pPr>
            <a:r>
              <a:rPr lang="en-US" altLang="zh-CN" sz="2400" b="1">
                <a:solidFill>
                  <a:srgbClr val="0070C0"/>
                </a:solidFill>
              </a:rPr>
              <a:t>excellent</a:t>
            </a:r>
            <a:endParaRPr lang="en-US" altLang="zh-CN" sz="2400" b="1">
              <a:solidFill>
                <a:srgbClr val="0070C0"/>
              </a:solidFill>
            </a:endParaRPr>
          </a:p>
        </p:txBody>
      </p:sp>
      <p:sp>
        <p:nvSpPr>
          <p:cNvPr id="16" name="文本框 15"/>
          <p:cNvSpPr txBox="1"/>
          <p:nvPr/>
        </p:nvSpPr>
        <p:spPr>
          <a:xfrm>
            <a:off x="8613775" y="3248660"/>
            <a:ext cx="3352165" cy="1938020"/>
          </a:xfrm>
          <a:prstGeom prst="rect">
            <a:avLst/>
          </a:prstGeom>
          <a:noFill/>
        </p:spPr>
        <p:txBody>
          <a:bodyPr wrap="square" rtlCol="0">
            <a:spAutoFit/>
          </a:bodyPr>
          <a:lstStyle/>
          <a:p>
            <a:r>
              <a:rPr lang="en-US" altLang="zh-CN" sz="2400" b="1">
                <a:solidFill>
                  <a:srgbClr val="E86747"/>
                </a:solidFill>
              </a:rPr>
              <a:t>enjoy</a:t>
            </a:r>
            <a:endParaRPr lang="en-US" altLang="zh-CN" sz="2400" b="1"/>
          </a:p>
          <a:p>
            <a:r>
              <a:rPr lang="en-US" altLang="zh-CN" sz="2400" b="1">
                <a:solidFill>
                  <a:srgbClr val="0070C0"/>
                </a:solidFill>
              </a:rPr>
              <a:t>beautiful</a:t>
            </a:r>
            <a:endParaRPr lang="en-US" altLang="zh-CN" sz="2400" b="1"/>
          </a:p>
          <a:p>
            <a:r>
              <a:rPr lang="en-US" altLang="zh-CN" sz="2400" b="1">
                <a:solidFill>
                  <a:srgbClr val="E86747"/>
                </a:solidFill>
              </a:rPr>
              <a:t>drive along</a:t>
            </a:r>
            <a:endParaRPr lang="en-US" altLang="zh-CN" sz="2400" b="1"/>
          </a:p>
          <a:p>
            <a:r>
              <a:rPr lang="en-US" altLang="zh-CN" sz="2400" b="1">
                <a:solidFill>
                  <a:srgbClr val="E86747"/>
                </a:solidFill>
              </a:rPr>
              <a:t>take</a:t>
            </a:r>
            <a:endParaRPr lang="en-US" altLang="zh-CN" sz="2400" b="1">
              <a:solidFill>
                <a:srgbClr val="E86747"/>
              </a:solidFill>
            </a:endParaRPr>
          </a:p>
          <a:p>
            <a:r>
              <a:rPr lang="en-US" altLang="zh-CN" sz="2400" b="1">
                <a:solidFill>
                  <a:srgbClr val="E86747"/>
                </a:solidFill>
              </a:rPr>
              <a:t>stay with</a:t>
            </a:r>
            <a:endParaRPr lang="en-US" altLang="zh-CN" sz="2400" b="1">
              <a:solidFill>
                <a:srgbClr val="E86747"/>
              </a:solidFill>
            </a:endParaRPr>
          </a:p>
        </p:txBody>
      </p:sp>
      <p:sp>
        <p:nvSpPr>
          <p:cNvPr id="17" name="文本框 16"/>
          <p:cNvSpPr txBox="1"/>
          <p:nvPr/>
        </p:nvSpPr>
        <p:spPr>
          <a:xfrm>
            <a:off x="191770" y="5419725"/>
            <a:ext cx="5488940" cy="953135"/>
          </a:xfrm>
          <a:prstGeom prst="rect">
            <a:avLst/>
          </a:prstGeom>
          <a:solidFill>
            <a:srgbClr val="3E8FA9"/>
          </a:solidFill>
        </p:spPr>
        <p:txBody>
          <a:bodyPr wrap="square" rtlCol="0">
            <a:spAutoFit/>
          </a:bodyPr>
          <a:lstStyle/>
          <a:p>
            <a:r>
              <a:rPr lang="en-US" altLang="zh-CN" sz="2800" b="1">
                <a:solidFill>
                  <a:schemeClr val="bg1">
                    <a:lumMod val="95000"/>
                  </a:schemeClr>
                </a:solidFill>
                <a:latin typeface="Times New Roman" panose="02020603050405020304" pitchFamily="18" charset="0"/>
                <a:cs typeface="Times New Roman" panose="02020603050405020304" pitchFamily="18" charset="0"/>
              </a:rPr>
              <a:t>Tip2: A piece of brochure is always inviting, vivid and attractive.</a:t>
            </a: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5"/>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7"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13">
                                            <p:txEl>
                                              <p:pRg st="1" end="1"/>
                                            </p:txEl>
                                          </p:spTgt>
                                        </p:tgtEl>
                                        <p:attrNameLst>
                                          <p:attrName>style.visibility</p:attrName>
                                        </p:attrNameLst>
                                      </p:cBhvr>
                                      <p:to>
                                        <p:strVal val="visible"/>
                                      </p:to>
                                    </p:set>
                                    <p:anim calcmode="discrete" valueType="clr">
                                      <p:cBhvr override="childStyle">
                                        <p:cTn id="12" dur="80"/>
                                        <p:tgtEl>
                                          <p:spTgt spid="1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13">
                                            <p:txEl>
                                              <p:pRg st="1" end="1"/>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13">
                                            <p:txEl>
                                              <p:pRg st="2" end="2"/>
                                            </p:txEl>
                                          </p:spTgt>
                                        </p:tgtEl>
                                        <p:attrNameLst>
                                          <p:attrName>style.visibility</p:attrName>
                                        </p:attrNameLst>
                                      </p:cBhvr>
                                      <p:to>
                                        <p:strVal val="visible"/>
                                      </p:to>
                                    </p:set>
                                    <p:anim calcmode="discrete" valueType="clr">
                                      <p:cBhvr override="childStyle">
                                        <p:cTn id="17" dur="80"/>
                                        <p:tgtEl>
                                          <p:spTgt spid="1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3">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13">
                                            <p:txEl>
                                              <p:pRg st="2" end="2"/>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13">
                                            <p:txEl>
                                              <p:pRg st="3" end="3"/>
                                            </p:txEl>
                                          </p:spTgt>
                                        </p:tgtEl>
                                        <p:attrNameLst>
                                          <p:attrName>style.visibility</p:attrName>
                                        </p:attrNameLst>
                                      </p:cBhvr>
                                      <p:to>
                                        <p:strVal val="visible"/>
                                      </p:to>
                                    </p:set>
                                    <p:anim calcmode="discrete" valueType="clr">
                                      <p:cBhvr override="childStyle">
                                        <p:cTn id="22" dur="80"/>
                                        <p:tgtEl>
                                          <p:spTgt spid="1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3">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13">
                                            <p:txEl>
                                              <p:pRg st="3" end="3"/>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13">
                                            <p:txEl>
                                              <p:pRg st="4" end="4"/>
                                            </p:txEl>
                                          </p:spTgt>
                                        </p:tgtEl>
                                        <p:attrNameLst>
                                          <p:attrName>style.visibility</p:attrName>
                                        </p:attrNameLst>
                                      </p:cBhvr>
                                      <p:to>
                                        <p:strVal val="visible"/>
                                      </p:to>
                                    </p:set>
                                    <p:anim calcmode="discrete" valueType="clr">
                                      <p:cBhvr override="childStyle">
                                        <p:cTn id="27" dur="80"/>
                                        <p:tgtEl>
                                          <p:spTgt spid="1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3">
                                            <p:txEl>
                                              <p:pRg st="4" end="4"/>
                                            </p:txEl>
                                          </p:spTgt>
                                        </p:tgtEl>
                                        <p:attrNameLst>
                                          <p:attrName>fillcolor</p:attrName>
                                        </p:attrNameLst>
                                      </p:cBhvr>
                                      <p:tavLst>
                                        <p:tav tm="0">
                                          <p:val>
                                            <p:clrVal>
                                              <a:schemeClr val="accent2"/>
                                            </p:clrVal>
                                          </p:val>
                                        </p:tav>
                                        <p:tav tm="50000">
                                          <p:val>
                                            <p:clrVal>
                                              <a:schemeClr val="hlink"/>
                                            </p:clrVal>
                                          </p:val>
                                        </p:tav>
                                      </p:tavLst>
                                    </p:anim>
                                    <p:set>
                                      <p:cBhvr>
                                        <p:cTn id="29" dur="80"/>
                                        <p:tgtEl>
                                          <p:spTgt spid="13">
                                            <p:txEl>
                                              <p:pRg st="4" end="4"/>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4"/>
                                        </p:tgtEl>
                                        <p:attrNameLst>
                                          <p:attrName>style.visibility</p:attrName>
                                        </p:attrNameLst>
                                      </p:cBhvr>
                                      <p:to>
                                        <p:strVal val="visible"/>
                                      </p:to>
                                    </p:set>
                                    <p:anim calcmode="discrete" valueType="clr">
                                      <p:cBhvr override="childStyle">
                                        <p:cTn id="3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4"/>
                                        </p:tgtEl>
                                        <p:attrNameLst>
                                          <p:attrName>fillcolor</p:attrName>
                                        </p:attrNameLst>
                                      </p:cBhvr>
                                      <p:tavLst>
                                        <p:tav tm="0">
                                          <p:val>
                                            <p:clrVal>
                                              <a:schemeClr val="accent2"/>
                                            </p:clrVal>
                                          </p:val>
                                        </p:tav>
                                        <p:tav tm="50000">
                                          <p:val>
                                            <p:clrVal>
                                              <a:schemeClr val="hlink"/>
                                            </p:clrVal>
                                          </p:val>
                                        </p:tav>
                                      </p:tavLst>
                                    </p:anim>
                                    <p:set>
                                      <p:cBhvr>
                                        <p:cTn id="36" dur="80"/>
                                        <p:tgtEl>
                                          <p:spTgt spid="14"/>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5"/>
                                        </p:tgtEl>
                                        <p:attrNameLst>
                                          <p:attrName>style.visibility</p:attrName>
                                        </p:attrNameLst>
                                      </p:cBhvr>
                                      <p:to>
                                        <p:strVal val="visible"/>
                                      </p:to>
                                    </p:set>
                                    <p:anim calcmode="discrete" valueType="clr">
                                      <p:cBhvr override="childStyle">
                                        <p:cTn id="4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5"/>
                                        </p:tgtEl>
                                        <p:attrNameLst>
                                          <p:attrName>fillcolor</p:attrName>
                                        </p:attrNameLst>
                                      </p:cBhvr>
                                      <p:tavLst>
                                        <p:tav tm="0">
                                          <p:val>
                                            <p:clrVal>
                                              <a:schemeClr val="accent2"/>
                                            </p:clrVal>
                                          </p:val>
                                        </p:tav>
                                        <p:tav tm="50000">
                                          <p:val>
                                            <p:clrVal>
                                              <a:schemeClr val="hlink"/>
                                            </p:clrVal>
                                          </p:val>
                                        </p:tav>
                                      </p:tavLst>
                                    </p:anim>
                                    <p:set>
                                      <p:cBhvr>
                                        <p:cTn id="43" dur="80"/>
                                        <p:tgtEl>
                                          <p:spTgt spid="15"/>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6"/>
                                        </p:tgtEl>
                                        <p:attrNameLst>
                                          <p:attrName>style.visibility</p:attrName>
                                        </p:attrNameLst>
                                      </p:cBhvr>
                                      <p:to>
                                        <p:strVal val="visible"/>
                                      </p:to>
                                    </p:set>
                                    <p:anim calcmode="discrete" valueType="clr">
                                      <p:cBhvr override="childStyle">
                                        <p:cTn id="4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6"/>
                                        </p:tgtEl>
                                        <p:attrNameLst>
                                          <p:attrName>fillcolor</p:attrName>
                                        </p:attrNameLst>
                                      </p:cBhvr>
                                      <p:tavLst>
                                        <p:tav tm="0">
                                          <p:val>
                                            <p:clrVal>
                                              <a:schemeClr val="accent2"/>
                                            </p:clrVal>
                                          </p:val>
                                        </p:tav>
                                        <p:tav tm="50000">
                                          <p:val>
                                            <p:clrVal>
                                              <a:schemeClr val="hlink"/>
                                            </p:clrVal>
                                          </p:val>
                                        </p:tav>
                                      </p:tavLst>
                                    </p:anim>
                                    <p:set>
                                      <p:cBhvr>
                                        <p:cTn id="50" dur="80"/>
                                        <p:tgtEl>
                                          <p:spTgt spid="16"/>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7"/>
                                        </p:tgtEl>
                                        <p:attrNameLst>
                                          <p:attrName>style.visibility</p:attrName>
                                        </p:attrNameLst>
                                      </p:cBhvr>
                                      <p:to>
                                        <p:strVal val="visible"/>
                                      </p:to>
                                    </p:set>
                                    <p:anim calcmode="discrete" valueType="clr">
                                      <p:cBhvr override="childStyle">
                                        <p:cTn id="55"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7"/>
                                        </p:tgtEl>
                                        <p:attrNameLst>
                                          <p:attrName>fillcolor</p:attrName>
                                        </p:attrNameLst>
                                      </p:cBhvr>
                                      <p:tavLst>
                                        <p:tav tm="0">
                                          <p:val>
                                            <p:clrVal>
                                              <a:schemeClr val="accent2"/>
                                            </p:clrVal>
                                          </p:val>
                                        </p:tav>
                                        <p:tav tm="50000">
                                          <p:val>
                                            <p:clrVal>
                                              <a:schemeClr val="hlink"/>
                                            </p:clrVal>
                                          </p:val>
                                        </p:tav>
                                      </p:tavLst>
                                    </p:anim>
                                    <p:set>
                                      <p:cBhvr>
                                        <p:cTn id="57"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19555" y="610870"/>
            <a:ext cx="9636125" cy="521970"/>
          </a:xfrm>
          <a:prstGeom prst="rect">
            <a:avLst/>
          </a:prstGeom>
          <a:noFill/>
        </p:spPr>
        <p:txBody>
          <a:bodyPr wrap="square" rtlCol="0">
            <a:spAutoFit/>
          </a:bodyPr>
          <a:lstStyle/>
          <a:p>
            <a:pPr algn="ctr"/>
            <a:r>
              <a:rPr lang="en-US" sz="2800">
                <a:solidFill>
                  <a:schemeClr val="accent1"/>
                </a:solidFill>
                <a:latin typeface="Times New Roman" panose="02020603050405020304" pitchFamily="18" charset="0"/>
                <a:ea typeface="+mj-ea"/>
                <a:cs typeface="Times New Roman" panose="02020603050405020304" pitchFamily="18" charset="0"/>
              </a:rPr>
              <a:t>What's the difference between an encyclopedia and a brochure?</a:t>
            </a:r>
            <a:endParaRPr lang="en-US" sz="2800">
              <a:solidFill>
                <a:schemeClr val="accent1"/>
              </a:solidFill>
              <a:latin typeface="Times New Roman" panose="02020603050405020304" pitchFamily="18" charset="0"/>
              <a:ea typeface="+mj-ea"/>
              <a:cs typeface="Times New Roman" panose="02020603050405020304" pitchFamily="18" charset="0"/>
            </a:endParaRPr>
          </a:p>
        </p:txBody>
      </p:sp>
      <p:sp>
        <p:nvSpPr>
          <p:cNvPr id="61" name="矩形 60"/>
          <p:cNvSpPr/>
          <p:nvPr/>
        </p:nvSpPr>
        <p:spPr>
          <a:xfrm>
            <a:off x="1519555" y="1372235"/>
            <a:ext cx="3658870" cy="645160"/>
          </a:xfrm>
          <a:prstGeom prst="rect">
            <a:avLst/>
          </a:prstGeom>
        </p:spPr>
        <p:txBody>
          <a:bodyPr wrap="square">
            <a:spAutoFit/>
          </a:bodyPr>
          <a:lstStyle/>
          <a:p>
            <a:r>
              <a:rPr lang="en-US" altLang="zh-CN" sz="3600" dirty="0">
                <a:solidFill>
                  <a:srgbClr val="D6A103"/>
                </a:solidFill>
                <a:latin typeface="Arial Black" panose="020B0A04020102020204" charset="0"/>
                <a:ea typeface="+mj-ea"/>
                <a:cs typeface="Arial Black" panose="020B0A04020102020204" charset="0"/>
              </a:rPr>
              <a:t>Encyclopedia</a:t>
            </a:r>
            <a:endParaRPr lang="en-US" altLang="zh-CN" sz="3600" dirty="0">
              <a:solidFill>
                <a:srgbClr val="D6A103"/>
              </a:solidFill>
              <a:latin typeface="Arial Black" panose="020B0A04020102020204" charset="0"/>
              <a:ea typeface="+mj-ea"/>
              <a:cs typeface="Arial Black" panose="020B0A04020102020204" charset="0"/>
            </a:endParaRPr>
          </a:p>
        </p:txBody>
      </p:sp>
      <p:sp>
        <p:nvSpPr>
          <p:cNvPr id="7" name="矩形 6"/>
          <p:cNvSpPr/>
          <p:nvPr/>
        </p:nvSpPr>
        <p:spPr>
          <a:xfrm>
            <a:off x="7611110" y="1372235"/>
            <a:ext cx="2474595" cy="645160"/>
          </a:xfrm>
          <a:prstGeom prst="rect">
            <a:avLst/>
          </a:prstGeom>
        </p:spPr>
        <p:txBody>
          <a:bodyPr wrap="none">
            <a:spAutoFit/>
          </a:bodyPr>
          <a:lstStyle/>
          <a:p>
            <a:r>
              <a:rPr lang="en-US" altLang="zh-CN" sz="3600" dirty="0">
                <a:solidFill>
                  <a:srgbClr val="E86747"/>
                </a:solidFill>
                <a:latin typeface="Arial Black" panose="020B0A04020102020204" charset="0"/>
                <a:ea typeface="+mj-ea"/>
                <a:cs typeface="Arial Black" panose="020B0A04020102020204" charset="0"/>
              </a:rPr>
              <a:t>Brochure</a:t>
            </a:r>
            <a:endParaRPr lang="en-US" altLang="zh-CN" sz="3600" dirty="0">
              <a:solidFill>
                <a:srgbClr val="E86747"/>
              </a:solidFill>
              <a:latin typeface="Arial Black" panose="020B0A04020102020204" charset="0"/>
              <a:ea typeface="+mj-ea"/>
              <a:cs typeface="Arial Black" panose="020B0A04020102020204" charset="0"/>
            </a:endParaRPr>
          </a:p>
        </p:txBody>
      </p:sp>
      <p:sp>
        <p:nvSpPr>
          <p:cNvPr id="5" name="文本框 4"/>
          <p:cNvSpPr txBox="1"/>
          <p:nvPr/>
        </p:nvSpPr>
        <p:spPr>
          <a:xfrm>
            <a:off x="1350010" y="2136140"/>
            <a:ext cx="3742055" cy="953135"/>
          </a:xfrm>
          <a:prstGeom prst="rect">
            <a:avLst/>
          </a:prstGeom>
          <a:solidFill>
            <a:srgbClr val="3E8FA9"/>
          </a:solidFill>
        </p:spPr>
        <p:txBody>
          <a:bodyPr wrap="square" rtlCol="0">
            <a:spAutoFit/>
          </a:bodyPr>
          <a:lstStyle/>
          <a:p>
            <a:pPr algn="ctr"/>
            <a:r>
              <a:rPr lang="en-US" altLang="zh-CN" sz="2800" b="1">
                <a:solidFill>
                  <a:schemeClr val="bg1">
                    <a:lumMod val="95000"/>
                  </a:schemeClr>
                </a:solidFill>
                <a:latin typeface="Times New Roman" panose="02020603050405020304" pitchFamily="18" charset="0"/>
                <a:cs typeface="Times New Roman" panose="02020603050405020304" pitchFamily="18" charset="0"/>
              </a:rPr>
              <a:t>short, exact, </a:t>
            </a:r>
            <a:r>
              <a:rPr lang="en-US" altLang="zh-CN" sz="2800" b="1">
                <a:solidFill>
                  <a:schemeClr val="bg1">
                    <a:lumMod val="95000"/>
                  </a:schemeClr>
                </a:solidFill>
                <a:latin typeface="Times New Roman" panose="02020603050405020304" pitchFamily="18" charset="0"/>
                <a:cs typeface="Times New Roman" panose="02020603050405020304" pitchFamily="18" charset="0"/>
                <a:sym typeface="+mn-ea"/>
              </a:rPr>
              <a:t>serious </a:t>
            </a:r>
            <a:r>
              <a:rPr lang="en-US" altLang="zh-CN" sz="2800" b="1">
                <a:solidFill>
                  <a:schemeClr val="bg1">
                    <a:lumMod val="95000"/>
                  </a:schemeClr>
                </a:solidFill>
                <a:latin typeface="Times New Roman" panose="02020603050405020304" pitchFamily="18" charset="0"/>
                <a:cs typeface="Times New Roman" panose="02020603050405020304" pitchFamily="18" charset="0"/>
              </a:rPr>
              <a:t>and objective</a:t>
            </a: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6921500" y="2136140"/>
            <a:ext cx="3667125" cy="953135"/>
          </a:xfrm>
          <a:prstGeom prst="rect">
            <a:avLst/>
          </a:prstGeom>
          <a:solidFill>
            <a:srgbClr val="3E8FA9"/>
          </a:solidFill>
        </p:spPr>
        <p:txBody>
          <a:bodyPr wrap="square" rtlCol="0">
            <a:spAutoFit/>
          </a:bodyPr>
          <a:lstStyle/>
          <a:p>
            <a:pPr algn="ctr"/>
            <a:r>
              <a:rPr lang="en-US" altLang="zh-CN" sz="2800" b="1">
                <a:solidFill>
                  <a:schemeClr val="bg1">
                    <a:lumMod val="95000"/>
                  </a:schemeClr>
                </a:solidFill>
                <a:latin typeface="Times New Roman" panose="02020603050405020304" pitchFamily="18" charset="0"/>
                <a:cs typeface="Times New Roman" panose="02020603050405020304" pitchFamily="18" charset="0"/>
                <a:sym typeface="+mn-ea"/>
              </a:rPr>
              <a:t>vivid</a:t>
            </a:r>
            <a:r>
              <a:rPr lang="en-US" altLang="zh-CN" sz="2800" b="1">
                <a:solidFill>
                  <a:schemeClr val="bg1">
                    <a:lumMod val="95000"/>
                  </a:schemeClr>
                </a:solidFill>
                <a:latin typeface="Times New Roman" panose="02020603050405020304" pitchFamily="18" charset="0"/>
                <a:cs typeface="Times New Roman" panose="02020603050405020304" pitchFamily="18" charset="0"/>
              </a:rPr>
              <a:t>, </a:t>
            </a:r>
            <a:r>
              <a:rPr lang="en-US" altLang="zh-CN" sz="2800" b="1">
                <a:solidFill>
                  <a:schemeClr val="bg1">
                    <a:lumMod val="95000"/>
                  </a:schemeClr>
                </a:solidFill>
                <a:latin typeface="Times New Roman" panose="02020603050405020304" pitchFamily="18" charset="0"/>
                <a:cs typeface="Times New Roman" panose="02020603050405020304" pitchFamily="18" charset="0"/>
                <a:sym typeface="+mn-ea"/>
              </a:rPr>
              <a:t>inviting</a:t>
            </a:r>
            <a:r>
              <a:rPr lang="en-US" altLang="zh-CN" sz="2800" b="1">
                <a:solidFill>
                  <a:schemeClr val="bg1">
                    <a:lumMod val="95000"/>
                  </a:schemeClr>
                </a:solidFill>
                <a:latin typeface="Times New Roman" panose="02020603050405020304" pitchFamily="18" charset="0"/>
                <a:cs typeface="Times New Roman" panose="02020603050405020304" pitchFamily="18" charset="0"/>
              </a:rPr>
              <a:t> and attractive</a:t>
            </a: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pic>
        <p:nvPicPr>
          <p:cNvPr id="4" name="图片 3"/>
          <p:cNvPicPr>
            <a:picLocks noChangeAspect="1"/>
          </p:cNvPicPr>
          <p:nvPr/>
        </p:nvPicPr>
        <p:blipFill>
          <a:blip r:embed="rId1"/>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
                                        </p:tgtEl>
                                        <p:attrNameLst>
                                          <p:attrName>style.visibility</p:attrName>
                                        </p:attrNameLst>
                                      </p:cBhvr>
                                      <p:to>
                                        <p:strVal val="visible"/>
                                      </p:to>
                                    </p:set>
                                    <p:anim calcmode="discrete" valueType="clr">
                                      <p:cBhvr override="childStyle">
                                        <p:cTn id="14"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
                                        </p:tgtEl>
                                        <p:attrNameLst>
                                          <p:attrName>fillcolor</p:attrName>
                                        </p:attrNameLst>
                                      </p:cBhvr>
                                      <p:tavLst>
                                        <p:tav tm="0">
                                          <p:val>
                                            <p:clrVal>
                                              <a:schemeClr val="accent2"/>
                                            </p:clrVal>
                                          </p:val>
                                        </p:tav>
                                        <p:tav tm="50000">
                                          <p:val>
                                            <p:clrVal>
                                              <a:schemeClr val="hlink"/>
                                            </p:clrVal>
                                          </p:val>
                                        </p:tav>
                                      </p:tavLst>
                                    </p:anim>
                                    <p:set>
                                      <p:cBhvr>
                                        <p:cTn id="16"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19555" y="610870"/>
            <a:ext cx="9636125" cy="521970"/>
          </a:xfrm>
          <a:prstGeom prst="rect">
            <a:avLst/>
          </a:prstGeom>
          <a:noFill/>
        </p:spPr>
        <p:txBody>
          <a:bodyPr wrap="square" rtlCol="0">
            <a:spAutoFit/>
          </a:bodyPr>
          <a:lstStyle/>
          <a:p>
            <a:pPr algn="ctr"/>
            <a:r>
              <a:rPr lang="en-US" sz="2800">
                <a:solidFill>
                  <a:schemeClr val="accent1"/>
                </a:solidFill>
                <a:latin typeface="Times New Roman" panose="02020603050405020304" pitchFamily="18" charset="0"/>
                <a:ea typeface="+mj-ea"/>
                <a:cs typeface="Times New Roman" panose="02020603050405020304" pitchFamily="18" charset="0"/>
              </a:rPr>
              <a:t>What structure and language is often used to make each of them?</a:t>
            </a:r>
            <a:endParaRPr lang="en-US" sz="2800">
              <a:solidFill>
                <a:schemeClr val="accent1"/>
              </a:solidFill>
              <a:latin typeface="Times New Roman" panose="02020603050405020304" pitchFamily="18" charset="0"/>
              <a:ea typeface="+mj-ea"/>
              <a:cs typeface="Times New Roman" panose="02020603050405020304" pitchFamily="18" charset="0"/>
            </a:endParaRPr>
          </a:p>
        </p:txBody>
      </p:sp>
      <p:sp>
        <p:nvSpPr>
          <p:cNvPr id="61" name="矩形 60"/>
          <p:cNvSpPr/>
          <p:nvPr/>
        </p:nvSpPr>
        <p:spPr>
          <a:xfrm>
            <a:off x="1519555" y="1372235"/>
            <a:ext cx="3658870" cy="645160"/>
          </a:xfrm>
          <a:prstGeom prst="rect">
            <a:avLst/>
          </a:prstGeom>
        </p:spPr>
        <p:txBody>
          <a:bodyPr wrap="square">
            <a:spAutoFit/>
          </a:bodyPr>
          <a:lstStyle/>
          <a:p>
            <a:r>
              <a:rPr lang="en-US" altLang="zh-CN" sz="3600" dirty="0">
                <a:solidFill>
                  <a:srgbClr val="D6A103"/>
                </a:solidFill>
                <a:latin typeface="Arial Black" panose="020B0A04020102020204" charset="0"/>
                <a:ea typeface="+mj-ea"/>
                <a:cs typeface="Arial Black" panose="020B0A04020102020204" charset="0"/>
              </a:rPr>
              <a:t>Encyclopedia</a:t>
            </a:r>
            <a:endParaRPr lang="en-US" altLang="zh-CN" sz="3600" dirty="0">
              <a:solidFill>
                <a:srgbClr val="D6A103"/>
              </a:solidFill>
              <a:latin typeface="Arial Black" panose="020B0A04020102020204" charset="0"/>
              <a:ea typeface="+mj-ea"/>
              <a:cs typeface="Arial Black" panose="020B0A04020102020204" charset="0"/>
            </a:endParaRPr>
          </a:p>
        </p:txBody>
      </p:sp>
      <p:sp>
        <p:nvSpPr>
          <p:cNvPr id="7" name="矩形 6"/>
          <p:cNvSpPr/>
          <p:nvPr/>
        </p:nvSpPr>
        <p:spPr>
          <a:xfrm>
            <a:off x="7611110" y="1372235"/>
            <a:ext cx="2474595" cy="645160"/>
          </a:xfrm>
          <a:prstGeom prst="rect">
            <a:avLst/>
          </a:prstGeom>
        </p:spPr>
        <p:txBody>
          <a:bodyPr wrap="none">
            <a:spAutoFit/>
          </a:bodyPr>
          <a:lstStyle/>
          <a:p>
            <a:r>
              <a:rPr lang="en-US" altLang="zh-CN" sz="3600" dirty="0">
                <a:solidFill>
                  <a:srgbClr val="E86747"/>
                </a:solidFill>
                <a:latin typeface="Arial Black" panose="020B0A04020102020204" charset="0"/>
                <a:ea typeface="+mj-ea"/>
                <a:cs typeface="Arial Black" panose="020B0A04020102020204" charset="0"/>
              </a:rPr>
              <a:t>Brochure</a:t>
            </a:r>
            <a:endParaRPr lang="en-US" altLang="zh-CN" sz="3600" dirty="0">
              <a:solidFill>
                <a:srgbClr val="E86747"/>
              </a:solidFill>
              <a:latin typeface="Arial Black" panose="020B0A04020102020204" charset="0"/>
              <a:ea typeface="+mj-ea"/>
              <a:cs typeface="Arial Black" panose="020B0A04020102020204" charset="0"/>
            </a:endParaRPr>
          </a:p>
        </p:txBody>
      </p:sp>
      <p:sp>
        <p:nvSpPr>
          <p:cNvPr id="5" name="文本框 4"/>
          <p:cNvSpPr txBox="1"/>
          <p:nvPr/>
        </p:nvSpPr>
        <p:spPr>
          <a:xfrm>
            <a:off x="1350010" y="2136140"/>
            <a:ext cx="3742055" cy="953135"/>
          </a:xfrm>
          <a:prstGeom prst="rect">
            <a:avLst/>
          </a:prstGeom>
          <a:solidFill>
            <a:srgbClr val="3E8FA9"/>
          </a:solidFill>
        </p:spPr>
        <p:txBody>
          <a:bodyPr wrap="square" rtlCol="0">
            <a:spAutoFit/>
          </a:bodyPr>
          <a:lstStyle/>
          <a:p>
            <a:pPr algn="ctr"/>
            <a:r>
              <a:rPr lang="en-US" altLang="zh-CN" sz="2800" b="1">
                <a:solidFill>
                  <a:schemeClr val="bg1">
                    <a:lumMod val="95000"/>
                  </a:schemeClr>
                </a:solidFill>
                <a:latin typeface="Times New Roman" panose="02020603050405020304" pitchFamily="18" charset="0"/>
                <a:cs typeface="Times New Roman" panose="02020603050405020304" pitchFamily="18" charset="0"/>
              </a:rPr>
              <a:t>short, exact, </a:t>
            </a:r>
            <a:r>
              <a:rPr lang="en-US" altLang="zh-CN" sz="2800" b="1">
                <a:solidFill>
                  <a:schemeClr val="bg1">
                    <a:lumMod val="95000"/>
                  </a:schemeClr>
                </a:solidFill>
                <a:latin typeface="Times New Roman" panose="02020603050405020304" pitchFamily="18" charset="0"/>
                <a:cs typeface="Times New Roman" panose="02020603050405020304" pitchFamily="18" charset="0"/>
                <a:sym typeface="+mn-ea"/>
              </a:rPr>
              <a:t>serious </a:t>
            </a:r>
            <a:r>
              <a:rPr lang="en-US" altLang="zh-CN" sz="2800" b="1">
                <a:solidFill>
                  <a:schemeClr val="bg1">
                    <a:lumMod val="95000"/>
                  </a:schemeClr>
                </a:solidFill>
                <a:latin typeface="Times New Roman" panose="02020603050405020304" pitchFamily="18" charset="0"/>
                <a:cs typeface="Times New Roman" panose="02020603050405020304" pitchFamily="18" charset="0"/>
              </a:rPr>
              <a:t>and objective</a:t>
            </a: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6921500" y="2136140"/>
            <a:ext cx="3667125" cy="953135"/>
          </a:xfrm>
          <a:prstGeom prst="rect">
            <a:avLst/>
          </a:prstGeom>
          <a:solidFill>
            <a:srgbClr val="3E8FA9"/>
          </a:solidFill>
        </p:spPr>
        <p:txBody>
          <a:bodyPr wrap="square" rtlCol="0">
            <a:spAutoFit/>
          </a:bodyPr>
          <a:lstStyle/>
          <a:p>
            <a:pPr algn="ctr"/>
            <a:r>
              <a:rPr lang="en-US" altLang="zh-CN" sz="2800" b="1">
                <a:solidFill>
                  <a:schemeClr val="bg1">
                    <a:lumMod val="95000"/>
                  </a:schemeClr>
                </a:solidFill>
                <a:latin typeface="Times New Roman" panose="02020603050405020304" pitchFamily="18" charset="0"/>
                <a:cs typeface="Times New Roman" panose="02020603050405020304" pitchFamily="18" charset="0"/>
                <a:sym typeface="+mn-ea"/>
              </a:rPr>
              <a:t>vivid</a:t>
            </a:r>
            <a:r>
              <a:rPr lang="en-US" altLang="zh-CN" sz="2800" b="1">
                <a:solidFill>
                  <a:schemeClr val="bg1">
                    <a:lumMod val="95000"/>
                  </a:schemeClr>
                </a:solidFill>
                <a:latin typeface="Times New Roman" panose="02020603050405020304" pitchFamily="18" charset="0"/>
                <a:cs typeface="Times New Roman" panose="02020603050405020304" pitchFamily="18" charset="0"/>
              </a:rPr>
              <a:t>, </a:t>
            </a:r>
            <a:r>
              <a:rPr lang="en-US" altLang="zh-CN" sz="2800" b="1">
                <a:solidFill>
                  <a:schemeClr val="bg1">
                    <a:lumMod val="95000"/>
                  </a:schemeClr>
                </a:solidFill>
                <a:latin typeface="Times New Roman" panose="02020603050405020304" pitchFamily="18" charset="0"/>
                <a:cs typeface="Times New Roman" panose="02020603050405020304" pitchFamily="18" charset="0"/>
                <a:sym typeface="+mn-ea"/>
              </a:rPr>
              <a:t>inviting</a:t>
            </a:r>
            <a:r>
              <a:rPr lang="en-US" altLang="zh-CN" sz="2800" b="1">
                <a:solidFill>
                  <a:schemeClr val="bg1">
                    <a:lumMod val="95000"/>
                  </a:schemeClr>
                </a:solidFill>
                <a:latin typeface="Times New Roman" panose="02020603050405020304" pitchFamily="18" charset="0"/>
                <a:cs typeface="Times New Roman" panose="02020603050405020304" pitchFamily="18" charset="0"/>
              </a:rPr>
              <a:t> and attractive</a:t>
            </a: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 </a:t>
            </a:r>
            <a:endPar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nvGrpSpPr>
          <p:cNvPr id="18" name="组合 17"/>
          <p:cNvGrpSpPr/>
          <p:nvPr/>
        </p:nvGrpSpPr>
        <p:grpSpPr>
          <a:xfrm>
            <a:off x="1350010" y="4241165"/>
            <a:ext cx="3741420" cy="1807210"/>
            <a:chOff x="2126" y="6679"/>
            <a:chExt cx="5892" cy="2846"/>
          </a:xfrm>
        </p:grpSpPr>
        <p:sp>
          <p:nvSpPr>
            <p:cNvPr id="8" name="矩形 7"/>
            <p:cNvSpPr/>
            <p:nvPr/>
          </p:nvSpPr>
          <p:spPr>
            <a:xfrm>
              <a:off x="2126" y="6679"/>
              <a:ext cx="5874" cy="2847"/>
            </a:xfrm>
            <a:prstGeom prst="rect">
              <a:avLst/>
            </a:prstGeom>
            <a:noFill/>
            <a:ln w="381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126" y="7013"/>
              <a:ext cx="5893" cy="2179"/>
            </a:xfrm>
            <a:prstGeom prst="rect">
              <a:avLst/>
            </a:prstGeom>
            <a:noFill/>
            <a:extLst>
              <a:ext uri="{909E8E84-426E-40DD-AFC4-6F175D3DCCD1}">
                <a14:hiddenFill xmlns:a14="http://schemas.microsoft.com/office/drawing/2010/main">
                  <a:solidFill>
                    <a:srgbClr val="3E8FA9"/>
                  </a:solidFill>
                </a14:hiddenFill>
              </a:ext>
            </a:extLst>
          </p:spPr>
          <p:txBody>
            <a:bodyPr wrap="square" rtlCol="0">
              <a:spAutoFit/>
            </a:bodyPr>
            <a:lstStyle/>
            <a:p>
              <a:pPr algn="ct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the 3rd person,</a:t>
              </a:r>
              <a:endPar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numbers,</a:t>
              </a:r>
              <a:endPar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facts</a:t>
              </a:r>
              <a:endPar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grpSp>
        <p:nvGrpSpPr>
          <p:cNvPr id="16" name="组合 15"/>
          <p:cNvGrpSpPr/>
          <p:nvPr/>
        </p:nvGrpSpPr>
        <p:grpSpPr>
          <a:xfrm>
            <a:off x="6921500" y="3089275"/>
            <a:ext cx="3667760" cy="1151890"/>
            <a:chOff x="10900" y="4865"/>
            <a:chExt cx="5776" cy="1814"/>
          </a:xfrm>
        </p:grpSpPr>
        <p:sp>
          <p:nvSpPr>
            <p:cNvPr id="6" name="矩形 5"/>
            <p:cNvSpPr/>
            <p:nvPr/>
          </p:nvSpPr>
          <p:spPr>
            <a:xfrm>
              <a:off x="10900" y="4865"/>
              <a:ext cx="5776" cy="1814"/>
            </a:xfrm>
            <a:prstGeom prst="rect">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037" y="5178"/>
              <a:ext cx="5502" cy="1501"/>
            </a:xfrm>
            <a:prstGeom prst="rect">
              <a:avLst/>
            </a:prstGeom>
            <a:noFill/>
            <a:extLst>
              <a:ext uri="{909E8E84-426E-40DD-AFC4-6F175D3DCCD1}">
                <a14:hiddenFill xmlns:a14="http://schemas.microsoft.com/office/drawing/2010/main">
                  <a:solidFill>
                    <a:srgbClr val="3E8FA9"/>
                  </a:solidFill>
                </a14:hiddenFill>
              </a:ext>
            </a:extLst>
          </p:spPr>
          <p:txBody>
            <a:bodyPr wrap="square" rtlCol="0">
              <a:spAutoFit/>
            </a:bodyPr>
            <a:lstStyle/>
            <a:p>
              <a:pPr algn="ct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a:t>
              </a:r>
              <a:r>
                <a:rPr lang="en-US" altLang="zh-CN" sz="2800">
                  <a:solidFill>
                    <a:schemeClr val="tx1">
                      <a:lumMod val="65000"/>
                      <a:lumOff val="35000"/>
                    </a:schemeClr>
                  </a:solidFill>
                  <a:latin typeface="Times New Roman" panose="02020603050405020304" pitchFamily="18" charset="0"/>
                  <a:cs typeface="Times New Roman" panose="02020603050405020304" pitchFamily="18" charset="0"/>
                </a:rPr>
                <a:t>usually</a:t>
              </a: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 in the order of time or route</a:t>
              </a:r>
              <a:endParaRPr lang="zh-CN" altLang="en-US" sz="2800" b="1">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grpSp>
        <p:nvGrpSpPr>
          <p:cNvPr id="19" name="组合 18"/>
          <p:cNvGrpSpPr/>
          <p:nvPr/>
        </p:nvGrpSpPr>
        <p:grpSpPr>
          <a:xfrm>
            <a:off x="6921500" y="4241165"/>
            <a:ext cx="3666490" cy="1807210"/>
            <a:chOff x="10900" y="6679"/>
            <a:chExt cx="5774" cy="2846"/>
          </a:xfrm>
        </p:grpSpPr>
        <p:sp>
          <p:nvSpPr>
            <p:cNvPr id="9" name="矩形 8"/>
            <p:cNvSpPr/>
            <p:nvPr/>
          </p:nvSpPr>
          <p:spPr>
            <a:xfrm>
              <a:off x="10900" y="6679"/>
              <a:ext cx="5775" cy="2847"/>
            </a:xfrm>
            <a:prstGeom prst="rect">
              <a:avLst/>
            </a:prstGeom>
            <a:noFill/>
            <a:ln w="3810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0900" y="7352"/>
              <a:ext cx="5775" cy="1501"/>
            </a:xfrm>
            <a:prstGeom prst="rect">
              <a:avLst/>
            </a:prstGeom>
            <a:noFill/>
            <a:extLst>
              <a:ext uri="{909E8E84-426E-40DD-AFC4-6F175D3DCCD1}">
                <a14:hiddenFill xmlns:a14="http://schemas.microsoft.com/office/drawing/2010/main">
                  <a:solidFill>
                    <a:srgbClr val="3E8FA9"/>
                  </a:solidFill>
                </a14:hiddenFill>
              </a:ext>
            </a:extLst>
          </p:spPr>
          <p:txBody>
            <a:bodyPr wrap="square" rtlCol="0">
              <a:spAutoFit/>
            </a:bodyPr>
            <a:lstStyle/>
            <a:p>
              <a:pPr algn="ct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verb.</a:t>
              </a:r>
              <a:endPar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endParaRPr>
            </a:p>
            <a:p>
              <a:pPr algn="ct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adj.</a:t>
              </a:r>
              <a:endPar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grpSp>
        <p:nvGrpSpPr>
          <p:cNvPr id="15" name="组合 14"/>
          <p:cNvGrpSpPr/>
          <p:nvPr/>
        </p:nvGrpSpPr>
        <p:grpSpPr>
          <a:xfrm>
            <a:off x="1346835" y="3089275"/>
            <a:ext cx="3732530" cy="1151890"/>
            <a:chOff x="2121" y="4865"/>
            <a:chExt cx="5878" cy="1814"/>
          </a:xfrm>
        </p:grpSpPr>
        <p:sp>
          <p:nvSpPr>
            <p:cNvPr id="4" name="矩形 3"/>
            <p:cNvSpPr/>
            <p:nvPr/>
          </p:nvSpPr>
          <p:spPr>
            <a:xfrm>
              <a:off x="2127" y="4865"/>
              <a:ext cx="5873" cy="1814"/>
            </a:xfrm>
            <a:prstGeom prst="rect">
              <a:avLst/>
            </a:prstGeom>
            <a:noFill/>
            <a:ln w="3810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121" y="4987"/>
              <a:ext cx="5876" cy="1501"/>
            </a:xfrm>
            <a:prstGeom prst="rect">
              <a:avLst/>
            </a:prstGeom>
            <a:noFill/>
            <a:extLst>
              <a:ext uri="{909E8E84-426E-40DD-AFC4-6F175D3DCCD1}">
                <a14:hiddenFill xmlns:a14="http://schemas.microsoft.com/office/drawing/2010/main">
                  <a:solidFill>
                    <a:srgbClr val="3E8FA9"/>
                  </a:solidFill>
                </a14:hiddenFill>
              </a:ext>
            </a:extLst>
          </p:spPr>
          <p:txBody>
            <a:bodyPr wrap="square" rtlCol="0">
              <a:spAutoFit/>
            </a:bodyPr>
            <a:lstStyle/>
            <a:p>
              <a:pPr algn="ctr">
                <a:buClrTx/>
                <a:buSzTx/>
                <a:buNone/>
              </a:pP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no specific order,</a:t>
              </a:r>
              <a:endPar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endParaRPr>
            </a:p>
            <a:p>
              <a:pPr algn="ctr">
                <a:buClrTx/>
                <a:buSzTx/>
                <a:buNone/>
              </a:pPr>
              <a:r>
                <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rPr>
                <a:t>just a list of knowledge</a:t>
              </a:r>
              <a:endParaRPr lang="en-US" altLang="zh-CN" sz="2800" b="1">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sp>
        <p:nvSpPr>
          <p:cNvPr id="3" name="矩形 2"/>
          <p:cNvSpPr/>
          <p:nvPr/>
        </p:nvSpPr>
        <p:spPr>
          <a:xfrm>
            <a:off x="5148580" y="3536315"/>
            <a:ext cx="1751330" cy="583565"/>
          </a:xfrm>
          <a:prstGeom prst="rect">
            <a:avLst/>
          </a:prstGeom>
          <a:noFill/>
          <a:ln>
            <a:noFill/>
          </a:ln>
        </p:spPr>
        <p:txBody>
          <a:bodyPr wrap="none" rtlCol="0" anchor="t">
            <a:spAutoFit/>
          </a:bodyPr>
          <a:lstStyle/>
          <a:p>
            <a:pPr algn="ctr"/>
            <a:r>
              <a:rPr lang="en-US" altLang="zh-CN" sz="3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mpact" panose="020B0806030902050204" charset="0"/>
                <a:cs typeface="Impact" panose="020B0806030902050204" charset="0"/>
              </a:rPr>
              <a:t>structure</a:t>
            </a:r>
            <a:endParaRPr lang="en-US" altLang="zh-CN" sz="3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mpact" panose="020B0806030902050204" charset="0"/>
              <a:cs typeface="Impact" panose="020B0806030902050204" charset="0"/>
            </a:endParaRPr>
          </a:p>
        </p:txBody>
      </p:sp>
      <p:sp>
        <p:nvSpPr>
          <p:cNvPr id="12" name="矩形 11"/>
          <p:cNvSpPr/>
          <p:nvPr/>
        </p:nvSpPr>
        <p:spPr>
          <a:xfrm>
            <a:off x="5157788" y="4853305"/>
            <a:ext cx="1763395" cy="583565"/>
          </a:xfrm>
          <a:prstGeom prst="rect">
            <a:avLst/>
          </a:prstGeom>
          <a:noFill/>
          <a:ln>
            <a:noFill/>
          </a:ln>
        </p:spPr>
        <p:txBody>
          <a:bodyPr wrap="none" rtlCol="0" anchor="t">
            <a:spAutoFit/>
          </a:bodyPr>
          <a:lstStyle/>
          <a:p>
            <a:pPr algn="ctr"/>
            <a:r>
              <a:rPr lang="en-US" altLang="zh-CN" sz="3200" b="1">
                <a:gradFill>
                  <a:gsLst>
                    <a:gs pos="0">
                      <a:srgbClr val="7B32B2"/>
                    </a:gs>
                    <a:gs pos="100000">
                      <a:srgbClr val="401A5D"/>
                    </a:gs>
                  </a:gsLst>
                  <a:lin scaled="0"/>
                </a:gradFill>
                <a:effectLst>
                  <a:reflection blurRad="6350" stA="53000" endA="300" endPos="35500" dir="5400000" sy="-90000" algn="bl" rotWithShape="0"/>
                </a:effectLst>
                <a:latin typeface="Impact" panose="020B0806030902050204" charset="0"/>
                <a:cs typeface="Impact" panose="020B0806030902050204" charset="0"/>
              </a:rPr>
              <a:t>language</a:t>
            </a:r>
            <a:endParaRPr lang="en-US" altLang="zh-CN" sz="3200" b="1">
              <a:gradFill>
                <a:gsLst>
                  <a:gs pos="0">
                    <a:srgbClr val="7B32B2"/>
                  </a:gs>
                  <a:gs pos="100000">
                    <a:srgbClr val="401A5D"/>
                  </a:gs>
                </a:gsLst>
                <a:lin scaled="0"/>
              </a:gradFill>
              <a:effectLst>
                <a:reflection blurRad="6350" stA="53000" endA="300" endPos="35500" dir="5400000" sy="-90000" algn="bl" rotWithShape="0"/>
              </a:effectLst>
              <a:latin typeface="Impact" panose="020B0806030902050204" charset="0"/>
              <a:cs typeface="Impact" panose="020B0806030902050204" charset="0"/>
            </a:endParaRPr>
          </a:p>
        </p:txBody>
      </p:sp>
      <p:sp>
        <p:nvSpPr>
          <p:cNvPr id="20" name="文本框 19"/>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pic>
        <p:nvPicPr>
          <p:cNvPr id="21" name="图片 20"/>
          <p:cNvPicPr>
            <a:picLocks noChangeAspect="1"/>
          </p:cNvPicPr>
          <p:nvPr/>
        </p:nvPicPr>
        <p:blipFill>
          <a:blip r:embed="rId1"/>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19555" y="610870"/>
            <a:ext cx="9636125" cy="953135"/>
          </a:xfrm>
          <a:prstGeom prst="rect">
            <a:avLst/>
          </a:prstGeom>
          <a:noFill/>
        </p:spPr>
        <p:txBody>
          <a:bodyPr wrap="square" rtlCol="0">
            <a:spAutoFit/>
          </a:bodyPr>
          <a:lstStyle/>
          <a:p>
            <a:pPr algn="ctr"/>
            <a:r>
              <a:rPr sz="2800">
                <a:solidFill>
                  <a:schemeClr val="accent1"/>
                </a:solidFill>
                <a:latin typeface="Times New Roman" panose="02020603050405020304" pitchFamily="18" charset="0"/>
                <a:ea typeface="+mj-ea"/>
                <a:cs typeface="Times New Roman" panose="02020603050405020304" pitchFamily="18" charset="0"/>
              </a:rPr>
              <a:t>Which tour(s) would you recommend for people who enjoy </a:t>
            </a:r>
            <a:r>
              <a:rPr sz="2800" b="1">
                <a:solidFill>
                  <a:srgbClr val="E86747"/>
                </a:solidFill>
                <a:latin typeface="Times New Roman" panose="02020603050405020304" pitchFamily="18" charset="0"/>
                <a:ea typeface="+mj-ea"/>
                <a:cs typeface="Times New Roman" panose="02020603050405020304" pitchFamily="18" charset="0"/>
              </a:rPr>
              <a:t>history</a:t>
            </a:r>
            <a:r>
              <a:rPr sz="2800">
                <a:solidFill>
                  <a:schemeClr val="accent1"/>
                </a:solidFill>
                <a:latin typeface="Times New Roman" panose="02020603050405020304" pitchFamily="18" charset="0"/>
                <a:ea typeface="+mj-ea"/>
                <a:cs typeface="Times New Roman" panose="02020603050405020304" pitchFamily="18" charset="0"/>
              </a:rPr>
              <a:t> and </a:t>
            </a:r>
            <a:r>
              <a:rPr sz="2800" b="1">
                <a:solidFill>
                  <a:srgbClr val="E86747"/>
                </a:solidFill>
                <a:latin typeface="Times New Roman" panose="02020603050405020304" pitchFamily="18" charset="0"/>
                <a:ea typeface="+mj-ea"/>
                <a:cs typeface="Times New Roman" panose="02020603050405020304" pitchFamily="18" charset="0"/>
              </a:rPr>
              <a:t>culture</a:t>
            </a:r>
            <a:r>
              <a:rPr sz="2800">
                <a:solidFill>
                  <a:schemeClr val="accent1"/>
                </a:solidFill>
                <a:latin typeface="Times New Roman" panose="02020603050405020304" pitchFamily="18" charset="0"/>
                <a:ea typeface="+mj-ea"/>
                <a:cs typeface="Times New Roman" panose="02020603050405020304" pitchFamily="18" charset="0"/>
              </a:rPr>
              <a:t>?</a:t>
            </a:r>
            <a:endParaRPr sz="2800">
              <a:solidFill>
                <a:schemeClr val="accent1"/>
              </a:solidFill>
              <a:latin typeface="Times New Roman" panose="02020603050405020304" pitchFamily="18" charset="0"/>
              <a:ea typeface="+mj-ea"/>
              <a:cs typeface="Times New Roman" panose="02020603050405020304" pitchFamily="18" charset="0"/>
            </a:endParaRPr>
          </a:p>
        </p:txBody>
      </p:sp>
      <p:graphicFrame>
        <p:nvGraphicFramePr>
          <p:cNvPr id="4" name="表格 3"/>
          <p:cNvGraphicFramePr/>
          <p:nvPr/>
        </p:nvGraphicFramePr>
        <p:xfrm>
          <a:off x="763270" y="1695450"/>
          <a:ext cx="10638155" cy="4781550"/>
        </p:xfrm>
        <a:graphic>
          <a:graphicData uri="http://schemas.openxmlformats.org/drawingml/2006/table">
            <a:tbl>
              <a:tblPr firstRow="1" bandRow="1">
                <a:tableStyleId>{5C22544A-7EE6-4342-B048-85BDC9FD1C3A}</a:tableStyleId>
              </a:tblPr>
              <a:tblGrid>
                <a:gridCol w="2328545"/>
                <a:gridCol w="2315210"/>
                <a:gridCol w="2118995"/>
                <a:gridCol w="1831975"/>
                <a:gridCol w="2043430"/>
              </a:tblGrid>
              <a:tr h="956310">
                <a:tc>
                  <a:txBody>
                    <a:bodyPr/>
                    <a:lstStyle/>
                    <a:p>
                      <a:pPr>
                        <a:buNone/>
                      </a:pPr>
                      <a:endParaRPr lang="zh-CN" altLang="en-US" dirty="0">
                        <a:latin typeface="Times New Roman" panose="02020603050405020304" pitchFamily="18" charset="0"/>
                        <a:cs typeface="Times New Roman" panose="02020603050405020304" pitchFamily="18" charset="0"/>
                      </a:endParaRPr>
                    </a:p>
                  </a:txBody>
                  <a:tcPr/>
                </a:tc>
                <a:tc>
                  <a:txBody>
                    <a:bodyPr/>
                    <a:lstStyle/>
                    <a:p>
                      <a:pPr>
                        <a:buNone/>
                      </a:pPr>
                      <a:r>
                        <a:rPr lang="zh-CN" altLang="en-US" sz="2400">
                          <a:latin typeface="Times New Roman" panose="02020603050405020304" pitchFamily="18" charset="0"/>
                          <a:cs typeface="Times New Roman" panose="02020603050405020304" pitchFamily="18" charset="0"/>
                        </a:rPr>
                        <a:t>AMAZON RAINFORST	</a:t>
                      </a:r>
                      <a:endParaRPr lang="zh-CN" altLang="en-US" sz="2400">
                        <a:latin typeface="Times New Roman" panose="02020603050405020304" pitchFamily="18" charset="0"/>
                        <a:cs typeface="Times New Roman" panose="02020603050405020304" pitchFamily="18" charset="0"/>
                      </a:endParaRPr>
                    </a:p>
                  </a:txBody>
                  <a:tcPr/>
                </a:tc>
                <a:tc>
                  <a:txBody>
                    <a:bodyPr/>
                    <a:lstStyle/>
                    <a:p>
                      <a:pPr>
                        <a:buNone/>
                      </a:pPr>
                      <a:r>
                        <a:rPr lang="zh-CN" altLang="en-US" sz="2400">
                          <a:latin typeface="Times New Roman" panose="02020603050405020304" pitchFamily="18" charset="0"/>
                          <a:cs typeface="Times New Roman" panose="02020603050405020304" pitchFamily="18" charset="0"/>
                        </a:rPr>
                        <a:t>MACHU PICCHU</a:t>
                      </a:r>
                      <a:endParaRPr lang="zh-CN" altLang="en-US" sz="240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2400">
                          <a:latin typeface="Times New Roman" panose="02020603050405020304" pitchFamily="18" charset="0"/>
                          <a:cs typeface="Times New Roman" panose="02020603050405020304" pitchFamily="18" charset="0"/>
                        </a:rPr>
                        <a:t>CUSCO	</a:t>
                      </a:r>
                      <a:endParaRPr lang="zh-CN" altLang="en-US" sz="2400">
                        <a:latin typeface="Times New Roman" panose="02020603050405020304" pitchFamily="18" charset="0"/>
                        <a:cs typeface="Times New Roman" panose="02020603050405020304" pitchFamily="18" charset="0"/>
                      </a:endParaRPr>
                    </a:p>
                  </a:txBody>
                  <a:tcPr anchor="ctr"/>
                </a:tc>
                <a:tc>
                  <a:txBody>
                    <a:bodyPr/>
                    <a:lstStyle/>
                    <a:p>
                      <a:pPr>
                        <a:buNone/>
                      </a:pPr>
                      <a:r>
                        <a:rPr lang="zh-CN" altLang="en-US" sz="2400">
                          <a:latin typeface="Times New Roman" panose="02020603050405020304" pitchFamily="18" charset="0"/>
                          <a:cs typeface="Times New Roman" panose="02020603050405020304" pitchFamily="18" charset="0"/>
                        </a:rPr>
                        <a:t>LAKE TITICACA</a:t>
                      </a:r>
                      <a:endParaRPr lang="zh-CN" altLang="en-US" sz="2400">
                        <a:latin typeface="Times New Roman" panose="02020603050405020304" pitchFamily="18" charset="0"/>
                        <a:cs typeface="Times New Roman" panose="02020603050405020304" pitchFamily="18" charset="0"/>
                      </a:endParaRPr>
                    </a:p>
                  </a:txBody>
                  <a:tcPr/>
                </a:tc>
              </a:tr>
              <a:tr h="956310">
                <a:tc>
                  <a:txBody>
                    <a:bodyPr/>
                    <a:lstStyle/>
                    <a:p>
                      <a:pPr>
                        <a:buNone/>
                      </a:pPr>
                      <a:r>
                        <a:rPr lang="zh-CN" altLang="en-US" sz="2400">
                          <a:solidFill>
                            <a:schemeClr val="tx1">
                              <a:lumMod val="65000"/>
                              <a:lumOff val="35000"/>
                            </a:schemeClr>
                          </a:solidFill>
                          <a:latin typeface="Times New Roman" panose="02020603050405020304" pitchFamily="18" charset="0"/>
                          <a:cs typeface="Times New Roman" panose="02020603050405020304" pitchFamily="18" charset="0"/>
                        </a:rPr>
                        <a:t>Number of days</a:t>
                      </a: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r>
                        <a:rPr lang="en-US" altLang="zh-CN" sz="2400">
                          <a:solidFill>
                            <a:schemeClr val="tx1">
                              <a:lumMod val="65000"/>
                              <a:lumOff val="35000"/>
                            </a:schemeClr>
                          </a:solidFill>
                          <a:latin typeface="Times New Roman" panose="02020603050405020304" pitchFamily="18" charset="0"/>
                          <a:cs typeface="Times New Roman" panose="02020603050405020304" pitchFamily="18" charset="0"/>
                        </a:rPr>
                        <a:t>4 days</a:t>
                      </a:r>
                      <a:endParaRPr lang="en-US" altLang="zh-CN"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r>
              <a:tr h="956310">
                <a:tc>
                  <a:txBody>
                    <a:bodyPr/>
                    <a:lstStyle/>
                    <a:p>
                      <a:pPr>
                        <a:buNone/>
                      </a:pPr>
                      <a:r>
                        <a:rPr lang="zh-CN" altLang="en-US" sz="2400">
                          <a:solidFill>
                            <a:schemeClr val="tx1">
                              <a:lumMod val="65000"/>
                              <a:lumOff val="35000"/>
                            </a:schemeClr>
                          </a:solidFill>
                          <a:latin typeface="Times New Roman" panose="02020603050405020304" pitchFamily="18" charset="0"/>
                          <a:cs typeface="Times New Roman" panose="02020603050405020304" pitchFamily="18" charset="0"/>
                        </a:rPr>
                        <a:t>Transport</a:t>
                      </a: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r>
              <a:tr h="956310">
                <a:tc>
                  <a:txBody>
                    <a:bodyPr/>
                    <a:lstStyle/>
                    <a:p>
                      <a:pPr>
                        <a:buNone/>
                      </a:pPr>
                      <a:r>
                        <a:rPr lang="zh-CN" altLang="en-US" sz="2400">
                          <a:solidFill>
                            <a:schemeClr val="tx1">
                              <a:lumMod val="65000"/>
                              <a:lumOff val="35000"/>
                            </a:schemeClr>
                          </a:solidFill>
                          <a:latin typeface="Times New Roman" panose="02020603050405020304" pitchFamily="18" charset="0"/>
                          <a:cs typeface="Times New Roman" panose="02020603050405020304" pitchFamily="18" charset="0"/>
                        </a:rPr>
                        <a:t>Accommodation</a:t>
                      </a: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r>
                        <a:rPr lang="en-US" altLang="zh-CN" sz="2400" dirty="0">
                          <a:solidFill>
                            <a:schemeClr val="tx1">
                              <a:lumMod val="65000"/>
                              <a:lumOff val="35000"/>
                            </a:schemeClr>
                          </a:solidFill>
                          <a:latin typeface="Times New Roman" panose="02020603050405020304" pitchFamily="18" charset="0"/>
                          <a:cs typeface="Times New Roman" panose="02020603050405020304" pitchFamily="18" charset="0"/>
                        </a:rPr>
                        <a:t>local home</a:t>
                      </a:r>
                      <a:endParaRPr lang="en-US" altLang="zh-CN" sz="2400" dirty="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r>
              <a:tr h="956310">
                <a:tc>
                  <a:txBody>
                    <a:bodyPr/>
                    <a:lstStyle/>
                    <a:p>
                      <a:pPr>
                        <a:buNone/>
                      </a:pPr>
                      <a:r>
                        <a:rPr lang="zh-CN" altLang="en-US" sz="2400">
                          <a:solidFill>
                            <a:schemeClr val="tx1">
                              <a:lumMod val="65000"/>
                              <a:lumOff val="35000"/>
                            </a:schemeClr>
                          </a:solidFill>
                          <a:latin typeface="Times New Roman" panose="02020603050405020304" pitchFamily="18" charset="0"/>
                          <a:cs typeface="Times New Roman" panose="02020603050405020304" pitchFamily="18" charset="0"/>
                        </a:rPr>
                        <a:t>Activity</a:t>
                      </a: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r>
                        <a:rPr lang="en-US" altLang="zh-CN" sz="2400" dirty="0">
                          <a:solidFill>
                            <a:schemeClr val="tx1">
                              <a:lumMod val="65000"/>
                              <a:lumOff val="35000"/>
                            </a:schemeClr>
                          </a:solidFill>
                          <a:latin typeface="Times New Roman" panose="02020603050405020304" pitchFamily="18" charset="0"/>
                          <a:cs typeface="Times New Roman" panose="02020603050405020304" pitchFamily="18" charset="0"/>
                        </a:rPr>
                        <a:t>boating, </a:t>
                      </a:r>
                      <a:r>
                        <a:rPr lang="en-US" altLang="zh-CN" sz="2400" b="1" dirty="0">
                          <a:solidFill>
                            <a:schemeClr val="tx1">
                              <a:lumMod val="65000"/>
                              <a:lumOff val="35000"/>
                            </a:schemeClr>
                          </a:solidFill>
                          <a:latin typeface="Times New Roman" panose="02020603050405020304" pitchFamily="18" charset="0"/>
                          <a:cs typeface="Times New Roman" panose="02020603050405020304" pitchFamily="18" charset="0"/>
                        </a:rPr>
                        <a:t>hiking</a:t>
                      </a:r>
                      <a:r>
                        <a:rPr lang="en-US" altLang="zh-CN" sz="2400" dirty="0">
                          <a:solidFill>
                            <a:schemeClr val="tx1">
                              <a:lumMod val="65000"/>
                              <a:lumOff val="35000"/>
                            </a:schemeClr>
                          </a:solidFill>
                          <a:latin typeface="Times New Roman" panose="02020603050405020304" pitchFamily="18" charset="0"/>
                          <a:cs typeface="Times New Roman" panose="02020603050405020304" pitchFamily="18" charset="0"/>
                        </a:rPr>
                        <a:t>, exploring nature</a:t>
                      </a:r>
                      <a:endParaRPr lang="en-US" altLang="zh-CN" sz="2400" dirty="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c>
                  <a:txBody>
                    <a:bodyPr/>
                    <a:lstStyle/>
                    <a:p>
                      <a:pPr>
                        <a:buNone/>
                      </a:pPr>
                      <a:endParaRPr lang="zh-CN" altLang="en-US" sz="2400">
                        <a:solidFill>
                          <a:schemeClr val="tx1">
                            <a:lumMod val="65000"/>
                            <a:lumOff val="3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3" name="文本框 2"/>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cxnSp>
        <p:nvCxnSpPr>
          <p:cNvPr id="6" name="直接连接符 5"/>
          <p:cNvCxnSpPr/>
          <p:nvPr/>
        </p:nvCxnSpPr>
        <p:spPr>
          <a:xfrm flipV="1">
            <a:off x="7831567" y="3786692"/>
            <a:ext cx="1312433" cy="66697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5585012" y="4733366"/>
            <a:ext cx="1751704" cy="66876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17750" y="2883049"/>
            <a:ext cx="1269403" cy="461665"/>
          </a:xfrm>
          <a:prstGeom prst="rect">
            <a:avLst/>
          </a:prstGeom>
          <a:noFill/>
        </p:spPr>
        <p:txBody>
          <a:bodyPr wrap="square" rtlCol="0">
            <a:spAutoFit/>
          </a:bodyPr>
          <a:lstStyle/>
          <a:p>
            <a:r>
              <a:rPr lang="en-US" altLang="zh-CN" sz="2400" b="1" dirty="0">
                <a:solidFill>
                  <a:srgbClr val="E86747"/>
                </a:solidFill>
              </a:rPr>
              <a:t>4 days</a:t>
            </a:r>
            <a:endParaRPr lang="zh-CN" altLang="en-US" sz="2400" b="1" dirty="0">
              <a:solidFill>
                <a:srgbClr val="E86747"/>
              </a:solidFill>
            </a:endParaRPr>
          </a:p>
        </p:txBody>
      </p:sp>
      <p:sp>
        <p:nvSpPr>
          <p:cNvPr id="12" name="TextBox 11"/>
          <p:cNvSpPr txBox="1"/>
          <p:nvPr/>
        </p:nvSpPr>
        <p:spPr>
          <a:xfrm>
            <a:off x="7758056" y="2852569"/>
            <a:ext cx="1269403" cy="461665"/>
          </a:xfrm>
          <a:prstGeom prst="rect">
            <a:avLst/>
          </a:prstGeom>
          <a:noFill/>
        </p:spPr>
        <p:txBody>
          <a:bodyPr wrap="square" rtlCol="0">
            <a:spAutoFit/>
          </a:bodyPr>
          <a:lstStyle/>
          <a:p>
            <a:r>
              <a:rPr lang="en-US" altLang="zh-CN" sz="2400" b="1" dirty="0">
                <a:solidFill>
                  <a:srgbClr val="E86747"/>
                </a:solidFill>
              </a:rPr>
              <a:t>4 days</a:t>
            </a:r>
            <a:endParaRPr lang="zh-CN" altLang="en-US" sz="2400" b="1" dirty="0">
              <a:solidFill>
                <a:srgbClr val="E86747"/>
              </a:solidFill>
            </a:endParaRPr>
          </a:p>
        </p:txBody>
      </p:sp>
      <p:sp>
        <p:nvSpPr>
          <p:cNvPr id="13" name="TextBox 12"/>
          <p:cNvSpPr txBox="1"/>
          <p:nvPr/>
        </p:nvSpPr>
        <p:spPr>
          <a:xfrm>
            <a:off x="9685468" y="2865120"/>
            <a:ext cx="1269403" cy="461665"/>
          </a:xfrm>
          <a:prstGeom prst="rect">
            <a:avLst/>
          </a:prstGeom>
          <a:noFill/>
        </p:spPr>
        <p:txBody>
          <a:bodyPr wrap="square" rtlCol="0">
            <a:spAutoFit/>
          </a:bodyPr>
          <a:lstStyle/>
          <a:p>
            <a:r>
              <a:rPr lang="en-US" altLang="zh-CN" sz="2400" b="1" dirty="0">
                <a:solidFill>
                  <a:srgbClr val="E86747"/>
                </a:solidFill>
              </a:rPr>
              <a:t>4 days</a:t>
            </a:r>
            <a:endParaRPr lang="zh-CN" altLang="en-US" sz="2400" b="1" dirty="0">
              <a:solidFill>
                <a:srgbClr val="E86747"/>
              </a:solidFill>
            </a:endParaRPr>
          </a:p>
        </p:txBody>
      </p:sp>
      <p:sp>
        <p:nvSpPr>
          <p:cNvPr id="14" name="TextBox 13"/>
          <p:cNvSpPr txBox="1"/>
          <p:nvPr/>
        </p:nvSpPr>
        <p:spPr>
          <a:xfrm>
            <a:off x="3510578" y="3876338"/>
            <a:ext cx="1269403" cy="461665"/>
          </a:xfrm>
          <a:prstGeom prst="rect">
            <a:avLst/>
          </a:prstGeom>
          <a:noFill/>
        </p:spPr>
        <p:txBody>
          <a:bodyPr wrap="square" rtlCol="0">
            <a:spAutoFit/>
          </a:bodyPr>
          <a:lstStyle/>
          <a:p>
            <a:r>
              <a:rPr lang="en-US" altLang="zh-CN" sz="2400" b="1" dirty="0">
                <a:solidFill>
                  <a:srgbClr val="E86747"/>
                </a:solidFill>
              </a:rPr>
              <a:t>boat</a:t>
            </a:r>
            <a:endParaRPr lang="zh-CN" altLang="en-US" sz="2400" b="1" dirty="0">
              <a:solidFill>
                <a:srgbClr val="E86747"/>
              </a:solidFill>
            </a:endParaRPr>
          </a:p>
        </p:txBody>
      </p:sp>
      <p:sp>
        <p:nvSpPr>
          <p:cNvPr id="15" name="TextBox 14"/>
          <p:cNvSpPr txBox="1"/>
          <p:nvPr/>
        </p:nvSpPr>
        <p:spPr>
          <a:xfrm>
            <a:off x="5769684" y="3897854"/>
            <a:ext cx="1534758" cy="461665"/>
          </a:xfrm>
          <a:prstGeom prst="rect">
            <a:avLst/>
          </a:prstGeom>
          <a:noFill/>
        </p:spPr>
        <p:txBody>
          <a:bodyPr wrap="square" rtlCol="0">
            <a:spAutoFit/>
          </a:bodyPr>
          <a:lstStyle/>
          <a:p>
            <a:r>
              <a:rPr lang="en-US" altLang="zh-CN" sz="2400" b="1" dirty="0">
                <a:solidFill>
                  <a:srgbClr val="E86747"/>
                </a:solidFill>
              </a:rPr>
              <a:t>On foot</a:t>
            </a:r>
            <a:endParaRPr lang="zh-CN" altLang="en-US" sz="2400" b="1" dirty="0">
              <a:solidFill>
                <a:srgbClr val="E86747"/>
              </a:solidFill>
            </a:endParaRPr>
          </a:p>
        </p:txBody>
      </p:sp>
      <p:sp>
        <p:nvSpPr>
          <p:cNvPr id="16" name="TextBox 15"/>
          <p:cNvSpPr txBox="1"/>
          <p:nvPr/>
        </p:nvSpPr>
        <p:spPr>
          <a:xfrm>
            <a:off x="9717741" y="3908611"/>
            <a:ext cx="1269403" cy="461665"/>
          </a:xfrm>
          <a:prstGeom prst="rect">
            <a:avLst/>
          </a:prstGeom>
          <a:noFill/>
        </p:spPr>
        <p:txBody>
          <a:bodyPr wrap="square" rtlCol="0">
            <a:spAutoFit/>
          </a:bodyPr>
          <a:lstStyle/>
          <a:p>
            <a:r>
              <a:rPr lang="en-US" altLang="zh-CN" sz="2400" b="1" dirty="0">
                <a:solidFill>
                  <a:srgbClr val="E86747"/>
                </a:solidFill>
              </a:rPr>
              <a:t>boat</a:t>
            </a:r>
            <a:endParaRPr lang="zh-CN" altLang="en-US" sz="2400" b="1" dirty="0">
              <a:solidFill>
                <a:srgbClr val="E86747"/>
              </a:solidFill>
            </a:endParaRPr>
          </a:p>
        </p:txBody>
      </p:sp>
      <p:sp>
        <p:nvSpPr>
          <p:cNvPr id="17" name="TextBox 16"/>
          <p:cNvSpPr txBox="1"/>
          <p:nvPr/>
        </p:nvSpPr>
        <p:spPr>
          <a:xfrm>
            <a:off x="3297217" y="4846319"/>
            <a:ext cx="2006302" cy="461665"/>
          </a:xfrm>
          <a:prstGeom prst="rect">
            <a:avLst/>
          </a:prstGeom>
          <a:noFill/>
        </p:spPr>
        <p:txBody>
          <a:bodyPr wrap="square" rtlCol="0">
            <a:spAutoFit/>
          </a:bodyPr>
          <a:lstStyle/>
          <a:p>
            <a:r>
              <a:rPr lang="en-US" altLang="zh-CN" sz="2400" b="1" dirty="0">
                <a:solidFill>
                  <a:srgbClr val="E86747"/>
                </a:solidFill>
              </a:rPr>
              <a:t>Local home</a:t>
            </a:r>
            <a:endParaRPr lang="zh-CN" altLang="en-US" sz="2400" b="1" dirty="0">
              <a:solidFill>
                <a:srgbClr val="E86747"/>
              </a:solidFill>
            </a:endParaRPr>
          </a:p>
        </p:txBody>
      </p:sp>
      <p:sp>
        <p:nvSpPr>
          <p:cNvPr id="18" name="TextBox 17"/>
          <p:cNvSpPr txBox="1"/>
          <p:nvPr/>
        </p:nvSpPr>
        <p:spPr>
          <a:xfrm>
            <a:off x="7546489" y="4889350"/>
            <a:ext cx="1898726" cy="461665"/>
          </a:xfrm>
          <a:prstGeom prst="rect">
            <a:avLst/>
          </a:prstGeom>
          <a:noFill/>
        </p:spPr>
        <p:txBody>
          <a:bodyPr wrap="square" rtlCol="0">
            <a:spAutoFit/>
          </a:bodyPr>
          <a:lstStyle/>
          <a:p>
            <a:r>
              <a:rPr lang="en-US" altLang="zh-CN" sz="2400" b="1" dirty="0">
                <a:solidFill>
                  <a:srgbClr val="E86747"/>
                </a:solidFill>
              </a:rPr>
              <a:t>Local hotel</a:t>
            </a:r>
            <a:endParaRPr lang="zh-CN" altLang="en-US" sz="2400" b="1" dirty="0">
              <a:solidFill>
                <a:srgbClr val="E86747"/>
              </a:solidFill>
            </a:endParaRPr>
          </a:p>
        </p:txBody>
      </p:sp>
      <p:sp>
        <p:nvSpPr>
          <p:cNvPr id="19" name="TextBox 18"/>
          <p:cNvSpPr txBox="1"/>
          <p:nvPr/>
        </p:nvSpPr>
        <p:spPr>
          <a:xfrm>
            <a:off x="5481020" y="5470262"/>
            <a:ext cx="1920241" cy="1015663"/>
          </a:xfrm>
          <a:prstGeom prst="rect">
            <a:avLst/>
          </a:prstGeom>
          <a:noFill/>
        </p:spPr>
        <p:txBody>
          <a:bodyPr wrap="square" rtlCol="0">
            <a:spAutoFit/>
          </a:bodyPr>
          <a:lstStyle/>
          <a:p>
            <a:r>
              <a:rPr lang="en-US" altLang="zh-CN" sz="2000" b="1" dirty="0">
                <a:solidFill>
                  <a:srgbClr val="E86747"/>
                </a:solidFill>
                <a:latin typeface="Times New Roman" panose="02020603050405020304" pitchFamily="18" charset="0"/>
                <a:cs typeface="Times New Roman" panose="02020603050405020304" pitchFamily="18" charset="0"/>
              </a:rPr>
              <a:t>Walking, exploring the ancient city </a:t>
            </a:r>
            <a:endParaRPr lang="zh-CN" altLang="en-US" sz="2000" b="1" dirty="0">
              <a:solidFill>
                <a:srgbClr val="E86747"/>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449669" y="5534561"/>
            <a:ext cx="2221455" cy="1015663"/>
          </a:xfrm>
          <a:prstGeom prst="rect">
            <a:avLst/>
          </a:prstGeom>
          <a:noFill/>
        </p:spPr>
        <p:txBody>
          <a:bodyPr wrap="square" rtlCol="0">
            <a:spAutoFit/>
          </a:bodyPr>
          <a:lstStyle/>
          <a:p>
            <a:r>
              <a:rPr lang="en-US" altLang="zh-CN" sz="2000" b="1" dirty="0">
                <a:solidFill>
                  <a:srgbClr val="E86747"/>
                </a:solidFill>
                <a:latin typeface="Times New Roman" panose="02020603050405020304" pitchFamily="18" charset="0"/>
                <a:cs typeface="Times New Roman" panose="02020603050405020304" pitchFamily="18" charset="0"/>
              </a:rPr>
              <a:t>Enjoying culture, visiting, admiring, shopping</a:t>
            </a:r>
            <a:endParaRPr lang="zh-CN" altLang="en-US" sz="2000" b="1" dirty="0">
              <a:solidFill>
                <a:srgbClr val="E86747"/>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9624507" y="5536601"/>
            <a:ext cx="1789356" cy="1015663"/>
          </a:xfrm>
          <a:prstGeom prst="rect">
            <a:avLst/>
          </a:prstGeom>
          <a:noFill/>
        </p:spPr>
        <p:txBody>
          <a:bodyPr wrap="square" rtlCol="0">
            <a:spAutoFit/>
          </a:bodyPr>
          <a:lstStyle/>
          <a:p>
            <a:r>
              <a:rPr lang="en-US" altLang="zh-CN" sz="2000" b="1" dirty="0">
                <a:solidFill>
                  <a:srgbClr val="E86747"/>
                </a:solidFill>
                <a:latin typeface="Times New Roman" panose="02020603050405020304" pitchFamily="18" charset="0"/>
                <a:cs typeface="Times New Roman" panose="02020603050405020304" pitchFamily="18" charset="0"/>
              </a:rPr>
              <a:t>Enjoying beautiful countryside</a:t>
            </a:r>
            <a:endParaRPr lang="zh-CN" altLang="en-US" sz="2000" b="1" dirty="0">
              <a:solidFill>
                <a:srgbClr val="E86747"/>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19555" y="610870"/>
            <a:ext cx="9636125" cy="1383665"/>
          </a:xfrm>
          <a:prstGeom prst="rect">
            <a:avLst/>
          </a:prstGeom>
          <a:noFill/>
        </p:spPr>
        <p:txBody>
          <a:bodyPr wrap="square" rtlCol="0">
            <a:spAutoFit/>
          </a:bodyPr>
          <a:lstStyle/>
          <a:p>
            <a:pPr algn="ctr"/>
            <a:r>
              <a:rPr sz="2800">
                <a:solidFill>
                  <a:schemeClr val="accent1"/>
                </a:solidFill>
                <a:latin typeface="Times New Roman" panose="02020603050405020304" pitchFamily="18" charset="0"/>
                <a:ea typeface="+mj-ea"/>
                <a:cs typeface="Times New Roman" panose="02020603050405020304" pitchFamily="18" charset="0"/>
              </a:rPr>
              <a:t>Discuss in a group of four and think: if you have </a:t>
            </a:r>
            <a:r>
              <a:rPr sz="2800" b="1">
                <a:solidFill>
                  <a:srgbClr val="E86747"/>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8 days</a:t>
            </a:r>
            <a:r>
              <a:rPr sz="2800">
                <a:solidFill>
                  <a:schemeClr val="accent1"/>
                </a:solidFill>
                <a:latin typeface="Times New Roman" panose="02020603050405020304" pitchFamily="18" charset="0"/>
                <a:ea typeface="+mj-ea"/>
                <a:cs typeface="Times New Roman" panose="02020603050405020304" pitchFamily="18" charset="0"/>
              </a:rPr>
              <a:t> to visit Peru, design a travel schedule for your group and make a </a:t>
            </a:r>
            <a:r>
              <a:rPr sz="2800" b="1">
                <a:solidFill>
                  <a:schemeClr val="accent1"/>
                </a:solidFill>
                <a:latin typeface="Times New Roman" panose="02020603050405020304" pitchFamily="18" charset="0"/>
                <a:ea typeface="+mj-ea"/>
                <a:cs typeface="Times New Roman" panose="02020603050405020304" pitchFamily="18" charset="0"/>
              </a:rPr>
              <a:t>brochure</a:t>
            </a:r>
            <a:r>
              <a:rPr sz="2800">
                <a:solidFill>
                  <a:schemeClr val="accent1"/>
                </a:solidFill>
                <a:latin typeface="Times New Roman" panose="02020603050405020304" pitchFamily="18" charset="0"/>
                <a:ea typeface="+mj-ea"/>
                <a:cs typeface="Times New Roman" panose="02020603050405020304" pitchFamily="18" charset="0"/>
              </a:rPr>
              <a:t>, then present it in front of all the classmates. </a:t>
            </a:r>
            <a:endParaRPr sz="2800">
              <a:solidFill>
                <a:schemeClr val="accent1"/>
              </a:solidFill>
              <a:latin typeface="Times New Roman" panose="02020603050405020304" pitchFamily="18" charset="0"/>
              <a:ea typeface="+mj-ea"/>
              <a:cs typeface="Times New Roman" panose="02020603050405020304" pitchFamily="18" charset="0"/>
            </a:endParaRPr>
          </a:p>
        </p:txBody>
      </p:sp>
      <p:pic>
        <p:nvPicPr>
          <p:cNvPr id="3" name="图片 2"/>
          <p:cNvPicPr>
            <a:picLocks noChangeAspect="1"/>
          </p:cNvPicPr>
          <p:nvPr/>
        </p:nvPicPr>
        <p:blipFill>
          <a:blip r:embed="rId1" cstate="print"/>
          <a:stretch>
            <a:fillRect/>
          </a:stretch>
        </p:blipFill>
        <p:spPr>
          <a:xfrm>
            <a:off x="5866765" y="4613910"/>
            <a:ext cx="3171190" cy="2010410"/>
          </a:xfrm>
          <a:prstGeom prst="rect">
            <a:avLst/>
          </a:prstGeom>
        </p:spPr>
      </p:pic>
      <p:pic>
        <p:nvPicPr>
          <p:cNvPr id="37" name="图片 36"/>
          <p:cNvPicPr>
            <a:picLocks noChangeAspect="1"/>
          </p:cNvPicPr>
          <p:nvPr/>
        </p:nvPicPr>
        <p:blipFill>
          <a:blip r:embed="rId2" cstate="print"/>
          <a:stretch>
            <a:fillRect/>
          </a:stretch>
        </p:blipFill>
        <p:spPr>
          <a:xfrm>
            <a:off x="9005570" y="4613910"/>
            <a:ext cx="3301365" cy="1985010"/>
          </a:xfrm>
          <a:prstGeom prst="rect">
            <a:avLst/>
          </a:prstGeom>
        </p:spPr>
      </p:pic>
      <p:pic>
        <p:nvPicPr>
          <p:cNvPr id="39" name="图片 38"/>
          <p:cNvPicPr>
            <a:picLocks noChangeAspect="1"/>
          </p:cNvPicPr>
          <p:nvPr/>
        </p:nvPicPr>
        <p:blipFill>
          <a:blip r:embed="rId3" cstate="print"/>
          <a:stretch>
            <a:fillRect/>
          </a:stretch>
        </p:blipFill>
        <p:spPr>
          <a:xfrm>
            <a:off x="5715" y="4613910"/>
            <a:ext cx="2764155" cy="1984375"/>
          </a:xfrm>
          <a:prstGeom prst="rect">
            <a:avLst/>
          </a:prstGeom>
        </p:spPr>
      </p:pic>
      <p:pic>
        <p:nvPicPr>
          <p:cNvPr id="40" name="图片 39"/>
          <p:cNvPicPr>
            <a:picLocks noChangeAspect="1"/>
          </p:cNvPicPr>
          <p:nvPr/>
        </p:nvPicPr>
        <p:blipFill>
          <a:blip r:embed="rId4" cstate="print"/>
          <a:stretch>
            <a:fillRect/>
          </a:stretch>
        </p:blipFill>
        <p:spPr>
          <a:xfrm>
            <a:off x="2757805" y="4613910"/>
            <a:ext cx="3096895" cy="2011045"/>
          </a:xfrm>
          <a:prstGeom prst="rect">
            <a:avLst/>
          </a:prstGeom>
        </p:spPr>
      </p:pic>
      <p:sp>
        <p:nvSpPr>
          <p:cNvPr id="4" name="文本框 3"/>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sp>
        <p:nvSpPr>
          <p:cNvPr id="5" name="五边形 4"/>
          <p:cNvSpPr/>
          <p:nvPr/>
        </p:nvSpPr>
        <p:spPr>
          <a:xfrm>
            <a:off x="1212850" y="2170430"/>
            <a:ext cx="10742295" cy="1995170"/>
          </a:xfrm>
          <a:prstGeom prst="homePlate">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文本框 5"/>
          <p:cNvSpPr txBox="1"/>
          <p:nvPr/>
        </p:nvSpPr>
        <p:spPr>
          <a:xfrm>
            <a:off x="1427480" y="2139950"/>
            <a:ext cx="9924415" cy="1814830"/>
          </a:xfrm>
          <a:prstGeom prst="rect">
            <a:avLst/>
          </a:prstGeom>
          <a:noFill/>
        </p:spPr>
        <p:txBody>
          <a:bodyPr wrap="square" rtlCol="0">
            <a:spAutoFit/>
          </a:bodyPr>
          <a:lstStyle/>
          <a:p>
            <a:r>
              <a:rPr lang="en-US" altLang="zh-CN" sz="2800">
                <a:solidFill>
                  <a:schemeClr val="tx1">
                    <a:lumMod val="65000"/>
                    <a:lumOff val="35000"/>
                  </a:schemeClr>
                </a:solidFill>
              </a:rPr>
              <a:t>Tip:</a:t>
            </a:r>
            <a:endParaRPr lang="en-US" altLang="zh-CN" sz="2800">
              <a:solidFill>
                <a:schemeClr val="tx1">
                  <a:lumMod val="65000"/>
                  <a:lumOff val="35000"/>
                </a:schemeClr>
              </a:solidFill>
            </a:endParaRPr>
          </a:p>
          <a:p>
            <a:r>
              <a:rPr lang="en-US" altLang="zh-CN" sz="2800">
                <a:solidFill>
                  <a:schemeClr val="tx1">
                    <a:lumMod val="65000"/>
                    <a:lumOff val="35000"/>
                  </a:schemeClr>
                </a:solidFill>
              </a:rPr>
              <a:t>1.You can  draw a </a:t>
            </a:r>
            <a:r>
              <a:rPr lang="en-US" altLang="zh-CN" sz="2800" b="1">
                <a:solidFill>
                  <a:srgbClr val="FF0000"/>
                </a:solidFill>
              </a:rPr>
              <a:t>picture</a:t>
            </a:r>
            <a:r>
              <a:rPr lang="en-US" altLang="zh-CN" sz="2800">
                <a:solidFill>
                  <a:schemeClr val="tx1">
                    <a:lumMod val="65000"/>
                    <a:lumOff val="35000"/>
                  </a:schemeClr>
                </a:solidFill>
              </a:rPr>
              <a:t> about the route.</a:t>
            </a:r>
            <a:endParaRPr lang="en-US" altLang="zh-CN" sz="2800">
              <a:solidFill>
                <a:schemeClr val="tx1">
                  <a:lumMod val="65000"/>
                  <a:lumOff val="35000"/>
                </a:schemeClr>
              </a:solidFill>
            </a:endParaRPr>
          </a:p>
          <a:p>
            <a:r>
              <a:rPr lang="en-US" altLang="zh-CN" sz="2800">
                <a:solidFill>
                  <a:schemeClr val="tx1">
                    <a:lumMod val="65000"/>
                    <a:lumOff val="35000"/>
                  </a:schemeClr>
                </a:solidFill>
              </a:rPr>
              <a:t>2.You can use more </a:t>
            </a:r>
            <a:r>
              <a:rPr lang="en-US" altLang="zh-CN" sz="2800" b="1">
                <a:solidFill>
                  <a:srgbClr val="FF0000"/>
                </a:solidFill>
              </a:rPr>
              <a:t>verbs</a:t>
            </a:r>
            <a:r>
              <a:rPr lang="en-US" altLang="zh-CN" sz="2800">
                <a:solidFill>
                  <a:schemeClr val="tx1">
                    <a:lumMod val="65000"/>
                    <a:lumOff val="35000"/>
                  </a:schemeClr>
                </a:solidFill>
              </a:rPr>
              <a:t> to make it vivid and use </a:t>
            </a:r>
            <a:r>
              <a:rPr lang="en-US" altLang="zh-CN" sz="2800" b="1">
                <a:solidFill>
                  <a:srgbClr val="FF0000"/>
                </a:solidFill>
              </a:rPr>
              <a:t>adjs</a:t>
            </a:r>
            <a:r>
              <a:rPr lang="en-US" altLang="zh-CN" sz="2800">
                <a:solidFill>
                  <a:schemeClr val="tx1">
                    <a:lumMod val="65000"/>
                    <a:lumOff val="35000"/>
                  </a:schemeClr>
                </a:solidFill>
              </a:rPr>
              <a:t> to make it attractive.</a:t>
            </a:r>
            <a:endParaRPr lang="en-US" altLang="zh-CN" sz="280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19555" y="610870"/>
            <a:ext cx="9636125" cy="521970"/>
          </a:xfrm>
          <a:prstGeom prst="rect">
            <a:avLst/>
          </a:prstGeom>
          <a:noFill/>
        </p:spPr>
        <p:txBody>
          <a:bodyPr wrap="square" rtlCol="0">
            <a:spAutoFit/>
          </a:bodyPr>
          <a:lstStyle/>
          <a:p>
            <a:pPr algn="l"/>
            <a:r>
              <a:rPr lang="en-US" sz="2800" b="1">
                <a:solidFill>
                  <a:schemeClr val="accent1"/>
                </a:solidFill>
                <a:latin typeface="Times New Roman" panose="02020603050405020304" pitchFamily="18" charset="0"/>
                <a:ea typeface="+mj-ea"/>
                <a:cs typeface="Times New Roman" panose="02020603050405020304" pitchFamily="18" charset="0"/>
              </a:rPr>
              <a:t>Possible version:</a:t>
            </a:r>
            <a:endParaRPr lang="en-US" sz="2800" b="1">
              <a:solidFill>
                <a:schemeClr val="accent1"/>
              </a:solidFill>
              <a:latin typeface="Times New Roman" panose="02020603050405020304" pitchFamily="18" charset="0"/>
              <a:ea typeface="+mj-ea"/>
              <a:cs typeface="Times New Roman" panose="02020603050405020304" pitchFamily="18" charset="0"/>
            </a:endParaRPr>
          </a:p>
        </p:txBody>
      </p:sp>
      <p:sp>
        <p:nvSpPr>
          <p:cNvPr id="4" name="文本框 3"/>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sp>
        <p:nvSpPr>
          <p:cNvPr id="5" name="五边形 4"/>
          <p:cNvSpPr/>
          <p:nvPr/>
        </p:nvSpPr>
        <p:spPr>
          <a:xfrm>
            <a:off x="1212850" y="2170430"/>
            <a:ext cx="10742295" cy="4222115"/>
          </a:xfrm>
          <a:prstGeom prst="homePlate">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6" name="文本框 5"/>
          <p:cNvSpPr txBox="1"/>
          <p:nvPr/>
        </p:nvSpPr>
        <p:spPr>
          <a:xfrm>
            <a:off x="1212850" y="2170430"/>
            <a:ext cx="8684895" cy="4215765"/>
          </a:xfrm>
          <a:prstGeom prst="rect">
            <a:avLst/>
          </a:prstGeom>
          <a:noFill/>
        </p:spPr>
        <p:txBody>
          <a:bodyPr wrap="square" rtlCol="0">
            <a:spAutoFit/>
          </a:bodyPr>
          <a:lstStyle/>
          <a:p>
            <a:pPr algn="ctr"/>
            <a:r>
              <a:rPr lang="en-US" altLang="zh-CN" sz="2800" b="1" dirty="0">
                <a:solidFill>
                  <a:schemeClr val="tx1">
                    <a:lumMod val="65000"/>
                    <a:lumOff val="35000"/>
                  </a:schemeClr>
                </a:solidFill>
                <a:latin typeface="Times New Roman" panose="02020603050405020304" pitchFamily="18" charset="0"/>
                <a:cs typeface="Times New Roman" panose="02020603050405020304" pitchFamily="18" charset="0"/>
              </a:rPr>
              <a:t>Machu Picchu and Lake Titicaca Tour</a:t>
            </a:r>
            <a:endParaRPr lang="en-US" altLang="zh-CN"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en-US" altLang="zh-CN" sz="2400" dirty="0">
                <a:solidFill>
                  <a:schemeClr val="tx1">
                    <a:lumMod val="65000"/>
                    <a:lumOff val="35000"/>
                  </a:schemeClr>
                </a:solidFill>
                <a:latin typeface="Times New Roman" panose="02020603050405020304" pitchFamily="18" charset="0"/>
                <a:cs typeface="Times New Roman" panose="02020603050405020304" pitchFamily="18" charset="0"/>
              </a:rPr>
              <a:t>This eight-day tour will give you a unique experience about native life in Peru. The first sight is Machu Picchu, which is famous as an ancient city. Walking on amazing paths through the Andes Mountains, you’ll meet local plants, animals and people and be especially amazed by the Incas’ dry stone method of building. After four days’ tour in Machu Picchu, you’ll spend the next four days enjoying the beautiful lake Titicaca. There, you’ll have the chance to stay with a local </a:t>
            </a:r>
            <a:r>
              <a:rPr lang="en-US" altLang="zh-CN" sz="2400" dirty="0" err="1">
                <a:solidFill>
                  <a:schemeClr val="tx1">
                    <a:lumMod val="65000"/>
                    <a:lumOff val="35000"/>
                  </a:schemeClr>
                </a:solidFill>
                <a:latin typeface="Times New Roman" panose="02020603050405020304" pitchFamily="18" charset="0"/>
                <a:cs typeface="Times New Roman" panose="02020603050405020304" pitchFamily="18" charset="0"/>
              </a:rPr>
              <a:t>Uros</a:t>
            </a:r>
            <a:r>
              <a:rPr lang="en-US" altLang="zh-CN" sz="2400" dirty="0">
                <a:solidFill>
                  <a:schemeClr val="tx1">
                    <a:lumMod val="65000"/>
                    <a:lumOff val="35000"/>
                  </a:schemeClr>
                </a:solidFill>
                <a:latin typeface="Times New Roman" panose="02020603050405020304" pitchFamily="18" charset="0"/>
                <a:cs typeface="Times New Roman" panose="02020603050405020304" pitchFamily="18" charset="0"/>
              </a:rPr>
              <a:t> family, whose home is made of water plants from the lake. Take the dragon-like boat to explore Lake Titicaca</a:t>
            </a:r>
            <a:r>
              <a:rPr lang="en-US" altLang="zh-CN" sz="2400">
                <a:solidFill>
                  <a:schemeClr val="tx1">
                    <a:lumMod val="65000"/>
                    <a:lumOff val="35000"/>
                  </a:schemeClr>
                </a:solidFill>
                <a:latin typeface="Times New Roman" panose="02020603050405020304" pitchFamily="18" charset="0"/>
                <a:cs typeface="Times New Roman" panose="02020603050405020304" pitchFamily="18" charset="0"/>
              </a:rPr>
              <a:t>,  and your </a:t>
            </a:r>
            <a:r>
              <a:rPr lang="en-US" altLang="zh-CN" sz="2400" dirty="0">
                <a:solidFill>
                  <a:schemeClr val="tx1">
                    <a:lumMod val="65000"/>
                    <a:lumOff val="35000"/>
                  </a:schemeClr>
                </a:solidFill>
                <a:latin typeface="Times New Roman" panose="02020603050405020304" pitchFamily="18" charset="0"/>
                <a:cs typeface="Times New Roman" panose="02020603050405020304" pitchFamily="18" charset="0"/>
              </a:rPr>
              <a:t>tour will be filled with happiness and ease.</a:t>
            </a:r>
            <a:endParaRPr lang="en-US" altLang="zh-CN" sz="24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1445895" y="1528445"/>
            <a:ext cx="9387205" cy="5000625"/>
          </a:xfrm>
          <a:prstGeom prst="rect">
            <a:avLst/>
          </a:prstGeom>
        </p:spPr>
      </p:pic>
      <p:sp>
        <p:nvSpPr>
          <p:cNvPr id="3" name="文本框 2"/>
          <p:cNvSpPr txBox="1"/>
          <p:nvPr/>
        </p:nvSpPr>
        <p:spPr>
          <a:xfrm>
            <a:off x="1519555" y="610870"/>
            <a:ext cx="10032365" cy="521970"/>
          </a:xfrm>
          <a:prstGeom prst="rect">
            <a:avLst/>
          </a:prstGeom>
          <a:noFill/>
        </p:spPr>
        <p:txBody>
          <a:bodyPr wrap="square" rtlCol="0">
            <a:spAutoFit/>
          </a:bodyPr>
          <a:lstStyle/>
          <a:p>
            <a:pPr algn="ctr"/>
            <a:r>
              <a:rPr lang="en-US" sz="2800">
                <a:solidFill>
                  <a:srgbClr val="3E8FA9"/>
                </a:solidFill>
                <a:latin typeface="Times New Roman" panose="02020603050405020304" pitchFamily="18" charset="0"/>
                <a:ea typeface="+mj-ea"/>
                <a:cs typeface="Times New Roman" panose="02020603050405020304" pitchFamily="18" charset="0"/>
              </a:rPr>
              <a:t>Assignment:</a:t>
            </a:r>
            <a:r>
              <a:rPr sz="2400">
                <a:solidFill>
                  <a:srgbClr val="3E8FA9"/>
                </a:solidFill>
                <a:latin typeface="Times New Roman" panose="02020603050405020304" pitchFamily="18" charset="0"/>
                <a:ea typeface="+mj-ea"/>
                <a:cs typeface="Times New Roman" panose="02020603050405020304" pitchFamily="18" charset="0"/>
              </a:rPr>
              <a:t>Write an e-mail to invite your best friend or relatives to join you. </a:t>
            </a:r>
            <a:endParaRPr sz="2400">
              <a:solidFill>
                <a:srgbClr val="3E8FA9"/>
              </a:solidFill>
              <a:latin typeface="Times New Roman" panose="02020603050405020304" pitchFamily="18" charset="0"/>
              <a:ea typeface="+mj-ea"/>
              <a:cs typeface="Times New Roman" panose="02020603050405020304" pitchFamily="18" charset="0"/>
            </a:endParaRPr>
          </a:p>
        </p:txBody>
      </p:sp>
      <p:sp>
        <p:nvSpPr>
          <p:cNvPr id="4" name="文本框 3"/>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3</a:t>
            </a:r>
            <a:endParaRPr lang="en-US" sz="2800">
              <a:solidFill>
                <a:schemeClr val="accent1"/>
              </a:solidFill>
              <a:latin typeface="Agency FB" panose="020B0503020202020204" pitchFamily="34" charset="0"/>
              <a:ea typeface="+mj-ea"/>
            </a:endParaRPr>
          </a:p>
        </p:txBody>
      </p:sp>
      <p:pic>
        <p:nvPicPr>
          <p:cNvPr id="5" name="图片 4"/>
          <p:cNvPicPr>
            <a:picLocks noChangeAspect="1"/>
          </p:cNvPicPr>
          <p:nvPr/>
        </p:nvPicPr>
        <p:blipFill>
          <a:blip r:embed="rId2"/>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61617" y="-191756"/>
            <a:ext cx="7068766" cy="7241512"/>
          </a:xfrm>
          <a:prstGeom prst="rect">
            <a:avLst/>
          </a:prstGeom>
        </p:spPr>
      </p:pic>
      <p:sp>
        <p:nvSpPr>
          <p:cNvPr id="8" name="矩形 7"/>
          <p:cNvSpPr/>
          <p:nvPr/>
        </p:nvSpPr>
        <p:spPr>
          <a:xfrm>
            <a:off x="3562129" y="2981611"/>
            <a:ext cx="5067742" cy="1938020"/>
          </a:xfrm>
          <a:prstGeom prst="rect">
            <a:avLst/>
          </a:prstGeom>
        </p:spPr>
        <p:txBody>
          <a:bodyPr wrap="square">
            <a:spAutoFit/>
          </a:bodyPr>
          <a:lstStyle/>
          <a:p>
            <a:pPr algn="ctr"/>
            <a:r>
              <a:rPr lang="en-US" altLang="zh-CN" sz="6000">
                <a:solidFill>
                  <a:schemeClr val="accent1"/>
                </a:solidFill>
                <a:latin typeface="Impact" panose="020B0806030902050204" charset="0"/>
                <a:ea typeface="+mj-ea"/>
                <a:cs typeface="Impact" panose="020B0806030902050204" charset="0"/>
              </a:rPr>
              <a:t>Thank </a:t>
            </a:r>
            <a:endParaRPr lang="en-US" altLang="zh-CN" sz="6000">
              <a:solidFill>
                <a:schemeClr val="accent1"/>
              </a:solidFill>
              <a:latin typeface="Impact" panose="020B0806030902050204" charset="0"/>
              <a:ea typeface="+mj-ea"/>
              <a:cs typeface="Impact" panose="020B0806030902050204" charset="0"/>
            </a:endParaRPr>
          </a:p>
          <a:p>
            <a:pPr algn="ctr"/>
            <a:r>
              <a:rPr lang="en-US" altLang="zh-CN" sz="6000">
                <a:solidFill>
                  <a:schemeClr val="accent1"/>
                </a:solidFill>
                <a:latin typeface="Impact" panose="020B0806030902050204" charset="0"/>
                <a:ea typeface="+mj-ea"/>
                <a:cs typeface="Impact" panose="020B0806030902050204" charset="0"/>
              </a:rPr>
              <a:t>you!</a:t>
            </a:r>
            <a:endParaRPr lang="en-US" altLang="zh-CN" sz="6000">
              <a:solidFill>
                <a:schemeClr val="accent1"/>
              </a:solidFill>
              <a:latin typeface="Impact" panose="020B0806030902050204" charset="0"/>
              <a:ea typeface="+mj-ea"/>
              <a:cs typeface="Impact" panose="020B0806030902050204" charset="0"/>
            </a:endParaRPr>
          </a:p>
        </p:txBody>
      </p:sp>
      <p:pic>
        <p:nvPicPr>
          <p:cNvPr id="5" name="图片 4"/>
          <p:cNvPicPr>
            <a:picLocks noChangeAspect="1"/>
          </p:cNvPicPr>
          <p:nvPr/>
        </p:nvPicPr>
        <p:blipFill>
          <a:blip r:embed="rId2"/>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childTnLst>
                          </p:cTn>
                        </p:par>
                        <p:par>
                          <p:cTn id="12" fill="hold">
                            <p:stCondLst>
                              <p:cond delay="949"/>
                            </p:stCondLst>
                            <p:childTnLst>
                              <p:par>
                                <p:cTn id="13" presetID="49" presetClass="entr" presetSubtype="0" decel="100000" fill="hold" nodeType="afterEffec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fltVal val="0"/>
                                          </p:val>
                                        </p:tav>
                                        <p:tav tm="100000">
                                          <p:val>
                                            <p:strVal val="#ppt_w"/>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style.rotation</p:attrName>
                                        </p:attrNameLst>
                                      </p:cBhvr>
                                      <p:tavLst>
                                        <p:tav tm="0">
                                          <p:val>
                                            <p:fltVal val="360"/>
                                          </p:val>
                                        </p:tav>
                                        <p:tav tm="100000">
                                          <p:val>
                                            <p:fltVal val="0"/>
                                          </p:val>
                                        </p:tav>
                                      </p:tavLst>
                                    </p:anim>
                                    <p:animEffect transition="in" filter="fad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p:cNvSpPr/>
          <p:nvPr/>
        </p:nvSpPr>
        <p:spPr>
          <a:xfrm>
            <a:off x="6595459" y="2311399"/>
            <a:ext cx="4726274" cy="3282953"/>
          </a:xfrm>
          <a:prstGeom prst="rect">
            <a:avLst/>
          </a:prstGeom>
          <a:blipFill dpi="0" rotWithShape="1">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p:cNvSpPr/>
          <p:nvPr/>
        </p:nvSpPr>
        <p:spPr>
          <a:xfrm>
            <a:off x="1163955" y="3351530"/>
            <a:ext cx="1535430" cy="1536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423292" y="3351529"/>
            <a:ext cx="5172710" cy="1536065"/>
            <a:chOff x="1423292" y="2311399"/>
            <a:chExt cx="5172710" cy="1536065"/>
          </a:xfrm>
        </p:grpSpPr>
        <p:sp>
          <p:nvSpPr>
            <p:cNvPr id="12" name="Freeform"/>
            <p:cNvSpPr/>
            <p:nvPr/>
          </p:nvSpPr>
          <p:spPr>
            <a:xfrm>
              <a:off x="2726312" y="2311399"/>
              <a:ext cx="3750310" cy="15360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26312" y="2444749"/>
              <a:ext cx="3869690" cy="1272540"/>
            </a:xfrm>
            <a:prstGeom prst="rect">
              <a:avLst/>
            </a:prstGeom>
          </p:spPr>
          <p:txBody>
            <a:bodyPr wrap="square">
              <a:spAutoFit/>
            </a:bodyPr>
            <a:lstStyle/>
            <a:p>
              <a:pPr>
                <a:lnSpc>
                  <a:spcPct val="120000"/>
                </a:lnSpc>
                <a:defRPr/>
              </a:pPr>
              <a:r>
                <a:rPr sz="3200">
                  <a:solidFill>
                    <a:schemeClr val="tx2"/>
                  </a:solidFill>
                  <a:latin typeface="Times New Roman" panose="02020603050405020304" pitchFamily="18" charset="0"/>
                  <a:cs typeface="Times New Roman" panose="02020603050405020304" pitchFamily="18" charset="0"/>
                </a:rPr>
                <a:t>Do you like travel? </a:t>
              </a:r>
              <a:r>
                <a:rPr lang="en-US" sz="3200">
                  <a:solidFill>
                    <a:schemeClr val="tx2"/>
                  </a:solidFill>
                  <a:latin typeface="Times New Roman" panose="02020603050405020304" pitchFamily="18" charset="0"/>
                  <a:cs typeface="Times New Roman" panose="02020603050405020304" pitchFamily="18" charset="0"/>
                </a:rPr>
                <a:t>(</a:t>
              </a:r>
              <a:r>
                <a:rPr sz="2400">
                  <a:solidFill>
                    <a:schemeClr val="tx2"/>
                  </a:solidFill>
                  <a:latin typeface="Times New Roman" panose="02020603050405020304" pitchFamily="18" charset="0"/>
                  <a:cs typeface="Times New Roman" panose="02020603050405020304" pitchFamily="18" charset="0"/>
                </a:rPr>
                <a:t>Why or why not?</a:t>
              </a:r>
              <a:r>
                <a:rPr lang="en-US" sz="2400">
                  <a:solidFill>
                    <a:schemeClr val="tx2"/>
                  </a:solidFill>
                  <a:latin typeface="Times New Roman" panose="02020603050405020304" pitchFamily="18" charset="0"/>
                  <a:cs typeface="Times New Roman" panose="02020603050405020304" pitchFamily="18" charset="0"/>
                </a:rPr>
                <a:t>)</a:t>
              </a:r>
              <a:endParaRPr lang="en-US" sz="2400">
                <a:solidFill>
                  <a:schemeClr val="tx2"/>
                </a:solidFill>
                <a:latin typeface="Times New Roman" panose="02020603050405020304" pitchFamily="18" charset="0"/>
                <a:cs typeface="Times New Roman" panose="02020603050405020304" pitchFamily="18" charset="0"/>
              </a:endParaRPr>
            </a:p>
          </p:txBody>
        </p:sp>
        <p:sp>
          <p:nvSpPr>
            <p:cNvPr id="14" name="矩形 13"/>
            <p:cNvSpPr/>
            <p:nvPr/>
          </p:nvSpPr>
          <p:spPr>
            <a:xfrm>
              <a:off x="1423292" y="2541111"/>
              <a:ext cx="1169035" cy="1076325"/>
            </a:xfrm>
            <a:prstGeom prst="rect">
              <a:avLst/>
            </a:prstGeom>
          </p:spPr>
          <p:txBody>
            <a:bodyPr wrap="none">
              <a:spAutoFit/>
            </a:bodyPr>
            <a:lstStyle/>
            <a:p>
              <a:r>
                <a:rPr lang="en-US" altLang="zh-CN" sz="3200" dirty="0">
                  <a:solidFill>
                    <a:schemeClr val="bg1"/>
                  </a:solidFill>
                  <a:latin typeface="Arial Black" panose="020B0A04020102020204" charset="0"/>
                  <a:ea typeface="+mj-ea"/>
                  <a:cs typeface="Arial Black" panose="020B0A04020102020204" charset="0"/>
                </a:rPr>
                <a:t>Free </a:t>
              </a:r>
              <a:endParaRPr lang="en-US" altLang="zh-CN" sz="3200" dirty="0">
                <a:solidFill>
                  <a:schemeClr val="bg1"/>
                </a:solidFill>
                <a:latin typeface="Arial Black" panose="020B0A04020102020204" charset="0"/>
                <a:ea typeface="+mj-ea"/>
                <a:cs typeface="Arial Black" panose="020B0A04020102020204" charset="0"/>
              </a:endParaRPr>
            </a:p>
            <a:p>
              <a:r>
                <a:rPr lang="en-US" altLang="zh-CN" sz="3200" dirty="0">
                  <a:solidFill>
                    <a:schemeClr val="bg1"/>
                  </a:solidFill>
                  <a:latin typeface="Arial Black" panose="020B0A04020102020204" charset="0"/>
                  <a:ea typeface="+mj-ea"/>
                  <a:cs typeface="Arial Black" panose="020B0A04020102020204" charset="0"/>
                </a:rPr>
                <a:t>Talk</a:t>
              </a:r>
              <a:endParaRPr lang="en-US" altLang="zh-CN" sz="3200" dirty="0">
                <a:solidFill>
                  <a:schemeClr val="bg1"/>
                </a:solidFill>
                <a:latin typeface="Arial Black" panose="020B0A04020102020204" charset="0"/>
                <a:ea typeface="+mj-ea"/>
                <a:cs typeface="Arial Black" panose="020B0A04020102020204" charset="0"/>
              </a:endParaRPr>
            </a:p>
          </p:txBody>
        </p:sp>
      </p:grpSp>
      <p:sp>
        <p:nvSpPr>
          <p:cNvPr id="24" name="文本框 23"/>
          <p:cNvSpPr txBox="1"/>
          <p:nvPr/>
        </p:nvSpPr>
        <p:spPr>
          <a:xfrm>
            <a:off x="1598691" y="572606"/>
            <a:ext cx="2794000" cy="583565"/>
          </a:xfrm>
          <a:prstGeom prst="rect">
            <a:avLst/>
          </a:prstGeom>
          <a:noFill/>
        </p:spPr>
        <p:txBody>
          <a:bodyPr wrap="none" rtlCol="0">
            <a:spAutoFit/>
          </a:bodyPr>
          <a:lstStyle/>
          <a:p>
            <a:pPr algn="ctr"/>
            <a:r>
              <a:rPr lang="zh-CN" altLang="en-US" sz="3200">
                <a:solidFill>
                  <a:schemeClr val="accent1"/>
                </a:solidFill>
                <a:latin typeface="Arial Black" panose="020B0A04020102020204" charset="0"/>
                <a:ea typeface="+mj-ea"/>
                <a:cs typeface="Arial Black" panose="020B0A04020102020204" charset="0"/>
              </a:rPr>
              <a:t>warming-up</a:t>
            </a:r>
            <a:endParaRPr lang="zh-CN" altLang="en-US" sz="3200">
              <a:solidFill>
                <a:schemeClr val="accent1"/>
              </a:solidFill>
              <a:latin typeface="Arial Black" panose="020B0A04020102020204" charset="0"/>
              <a:ea typeface="+mj-ea"/>
              <a:cs typeface="Arial Black" panose="020B0A04020102020204" charset="0"/>
            </a:endParaRPr>
          </a:p>
        </p:txBody>
      </p:sp>
      <p:sp>
        <p:nvSpPr>
          <p:cNvPr id="2" name="文本框 1"/>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01</a:t>
            </a:r>
            <a:endParaRPr lang="zh-CN" altLang="en-US" sz="2800">
              <a:solidFill>
                <a:schemeClr val="accent1"/>
              </a:solidFill>
              <a:latin typeface="Agency FB" panose="020B0503020202020204" pitchFamily="34" charset="0"/>
              <a:ea typeface="+mj-ea"/>
            </a:endParaRPr>
          </a:p>
        </p:txBody>
      </p:sp>
      <p:pic>
        <p:nvPicPr>
          <p:cNvPr id="50181" name="内容占位符 3"/>
          <p:cNvPicPr>
            <a:picLocks noGrp="1" noChangeAspect="1"/>
          </p:cNvPicPr>
          <p:nvPr/>
        </p:nvPicPr>
        <p:blipFill>
          <a:blip r:embed="rId2"/>
          <a:stretch>
            <a:fillRect/>
          </a:stretch>
        </p:blipFill>
        <p:spPr>
          <a:xfrm>
            <a:off x="10704830" y="6327775"/>
            <a:ext cx="1385570" cy="446405"/>
          </a:xfrm>
        </p:spPr>
      </p:pic>
      <p:pic>
        <p:nvPicPr>
          <p:cNvPr id="3" name="内容占位符 3"/>
          <p:cNvPicPr>
            <a:picLocks noGrp="1" noChangeAspect="1"/>
          </p:cNvPicPr>
          <p:nvPr/>
        </p:nvPicPr>
        <p:blipFill>
          <a:blip r:embed="rId2"/>
          <a:stretch>
            <a:fillRect/>
          </a:stretch>
        </p:blipFill>
        <p:spPr>
          <a:xfrm>
            <a:off x="4712335" y="161290"/>
            <a:ext cx="1385570" cy="446405"/>
          </a:xfrm>
        </p:spPr>
      </p:pic>
      <p:pic>
        <p:nvPicPr>
          <p:cNvPr id="5" name="图片 4"/>
          <p:cNvPicPr>
            <a:picLocks noChangeAspect="1"/>
          </p:cNvPicPr>
          <p:nvPr/>
        </p:nvPicPr>
        <p:blipFill>
          <a:blip r:embed="rId3"/>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childTnLst>
                                    <p:set>
                                      <p:cBhvr>
                                        <p:cTn id="9" dur="1" fill="hold">
                                          <p:stCondLst>
                                            <p:cond delay="0"/>
                                          </p:stCondLst>
                                        </p:cTn>
                                        <p:tgtEl>
                                          <p:spTgt spid="11"/>
                                        </p:tgtEl>
                                        <p:attrNameLst>
                                          <p:attrName>style.visibility</p:attrName>
                                        </p:attrNameLst>
                                      </p:cBhvr>
                                      <p:to>
                                        <p:strVal val="visible"/>
                                      </p:to>
                                    </p:set>
                                    <p:animEffect transition="in" filter="wipe(left)">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p:cNvSpPr/>
          <p:nvPr/>
        </p:nvSpPr>
        <p:spPr>
          <a:xfrm>
            <a:off x="6595459" y="2311399"/>
            <a:ext cx="4726274" cy="3282953"/>
          </a:xfrm>
          <a:prstGeom prst="rect">
            <a:avLst/>
          </a:prstGeom>
          <a:blipFill dpi="0" rotWithShape="1">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595745" y="1629410"/>
            <a:ext cx="4726940" cy="681990"/>
          </a:xfrm>
          <a:prstGeom prst="rect">
            <a:avLst/>
          </a:prstGeom>
        </p:spPr>
        <p:txBody>
          <a:bodyPr wrap="square">
            <a:spAutoFit/>
          </a:bodyPr>
          <a:lstStyle/>
          <a:p>
            <a:pPr algn="ctr">
              <a:lnSpc>
                <a:spcPct val="120000"/>
              </a:lnSpc>
              <a:defRPr/>
            </a:pPr>
            <a:r>
              <a:rPr sz="3200">
                <a:solidFill>
                  <a:srgbClr val="3E8FA9"/>
                </a:solidFill>
                <a:latin typeface="Arial Black" panose="020B0A04020102020204" charset="0"/>
                <a:cs typeface="Arial Black" panose="020B0A04020102020204" charset="0"/>
              </a:rPr>
              <a:t>Do you like travel? </a:t>
            </a:r>
            <a:endParaRPr lang="en-US" sz="3200">
              <a:solidFill>
                <a:srgbClr val="3E8FA9"/>
              </a:solidFill>
              <a:latin typeface="Arial Black" panose="020B0A04020102020204" charset="0"/>
              <a:cs typeface="Arial Black" panose="020B0A04020102020204" charset="0"/>
            </a:endParaRPr>
          </a:p>
        </p:txBody>
      </p:sp>
      <p:sp>
        <p:nvSpPr>
          <p:cNvPr id="14" name="矩形 13"/>
          <p:cNvSpPr/>
          <p:nvPr/>
        </p:nvSpPr>
        <p:spPr>
          <a:xfrm>
            <a:off x="1816100" y="3499485"/>
            <a:ext cx="2809240" cy="583565"/>
          </a:xfrm>
          <a:prstGeom prst="rect">
            <a:avLst/>
          </a:prstGeom>
        </p:spPr>
        <p:txBody>
          <a:bodyPr wrap="none">
            <a:spAutoFit/>
          </a:bodyPr>
          <a:lstStyle/>
          <a:p>
            <a:r>
              <a:rPr lang="en-US" altLang="zh-CN" sz="3200" dirty="0">
                <a:solidFill>
                  <a:srgbClr val="E86747"/>
                </a:solidFill>
                <a:latin typeface="Arial Black" panose="020B0A04020102020204" charset="0"/>
                <a:ea typeface="+mj-ea"/>
                <a:cs typeface="Arial Black" panose="020B0A04020102020204" charset="0"/>
              </a:rPr>
              <a:t>Advantages</a:t>
            </a:r>
            <a:endParaRPr lang="en-US" altLang="zh-CN" sz="3200" dirty="0">
              <a:solidFill>
                <a:srgbClr val="E86747"/>
              </a:solidFill>
              <a:latin typeface="Arial Black" panose="020B0A04020102020204" charset="0"/>
              <a:ea typeface="+mj-ea"/>
              <a:cs typeface="Arial Black" panose="020B0A04020102020204" charset="0"/>
            </a:endParaRPr>
          </a:p>
        </p:txBody>
      </p:sp>
      <p:sp>
        <p:nvSpPr>
          <p:cNvPr id="24" name="文本框 23"/>
          <p:cNvSpPr txBox="1"/>
          <p:nvPr/>
        </p:nvSpPr>
        <p:spPr>
          <a:xfrm>
            <a:off x="1598691" y="572606"/>
            <a:ext cx="2794000" cy="583565"/>
          </a:xfrm>
          <a:prstGeom prst="rect">
            <a:avLst/>
          </a:prstGeom>
          <a:noFill/>
        </p:spPr>
        <p:txBody>
          <a:bodyPr wrap="none" rtlCol="0">
            <a:spAutoFit/>
          </a:bodyPr>
          <a:lstStyle/>
          <a:p>
            <a:pPr algn="ctr"/>
            <a:r>
              <a:rPr lang="zh-CN" altLang="en-US" sz="3200">
                <a:solidFill>
                  <a:schemeClr val="accent1"/>
                </a:solidFill>
                <a:latin typeface="Arial Black" panose="020B0A04020102020204" charset="0"/>
                <a:ea typeface="+mj-ea"/>
                <a:cs typeface="Arial Black" panose="020B0A04020102020204" charset="0"/>
              </a:rPr>
              <a:t>warming-up</a:t>
            </a:r>
            <a:endParaRPr lang="zh-CN" altLang="en-US" sz="3200">
              <a:solidFill>
                <a:schemeClr val="accent1"/>
              </a:solidFill>
              <a:latin typeface="Arial Black" panose="020B0A04020102020204" charset="0"/>
              <a:ea typeface="+mj-ea"/>
              <a:cs typeface="Arial Black" panose="020B0A04020102020204" charset="0"/>
            </a:endParaRPr>
          </a:p>
        </p:txBody>
      </p:sp>
      <p:sp>
        <p:nvSpPr>
          <p:cNvPr id="2" name="矩形 1"/>
          <p:cNvSpPr/>
          <p:nvPr/>
        </p:nvSpPr>
        <p:spPr>
          <a:xfrm>
            <a:off x="3073400" y="2016125"/>
            <a:ext cx="1365885" cy="681990"/>
          </a:xfrm>
          <a:prstGeom prst="rect">
            <a:avLst/>
          </a:prstGeom>
          <a:ln>
            <a:solidFill>
              <a:srgbClr val="3E8FA9"/>
            </a:solidFill>
          </a:ln>
        </p:spPr>
        <p:txBody>
          <a:bodyPr wrap="square">
            <a:spAutoFit/>
          </a:bodyPr>
          <a:lstStyle/>
          <a:p>
            <a:pPr algn="ctr">
              <a:lnSpc>
                <a:spcPct val="120000"/>
              </a:lnSpc>
              <a:defRPr/>
            </a:pPr>
            <a:r>
              <a:rPr lang="en-US" sz="3200">
                <a:solidFill>
                  <a:schemeClr val="tx2"/>
                </a:solidFill>
                <a:latin typeface="Times New Roman" panose="02020603050405020304" pitchFamily="18" charset="0"/>
                <a:cs typeface="Times New Roman" panose="02020603050405020304" pitchFamily="18" charset="0"/>
              </a:rPr>
              <a:t>relax</a:t>
            </a:r>
            <a:endParaRPr lang="en-US" sz="2400">
              <a:solidFill>
                <a:schemeClr val="tx2"/>
              </a:solidFill>
              <a:latin typeface="Times New Roman" panose="02020603050405020304" pitchFamily="18" charset="0"/>
              <a:cs typeface="Times New Roman" panose="02020603050405020304" pitchFamily="18" charset="0"/>
            </a:endParaRPr>
          </a:p>
        </p:txBody>
      </p:sp>
      <p:sp>
        <p:nvSpPr>
          <p:cNvPr id="3" name="矩形 2"/>
          <p:cNvSpPr/>
          <p:nvPr/>
        </p:nvSpPr>
        <p:spPr>
          <a:xfrm>
            <a:off x="1353820" y="1720850"/>
            <a:ext cx="1543685" cy="1272540"/>
          </a:xfrm>
          <a:prstGeom prst="rect">
            <a:avLst/>
          </a:prstGeom>
          <a:ln>
            <a:solidFill>
              <a:srgbClr val="3E8FA9"/>
            </a:solidFill>
          </a:ln>
        </p:spPr>
        <p:txBody>
          <a:bodyPr wrap="square">
            <a:spAutoFit/>
          </a:bodyPr>
          <a:lstStyle/>
          <a:p>
            <a:pPr algn="ctr">
              <a:lnSpc>
                <a:spcPct val="120000"/>
              </a:lnSpc>
              <a:defRPr/>
            </a:pPr>
            <a:r>
              <a:rPr lang="en-US" sz="3200">
                <a:solidFill>
                  <a:schemeClr val="tx2"/>
                </a:solidFill>
                <a:latin typeface="Times New Roman" panose="02020603050405020304" pitchFamily="18" charset="0"/>
                <a:cs typeface="Times New Roman" panose="02020603050405020304" pitchFamily="18" charset="0"/>
              </a:rPr>
              <a:t>broaden eyes</a:t>
            </a:r>
            <a:endParaRPr lang="en-US" sz="2400">
              <a:solidFill>
                <a:schemeClr val="tx2"/>
              </a:solidFill>
              <a:latin typeface="Times New Roman" panose="02020603050405020304" pitchFamily="18" charset="0"/>
              <a:cs typeface="Times New Roman" panose="02020603050405020304" pitchFamily="18" charset="0"/>
            </a:endParaRPr>
          </a:p>
        </p:txBody>
      </p:sp>
      <p:sp>
        <p:nvSpPr>
          <p:cNvPr id="5" name="矩形 4"/>
          <p:cNvSpPr/>
          <p:nvPr/>
        </p:nvSpPr>
        <p:spPr>
          <a:xfrm>
            <a:off x="1490345" y="4759960"/>
            <a:ext cx="1583055" cy="1420495"/>
          </a:xfrm>
          <a:prstGeom prst="rect">
            <a:avLst/>
          </a:prstGeom>
          <a:ln>
            <a:solidFill>
              <a:srgbClr val="3E8FA9"/>
            </a:solidFill>
          </a:ln>
        </p:spPr>
        <p:txBody>
          <a:bodyPr wrap="square">
            <a:spAutoFit/>
          </a:bodyPr>
          <a:lstStyle/>
          <a:p>
            <a:pPr algn="ctr">
              <a:lnSpc>
                <a:spcPct val="120000"/>
              </a:lnSpc>
              <a:defRPr/>
            </a:pPr>
            <a:r>
              <a:rPr lang="en-US" sz="2400">
                <a:solidFill>
                  <a:schemeClr val="tx2"/>
                </a:solidFill>
                <a:latin typeface="Times New Roman" panose="02020603050405020304" pitchFamily="18" charset="0"/>
                <a:cs typeface="Times New Roman" panose="02020603050405020304" pitchFamily="18" charset="0"/>
              </a:rPr>
              <a:t>experience different customs</a:t>
            </a:r>
            <a:endParaRPr lang="en-US" sz="2400">
              <a:solidFill>
                <a:schemeClr val="tx2"/>
              </a:solidFill>
              <a:latin typeface="Times New Roman" panose="02020603050405020304" pitchFamily="18" charset="0"/>
              <a:cs typeface="Times New Roman" panose="02020603050405020304" pitchFamily="18" charset="0"/>
            </a:endParaRPr>
          </a:p>
        </p:txBody>
      </p:sp>
      <p:sp>
        <p:nvSpPr>
          <p:cNvPr id="7" name="矩形 6"/>
          <p:cNvSpPr/>
          <p:nvPr/>
        </p:nvSpPr>
        <p:spPr>
          <a:xfrm>
            <a:off x="4848860" y="3206115"/>
            <a:ext cx="1645285" cy="1420495"/>
          </a:xfrm>
          <a:prstGeom prst="rect">
            <a:avLst/>
          </a:prstGeom>
          <a:ln>
            <a:solidFill>
              <a:srgbClr val="3E8FA9"/>
            </a:solidFill>
          </a:ln>
        </p:spPr>
        <p:txBody>
          <a:bodyPr wrap="square">
            <a:spAutoFit/>
          </a:bodyPr>
          <a:lstStyle/>
          <a:p>
            <a:pPr algn="ctr">
              <a:lnSpc>
                <a:spcPct val="120000"/>
              </a:lnSpc>
              <a:defRPr/>
            </a:pPr>
            <a:r>
              <a:rPr lang="en-US" sz="2400">
                <a:solidFill>
                  <a:schemeClr val="tx2"/>
                </a:solidFill>
                <a:latin typeface="Times New Roman" panose="02020603050405020304" pitchFamily="18" charset="0"/>
                <a:cs typeface="Times New Roman" panose="02020603050405020304" pitchFamily="18" charset="0"/>
              </a:rPr>
              <a:t>practise a foreign language</a:t>
            </a:r>
            <a:endParaRPr lang="en-US" sz="2400">
              <a:solidFill>
                <a:schemeClr val="tx2"/>
              </a:solidFill>
              <a:latin typeface="Times New Roman" panose="02020603050405020304" pitchFamily="18" charset="0"/>
              <a:cs typeface="Times New Roman" panose="02020603050405020304" pitchFamily="18" charset="0"/>
            </a:endParaRPr>
          </a:p>
        </p:txBody>
      </p:sp>
      <p:sp>
        <p:nvSpPr>
          <p:cNvPr id="8" name="矩形 7"/>
          <p:cNvSpPr/>
          <p:nvPr/>
        </p:nvSpPr>
        <p:spPr>
          <a:xfrm>
            <a:off x="209550" y="3206115"/>
            <a:ext cx="1470660" cy="1420495"/>
          </a:xfrm>
          <a:prstGeom prst="rect">
            <a:avLst/>
          </a:prstGeom>
          <a:ln>
            <a:solidFill>
              <a:srgbClr val="3E8FA9"/>
            </a:solidFill>
          </a:ln>
        </p:spPr>
        <p:txBody>
          <a:bodyPr wrap="square">
            <a:spAutoFit/>
          </a:bodyPr>
          <a:lstStyle/>
          <a:p>
            <a:pPr algn="ctr">
              <a:lnSpc>
                <a:spcPct val="120000"/>
              </a:lnSpc>
              <a:defRPr/>
            </a:pPr>
            <a:r>
              <a:rPr lang="en-US" sz="2400">
                <a:solidFill>
                  <a:schemeClr val="tx2"/>
                </a:solidFill>
                <a:latin typeface="Times New Roman" panose="02020603050405020304" pitchFamily="18" charset="0"/>
                <a:cs typeface="Times New Roman" panose="02020603050405020304" pitchFamily="18" charset="0"/>
              </a:rPr>
              <a:t>taste various food</a:t>
            </a:r>
            <a:endParaRPr lang="en-US" sz="240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3439795" y="4759960"/>
            <a:ext cx="1798955" cy="1420495"/>
          </a:xfrm>
          <a:prstGeom prst="rect">
            <a:avLst/>
          </a:prstGeom>
          <a:ln>
            <a:solidFill>
              <a:srgbClr val="3E8FA9"/>
            </a:solidFill>
          </a:ln>
        </p:spPr>
        <p:txBody>
          <a:bodyPr wrap="square">
            <a:spAutoFit/>
          </a:bodyPr>
          <a:lstStyle/>
          <a:p>
            <a:pPr algn="ctr">
              <a:lnSpc>
                <a:spcPct val="120000"/>
              </a:lnSpc>
              <a:defRPr/>
            </a:pPr>
            <a:r>
              <a:rPr lang="en-US" sz="2400">
                <a:solidFill>
                  <a:schemeClr val="tx2"/>
                </a:solidFill>
                <a:latin typeface="Times New Roman" panose="02020603050405020304" pitchFamily="18" charset="0"/>
                <a:cs typeface="Times New Roman" panose="02020603050405020304" pitchFamily="18" charset="0"/>
              </a:rPr>
              <a:t>arouse love for motherland</a:t>
            </a:r>
            <a:endParaRPr lang="en-US" sz="2400">
              <a:solidFill>
                <a:schemeClr val="tx2"/>
              </a:solidFill>
              <a:latin typeface="Times New Roman" panose="02020603050405020304" pitchFamily="18" charset="0"/>
              <a:cs typeface="Times New Roman" panose="02020603050405020304" pitchFamily="18" charset="0"/>
            </a:endParaRPr>
          </a:p>
        </p:txBody>
      </p:sp>
      <p:sp>
        <p:nvSpPr>
          <p:cNvPr id="10" name="矩形 9"/>
          <p:cNvSpPr/>
          <p:nvPr/>
        </p:nvSpPr>
        <p:spPr>
          <a:xfrm>
            <a:off x="4625340" y="2311400"/>
            <a:ext cx="1365885" cy="681990"/>
          </a:xfrm>
          <a:prstGeom prst="rect">
            <a:avLst/>
          </a:prstGeom>
          <a:ln>
            <a:solidFill>
              <a:srgbClr val="3E8FA9"/>
            </a:solidFill>
          </a:ln>
        </p:spPr>
        <p:txBody>
          <a:bodyPr wrap="square">
            <a:spAutoFit/>
          </a:bodyPr>
          <a:lstStyle/>
          <a:p>
            <a:pPr algn="ctr">
              <a:lnSpc>
                <a:spcPct val="120000"/>
              </a:lnSpc>
              <a:defRPr/>
            </a:pPr>
            <a:r>
              <a:rPr lang="en-US" sz="3200">
                <a:solidFill>
                  <a:schemeClr val="tx2"/>
                </a:solidFill>
                <a:latin typeface="Times New Roman" panose="02020603050405020304" pitchFamily="18" charset="0"/>
                <a:cs typeface="Times New Roman" panose="02020603050405020304" pitchFamily="18" charset="0"/>
              </a:rPr>
              <a:t>......</a:t>
            </a:r>
            <a:endParaRPr lang="en-US" sz="2400">
              <a:solidFill>
                <a:schemeClr val="tx2"/>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01</a:t>
            </a:r>
            <a:endParaRPr lang="zh-CN" altLang="en-US" sz="2800">
              <a:solidFill>
                <a:schemeClr val="accent1"/>
              </a:solidFill>
              <a:latin typeface="Agency FB" panose="020B0503020202020204" pitchFamily="34" charset="0"/>
              <a:ea typeface="+mj-ea"/>
            </a:endParaRPr>
          </a:p>
        </p:txBody>
      </p:sp>
      <p:pic>
        <p:nvPicPr>
          <p:cNvPr id="11" name="图片 10"/>
          <p:cNvPicPr>
            <a:picLocks noChangeAspect="1"/>
          </p:cNvPicPr>
          <p:nvPr/>
        </p:nvPicPr>
        <p:blipFill>
          <a:blip r:embed="rId2"/>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rancis bacon"/>
          <p:cNvPicPr>
            <a:picLocks noChangeAspect="1"/>
          </p:cNvPicPr>
          <p:nvPr/>
        </p:nvPicPr>
        <p:blipFill>
          <a:blip r:embed="rId1" cstate="print"/>
          <a:stretch>
            <a:fillRect/>
          </a:stretch>
        </p:blipFill>
        <p:spPr>
          <a:xfrm flipH="1">
            <a:off x="-11430" y="1316355"/>
            <a:ext cx="9582785" cy="5259070"/>
          </a:xfrm>
          <a:prstGeom prst="rect">
            <a:avLst/>
          </a:prstGeom>
        </p:spPr>
      </p:pic>
      <p:sp>
        <p:nvSpPr>
          <p:cNvPr id="38" name="Freeform 5"/>
          <p:cNvSpPr>
            <a:spLocks noEditPoints="1"/>
          </p:cNvSpPr>
          <p:nvPr/>
        </p:nvSpPr>
        <p:spPr bwMode="auto">
          <a:xfrm>
            <a:off x="9779582" y="1887443"/>
            <a:ext cx="630238" cy="584200"/>
          </a:xfrm>
          <a:custGeom>
            <a:avLst/>
            <a:gdLst>
              <a:gd name="T0" fmla="*/ 40 w 191"/>
              <a:gd name="T1" fmla="*/ 94 h 177"/>
              <a:gd name="T2" fmla="*/ 0 w 191"/>
              <a:gd name="T3" fmla="*/ 94 h 177"/>
              <a:gd name="T4" fmla="*/ 0 w 191"/>
              <a:gd name="T5" fmla="*/ 0 h 177"/>
              <a:gd name="T6" fmla="*/ 87 w 191"/>
              <a:gd name="T7" fmla="*/ 0 h 177"/>
              <a:gd name="T8" fmla="*/ 87 w 191"/>
              <a:gd name="T9" fmla="*/ 101 h 177"/>
              <a:gd name="T10" fmla="*/ 77 w 191"/>
              <a:gd name="T11" fmla="*/ 144 h 177"/>
              <a:gd name="T12" fmla="*/ 35 w 191"/>
              <a:gd name="T13" fmla="*/ 173 h 177"/>
              <a:gd name="T14" fmla="*/ 0 w 191"/>
              <a:gd name="T15" fmla="*/ 177 h 177"/>
              <a:gd name="T16" fmla="*/ 0 w 191"/>
              <a:gd name="T17" fmla="*/ 136 h 177"/>
              <a:gd name="T18" fmla="*/ 31 w 191"/>
              <a:gd name="T19" fmla="*/ 128 h 177"/>
              <a:gd name="T20" fmla="*/ 40 w 191"/>
              <a:gd name="T21" fmla="*/ 103 h 177"/>
              <a:gd name="T22" fmla="*/ 40 w 191"/>
              <a:gd name="T23" fmla="*/ 94 h 177"/>
              <a:gd name="T24" fmla="*/ 144 w 191"/>
              <a:gd name="T25" fmla="*/ 94 h 177"/>
              <a:gd name="T26" fmla="*/ 104 w 191"/>
              <a:gd name="T27" fmla="*/ 94 h 177"/>
              <a:gd name="T28" fmla="*/ 104 w 191"/>
              <a:gd name="T29" fmla="*/ 0 h 177"/>
              <a:gd name="T30" fmla="*/ 191 w 191"/>
              <a:gd name="T31" fmla="*/ 0 h 177"/>
              <a:gd name="T32" fmla="*/ 191 w 191"/>
              <a:gd name="T33" fmla="*/ 101 h 177"/>
              <a:gd name="T34" fmla="*/ 180 w 191"/>
              <a:gd name="T35" fmla="*/ 144 h 177"/>
              <a:gd name="T36" fmla="*/ 139 w 191"/>
              <a:gd name="T37" fmla="*/ 173 h 177"/>
              <a:gd name="T38" fmla="*/ 104 w 191"/>
              <a:gd name="T39" fmla="*/ 177 h 177"/>
              <a:gd name="T40" fmla="*/ 104 w 191"/>
              <a:gd name="T41" fmla="*/ 136 h 177"/>
              <a:gd name="T42" fmla="*/ 135 w 191"/>
              <a:gd name="T43" fmla="*/ 128 h 177"/>
              <a:gd name="T44" fmla="*/ 144 w 191"/>
              <a:gd name="T45" fmla="*/ 103 h 177"/>
              <a:gd name="T46" fmla="*/ 144 w 191"/>
              <a:gd name="T47" fmla="*/ 9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177">
                <a:moveTo>
                  <a:pt x="40" y="94"/>
                </a:moveTo>
                <a:cubicBezTo>
                  <a:pt x="0" y="94"/>
                  <a:pt x="0" y="94"/>
                  <a:pt x="0" y="94"/>
                </a:cubicBezTo>
                <a:cubicBezTo>
                  <a:pt x="0" y="0"/>
                  <a:pt x="0" y="0"/>
                  <a:pt x="0" y="0"/>
                </a:cubicBezTo>
                <a:cubicBezTo>
                  <a:pt x="87" y="0"/>
                  <a:pt x="87" y="0"/>
                  <a:pt x="87" y="0"/>
                </a:cubicBezTo>
                <a:cubicBezTo>
                  <a:pt x="87" y="101"/>
                  <a:pt x="87" y="101"/>
                  <a:pt x="87" y="101"/>
                </a:cubicBezTo>
                <a:cubicBezTo>
                  <a:pt x="87" y="119"/>
                  <a:pt x="84" y="134"/>
                  <a:pt x="77" y="144"/>
                </a:cubicBezTo>
                <a:cubicBezTo>
                  <a:pt x="66" y="159"/>
                  <a:pt x="53" y="168"/>
                  <a:pt x="35" y="173"/>
                </a:cubicBezTo>
                <a:cubicBezTo>
                  <a:pt x="28" y="175"/>
                  <a:pt x="16" y="176"/>
                  <a:pt x="0" y="177"/>
                </a:cubicBezTo>
                <a:cubicBezTo>
                  <a:pt x="0" y="136"/>
                  <a:pt x="0" y="136"/>
                  <a:pt x="0" y="136"/>
                </a:cubicBezTo>
                <a:cubicBezTo>
                  <a:pt x="15" y="136"/>
                  <a:pt x="25" y="133"/>
                  <a:pt x="31" y="128"/>
                </a:cubicBezTo>
                <a:cubicBezTo>
                  <a:pt x="37" y="123"/>
                  <a:pt x="40" y="115"/>
                  <a:pt x="40" y="103"/>
                </a:cubicBezTo>
                <a:cubicBezTo>
                  <a:pt x="40" y="101"/>
                  <a:pt x="40" y="98"/>
                  <a:pt x="40" y="94"/>
                </a:cubicBezTo>
                <a:close/>
                <a:moveTo>
                  <a:pt x="144" y="94"/>
                </a:moveTo>
                <a:cubicBezTo>
                  <a:pt x="104" y="94"/>
                  <a:pt x="104" y="94"/>
                  <a:pt x="104" y="94"/>
                </a:cubicBezTo>
                <a:cubicBezTo>
                  <a:pt x="104" y="0"/>
                  <a:pt x="104" y="0"/>
                  <a:pt x="104" y="0"/>
                </a:cubicBezTo>
                <a:cubicBezTo>
                  <a:pt x="191" y="0"/>
                  <a:pt x="191" y="0"/>
                  <a:pt x="191" y="0"/>
                </a:cubicBezTo>
                <a:cubicBezTo>
                  <a:pt x="191" y="101"/>
                  <a:pt x="191" y="101"/>
                  <a:pt x="191" y="101"/>
                </a:cubicBezTo>
                <a:cubicBezTo>
                  <a:pt x="191" y="119"/>
                  <a:pt x="187" y="134"/>
                  <a:pt x="180" y="144"/>
                </a:cubicBezTo>
                <a:cubicBezTo>
                  <a:pt x="170" y="159"/>
                  <a:pt x="156" y="168"/>
                  <a:pt x="139" y="173"/>
                </a:cubicBezTo>
                <a:cubicBezTo>
                  <a:pt x="131" y="175"/>
                  <a:pt x="120" y="176"/>
                  <a:pt x="104" y="177"/>
                </a:cubicBezTo>
                <a:cubicBezTo>
                  <a:pt x="104" y="136"/>
                  <a:pt x="104" y="136"/>
                  <a:pt x="104" y="136"/>
                </a:cubicBezTo>
                <a:cubicBezTo>
                  <a:pt x="119" y="136"/>
                  <a:pt x="129" y="133"/>
                  <a:pt x="135" y="128"/>
                </a:cubicBezTo>
                <a:cubicBezTo>
                  <a:pt x="141" y="123"/>
                  <a:pt x="144" y="115"/>
                  <a:pt x="144" y="103"/>
                </a:cubicBezTo>
                <a:cubicBezTo>
                  <a:pt x="144" y="101"/>
                  <a:pt x="144" y="98"/>
                  <a:pt x="144" y="94"/>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39" name="组合 38"/>
          <p:cNvGrpSpPr/>
          <p:nvPr/>
        </p:nvGrpSpPr>
        <p:grpSpPr>
          <a:xfrm>
            <a:off x="5793740" y="1955800"/>
            <a:ext cx="4523105" cy="4464050"/>
            <a:chOff x="4597400" y="1917700"/>
            <a:chExt cx="2986088" cy="3824288"/>
          </a:xfrm>
        </p:grpSpPr>
        <p:sp>
          <p:nvSpPr>
            <p:cNvPr id="40" name="Freeform 6"/>
            <p:cNvSpPr/>
            <p:nvPr/>
          </p:nvSpPr>
          <p:spPr bwMode="auto">
            <a:xfrm>
              <a:off x="4597400" y="1917700"/>
              <a:ext cx="2986088" cy="3824288"/>
            </a:xfrm>
            <a:custGeom>
              <a:avLst/>
              <a:gdLst>
                <a:gd name="T0" fmla="*/ 711 w 904"/>
                <a:gd name="T1" fmla="*/ 0 h 1160"/>
                <a:gd name="T2" fmla="*/ 70 w 904"/>
                <a:gd name="T3" fmla="*/ 0 h 1160"/>
                <a:gd name="T4" fmla="*/ 0 w 904"/>
                <a:gd name="T5" fmla="*/ 70 h 1160"/>
                <a:gd name="T6" fmla="*/ 0 w 904"/>
                <a:gd name="T7" fmla="*/ 874 h 1160"/>
                <a:gd name="T8" fmla="*/ 70 w 904"/>
                <a:gd name="T9" fmla="*/ 944 h 1160"/>
                <a:gd name="T10" fmla="*/ 677 w 904"/>
                <a:gd name="T11" fmla="*/ 944 h 1160"/>
                <a:gd name="T12" fmla="*/ 677 w 904"/>
                <a:gd name="T13" fmla="*/ 1160 h 1160"/>
                <a:gd name="T14" fmla="*/ 904 w 904"/>
                <a:gd name="T15" fmla="*/ 944 h 1160"/>
                <a:gd name="T16" fmla="*/ 904 w 904"/>
                <a:gd name="T17" fmla="*/ 944 h 1160"/>
                <a:gd name="T18" fmla="*/ 904 w 904"/>
                <a:gd name="T19" fmla="*/ 169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4" h="1160">
                  <a:moveTo>
                    <a:pt x="711" y="0"/>
                  </a:moveTo>
                  <a:cubicBezTo>
                    <a:pt x="70" y="0"/>
                    <a:pt x="70" y="0"/>
                    <a:pt x="70" y="0"/>
                  </a:cubicBezTo>
                  <a:cubicBezTo>
                    <a:pt x="31" y="0"/>
                    <a:pt x="0" y="31"/>
                    <a:pt x="0" y="70"/>
                  </a:cubicBezTo>
                  <a:cubicBezTo>
                    <a:pt x="0" y="874"/>
                    <a:pt x="0" y="874"/>
                    <a:pt x="0" y="874"/>
                  </a:cubicBezTo>
                  <a:cubicBezTo>
                    <a:pt x="0" y="913"/>
                    <a:pt x="31" y="944"/>
                    <a:pt x="70" y="944"/>
                  </a:cubicBezTo>
                  <a:cubicBezTo>
                    <a:pt x="677" y="944"/>
                    <a:pt x="677" y="944"/>
                    <a:pt x="677" y="944"/>
                  </a:cubicBezTo>
                  <a:cubicBezTo>
                    <a:pt x="677" y="1160"/>
                    <a:pt x="677" y="1160"/>
                    <a:pt x="677" y="1160"/>
                  </a:cubicBezTo>
                  <a:cubicBezTo>
                    <a:pt x="904" y="944"/>
                    <a:pt x="904" y="944"/>
                    <a:pt x="904" y="944"/>
                  </a:cubicBezTo>
                  <a:cubicBezTo>
                    <a:pt x="904" y="944"/>
                    <a:pt x="904" y="944"/>
                    <a:pt x="904" y="944"/>
                  </a:cubicBezTo>
                  <a:cubicBezTo>
                    <a:pt x="904" y="169"/>
                    <a:pt x="904" y="169"/>
                    <a:pt x="904" y="169"/>
                  </a:cubicBezTo>
                </a:path>
              </a:pathLst>
            </a:custGeom>
            <a:noFill/>
            <a:ln w="12700"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矩形 40"/>
            <p:cNvSpPr/>
            <p:nvPr/>
          </p:nvSpPr>
          <p:spPr>
            <a:xfrm>
              <a:off x="4890014" y="2501951"/>
              <a:ext cx="2171967" cy="1975791"/>
            </a:xfrm>
            <a:prstGeom prst="rect">
              <a:avLst/>
            </a:prstGeom>
          </p:spPr>
          <p:txBody>
            <a:bodyPr wrap="square">
              <a:spAutoFit/>
            </a:bodyPr>
            <a:lstStyle/>
            <a:p>
              <a:pPr algn="just">
                <a:lnSpc>
                  <a:spcPct val="120000"/>
                </a:lnSpc>
                <a:defRPr/>
              </a:pPr>
              <a:r>
                <a:rPr sz="2400">
                  <a:solidFill>
                    <a:schemeClr val="tx2"/>
                  </a:solidFill>
                  <a:latin typeface="Arial Black" panose="020B0A04020102020204" charset="0"/>
                  <a:cs typeface="Arial Black" panose="020B0A04020102020204" charset="0"/>
                </a:rPr>
                <a:t>Travel, in the younger sort, is a part of </a:t>
              </a:r>
              <a:r>
                <a:rPr sz="2400">
                  <a:solidFill>
                    <a:srgbClr val="FF0000"/>
                  </a:solidFill>
                  <a:latin typeface="Arial Black" panose="020B0A04020102020204" charset="0"/>
                  <a:cs typeface="Arial Black" panose="020B0A04020102020204" charset="0"/>
                </a:rPr>
                <a:t>education</a:t>
              </a:r>
              <a:r>
                <a:rPr sz="2400">
                  <a:solidFill>
                    <a:schemeClr val="tx2"/>
                  </a:solidFill>
                  <a:latin typeface="Arial Black" panose="020B0A04020102020204" charset="0"/>
                  <a:cs typeface="Arial Black" panose="020B0A04020102020204" charset="0"/>
                </a:rPr>
                <a:t>; in the elder, a part of </a:t>
              </a:r>
              <a:r>
                <a:rPr sz="2400">
                  <a:solidFill>
                    <a:srgbClr val="FF0000"/>
                  </a:solidFill>
                  <a:latin typeface="Arial Black" panose="020B0A04020102020204" charset="0"/>
                  <a:cs typeface="Arial Black" panose="020B0A04020102020204" charset="0"/>
                </a:rPr>
                <a:t>experience</a:t>
              </a:r>
              <a:r>
                <a:rPr sz="2400">
                  <a:solidFill>
                    <a:schemeClr val="tx2"/>
                  </a:solidFill>
                  <a:latin typeface="Arial Black" panose="020B0A04020102020204" charset="0"/>
                  <a:cs typeface="Arial Black" panose="020B0A04020102020204" charset="0"/>
                </a:rPr>
                <a:t>.</a:t>
              </a:r>
              <a:endParaRPr sz="2400">
                <a:solidFill>
                  <a:schemeClr val="tx2"/>
                </a:solidFill>
                <a:latin typeface="Arial Black" panose="020B0A04020102020204" charset="0"/>
                <a:cs typeface="Arial Black" panose="020B0A04020102020204" charset="0"/>
              </a:endParaRPr>
            </a:p>
          </p:txBody>
        </p:sp>
        <p:sp>
          <p:nvSpPr>
            <p:cNvPr id="42" name="矩形 41"/>
            <p:cNvSpPr/>
            <p:nvPr/>
          </p:nvSpPr>
          <p:spPr>
            <a:xfrm>
              <a:off x="4896483" y="4591294"/>
              <a:ext cx="2399605" cy="447164"/>
            </a:xfrm>
            <a:prstGeom prst="rect">
              <a:avLst/>
            </a:prstGeom>
          </p:spPr>
          <p:txBody>
            <a:bodyPr wrap="square">
              <a:spAutoFit/>
            </a:bodyPr>
            <a:lstStyle/>
            <a:p>
              <a:pPr algn="l"/>
              <a:r>
                <a:rPr lang="zh-CN" altLang="en-US" sz="2800" i="1">
                  <a:solidFill>
                    <a:schemeClr val="tx2"/>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rPr>
                <a:t>Francis Bacon</a:t>
              </a:r>
              <a:endParaRPr lang="zh-CN" altLang="en-US" sz="2800" i="1">
                <a:solidFill>
                  <a:schemeClr val="tx2"/>
                </a:solidFill>
                <a:effectLst>
                  <a:outerShdw blurRad="38100" dist="38100" dir="2700000" algn="tl">
                    <a:srgbClr val="000000">
                      <a:alpha val="43137"/>
                    </a:srgbClr>
                  </a:outerShdw>
                </a:effectLst>
                <a:latin typeface="方正粗黑宋简体" panose="02000000000000000000" charset="-122"/>
                <a:ea typeface="方正粗黑宋简体" panose="02000000000000000000" charset="-122"/>
              </a:endParaRPr>
            </a:p>
          </p:txBody>
        </p:sp>
        <p:cxnSp>
          <p:nvCxnSpPr>
            <p:cNvPr id="43" name="直接连接符 42"/>
            <p:cNvCxnSpPr/>
            <p:nvPr/>
          </p:nvCxnSpPr>
          <p:spPr>
            <a:xfrm>
              <a:off x="4946189" y="4534862"/>
              <a:ext cx="2040752" cy="1414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01</a:t>
            </a:r>
            <a:endParaRPr lang="zh-CN" altLang="en-US" sz="2800">
              <a:solidFill>
                <a:schemeClr val="accent1"/>
              </a:solidFill>
              <a:latin typeface="Agency FB" panose="020B0503020202020204" pitchFamily="34" charset="0"/>
              <a:ea typeface="+mj-ea"/>
            </a:endParaRPr>
          </a:p>
        </p:txBody>
      </p:sp>
      <p:pic>
        <p:nvPicPr>
          <p:cNvPr id="5" name="图片 4"/>
          <p:cNvPicPr>
            <a:picLocks noChangeAspect="1"/>
          </p:cNvPicPr>
          <p:nvPr/>
        </p:nvPicPr>
        <p:blipFill>
          <a:blip r:embed="rId2"/>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childTnLst>
                                    <p:set>
                                      <p:cBhvr>
                                        <p:cTn id="6" dur="1" fill="hold">
                                          <p:stCondLst>
                                            <p:cond delay="0"/>
                                          </p:stCondLst>
                                        </p:cTn>
                                        <p:tgtEl>
                                          <p:spTgt spid="39"/>
                                        </p:tgtEl>
                                        <p:attrNameLst>
                                          <p:attrName>style.visibility</p:attrName>
                                        </p:attrNameLst>
                                      </p:cBhvr>
                                      <p:to>
                                        <p:strVal val="visible"/>
                                      </p:to>
                                    </p:set>
                                    <p:animEffect transition="in" filter="fade">
                                      <p:cBhvr>
                                        <p:cTn id="7" dur="1500"/>
                                        <p:tgtEl>
                                          <p:spTgt spid="39"/>
                                        </p:tgtEl>
                                      </p:cBhvr>
                                    </p:animEffect>
                                  </p:childTnLst>
                                </p:cTn>
                              </p:par>
                              <p:par>
                                <p:cTn id="8" presetID="42" presetClass="path" presetSubtype="0" decel="100000" fill="hold" nodeType="withEffect">
                                  <p:childTnLst>
                                    <p:animMotion origin="layout" path="M 8.33333E-07 3.33333E-06 L 8.33333E-07 0.075" pathEditMode="relative" rAng="0" ptsTypes="AA">
                                      <p:cBhvr>
                                        <p:cTn id="9" dur="1500" spd="-100000" fill="hold"/>
                                        <p:tgtEl>
                                          <p:spTgt spid="39"/>
                                        </p:tgtEl>
                                        <p:attrNameLst>
                                          <p:attrName>ppt_x</p:attrName>
                                          <p:attrName>ppt_y</p:attrName>
                                        </p:attrNameLst>
                                      </p:cBhvr>
                                      <p:rCtr x="0" y="3750"/>
                                    </p:animMotion>
                                  </p:childTnLst>
                                </p:cTn>
                              </p:par>
                            </p:childTnLst>
                          </p:cTn>
                        </p:par>
                        <p:par>
                          <p:cTn id="10" fill="hold">
                            <p:stCondLst>
                              <p:cond delay="1500"/>
                            </p:stCondLst>
                            <p:childTnLst>
                              <p:par>
                                <p:cTn id="11" presetID="49" presetClass="entr" presetSubtype="0" decel="100000" fill="hold" grpId="5" nodeType="afterEffec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 calcmode="lin" valueType="num">
                                      <p:cBhvr>
                                        <p:cTn id="15" dur="500" fill="hold"/>
                                        <p:tgtEl>
                                          <p:spTgt spid="38"/>
                                        </p:tgtEl>
                                        <p:attrNameLst>
                                          <p:attrName>style.rotation</p:attrName>
                                        </p:attrNameLst>
                                      </p:cBhvr>
                                      <p:tavLst>
                                        <p:tav tm="0">
                                          <p:val>
                                            <p:fltVal val="360"/>
                                          </p:val>
                                        </p:tav>
                                        <p:tav tm="100000">
                                          <p:val>
                                            <p:fltVal val="0"/>
                                          </p:val>
                                        </p:tav>
                                      </p:tavLst>
                                    </p:anim>
                                    <p:animEffect transition="in" filter="fade">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5"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ADMINI~1/AppData/Local/Temp/kaimatting_20190905184554/output_20190905184611..pngoutput_20190905184611."/>
          <p:cNvPicPr>
            <a:picLocks noChangeAspect="1"/>
          </p:cNvPicPr>
          <p:nvPr/>
        </p:nvPicPr>
        <p:blipFill>
          <a:blip r:embed="rId1" cstate="print"/>
          <a:stretch>
            <a:fillRect/>
          </a:stretch>
        </p:blipFill>
        <p:spPr>
          <a:xfrm>
            <a:off x="8569325" y="3843020"/>
            <a:ext cx="1945005" cy="721995"/>
          </a:xfrm>
          <a:prstGeom prst="rect">
            <a:avLst/>
          </a:prstGeom>
        </p:spPr>
      </p:pic>
      <p:pic>
        <p:nvPicPr>
          <p:cNvPr id="3" name="图片 2" descr="旅游书"/>
          <p:cNvPicPr>
            <a:picLocks noChangeAspect="1"/>
          </p:cNvPicPr>
          <p:nvPr/>
        </p:nvPicPr>
        <p:blipFill>
          <a:blip r:embed="rId2" cstate="print"/>
          <a:stretch>
            <a:fillRect/>
          </a:stretch>
        </p:blipFill>
        <p:spPr>
          <a:xfrm>
            <a:off x="4624705" y="3009265"/>
            <a:ext cx="2939415" cy="2939415"/>
          </a:xfrm>
          <a:prstGeom prst="flowChartProcess">
            <a:avLst/>
          </a:prstGeom>
        </p:spPr>
      </p:pic>
      <p:pic>
        <p:nvPicPr>
          <p:cNvPr id="2" name="图片 1" descr="旅行社"/>
          <p:cNvPicPr>
            <a:picLocks noChangeAspect="1"/>
          </p:cNvPicPr>
          <p:nvPr/>
        </p:nvPicPr>
        <p:blipFill>
          <a:blip r:embed="rId3" cstate="print"/>
          <a:srcRect l="3829" r="36372"/>
          <a:stretch>
            <a:fillRect/>
          </a:stretch>
        </p:blipFill>
        <p:spPr>
          <a:xfrm>
            <a:off x="1350645" y="3002280"/>
            <a:ext cx="2684145" cy="2959735"/>
          </a:xfrm>
          <a:prstGeom prst="roundRect">
            <a:avLst/>
          </a:prstGeom>
        </p:spPr>
      </p:pic>
      <p:sp>
        <p:nvSpPr>
          <p:cNvPr id="57" name="圆角矩形 17"/>
          <p:cNvSpPr/>
          <p:nvPr/>
        </p:nvSpPr>
        <p:spPr>
          <a:xfrm>
            <a:off x="8156184" y="3002409"/>
            <a:ext cx="2671762" cy="2918719"/>
          </a:xfrm>
          <a:prstGeom prst="roundRect">
            <a:avLst>
              <a:gd name="adj" fmla="val 7503"/>
            </a:avLst>
          </a:prstGeom>
          <a:noFill/>
          <a:ln w="25400" cap="flat" cmpd="sng">
            <a:solidFill>
              <a:schemeClr val="bg2">
                <a:lumMod val="75000"/>
              </a:schemeClr>
            </a:solidFill>
            <a:prstDash val="solid"/>
            <a:round/>
          </a:ln>
          <a:effectLst/>
        </p:spPr>
        <p:txBody>
          <a:bodyPr wrap="square" lIns="180000" tIns="0" rIns="180000" bIns="0" anchor="ctr">
            <a:noAutofit/>
          </a:bodyPr>
          <a:lstStyle/>
          <a:p>
            <a:pPr algn="ctr" fontAlgn="base">
              <a:lnSpc>
                <a:spcPct val="120000"/>
              </a:lnSpc>
              <a:spcBef>
                <a:spcPct val="0"/>
              </a:spcBef>
              <a:spcAft>
                <a:spcPct val="0"/>
              </a:spcAft>
              <a:defRPr/>
            </a:pPr>
            <a:endParaRPr lang="en-US" altLang="zh-CN" sz="2400">
              <a:solidFill>
                <a:schemeClr val="accent1"/>
              </a:solidFill>
              <a:latin typeface="+mj-ea"/>
              <a:ea typeface="+mj-ea"/>
            </a:endParaRPr>
          </a:p>
          <a:p>
            <a:pPr algn="ctr" fontAlgn="base">
              <a:lnSpc>
                <a:spcPct val="120000"/>
              </a:lnSpc>
              <a:spcBef>
                <a:spcPct val="0"/>
              </a:spcBef>
              <a:spcAft>
                <a:spcPct val="0"/>
              </a:spcAft>
              <a:defRPr/>
            </a:pPr>
            <a:endParaRPr lang="zh-CN" altLang="en-US" sz="1200">
              <a:solidFill>
                <a:schemeClr val="tx2"/>
              </a:solidFill>
              <a:latin typeface="+mn-ea"/>
            </a:endParaRPr>
          </a:p>
        </p:txBody>
      </p:sp>
      <p:grpSp>
        <p:nvGrpSpPr>
          <p:cNvPr id="58" name="组合 57"/>
          <p:cNvGrpSpPr/>
          <p:nvPr/>
        </p:nvGrpSpPr>
        <p:grpSpPr>
          <a:xfrm>
            <a:off x="8569560" y="1874005"/>
            <a:ext cx="1845011" cy="1845680"/>
            <a:chOff x="8569560" y="1874005"/>
            <a:chExt cx="1845011" cy="1845680"/>
          </a:xfrm>
        </p:grpSpPr>
        <p:sp>
          <p:nvSpPr>
            <p:cNvPr id="59" name="椭圆 58"/>
            <p:cNvSpPr/>
            <p:nvPr/>
          </p:nvSpPr>
          <p:spPr>
            <a:xfrm>
              <a:off x="8569560" y="1874005"/>
              <a:ext cx="1845011" cy="18456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165"/>
            <p:cNvSpPr>
              <a:spLocks noEditPoints="1"/>
            </p:cNvSpPr>
            <p:nvPr/>
          </p:nvSpPr>
          <p:spPr bwMode="auto">
            <a:xfrm>
              <a:off x="9188777" y="2589271"/>
              <a:ext cx="606576" cy="415148"/>
            </a:xfrm>
            <a:custGeom>
              <a:avLst/>
              <a:gdLst>
                <a:gd name="T0" fmla="*/ 135 w 140"/>
                <a:gd name="T1" fmla="*/ 11 h 96"/>
                <a:gd name="T2" fmla="*/ 121 w 140"/>
                <a:gd name="T3" fmla="*/ 5 h 96"/>
                <a:gd name="T4" fmla="*/ 108 w 140"/>
                <a:gd name="T5" fmla="*/ 11 h 96"/>
                <a:gd name="T6" fmla="*/ 102 w 140"/>
                <a:gd name="T7" fmla="*/ 24 h 96"/>
                <a:gd name="T8" fmla="*/ 104 w 140"/>
                <a:gd name="T9" fmla="*/ 32 h 96"/>
                <a:gd name="T10" fmla="*/ 81 w 140"/>
                <a:gd name="T11" fmla="*/ 52 h 96"/>
                <a:gd name="T12" fmla="*/ 69 w 140"/>
                <a:gd name="T13" fmla="*/ 49 h 96"/>
                <a:gd name="T14" fmla="*/ 57 w 140"/>
                <a:gd name="T15" fmla="*/ 52 h 96"/>
                <a:gd name="T16" fmla="*/ 41 w 140"/>
                <a:gd name="T17" fmla="*/ 33 h 96"/>
                <a:gd name="T18" fmla="*/ 37 w 140"/>
                <a:gd name="T19" fmla="*/ 6 h 96"/>
                <a:gd name="T20" fmla="*/ 22 w 140"/>
                <a:gd name="T21" fmla="*/ 0 h 96"/>
                <a:gd name="T22" fmla="*/ 6 w 140"/>
                <a:gd name="T23" fmla="*/ 6 h 96"/>
                <a:gd name="T24" fmla="*/ 0 w 140"/>
                <a:gd name="T25" fmla="*/ 22 h 96"/>
                <a:gd name="T26" fmla="*/ 6 w 140"/>
                <a:gd name="T27" fmla="*/ 37 h 96"/>
                <a:gd name="T28" fmla="*/ 22 w 140"/>
                <a:gd name="T29" fmla="*/ 43 h 96"/>
                <a:gd name="T30" fmla="*/ 32 w 140"/>
                <a:gd name="T31" fmla="*/ 41 h 96"/>
                <a:gd name="T32" fmla="*/ 49 w 140"/>
                <a:gd name="T33" fmla="*/ 60 h 96"/>
                <a:gd name="T34" fmla="*/ 52 w 140"/>
                <a:gd name="T35" fmla="*/ 89 h 96"/>
                <a:gd name="T36" fmla="*/ 69 w 140"/>
                <a:gd name="T37" fmla="*/ 96 h 96"/>
                <a:gd name="T38" fmla="*/ 85 w 140"/>
                <a:gd name="T39" fmla="*/ 89 h 96"/>
                <a:gd name="T40" fmla="*/ 89 w 140"/>
                <a:gd name="T41" fmla="*/ 61 h 96"/>
                <a:gd name="T42" fmla="*/ 113 w 140"/>
                <a:gd name="T43" fmla="*/ 41 h 96"/>
                <a:gd name="T44" fmla="*/ 121 w 140"/>
                <a:gd name="T45" fmla="*/ 43 h 96"/>
                <a:gd name="T46" fmla="*/ 135 w 140"/>
                <a:gd name="T47" fmla="*/ 37 h 96"/>
                <a:gd name="T48" fmla="*/ 140 w 140"/>
                <a:gd name="T49" fmla="*/ 24 h 96"/>
                <a:gd name="T50" fmla="*/ 135 w 140"/>
                <a:gd name="T51" fmla="*/ 11 h 96"/>
                <a:gd name="T52" fmla="*/ 15 w 140"/>
                <a:gd name="T53" fmla="*/ 29 h 96"/>
                <a:gd name="T54" fmla="*/ 12 w 140"/>
                <a:gd name="T55" fmla="*/ 22 h 96"/>
                <a:gd name="T56" fmla="*/ 15 w 140"/>
                <a:gd name="T57" fmla="*/ 15 h 96"/>
                <a:gd name="T58" fmla="*/ 22 w 140"/>
                <a:gd name="T59" fmla="*/ 12 h 96"/>
                <a:gd name="T60" fmla="*/ 29 w 140"/>
                <a:gd name="T61" fmla="*/ 15 h 96"/>
                <a:gd name="T62" fmla="*/ 29 w 140"/>
                <a:gd name="T63" fmla="*/ 29 h 96"/>
                <a:gd name="T64" fmla="*/ 15 w 140"/>
                <a:gd name="T65" fmla="*/ 29 h 96"/>
                <a:gd name="T66" fmla="*/ 126 w 140"/>
                <a:gd name="T67" fmla="*/ 29 h 96"/>
                <a:gd name="T68" fmla="*/ 116 w 140"/>
                <a:gd name="T69" fmla="*/ 29 h 96"/>
                <a:gd name="T70" fmla="*/ 114 w 140"/>
                <a:gd name="T71" fmla="*/ 24 h 96"/>
                <a:gd name="T72" fmla="*/ 116 w 140"/>
                <a:gd name="T73" fmla="*/ 19 h 96"/>
                <a:gd name="T74" fmla="*/ 121 w 140"/>
                <a:gd name="T75" fmla="*/ 17 h 96"/>
                <a:gd name="T76" fmla="*/ 126 w 140"/>
                <a:gd name="T77" fmla="*/ 19 h 96"/>
                <a:gd name="T78" fmla="*/ 128 w 140"/>
                <a:gd name="T79" fmla="*/ 24 h 96"/>
                <a:gd name="T80" fmla="*/ 126 w 140"/>
                <a:gd name="T81"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96">
                  <a:moveTo>
                    <a:pt x="135" y="11"/>
                  </a:moveTo>
                  <a:cubicBezTo>
                    <a:pt x="131" y="7"/>
                    <a:pt x="126" y="5"/>
                    <a:pt x="121" y="5"/>
                  </a:cubicBezTo>
                  <a:cubicBezTo>
                    <a:pt x="116" y="5"/>
                    <a:pt x="111" y="7"/>
                    <a:pt x="108" y="11"/>
                  </a:cubicBezTo>
                  <a:cubicBezTo>
                    <a:pt x="104" y="14"/>
                    <a:pt x="102" y="19"/>
                    <a:pt x="102" y="24"/>
                  </a:cubicBezTo>
                  <a:cubicBezTo>
                    <a:pt x="102" y="27"/>
                    <a:pt x="103" y="30"/>
                    <a:pt x="104" y="32"/>
                  </a:cubicBezTo>
                  <a:cubicBezTo>
                    <a:pt x="81" y="52"/>
                    <a:pt x="81" y="52"/>
                    <a:pt x="81" y="52"/>
                  </a:cubicBezTo>
                  <a:cubicBezTo>
                    <a:pt x="77" y="50"/>
                    <a:pt x="73" y="49"/>
                    <a:pt x="69" y="49"/>
                  </a:cubicBezTo>
                  <a:cubicBezTo>
                    <a:pt x="65" y="49"/>
                    <a:pt x="61" y="50"/>
                    <a:pt x="57" y="52"/>
                  </a:cubicBezTo>
                  <a:cubicBezTo>
                    <a:pt x="41" y="33"/>
                    <a:pt x="41" y="33"/>
                    <a:pt x="41" y="33"/>
                  </a:cubicBezTo>
                  <a:cubicBezTo>
                    <a:pt x="45" y="24"/>
                    <a:pt x="44" y="13"/>
                    <a:pt x="37" y="6"/>
                  </a:cubicBezTo>
                  <a:cubicBezTo>
                    <a:pt x="33" y="2"/>
                    <a:pt x="28" y="0"/>
                    <a:pt x="22" y="0"/>
                  </a:cubicBezTo>
                  <a:cubicBezTo>
                    <a:pt x="16" y="0"/>
                    <a:pt x="11" y="2"/>
                    <a:pt x="6" y="6"/>
                  </a:cubicBezTo>
                  <a:cubicBezTo>
                    <a:pt x="2" y="10"/>
                    <a:pt x="0" y="16"/>
                    <a:pt x="0" y="22"/>
                  </a:cubicBezTo>
                  <a:cubicBezTo>
                    <a:pt x="0" y="27"/>
                    <a:pt x="2" y="33"/>
                    <a:pt x="6" y="37"/>
                  </a:cubicBezTo>
                  <a:cubicBezTo>
                    <a:pt x="11" y="41"/>
                    <a:pt x="16" y="43"/>
                    <a:pt x="22" y="43"/>
                  </a:cubicBezTo>
                  <a:cubicBezTo>
                    <a:pt x="25" y="43"/>
                    <a:pt x="29" y="42"/>
                    <a:pt x="32" y="41"/>
                  </a:cubicBezTo>
                  <a:cubicBezTo>
                    <a:pt x="49" y="60"/>
                    <a:pt x="49" y="60"/>
                    <a:pt x="49" y="60"/>
                  </a:cubicBezTo>
                  <a:cubicBezTo>
                    <a:pt x="43" y="69"/>
                    <a:pt x="44" y="81"/>
                    <a:pt x="52" y="89"/>
                  </a:cubicBezTo>
                  <a:cubicBezTo>
                    <a:pt x="56" y="94"/>
                    <a:pt x="62" y="96"/>
                    <a:pt x="69" y="96"/>
                  </a:cubicBezTo>
                  <a:cubicBezTo>
                    <a:pt x="75" y="96"/>
                    <a:pt x="81" y="94"/>
                    <a:pt x="85" y="89"/>
                  </a:cubicBezTo>
                  <a:cubicBezTo>
                    <a:pt x="93" y="82"/>
                    <a:pt x="94" y="70"/>
                    <a:pt x="89" y="61"/>
                  </a:cubicBezTo>
                  <a:cubicBezTo>
                    <a:pt x="113" y="41"/>
                    <a:pt x="113" y="41"/>
                    <a:pt x="113" y="41"/>
                  </a:cubicBezTo>
                  <a:cubicBezTo>
                    <a:pt x="115" y="42"/>
                    <a:pt x="118" y="43"/>
                    <a:pt x="121" y="43"/>
                  </a:cubicBezTo>
                  <a:cubicBezTo>
                    <a:pt x="126" y="43"/>
                    <a:pt x="131" y="41"/>
                    <a:pt x="135" y="37"/>
                  </a:cubicBezTo>
                  <a:cubicBezTo>
                    <a:pt x="138" y="34"/>
                    <a:pt x="140" y="29"/>
                    <a:pt x="140" y="24"/>
                  </a:cubicBezTo>
                  <a:cubicBezTo>
                    <a:pt x="140" y="19"/>
                    <a:pt x="138" y="14"/>
                    <a:pt x="135" y="11"/>
                  </a:cubicBezTo>
                  <a:close/>
                  <a:moveTo>
                    <a:pt x="15" y="29"/>
                  </a:moveTo>
                  <a:cubicBezTo>
                    <a:pt x="13" y="27"/>
                    <a:pt x="12" y="24"/>
                    <a:pt x="12" y="22"/>
                  </a:cubicBezTo>
                  <a:cubicBezTo>
                    <a:pt x="12" y="19"/>
                    <a:pt x="13" y="17"/>
                    <a:pt x="15" y="15"/>
                  </a:cubicBezTo>
                  <a:cubicBezTo>
                    <a:pt x="17" y="13"/>
                    <a:pt x="19" y="12"/>
                    <a:pt x="22" y="12"/>
                  </a:cubicBezTo>
                  <a:cubicBezTo>
                    <a:pt x="24" y="12"/>
                    <a:pt x="27" y="13"/>
                    <a:pt x="29" y="15"/>
                  </a:cubicBezTo>
                  <a:cubicBezTo>
                    <a:pt x="33" y="18"/>
                    <a:pt x="33" y="25"/>
                    <a:pt x="29" y="29"/>
                  </a:cubicBezTo>
                  <a:cubicBezTo>
                    <a:pt x="25" y="32"/>
                    <a:pt x="19" y="32"/>
                    <a:pt x="15" y="29"/>
                  </a:cubicBezTo>
                  <a:close/>
                  <a:moveTo>
                    <a:pt x="126" y="29"/>
                  </a:moveTo>
                  <a:cubicBezTo>
                    <a:pt x="123" y="32"/>
                    <a:pt x="119" y="32"/>
                    <a:pt x="116" y="29"/>
                  </a:cubicBezTo>
                  <a:cubicBezTo>
                    <a:pt x="115" y="28"/>
                    <a:pt x="114" y="26"/>
                    <a:pt x="114" y="24"/>
                  </a:cubicBezTo>
                  <a:cubicBezTo>
                    <a:pt x="114" y="22"/>
                    <a:pt x="115" y="21"/>
                    <a:pt x="116" y="19"/>
                  </a:cubicBezTo>
                  <a:cubicBezTo>
                    <a:pt x="118" y="18"/>
                    <a:pt x="119" y="17"/>
                    <a:pt x="121" y="17"/>
                  </a:cubicBezTo>
                  <a:cubicBezTo>
                    <a:pt x="123" y="17"/>
                    <a:pt x="125" y="18"/>
                    <a:pt x="126" y="19"/>
                  </a:cubicBezTo>
                  <a:cubicBezTo>
                    <a:pt x="127" y="21"/>
                    <a:pt x="128" y="22"/>
                    <a:pt x="128" y="24"/>
                  </a:cubicBezTo>
                  <a:cubicBezTo>
                    <a:pt x="128" y="26"/>
                    <a:pt x="127" y="28"/>
                    <a:pt x="126" y="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圆角矩形 17"/>
          <p:cNvSpPr/>
          <p:nvPr/>
        </p:nvSpPr>
        <p:spPr>
          <a:xfrm>
            <a:off x="1364054" y="3002409"/>
            <a:ext cx="2671762" cy="2918719"/>
          </a:xfrm>
          <a:prstGeom prst="roundRect">
            <a:avLst>
              <a:gd name="adj" fmla="val 7503"/>
            </a:avLst>
          </a:prstGeom>
          <a:noFill/>
          <a:ln w="25400" cap="flat" cmpd="sng">
            <a:solidFill>
              <a:schemeClr val="bg2">
                <a:lumMod val="75000"/>
              </a:schemeClr>
            </a:solidFill>
            <a:prstDash val="solid"/>
            <a:round/>
          </a:ln>
          <a:effectLst/>
        </p:spPr>
        <p:txBody>
          <a:bodyPr wrap="square" lIns="180000" tIns="0" rIns="180000" bIns="0" anchor="ctr">
            <a:noAutofit/>
          </a:bodyPr>
          <a:lstStyle/>
          <a:p>
            <a:pPr algn="ctr" fontAlgn="base">
              <a:lnSpc>
                <a:spcPct val="120000"/>
              </a:lnSpc>
              <a:spcBef>
                <a:spcPct val="0"/>
              </a:spcBef>
              <a:spcAft>
                <a:spcPct val="0"/>
              </a:spcAft>
              <a:defRPr/>
            </a:pPr>
            <a:endParaRPr lang="en-US" altLang="zh-CN" sz="2400">
              <a:solidFill>
                <a:schemeClr val="accent1"/>
              </a:solidFill>
              <a:latin typeface="+mj-ea"/>
              <a:ea typeface="+mj-ea"/>
            </a:endParaRPr>
          </a:p>
          <a:p>
            <a:pPr algn="ctr" fontAlgn="base">
              <a:lnSpc>
                <a:spcPct val="120000"/>
              </a:lnSpc>
              <a:spcBef>
                <a:spcPct val="0"/>
              </a:spcBef>
              <a:spcAft>
                <a:spcPct val="0"/>
              </a:spcAft>
              <a:defRPr/>
            </a:pPr>
            <a:endParaRPr lang="en-US" altLang="zh-CN" sz="2400">
              <a:solidFill>
                <a:schemeClr val="accent1"/>
              </a:solidFill>
              <a:latin typeface="+mj-ea"/>
              <a:ea typeface="+mj-ea"/>
            </a:endParaRPr>
          </a:p>
          <a:p>
            <a:pPr algn="ctr" fontAlgn="base">
              <a:lnSpc>
                <a:spcPct val="120000"/>
              </a:lnSpc>
              <a:spcBef>
                <a:spcPct val="0"/>
              </a:spcBef>
              <a:spcAft>
                <a:spcPct val="0"/>
              </a:spcAft>
              <a:defRPr/>
            </a:pPr>
            <a:endParaRPr lang="zh-CN" altLang="en-US" sz="1200">
              <a:solidFill>
                <a:schemeClr val="tx2"/>
              </a:solidFill>
              <a:latin typeface="+mn-ea"/>
            </a:endParaRPr>
          </a:p>
        </p:txBody>
      </p:sp>
      <p:grpSp>
        <p:nvGrpSpPr>
          <p:cNvPr id="62" name="组合 61"/>
          <p:cNvGrpSpPr/>
          <p:nvPr/>
        </p:nvGrpSpPr>
        <p:grpSpPr>
          <a:xfrm>
            <a:off x="1777430" y="1874005"/>
            <a:ext cx="1845011" cy="1845680"/>
            <a:chOff x="1577014" y="1874005"/>
            <a:chExt cx="1845011" cy="1845680"/>
          </a:xfrm>
        </p:grpSpPr>
        <p:sp>
          <p:nvSpPr>
            <p:cNvPr id="63" name="椭圆 62"/>
            <p:cNvSpPr/>
            <p:nvPr/>
          </p:nvSpPr>
          <p:spPr>
            <a:xfrm>
              <a:off x="1577014" y="1874005"/>
              <a:ext cx="1845011" cy="1845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2272105" y="2582076"/>
              <a:ext cx="454828" cy="461837"/>
              <a:chOff x="8338062" y="2235822"/>
              <a:chExt cx="518093" cy="526074"/>
            </a:xfrm>
            <a:solidFill>
              <a:schemeClr val="bg2"/>
            </a:solidFill>
          </p:grpSpPr>
          <p:sp>
            <p:nvSpPr>
              <p:cNvPr id="65" name="Freeform 78"/>
              <p:cNvSpPr>
                <a:spLocks noEditPoints="1"/>
              </p:cNvSpPr>
              <p:nvPr/>
            </p:nvSpPr>
            <p:spPr bwMode="auto">
              <a:xfrm>
                <a:off x="8338062" y="2235822"/>
                <a:ext cx="518093" cy="386107"/>
              </a:xfrm>
              <a:custGeom>
                <a:avLst/>
                <a:gdLst>
                  <a:gd name="T0" fmla="*/ 52 w 140"/>
                  <a:gd name="T1" fmla="*/ 75 h 105"/>
                  <a:gd name="T2" fmla="*/ 52 w 140"/>
                  <a:gd name="T3" fmla="*/ 76 h 105"/>
                  <a:gd name="T4" fmla="*/ 53 w 140"/>
                  <a:gd name="T5" fmla="*/ 76 h 105"/>
                  <a:gd name="T6" fmla="*/ 52 w 140"/>
                  <a:gd name="T7" fmla="*/ 75 h 105"/>
                  <a:gd name="T8" fmla="*/ 136 w 140"/>
                  <a:gd name="T9" fmla="*/ 0 h 105"/>
                  <a:gd name="T10" fmla="*/ 4 w 140"/>
                  <a:gd name="T11" fmla="*/ 0 h 105"/>
                  <a:gd name="T12" fmla="*/ 0 w 140"/>
                  <a:gd name="T13" fmla="*/ 4 h 105"/>
                  <a:gd name="T14" fmla="*/ 0 w 140"/>
                  <a:gd name="T15" fmla="*/ 16 h 105"/>
                  <a:gd name="T16" fmla="*/ 4 w 140"/>
                  <a:gd name="T17" fmla="*/ 20 h 105"/>
                  <a:gd name="T18" fmla="*/ 6 w 140"/>
                  <a:gd name="T19" fmla="*/ 20 h 105"/>
                  <a:gd name="T20" fmla="*/ 10 w 140"/>
                  <a:gd name="T21" fmla="*/ 24 h 105"/>
                  <a:gd name="T22" fmla="*/ 10 w 140"/>
                  <a:gd name="T23" fmla="*/ 101 h 105"/>
                  <a:gd name="T24" fmla="*/ 14 w 140"/>
                  <a:gd name="T25" fmla="*/ 105 h 105"/>
                  <a:gd name="T26" fmla="*/ 126 w 140"/>
                  <a:gd name="T27" fmla="*/ 105 h 105"/>
                  <a:gd name="T28" fmla="*/ 130 w 140"/>
                  <a:gd name="T29" fmla="*/ 101 h 105"/>
                  <a:gd name="T30" fmla="*/ 130 w 140"/>
                  <a:gd name="T31" fmla="*/ 24 h 105"/>
                  <a:gd name="T32" fmla="*/ 134 w 140"/>
                  <a:gd name="T33" fmla="*/ 20 h 105"/>
                  <a:gd name="T34" fmla="*/ 136 w 140"/>
                  <a:gd name="T35" fmla="*/ 20 h 105"/>
                  <a:gd name="T36" fmla="*/ 140 w 140"/>
                  <a:gd name="T37" fmla="*/ 16 h 105"/>
                  <a:gd name="T38" fmla="*/ 140 w 140"/>
                  <a:gd name="T39" fmla="*/ 4 h 105"/>
                  <a:gd name="T40" fmla="*/ 136 w 140"/>
                  <a:gd name="T41" fmla="*/ 0 h 105"/>
                  <a:gd name="T42" fmla="*/ 86 w 140"/>
                  <a:gd name="T43" fmla="*/ 56 h 105"/>
                  <a:gd name="T44" fmla="*/ 72 w 140"/>
                  <a:gd name="T45" fmla="*/ 56 h 105"/>
                  <a:gd name="T46" fmla="*/ 72 w 140"/>
                  <a:gd name="T47" fmla="*/ 42 h 105"/>
                  <a:gd name="T48" fmla="*/ 86 w 140"/>
                  <a:gd name="T49" fmla="*/ 56 h 105"/>
                  <a:gd name="T50" fmla="*/ 77 w 140"/>
                  <a:gd name="T51" fmla="*/ 82 h 105"/>
                  <a:gd name="T52" fmla="*/ 70 w 140"/>
                  <a:gd name="T53" fmla="*/ 83 h 105"/>
                  <a:gd name="T54" fmla="*/ 53 w 140"/>
                  <a:gd name="T55" fmla="*/ 76 h 105"/>
                  <a:gd name="T56" fmla="*/ 52 w 140"/>
                  <a:gd name="T57" fmla="*/ 75 h 105"/>
                  <a:gd name="T58" fmla="*/ 45 w 140"/>
                  <a:gd name="T59" fmla="*/ 58 h 105"/>
                  <a:gd name="T60" fmla="*/ 47 w 140"/>
                  <a:gd name="T61" fmla="*/ 51 h 105"/>
                  <a:gd name="T62" fmla="*/ 68 w 140"/>
                  <a:gd name="T63" fmla="*/ 34 h 105"/>
                  <a:gd name="T64" fmla="*/ 68 w 140"/>
                  <a:gd name="T65" fmla="*/ 60 h 105"/>
                  <a:gd name="T66" fmla="*/ 95 w 140"/>
                  <a:gd name="T67" fmla="*/ 60 h 105"/>
                  <a:gd name="T68" fmla="*/ 77 w 140"/>
                  <a:gd name="T69" fmla="*/ 82 h 105"/>
                  <a:gd name="T70" fmla="*/ 52 w 140"/>
                  <a:gd name="T71" fmla="*/ 75 h 105"/>
                  <a:gd name="T72" fmla="*/ 52 w 140"/>
                  <a:gd name="T73" fmla="*/ 76 h 105"/>
                  <a:gd name="T74" fmla="*/ 53 w 140"/>
                  <a:gd name="T75" fmla="*/ 76 h 105"/>
                  <a:gd name="T76" fmla="*/ 52 w 140"/>
                  <a:gd name="T77" fmla="*/ 7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05">
                    <a:moveTo>
                      <a:pt x="52" y="75"/>
                    </a:moveTo>
                    <a:cubicBezTo>
                      <a:pt x="52" y="76"/>
                      <a:pt x="52" y="76"/>
                      <a:pt x="52" y="76"/>
                    </a:cubicBezTo>
                    <a:cubicBezTo>
                      <a:pt x="53" y="76"/>
                      <a:pt x="53" y="76"/>
                      <a:pt x="53" y="76"/>
                    </a:cubicBezTo>
                    <a:cubicBezTo>
                      <a:pt x="53" y="76"/>
                      <a:pt x="52" y="75"/>
                      <a:pt x="52" y="75"/>
                    </a:cubicBezTo>
                    <a:close/>
                    <a:moveTo>
                      <a:pt x="136" y="0"/>
                    </a:moveTo>
                    <a:cubicBezTo>
                      <a:pt x="4" y="0"/>
                      <a:pt x="4" y="0"/>
                      <a:pt x="4" y="0"/>
                    </a:cubicBezTo>
                    <a:cubicBezTo>
                      <a:pt x="2" y="0"/>
                      <a:pt x="0" y="2"/>
                      <a:pt x="0" y="4"/>
                    </a:cubicBezTo>
                    <a:cubicBezTo>
                      <a:pt x="0" y="16"/>
                      <a:pt x="0" y="16"/>
                      <a:pt x="0" y="16"/>
                    </a:cubicBezTo>
                    <a:cubicBezTo>
                      <a:pt x="0" y="19"/>
                      <a:pt x="2" y="20"/>
                      <a:pt x="4" y="20"/>
                    </a:cubicBezTo>
                    <a:cubicBezTo>
                      <a:pt x="6" y="20"/>
                      <a:pt x="6" y="20"/>
                      <a:pt x="6" y="20"/>
                    </a:cubicBezTo>
                    <a:cubicBezTo>
                      <a:pt x="8" y="20"/>
                      <a:pt x="10" y="22"/>
                      <a:pt x="10" y="24"/>
                    </a:cubicBezTo>
                    <a:cubicBezTo>
                      <a:pt x="10" y="101"/>
                      <a:pt x="10" y="101"/>
                      <a:pt x="10" y="101"/>
                    </a:cubicBezTo>
                    <a:cubicBezTo>
                      <a:pt x="10" y="103"/>
                      <a:pt x="11" y="105"/>
                      <a:pt x="14" y="105"/>
                    </a:cubicBezTo>
                    <a:cubicBezTo>
                      <a:pt x="126" y="105"/>
                      <a:pt x="126" y="105"/>
                      <a:pt x="126" y="105"/>
                    </a:cubicBezTo>
                    <a:cubicBezTo>
                      <a:pt x="129" y="105"/>
                      <a:pt x="130" y="103"/>
                      <a:pt x="130" y="101"/>
                    </a:cubicBezTo>
                    <a:cubicBezTo>
                      <a:pt x="130" y="24"/>
                      <a:pt x="130" y="24"/>
                      <a:pt x="130" y="24"/>
                    </a:cubicBezTo>
                    <a:cubicBezTo>
                      <a:pt x="130" y="22"/>
                      <a:pt x="132" y="20"/>
                      <a:pt x="134" y="20"/>
                    </a:cubicBezTo>
                    <a:cubicBezTo>
                      <a:pt x="136" y="20"/>
                      <a:pt x="136" y="20"/>
                      <a:pt x="136" y="20"/>
                    </a:cubicBezTo>
                    <a:cubicBezTo>
                      <a:pt x="138" y="20"/>
                      <a:pt x="140" y="19"/>
                      <a:pt x="140" y="16"/>
                    </a:cubicBezTo>
                    <a:cubicBezTo>
                      <a:pt x="140" y="4"/>
                      <a:pt x="140" y="4"/>
                      <a:pt x="140" y="4"/>
                    </a:cubicBezTo>
                    <a:cubicBezTo>
                      <a:pt x="140" y="2"/>
                      <a:pt x="138" y="0"/>
                      <a:pt x="136" y="0"/>
                    </a:cubicBezTo>
                    <a:close/>
                    <a:moveTo>
                      <a:pt x="86" y="56"/>
                    </a:moveTo>
                    <a:cubicBezTo>
                      <a:pt x="72" y="56"/>
                      <a:pt x="72" y="56"/>
                      <a:pt x="72" y="56"/>
                    </a:cubicBezTo>
                    <a:cubicBezTo>
                      <a:pt x="72" y="42"/>
                      <a:pt x="72" y="42"/>
                      <a:pt x="72" y="42"/>
                    </a:cubicBezTo>
                    <a:cubicBezTo>
                      <a:pt x="79" y="43"/>
                      <a:pt x="85" y="49"/>
                      <a:pt x="86" y="56"/>
                    </a:cubicBezTo>
                    <a:close/>
                    <a:moveTo>
                      <a:pt x="77" y="82"/>
                    </a:moveTo>
                    <a:cubicBezTo>
                      <a:pt x="75" y="82"/>
                      <a:pt x="73" y="83"/>
                      <a:pt x="70" y="83"/>
                    </a:cubicBezTo>
                    <a:cubicBezTo>
                      <a:pt x="64" y="83"/>
                      <a:pt x="58" y="80"/>
                      <a:pt x="53" y="76"/>
                    </a:cubicBezTo>
                    <a:cubicBezTo>
                      <a:pt x="53" y="76"/>
                      <a:pt x="52" y="75"/>
                      <a:pt x="52" y="75"/>
                    </a:cubicBezTo>
                    <a:cubicBezTo>
                      <a:pt x="48" y="70"/>
                      <a:pt x="45" y="65"/>
                      <a:pt x="45" y="58"/>
                    </a:cubicBezTo>
                    <a:cubicBezTo>
                      <a:pt x="45" y="56"/>
                      <a:pt x="46" y="53"/>
                      <a:pt x="47" y="51"/>
                    </a:cubicBezTo>
                    <a:cubicBezTo>
                      <a:pt x="49" y="41"/>
                      <a:pt x="58" y="35"/>
                      <a:pt x="68" y="34"/>
                    </a:cubicBezTo>
                    <a:cubicBezTo>
                      <a:pt x="68" y="60"/>
                      <a:pt x="68" y="60"/>
                      <a:pt x="68" y="60"/>
                    </a:cubicBezTo>
                    <a:cubicBezTo>
                      <a:pt x="95" y="60"/>
                      <a:pt x="95" y="60"/>
                      <a:pt x="95" y="60"/>
                    </a:cubicBezTo>
                    <a:cubicBezTo>
                      <a:pt x="94" y="70"/>
                      <a:pt x="87" y="79"/>
                      <a:pt x="77" y="82"/>
                    </a:cubicBezTo>
                    <a:close/>
                    <a:moveTo>
                      <a:pt x="52" y="75"/>
                    </a:moveTo>
                    <a:cubicBezTo>
                      <a:pt x="52" y="76"/>
                      <a:pt x="52" y="76"/>
                      <a:pt x="52" y="76"/>
                    </a:cubicBezTo>
                    <a:cubicBezTo>
                      <a:pt x="53" y="76"/>
                      <a:pt x="53" y="76"/>
                      <a:pt x="53" y="76"/>
                    </a:cubicBezTo>
                    <a:cubicBezTo>
                      <a:pt x="53" y="76"/>
                      <a:pt x="52" y="75"/>
                      <a:pt x="52"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9"/>
              <p:cNvSpPr/>
              <p:nvPr/>
            </p:nvSpPr>
            <p:spPr bwMode="auto">
              <a:xfrm>
                <a:off x="8464138" y="2667342"/>
                <a:ext cx="265943" cy="94554"/>
              </a:xfrm>
              <a:custGeom>
                <a:avLst/>
                <a:gdLst>
                  <a:gd name="T0" fmla="*/ 47 w 72"/>
                  <a:gd name="T1" fmla="*/ 0 h 26"/>
                  <a:gd name="T2" fmla="*/ 40 w 72"/>
                  <a:gd name="T3" fmla="*/ 0 h 26"/>
                  <a:gd name="T4" fmla="*/ 32 w 72"/>
                  <a:gd name="T5" fmla="*/ 0 h 26"/>
                  <a:gd name="T6" fmla="*/ 14 w 72"/>
                  <a:gd name="T7" fmla="*/ 0 h 26"/>
                  <a:gd name="T8" fmla="*/ 9 w 72"/>
                  <a:gd name="T9" fmla="*/ 3 h 26"/>
                  <a:gd name="T10" fmla="*/ 1 w 72"/>
                  <a:gd name="T11" fmla="*/ 22 h 26"/>
                  <a:gd name="T12" fmla="*/ 3 w 72"/>
                  <a:gd name="T13" fmla="*/ 26 h 26"/>
                  <a:gd name="T14" fmla="*/ 14 w 72"/>
                  <a:gd name="T15" fmla="*/ 26 h 26"/>
                  <a:gd name="T16" fmla="*/ 20 w 72"/>
                  <a:gd name="T17" fmla="*/ 22 h 26"/>
                  <a:gd name="T18" fmla="*/ 23 w 72"/>
                  <a:gd name="T19" fmla="*/ 16 h 26"/>
                  <a:gd name="T20" fmla="*/ 29 w 72"/>
                  <a:gd name="T21" fmla="*/ 13 h 26"/>
                  <a:gd name="T22" fmla="*/ 43 w 72"/>
                  <a:gd name="T23" fmla="*/ 13 h 26"/>
                  <a:gd name="T24" fmla="*/ 49 w 72"/>
                  <a:gd name="T25" fmla="*/ 16 h 26"/>
                  <a:gd name="T26" fmla="*/ 52 w 72"/>
                  <a:gd name="T27" fmla="*/ 22 h 26"/>
                  <a:gd name="T28" fmla="*/ 58 w 72"/>
                  <a:gd name="T29" fmla="*/ 26 h 26"/>
                  <a:gd name="T30" fmla="*/ 69 w 72"/>
                  <a:gd name="T31" fmla="*/ 26 h 26"/>
                  <a:gd name="T32" fmla="*/ 71 w 72"/>
                  <a:gd name="T33" fmla="*/ 22 h 26"/>
                  <a:gd name="T34" fmla="*/ 63 w 72"/>
                  <a:gd name="T35" fmla="*/ 3 h 26"/>
                  <a:gd name="T36" fmla="*/ 58 w 72"/>
                  <a:gd name="T37" fmla="*/ 0 h 26"/>
                  <a:gd name="T38" fmla="*/ 47 w 72"/>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26">
                    <a:moveTo>
                      <a:pt x="47" y="0"/>
                    </a:moveTo>
                    <a:cubicBezTo>
                      <a:pt x="45" y="0"/>
                      <a:pt x="42" y="0"/>
                      <a:pt x="40" y="0"/>
                    </a:cubicBezTo>
                    <a:cubicBezTo>
                      <a:pt x="38" y="0"/>
                      <a:pt x="34" y="0"/>
                      <a:pt x="32" y="0"/>
                    </a:cubicBezTo>
                    <a:cubicBezTo>
                      <a:pt x="14" y="0"/>
                      <a:pt x="14" y="0"/>
                      <a:pt x="14" y="0"/>
                    </a:cubicBezTo>
                    <a:cubicBezTo>
                      <a:pt x="12" y="0"/>
                      <a:pt x="10" y="1"/>
                      <a:pt x="9" y="3"/>
                    </a:cubicBezTo>
                    <a:cubicBezTo>
                      <a:pt x="1" y="22"/>
                      <a:pt x="1" y="22"/>
                      <a:pt x="1" y="22"/>
                    </a:cubicBezTo>
                    <a:cubicBezTo>
                      <a:pt x="0" y="24"/>
                      <a:pt x="1" y="26"/>
                      <a:pt x="3" y="26"/>
                    </a:cubicBezTo>
                    <a:cubicBezTo>
                      <a:pt x="14" y="26"/>
                      <a:pt x="14" y="26"/>
                      <a:pt x="14" y="26"/>
                    </a:cubicBezTo>
                    <a:cubicBezTo>
                      <a:pt x="17" y="26"/>
                      <a:pt x="19" y="24"/>
                      <a:pt x="20" y="22"/>
                    </a:cubicBezTo>
                    <a:cubicBezTo>
                      <a:pt x="23" y="16"/>
                      <a:pt x="23" y="16"/>
                      <a:pt x="23" y="16"/>
                    </a:cubicBezTo>
                    <a:cubicBezTo>
                      <a:pt x="24" y="14"/>
                      <a:pt x="27" y="13"/>
                      <a:pt x="29" y="13"/>
                    </a:cubicBezTo>
                    <a:cubicBezTo>
                      <a:pt x="43" y="13"/>
                      <a:pt x="43" y="13"/>
                      <a:pt x="43" y="13"/>
                    </a:cubicBezTo>
                    <a:cubicBezTo>
                      <a:pt x="45" y="13"/>
                      <a:pt x="48" y="14"/>
                      <a:pt x="49" y="16"/>
                    </a:cubicBezTo>
                    <a:cubicBezTo>
                      <a:pt x="52" y="22"/>
                      <a:pt x="52" y="22"/>
                      <a:pt x="52" y="22"/>
                    </a:cubicBezTo>
                    <a:cubicBezTo>
                      <a:pt x="53" y="24"/>
                      <a:pt x="55" y="26"/>
                      <a:pt x="58" y="26"/>
                    </a:cubicBezTo>
                    <a:cubicBezTo>
                      <a:pt x="69" y="26"/>
                      <a:pt x="69" y="26"/>
                      <a:pt x="69" y="26"/>
                    </a:cubicBezTo>
                    <a:cubicBezTo>
                      <a:pt x="71" y="26"/>
                      <a:pt x="72" y="24"/>
                      <a:pt x="71" y="22"/>
                    </a:cubicBezTo>
                    <a:cubicBezTo>
                      <a:pt x="63" y="3"/>
                      <a:pt x="63" y="3"/>
                      <a:pt x="63" y="3"/>
                    </a:cubicBezTo>
                    <a:cubicBezTo>
                      <a:pt x="62" y="1"/>
                      <a:pt x="60" y="0"/>
                      <a:pt x="58" y="0"/>
                    </a:cubicBezTo>
                    <a:lnTo>
                      <a:pt x="4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7" name="椭圆 66"/>
          <p:cNvSpPr/>
          <p:nvPr/>
        </p:nvSpPr>
        <p:spPr>
          <a:xfrm>
            <a:off x="3096066" y="1874005"/>
            <a:ext cx="497567" cy="4977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a:solidFill>
                  <a:schemeClr val="bg1"/>
                </a:solidFill>
                <a:latin typeface="Agency FB" panose="020B0503020202020204" pitchFamily="34" charset="0"/>
              </a:rPr>
              <a:t>01</a:t>
            </a:r>
            <a:endParaRPr lang="zh-CN" altLang="en-US" sz="2000">
              <a:solidFill>
                <a:schemeClr val="bg1"/>
              </a:solidFill>
              <a:latin typeface="Agency FB" panose="020B0503020202020204" pitchFamily="34" charset="0"/>
            </a:endParaRPr>
          </a:p>
        </p:txBody>
      </p:sp>
      <p:sp>
        <p:nvSpPr>
          <p:cNvPr id="68" name="圆角矩形 17"/>
          <p:cNvSpPr/>
          <p:nvPr/>
        </p:nvSpPr>
        <p:spPr>
          <a:xfrm>
            <a:off x="4760119" y="3002409"/>
            <a:ext cx="2671762" cy="2918719"/>
          </a:xfrm>
          <a:prstGeom prst="roundRect">
            <a:avLst>
              <a:gd name="adj" fmla="val 7503"/>
            </a:avLst>
          </a:prstGeom>
          <a:noFill/>
          <a:ln w="25400" cap="flat" cmpd="sng">
            <a:solidFill>
              <a:schemeClr val="bg2">
                <a:lumMod val="75000"/>
              </a:schemeClr>
            </a:solidFill>
            <a:prstDash val="solid"/>
            <a:round/>
          </a:ln>
          <a:effectLst/>
        </p:spPr>
        <p:txBody>
          <a:bodyPr wrap="square" lIns="180000" tIns="0" rIns="180000" bIns="0" anchor="ctr">
            <a:noAutofit/>
          </a:bodyPr>
          <a:lstStyle/>
          <a:p>
            <a:pPr algn="ctr" fontAlgn="base">
              <a:lnSpc>
                <a:spcPct val="120000"/>
              </a:lnSpc>
              <a:spcBef>
                <a:spcPct val="0"/>
              </a:spcBef>
              <a:spcAft>
                <a:spcPct val="0"/>
              </a:spcAft>
              <a:defRPr/>
            </a:pPr>
            <a:endParaRPr lang="zh-CN" altLang="en-US" sz="1200">
              <a:solidFill>
                <a:schemeClr val="tx2"/>
              </a:solidFill>
              <a:latin typeface="+mn-ea"/>
            </a:endParaRPr>
          </a:p>
        </p:txBody>
      </p:sp>
      <p:sp>
        <p:nvSpPr>
          <p:cNvPr id="69" name="椭圆 68"/>
          <p:cNvSpPr/>
          <p:nvPr/>
        </p:nvSpPr>
        <p:spPr>
          <a:xfrm>
            <a:off x="9888196" y="1874005"/>
            <a:ext cx="497567" cy="4977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a:solidFill>
                  <a:schemeClr val="bg1"/>
                </a:solidFill>
                <a:latin typeface="Agency FB" panose="020B0503020202020204" pitchFamily="34" charset="0"/>
              </a:rPr>
              <a:t>03</a:t>
            </a:r>
            <a:endParaRPr lang="zh-CN" altLang="en-US" sz="2000">
              <a:solidFill>
                <a:schemeClr val="bg1"/>
              </a:solidFill>
              <a:latin typeface="Agency FB" panose="020B0503020202020204" pitchFamily="34" charset="0"/>
            </a:endParaRPr>
          </a:p>
        </p:txBody>
      </p:sp>
      <p:grpSp>
        <p:nvGrpSpPr>
          <p:cNvPr id="70" name="组合 69"/>
          <p:cNvGrpSpPr/>
          <p:nvPr/>
        </p:nvGrpSpPr>
        <p:grpSpPr>
          <a:xfrm>
            <a:off x="5173495" y="1876545"/>
            <a:ext cx="1845011" cy="1845680"/>
            <a:chOff x="5173495" y="1874005"/>
            <a:chExt cx="1845011" cy="1845680"/>
          </a:xfrm>
        </p:grpSpPr>
        <p:sp>
          <p:nvSpPr>
            <p:cNvPr id="71" name="椭圆 70"/>
            <p:cNvSpPr/>
            <p:nvPr/>
          </p:nvSpPr>
          <p:spPr>
            <a:xfrm>
              <a:off x="5173495" y="1874005"/>
              <a:ext cx="1845011" cy="18456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Freeform 107"/>
            <p:cNvSpPr>
              <a:spLocks noEditPoints="1"/>
            </p:cNvSpPr>
            <p:nvPr/>
          </p:nvSpPr>
          <p:spPr bwMode="auto">
            <a:xfrm>
              <a:off x="5853830" y="2586904"/>
              <a:ext cx="484340" cy="419884"/>
            </a:xfrm>
            <a:custGeom>
              <a:avLst/>
              <a:gdLst>
                <a:gd name="T0" fmla="*/ 136 w 140"/>
                <a:gd name="T1" fmla="*/ 0 h 122"/>
                <a:gd name="T2" fmla="*/ 28 w 140"/>
                <a:gd name="T3" fmla="*/ 0 h 122"/>
                <a:gd name="T4" fmla="*/ 24 w 140"/>
                <a:gd name="T5" fmla="*/ 4 h 122"/>
                <a:gd name="T6" fmla="*/ 24 w 140"/>
                <a:gd name="T7" fmla="*/ 9 h 122"/>
                <a:gd name="T8" fmla="*/ 24 w 140"/>
                <a:gd name="T9" fmla="*/ 13 h 122"/>
                <a:gd name="T10" fmla="*/ 24 w 140"/>
                <a:gd name="T11" fmla="*/ 16 h 122"/>
                <a:gd name="T12" fmla="*/ 24 w 140"/>
                <a:gd name="T13" fmla="*/ 23 h 122"/>
                <a:gd name="T14" fmla="*/ 24 w 140"/>
                <a:gd name="T15" fmla="*/ 24 h 122"/>
                <a:gd name="T16" fmla="*/ 4 w 140"/>
                <a:gd name="T17" fmla="*/ 24 h 122"/>
                <a:gd name="T18" fmla="*/ 0 w 140"/>
                <a:gd name="T19" fmla="*/ 28 h 122"/>
                <a:gd name="T20" fmla="*/ 0 w 140"/>
                <a:gd name="T21" fmla="*/ 118 h 122"/>
                <a:gd name="T22" fmla="*/ 4 w 140"/>
                <a:gd name="T23" fmla="*/ 122 h 122"/>
                <a:gd name="T24" fmla="*/ 112 w 140"/>
                <a:gd name="T25" fmla="*/ 122 h 122"/>
                <a:gd name="T26" fmla="*/ 116 w 140"/>
                <a:gd name="T27" fmla="*/ 118 h 122"/>
                <a:gd name="T28" fmla="*/ 116 w 140"/>
                <a:gd name="T29" fmla="*/ 98 h 122"/>
                <a:gd name="T30" fmla="*/ 136 w 140"/>
                <a:gd name="T31" fmla="*/ 98 h 122"/>
                <a:gd name="T32" fmla="*/ 140 w 140"/>
                <a:gd name="T33" fmla="*/ 94 h 122"/>
                <a:gd name="T34" fmla="*/ 140 w 140"/>
                <a:gd name="T35" fmla="*/ 89 h 122"/>
                <a:gd name="T36" fmla="*/ 140 w 140"/>
                <a:gd name="T37" fmla="*/ 85 h 122"/>
                <a:gd name="T38" fmla="*/ 140 w 140"/>
                <a:gd name="T39" fmla="*/ 81 h 122"/>
                <a:gd name="T40" fmla="*/ 140 w 140"/>
                <a:gd name="T41" fmla="*/ 17 h 122"/>
                <a:gd name="T42" fmla="*/ 140 w 140"/>
                <a:gd name="T43" fmla="*/ 13 h 122"/>
                <a:gd name="T44" fmla="*/ 140 w 140"/>
                <a:gd name="T45" fmla="*/ 9 h 122"/>
                <a:gd name="T46" fmla="*/ 140 w 140"/>
                <a:gd name="T47" fmla="*/ 4 h 122"/>
                <a:gd name="T48" fmla="*/ 136 w 140"/>
                <a:gd name="T49" fmla="*/ 0 h 122"/>
                <a:gd name="T50" fmla="*/ 68 w 140"/>
                <a:gd name="T51" fmla="*/ 58 h 122"/>
                <a:gd name="T52" fmla="*/ 79 w 140"/>
                <a:gd name="T53" fmla="*/ 47 h 122"/>
                <a:gd name="T54" fmla="*/ 89 w 140"/>
                <a:gd name="T55" fmla="*/ 58 h 122"/>
                <a:gd name="T56" fmla="*/ 79 w 140"/>
                <a:gd name="T57" fmla="*/ 68 h 122"/>
                <a:gd name="T58" fmla="*/ 68 w 140"/>
                <a:gd name="T59" fmla="*/ 58 h 122"/>
                <a:gd name="T60" fmla="*/ 99 w 140"/>
                <a:gd name="T61" fmla="*/ 109 h 122"/>
                <a:gd name="T62" fmla="*/ 17 w 140"/>
                <a:gd name="T63" fmla="*/ 109 h 122"/>
                <a:gd name="T64" fmla="*/ 13 w 140"/>
                <a:gd name="T65" fmla="*/ 105 h 122"/>
                <a:gd name="T66" fmla="*/ 13 w 140"/>
                <a:gd name="T67" fmla="*/ 97 h 122"/>
                <a:gd name="T68" fmla="*/ 14 w 140"/>
                <a:gd name="T69" fmla="*/ 92 h 122"/>
                <a:gd name="T70" fmla="*/ 15 w 140"/>
                <a:gd name="T71" fmla="*/ 89 h 122"/>
                <a:gd name="T72" fmla="*/ 53 w 140"/>
                <a:gd name="T73" fmla="*/ 75 h 122"/>
                <a:gd name="T74" fmla="*/ 60 w 140"/>
                <a:gd name="T75" fmla="*/ 79 h 122"/>
                <a:gd name="T76" fmla="*/ 68 w 140"/>
                <a:gd name="T77" fmla="*/ 83 h 122"/>
                <a:gd name="T78" fmla="*/ 99 w 140"/>
                <a:gd name="T79" fmla="*/ 84 h 122"/>
                <a:gd name="T80" fmla="*/ 100 w 140"/>
                <a:gd name="T81" fmla="*/ 84 h 122"/>
                <a:gd name="T82" fmla="*/ 103 w 140"/>
                <a:gd name="T83" fmla="*/ 86 h 122"/>
                <a:gd name="T84" fmla="*/ 103 w 140"/>
                <a:gd name="T85" fmla="*/ 105 h 122"/>
                <a:gd name="T86" fmla="*/ 99 w 140"/>
                <a:gd name="T87" fmla="*/ 109 h 122"/>
                <a:gd name="T88" fmla="*/ 127 w 140"/>
                <a:gd name="T89" fmla="*/ 81 h 122"/>
                <a:gd name="T90" fmla="*/ 124 w 140"/>
                <a:gd name="T91" fmla="*/ 85 h 122"/>
                <a:gd name="T92" fmla="*/ 123 w 140"/>
                <a:gd name="T93" fmla="*/ 85 h 122"/>
                <a:gd name="T94" fmla="*/ 116 w 140"/>
                <a:gd name="T95" fmla="*/ 85 h 122"/>
                <a:gd name="T96" fmla="*/ 116 w 140"/>
                <a:gd name="T97" fmla="*/ 28 h 122"/>
                <a:gd name="T98" fmla="*/ 112 w 140"/>
                <a:gd name="T99" fmla="*/ 24 h 122"/>
                <a:gd name="T100" fmla="*/ 37 w 140"/>
                <a:gd name="T101" fmla="*/ 24 h 122"/>
                <a:gd name="T102" fmla="*/ 37 w 140"/>
                <a:gd name="T103" fmla="*/ 23 h 122"/>
                <a:gd name="T104" fmla="*/ 37 w 140"/>
                <a:gd name="T105" fmla="*/ 17 h 122"/>
                <a:gd name="T106" fmla="*/ 37 w 140"/>
                <a:gd name="T107" fmla="*/ 16 h 122"/>
                <a:gd name="T108" fmla="*/ 41 w 140"/>
                <a:gd name="T109" fmla="*/ 13 h 122"/>
                <a:gd name="T110" fmla="*/ 123 w 140"/>
                <a:gd name="T111" fmla="*/ 13 h 122"/>
                <a:gd name="T112" fmla="*/ 127 w 140"/>
                <a:gd name="T113" fmla="*/ 17 h 122"/>
                <a:gd name="T114" fmla="*/ 127 w 140"/>
                <a:gd name="T115" fmla="*/ 8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122">
                  <a:moveTo>
                    <a:pt x="136" y="0"/>
                  </a:moveTo>
                  <a:cubicBezTo>
                    <a:pt x="28" y="0"/>
                    <a:pt x="28" y="0"/>
                    <a:pt x="28" y="0"/>
                  </a:cubicBezTo>
                  <a:cubicBezTo>
                    <a:pt x="26" y="0"/>
                    <a:pt x="24" y="2"/>
                    <a:pt x="24" y="4"/>
                  </a:cubicBezTo>
                  <a:cubicBezTo>
                    <a:pt x="24" y="9"/>
                    <a:pt x="24" y="9"/>
                    <a:pt x="24" y="9"/>
                  </a:cubicBezTo>
                  <a:cubicBezTo>
                    <a:pt x="24" y="11"/>
                    <a:pt x="24" y="13"/>
                    <a:pt x="24" y="13"/>
                  </a:cubicBezTo>
                  <a:cubicBezTo>
                    <a:pt x="24" y="13"/>
                    <a:pt x="24" y="14"/>
                    <a:pt x="24" y="16"/>
                  </a:cubicBezTo>
                  <a:cubicBezTo>
                    <a:pt x="24" y="23"/>
                    <a:pt x="24" y="23"/>
                    <a:pt x="24" y="23"/>
                  </a:cubicBezTo>
                  <a:cubicBezTo>
                    <a:pt x="24" y="23"/>
                    <a:pt x="24" y="24"/>
                    <a:pt x="24" y="24"/>
                  </a:cubicBezTo>
                  <a:cubicBezTo>
                    <a:pt x="4" y="24"/>
                    <a:pt x="4" y="24"/>
                    <a:pt x="4" y="24"/>
                  </a:cubicBezTo>
                  <a:cubicBezTo>
                    <a:pt x="2" y="24"/>
                    <a:pt x="0" y="26"/>
                    <a:pt x="0" y="28"/>
                  </a:cubicBezTo>
                  <a:cubicBezTo>
                    <a:pt x="0" y="118"/>
                    <a:pt x="0" y="118"/>
                    <a:pt x="0" y="118"/>
                  </a:cubicBezTo>
                  <a:cubicBezTo>
                    <a:pt x="0" y="120"/>
                    <a:pt x="2" y="122"/>
                    <a:pt x="4" y="122"/>
                  </a:cubicBezTo>
                  <a:cubicBezTo>
                    <a:pt x="112" y="122"/>
                    <a:pt x="112" y="122"/>
                    <a:pt x="112" y="122"/>
                  </a:cubicBezTo>
                  <a:cubicBezTo>
                    <a:pt x="114" y="122"/>
                    <a:pt x="116" y="120"/>
                    <a:pt x="116" y="118"/>
                  </a:cubicBezTo>
                  <a:cubicBezTo>
                    <a:pt x="116" y="98"/>
                    <a:pt x="116" y="98"/>
                    <a:pt x="116" y="98"/>
                  </a:cubicBezTo>
                  <a:cubicBezTo>
                    <a:pt x="136" y="98"/>
                    <a:pt x="136" y="98"/>
                    <a:pt x="136" y="98"/>
                  </a:cubicBezTo>
                  <a:cubicBezTo>
                    <a:pt x="138" y="98"/>
                    <a:pt x="140" y="96"/>
                    <a:pt x="140" y="94"/>
                  </a:cubicBezTo>
                  <a:cubicBezTo>
                    <a:pt x="140" y="89"/>
                    <a:pt x="140" y="89"/>
                    <a:pt x="140" y="89"/>
                  </a:cubicBezTo>
                  <a:cubicBezTo>
                    <a:pt x="140" y="87"/>
                    <a:pt x="140" y="85"/>
                    <a:pt x="140" y="85"/>
                  </a:cubicBezTo>
                  <a:cubicBezTo>
                    <a:pt x="140" y="85"/>
                    <a:pt x="140" y="83"/>
                    <a:pt x="140" y="81"/>
                  </a:cubicBezTo>
                  <a:cubicBezTo>
                    <a:pt x="140" y="17"/>
                    <a:pt x="140" y="17"/>
                    <a:pt x="140" y="17"/>
                  </a:cubicBezTo>
                  <a:cubicBezTo>
                    <a:pt x="140" y="15"/>
                    <a:pt x="140" y="13"/>
                    <a:pt x="140" y="13"/>
                  </a:cubicBezTo>
                  <a:cubicBezTo>
                    <a:pt x="140" y="13"/>
                    <a:pt x="140" y="11"/>
                    <a:pt x="140" y="9"/>
                  </a:cubicBezTo>
                  <a:cubicBezTo>
                    <a:pt x="140" y="4"/>
                    <a:pt x="140" y="4"/>
                    <a:pt x="140" y="4"/>
                  </a:cubicBezTo>
                  <a:cubicBezTo>
                    <a:pt x="140" y="2"/>
                    <a:pt x="138" y="0"/>
                    <a:pt x="136" y="0"/>
                  </a:cubicBezTo>
                  <a:close/>
                  <a:moveTo>
                    <a:pt x="68" y="58"/>
                  </a:moveTo>
                  <a:cubicBezTo>
                    <a:pt x="68" y="52"/>
                    <a:pt x="73" y="47"/>
                    <a:pt x="79" y="47"/>
                  </a:cubicBezTo>
                  <a:cubicBezTo>
                    <a:pt x="84" y="47"/>
                    <a:pt x="89" y="52"/>
                    <a:pt x="89" y="58"/>
                  </a:cubicBezTo>
                  <a:cubicBezTo>
                    <a:pt x="89" y="63"/>
                    <a:pt x="84" y="68"/>
                    <a:pt x="79" y="68"/>
                  </a:cubicBezTo>
                  <a:cubicBezTo>
                    <a:pt x="73" y="68"/>
                    <a:pt x="68" y="63"/>
                    <a:pt x="68" y="58"/>
                  </a:cubicBezTo>
                  <a:close/>
                  <a:moveTo>
                    <a:pt x="99" y="109"/>
                  </a:moveTo>
                  <a:cubicBezTo>
                    <a:pt x="17" y="109"/>
                    <a:pt x="17" y="109"/>
                    <a:pt x="17" y="109"/>
                  </a:cubicBezTo>
                  <a:cubicBezTo>
                    <a:pt x="15" y="109"/>
                    <a:pt x="13" y="107"/>
                    <a:pt x="13" y="105"/>
                  </a:cubicBezTo>
                  <a:cubicBezTo>
                    <a:pt x="13" y="97"/>
                    <a:pt x="13" y="97"/>
                    <a:pt x="13" y="97"/>
                  </a:cubicBezTo>
                  <a:cubicBezTo>
                    <a:pt x="13" y="95"/>
                    <a:pt x="13" y="94"/>
                    <a:pt x="14" y="92"/>
                  </a:cubicBezTo>
                  <a:cubicBezTo>
                    <a:pt x="14" y="91"/>
                    <a:pt x="15" y="90"/>
                    <a:pt x="15" y="89"/>
                  </a:cubicBezTo>
                  <a:cubicBezTo>
                    <a:pt x="15" y="89"/>
                    <a:pt x="29" y="67"/>
                    <a:pt x="53" y="75"/>
                  </a:cubicBezTo>
                  <a:cubicBezTo>
                    <a:pt x="55" y="76"/>
                    <a:pt x="58" y="77"/>
                    <a:pt x="60" y="79"/>
                  </a:cubicBezTo>
                  <a:cubicBezTo>
                    <a:pt x="63" y="80"/>
                    <a:pt x="66" y="82"/>
                    <a:pt x="68" y="83"/>
                  </a:cubicBezTo>
                  <a:cubicBezTo>
                    <a:pt x="89" y="92"/>
                    <a:pt x="99" y="84"/>
                    <a:pt x="99" y="84"/>
                  </a:cubicBezTo>
                  <a:cubicBezTo>
                    <a:pt x="100" y="84"/>
                    <a:pt x="100" y="84"/>
                    <a:pt x="100" y="84"/>
                  </a:cubicBezTo>
                  <a:cubicBezTo>
                    <a:pt x="102" y="83"/>
                    <a:pt x="103" y="84"/>
                    <a:pt x="103" y="86"/>
                  </a:cubicBezTo>
                  <a:cubicBezTo>
                    <a:pt x="103" y="105"/>
                    <a:pt x="103" y="105"/>
                    <a:pt x="103" y="105"/>
                  </a:cubicBezTo>
                  <a:cubicBezTo>
                    <a:pt x="103" y="107"/>
                    <a:pt x="101" y="109"/>
                    <a:pt x="99" y="109"/>
                  </a:cubicBezTo>
                  <a:close/>
                  <a:moveTo>
                    <a:pt x="127" y="81"/>
                  </a:moveTo>
                  <a:cubicBezTo>
                    <a:pt x="127" y="83"/>
                    <a:pt x="126" y="84"/>
                    <a:pt x="124" y="85"/>
                  </a:cubicBezTo>
                  <a:cubicBezTo>
                    <a:pt x="124" y="85"/>
                    <a:pt x="123" y="85"/>
                    <a:pt x="123" y="85"/>
                  </a:cubicBezTo>
                  <a:cubicBezTo>
                    <a:pt x="116" y="85"/>
                    <a:pt x="116" y="85"/>
                    <a:pt x="116" y="85"/>
                  </a:cubicBezTo>
                  <a:cubicBezTo>
                    <a:pt x="116" y="28"/>
                    <a:pt x="116" y="28"/>
                    <a:pt x="116" y="28"/>
                  </a:cubicBezTo>
                  <a:cubicBezTo>
                    <a:pt x="116" y="26"/>
                    <a:pt x="114" y="24"/>
                    <a:pt x="112" y="24"/>
                  </a:cubicBezTo>
                  <a:cubicBezTo>
                    <a:pt x="37" y="24"/>
                    <a:pt x="37" y="24"/>
                    <a:pt x="37" y="24"/>
                  </a:cubicBezTo>
                  <a:cubicBezTo>
                    <a:pt x="37" y="24"/>
                    <a:pt x="37" y="23"/>
                    <a:pt x="37" y="23"/>
                  </a:cubicBezTo>
                  <a:cubicBezTo>
                    <a:pt x="37" y="17"/>
                    <a:pt x="37" y="17"/>
                    <a:pt x="37" y="17"/>
                  </a:cubicBezTo>
                  <a:cubicBezTo>
                    <a:pt x="37" y="17"/>
                    <a:pt x="37" y="16"/>
                    <a:pt x="37" y="16"/>
                  </a:cubicBezTo>
                  <a:cubicBezTo>
                    <a:pt x="38" y="14"/>
                    <a:pt x="39" y="13"/>
                    <a:pt x="41" y="13"/>
                  </a:cubicBezTo>
                  <a:cubicBezTo>
                    <a:pt x="123" y="13"/>
                    <a:pt x="123" y="13"/>
                    <a:pt x="123" y="13"/>
                  </a:cubicBezTo>
                  <a:cubicBezTo>
                    <a:pt x="125" y="13"/>
                    <a:pt x="127" y="15"/>
                    <a:pt x="127" y="17"/>
                  </a:cubicBezTo>
                  <a:lnTo>
                    <a:pt x="127" y="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椭圆 72"/>
          <p:cNvSpPr/>
          <p:nvPr/>
        </p:nvSpPr>
        <p:spPr>
          <a:xfrm>
            <a:off x="6492131" y="1874005"/>
            <a:ext cx="497567" cy="4977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a:solidFill>
                  <a:schemeClr val="bg1"/>
                </a:solidFill>
                <a:latin typeface="Agency FB" panose="020B0503020202020204" pitchFamily="34" charset="0"/>
              </a:rPr>
              <a:t>02</a:t>
            </a:r>
            <a:endParaRPr lang="zh-CN" altLang="en-US" sz="2000">
              <a:solidFill>
                <a:schemeClr val="bg1"/>
              </a:solidFill>
              <a:latin typeface="Agency FB" panose="020B0503020202020204" pitchFamily="34" charset="0"/>
            </a:endParaRPr>
          </a:p>
        </p:txBody>
      </p:sp>
      <p:sp>
        <p:nvSpPr>
          <p:cNvPr id="20" name="文本框 19"/>
          <p:cNvSpPr txBox="1"/>
          <p:nvPr/>
        </p:nvSpPr>
        <p:spPr>
          <a:xfrm>
            <a:off x="1633933" y="523076"/>
            <a:ext cx="8161655" cy="583565"/>
          </a:xfrm>
          <a:prstGeom prst="rect">
            <a:avLst/>
          </a:prstGeom>
          <a:noFill/>
        </p:spPr>
        <p:txBody>
          <a:bodyPr wrap="none" rtlCol="0">
            <a:spAutoFit/>
          </a:bodyPr>
          <a:lstStyle/>
          <a:p>
            <a:pPr algn="ctr"/>
            <a:r>
              <a:rPr lang="zh-CN" altLang="en-US" sz="3200">
                <a:solidFill>
                  <a:schemeClr val="accent1"/>
                </a:solidFill>
                <a:latin typeface="Times New Roman" panose="02020603050405020304" pitchFamily="18" charset="0"/>
                <a:ea typeface="+mj-ea"/>
                <a:cs typeface="Times New Roman" panose="02020603050405020304" pitchFamily="18" charset="0"/>
              </a:rPr>
              <a:t>How do you usually make a plan for your travel?</a:t>
            </a:r>
            <a:endParaRPr lang="zh-CN" altLang="en-US" sz="3200">
              <a:solidFill>
                <a:schemeClr val="accent1"/>
              </a:solidFill>
              <a:latin typeface="Times New Roman" panose="02020603050405020304" pitchFamily="18" charset="0"/>
              <a:ea typeface="+mj-ea"/>
              <a:cs typeface="Times New Roman" panose="02020603050405020304" pitchFamily="18" charset="0"/>
            </a:endParaRPr>
          </a:p>
        </p:txBody>
      </p:sp>
      <p:sp>
        <p:nvSpPr>
          <p:cNvPr id="28" name="文本框 27"/>
          <p:cNvSpPr txBox="1"/>
          <p:nvPr/>
        </p:nvSpPr>
        <p:spPr>
          <a:xfrm>
            <a:off x="1136650" y="5920740"/>
            <a:ext cx="3111500" cy="52197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ctr"/>
            <a:r>
              <a:rPr lang="en-US" altLang="zh-CN" sz="2800">
                <a:solidFill>
                  <a:srgbClr val="3E8FA9"/>
                </a:solidFill>
                <a:latin typeface="Arial Black" panose="020B0A04020102020204" charset="0"/>
                <a:ea typeface="+mj-ea"/>
                <a:cs typeface="Arial Black" panose="020B0A04020102020204" charset="0"/>
              </a:rPr>
              <a:t>Travel agency</a:t>
            </a:r>
            <a:endParaRPr lang="en-US" altLang="zh-CN" sz="2800">
              <a:solidFill>
                <a:srgbClr val="3E8FA9"/>
              </a:solidFill>
              <a:latin typeface="Arial Black" panose="020B0A04020102020204" charset="0"/>
              <a:ea typeface="+mj-ea"/>
              <a:cs typeface="Arial Black" panose="020B0A04020102020204" charset="0"/>
            </a:endParaRPr>
          </a:p>
        </p:txBody>
      </p:sp>
      <p:sp>
        <p:nvSpPr>
          <p:cNvPr id="4" name="文本框 3"/>
          <p:cNvSpPr txBox="1"/>
          <p:nvPr/>
        </p:nvSpPr>
        <p:spPr>
          <a:xfrm>
            <a:off x="4826635" y="5920740"/>
            <a:ext cx="2540635" cy="52197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ctr"/>
            <a:r>
              <a:rPr lang="en-US" altLang="zh-CN" sz="2800">
                <a:solidFill>
                  <a:srgbClr val="D6A103"/>
                </a:solidFill>
                <a:latin typeface="Arial Black" panose="020B0A04020102020204" charset="0"/>
                <a:ea typeface="+mj-ea"/>
                <a:cs typeface="Arial Black" panose="020B0A04020102020204" charset="0"/>
              </a:rPr>
              <a:t>Travel book</a:t>
            </a:r>
            <a:endParaRPr lang="en-US" altLang="zh-CN" sz="2800">
              <a:solidFill>
                <a:srgbClr val="D6A103"/>
              </a:solidFill>
              <a:latin typeface="Arial Black" panose="020B0A04020102020204" charset="0"/>
              <a:ea typeface="+mj-ea"/>
              <a:cs typeface="Arial Black" panose="020B0A04020102020204" charset="0"/>
            </a:endParaRPr>
          </a:p>
        </p:txBody>
      </p:sp>
      <p:sp>
        <p:nvSpPr>
          <p:cNvPr id="6" name="文本框 5"/>
          <p:cNvSpPr txBox="1"/>
          <p:nvPr/>
        </p:nvSpPr>
        <p:spPr>
          <a:xfrm>
            <a:off x="8267065" y="5927090"/>
            <a:ext cx="2560320" cy="52197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ctr"/>
            <a:r>
              <a:rPr lang="en-US" altLang="zh-CN" sz="2800">
                <a:solidFill>
                  <a:srgbClr val="E86747"/>
                </a:solidFill>
                <a:latin typeface="Arial Black" panose="020B0A04020102020204" charset="0"/>
                <a:ea typeface="+mj-ea"/>
                <a:cs typeface="Arial Black" panose="020B0A04020102020204" charset="0"/>
              </a:rPr>
              <a:t>Travel Apps</a:t>
            </a:r>
            <a:endParaRPr lang="en-US" altLang="zh-CN" sz="2800">
              <a:solidFill>
                <a:srgbClr val="E86747"/>
              </a:solidFill>
              <a:latin typeface="Arial Black" panose="020B0A04020102020204" charset="0"/>
              <a:ea typeface="+mj-ea"/>
              <a:cs typeface="Arial Black" panose="020B0A04020102020204" charset="0"/>
            </a:endParaRPr>
          </a:p>
        </p:txBody>
      </p:sp>
      <p:pic>
        <p:nvPicPr>
          <p:cNvPr id="8" name="图片 7" descr="马蜂窝"/>
          <p:cNvPicPr>
            <a:picLocks noChangeAspect="1"/>
          </p:cNvPicPr>
          <p:nvPr/>
        </p:nvPicPr>
        <p:blipFill>
          <a:blip r:embed="rId4" cstate="print">
            <a:clrChange>
              <a:clrFrom>
                <a:srgbClr val="FFFFFF">
                  <a:alpha val="100000"/>
                </a:srgbClr>
              </a:clrFrom>
              <a:clrTo>
                <a:srgbClr val="FFFFFF">
                  <a:alpha val="100000"/>
                  <a:alpha val="0"/>
                </a:srgbClr>
              </a:clrTo>
            </a:clrChange>
          </a:blip>
          <a:stretch>
            <a:fillRect/>
          </a:stretch>
        </p:blipFill>
        <p:spPr>
          <a:xfrm>
            <a:off x="8359140" y="4867275"/>
            <a:ext cx="2364740" cy="691515"/>
          </a:xfrm>
          <a:prstGeom prst="rect">
            <a:avLst/>
          </a:prstGeom>
        </p:spPr>
      </p:pic>
      <p:sp>
        <p:nvSpPr>
          <p:cNvPr id="7" name="文本框 6"/>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01</a:t>
            </a:r>
            <a:endParaRPr lang="zh-CN" altLang="en-US" sz="2800">
              <a:solidFill>
                <a:schemeClr val="accent1"/>
              </a:solidFill>
              <a:latin typeface="Agency FB" panose="020B0503020202020204" pitchFamily="34" charset="0"/>
              <a:ea typeface="+mj-ea"/>
            </a:endParaRPr>
          </a:p>
        </p:txBody>
      </p:sp>
      <p:pic>
        <p:nvPicPr>
          <p:cNvPr id="9" name="图片 8"/>
          <p:cNvPicPr>
            <a:picLocks noChangeAspect="1"/>
          </p:cNvPicPr>
          <p:nvPr/>
        </p:nvPicPr>
        <p:blipFill>
          <a:blip r:embed="rId5"/>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000" fill="hold"/>
                                        <p:tgtEl>
                                          <p:spTgt spid="62"/>
                                        </p:tgtEl>
                                        <p:attrNameLst>
                                          <p:attrName>ppt_x</p:attrName>
                                        </p:attrNameLst>
                                      </p:cBhvr>
                                      <p:tavLst>
                                        <p:tav tm="0">
                                          <p:val>
                                            <p:strVal val="#ppt_x"/>
                                          </p:val>
                                        </p:tav>
                                        <p:tav tm="100000">
                                          <p:val>
                                            <p:strVal val="#ppt_x"/>
                                          </p:val>
                                        </p:tav>
                                      </p:tavLst>
                                    </p:anim>
                                    <p:anim calcmode="lin" valueType="num">
                                      <p:cBhvr additive="base">
                                        <p:cTn id="8" dur="1000" fill="hold"/>
                                        <p:tgtEl>
                                          <p:spTgt spid="6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2" nodeType="afterEffect">
                                  <p:childTnLst>
                                    <p:set>
                                      <p:cBhvr>
                                        <p:cTn id="11" dur="1" fill="hold">
                                          <p:stCondLst>
                                            <p:cond delay="0"/>
                                          </p:stCondLst>
                                        </p:cTn>
                                        <p:tgtEl>
                                          <p:spTgt spid="67"/>
                                        </p:tgtEl>
                                        <p:attrNameLst>
                                          <p:attrName>style.visibility</p:attrName>
                                        </p:attrNameLst>
                                      </p:cBhvr>
                                      <p:to>
                                        <p:strVal val="visible"/>
                                      </p:to>
                                    </p:set>
                                    <p:anim calcmode="lin" valueType="num">
                                      <p:cBhvr>
                                        <p:cTn id="12" dur="500" fill="hold"/>
                                        <p:tgtEl>
                                          <p:spTgt spid="67"/>
                                        </p:tgtEl>
                                        <p:attrNameLst>
                                          <p:attrName>ppt_w</p:attrName>
                                        </p:attrNameLst>
                                      </p:cBhvr>
                                      <p:tavLst>
                                        <p:tav tm="0">
                                          <p:val>
                                            <p:fltVal val="0"/>
                                          </p:val>
                                        </p:tav>
                                        <p:tav tm="100000">
                                          <p:val>
                                            <p:strVal val="#ppt_w"/>
                                          </p:val>
                                        </p:tav>
                                      </p:tavLst>
                                    </p:anim>
                                    <p:anim calcmode="lin" valueType="num">
                                      <p:cBhvr>
                                        <p:cTn id="13" dur="500" fill="hold"/>
                                        <p:tgtEl>
                                          <p:spTgt spid="67"/>
                                        </p:tgtEl>
                                        <p:attrNameLst>
                                          <p:attrName>ppt_h</p:attrName>
                                        </p:attrNameLst>
                                      </p:cBhvr>
                                      <p:tavLst>
                                        <p:tav tm="0">
                                          <p:val>
                                            <p:fltVal val="0"/>
                                          </p:val>
                                        </p:tav>
                                        <p:tav tm="100000">
                                          <p:val>
                                            <p:strVal val="#ppt_h"/>
                                          </p:val>
                                        </p:tav>
                                      </p:tavLst>
                                    </p:anim>
                                    <p:animEffect transition="in" filter="fade">
                                      <p:cBhvr>
                                        <p:cTn id="14" dur="500"/>
                                        <p:tgtEl>
                                          <p:spTgt spid="67"/>
                                        </p:tgtEl>
                                      </p:cBhvr>
                                    </p:animEffect>
                                  </p:childTnLst>
                                </p:cTn>
                              </p:par>
                            </p:childTnLst>
                          </p:cTn>
                        </p:par>
                        <p:par>
                          <p:cTn id="15" fill="hold">
                            <p:stCondLst>
                              <p:cond delay="1500"/>
                            </p:stCondLst>
                            <p:childTnLst>
                              <p:par>
                                <p:cTn id="16" presetID="21" presetClass="entr" presetSubtype="1" fill="hold" grpId="1" nodeType="afterEffect">
                                  <p:childTnLst>
                                    <p:set>
                                      <p:cBhvr>
                                        <p:cTn id="17" dur="1" fill="hold">
                                          <p:stCondLst>
                                            <p:cond delay="0"/>
                                          </p:stCondLst>
                                        </p:cTn>
                                        <p:tgtEl>
                                          <p:spTgt spid="61"/>
                                        </p:tgtEl>
                                        <p:attrNameLst>
                                          <p:attrName>style.visibility</p:attrName>
                                        </p:attrNameLst>
                                      </p:cBhvr>
                                      <p:to>
                                        <p:strVal val="visible"/>
                                      </p:to>
                                    </p:set>
                                    <p:animEffect transition="in" filter="wheel(1)">
                                      <p:cBhvr>
                                        <p:cTn id="18" dur="1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1"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1000"/>
                                        <p:tgtEl>
                                          <p:spTgt spid="28"/>
                                        </p:tgtEl>
                                      </p:cBhvr>
                                    </p:animEffect>
                                  </p:childTnLst>
                                </p:cTn>
                              </p:par>
                            </p:childTnLst>
                          </p:cTn>
                        </p:par>
                        <p:par>
                          <p:cTn id="24" fill="hold">
                            <p:stCondLst>
                              <p:cond delay="1000"/>
                            </p:stCondLst>
                            <p:childTnLst>
                              <p:par>
                                <p:cTn id="25" presetID="2" presetClass="entr" presetSubtype="4" decel="100000" fill="hold" nodeType="afterEffec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1000" fill="hold"/>
                                        <p:tgtEl>
                                          <p:spTgt spid="70"/>
                                        </p:tgtEl>
                                        <p:attrNameLst>
                                          <p:attrName>ppt_x</p:attrName>
                                        </p:attrNameLst>
                                      </p:cBhvr>
                                      <p:tavLst>
                                        <p:tav tm="0">
                                          <p:val>
                                            <p:strVal val="#ppt_x"/>
                                          </p:val>
                                        </p:tav>
                                        <p:tav tm="100000">
                                          <p:val>
                                            <p:strVal val="#ppt_x"/>
                                          </p:val>
                                        </p:tav>
                                      </p:tavLst>
                                    </p:anim>
                                    <p:anim calcmode="lin" valueType="num">
                                      <p:cBhvr additive="base">
                                        <p:cTn id="28" dur="1000" fill="hold"/>
                                        <p:tgtEl>
                                          <p:spTgt spid="70"/>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53" presetClass="entr" presetSubtype="16" fill="hold" grpId="5" nodeType="afterEffect">
                                  <p:childTnLst>
                                    <p:set>
                                      <p:cBhvr>
                                        <p:cTn id="31" dur="1" fill="hold">
                                          <p:stCondLst>
                                            <p:cond delay="0"/>
                                          </p:stCondLst>
                                        </p:cTn>
                                        <p:tgtEl>
                                          <p:spTgt spid="73"/>
                                        </p:tgtEl>
                                        <p:attrNameLst>
                                          <p:attrName>style.visibility</p:attrName>
                                        </p:attrNameLst>
                                      </p:cBhvr>
                                      <p:to>
                                        <p:strVal val="visible"/>
                                      </p:to>
                                    </p:set>
                                    <p:anim calcmode="lin" valueType="num">
                                      <p:cBhvr>
                                        <p:cTn id="32" dur="500" fill="hold"/>
                                        <p:tgtEl>
                                          <p:spTgt spid="73"/>
                                        </p:tgtEl>
                                        <p:attrNameLst>
                                          <p:attrName>ppt_w</p:attrName>
                                        </p:attrNameLst>
                                      </p:cBhvr>
                                      <p:tavLst>
                                        <p:tav tm="0">
                                          <p:val>
                                            <p:fltVal val="0"/>
                                          </p:val>
                                        </p:tav>
                                        <p:tav tm="100000">
                                          <p:val>
                                            <p:strVal val="#ppt_w"/>
                                          </p:val>
                                        </p:tav>
                                      </p:tavLst>
                                    </p:anim>
                                    <p:anim calcmode="lin" valueType="num">
                                      <p:cBhvr>
                                        <p:cTn id="33" dur="500" fill="hold"/>
                                        <p:tgtEl>
                                          <p:spTgt spid="73"/>
                                        </p:tgtEl>
                                        <p:attrNameLst>
                                          <p:attrName>ppt_h</p:attrName>
                                        </p:attrNameLst>
                                      </p:cBhvr>
                                      <p:tavLst>
                                        <p:tav tm="0">
                                          <p:val>
                                            <p:fltVal val="0"/>
                                          </p:val>
                                        </p:tav>
                                        <p:tav tm="100000">
                                          <p:val>
                                            <p:strVal val="#ppt_h"/>
                                          </p:val>
                                        </p:tav>
                                      </p:tavLst>
                                    </p:anim>
                                    <p:animEffect transition="in" filter="fade">
                                      <p:cBhvr>
                                        <p:cTn id="34" dur="500"/>
                                        <p:tgtEl>
                                          <p:spTgt spid="73"/>
                                        </p:tgtEl>
                                      </p:cBhvr>
                                    </p:animEffect>
                                  </p:childTnLst>
                                </p:cTn>
                              </p:par>
                            </p:childTnLst>
                          </p:cTn>
                        </p:par>
                        <p:par>
                          <p:cTn id="35" fill="hold">
                            <p:stCondLst>
                              <p:cond delay="2500"/>
                            </p:stCondLst>
                            <p:childTnLst>
                              <p:par>
                                <p:cTn id="36" presetID="21" presetClass="entr" presetSubtype="1" fill="hold" grpId="3" nodeType="afterEffect">
                                  <p:childTnLst>
                                    <p:set>
                                      <p:cBhvr>
                                        <p:cTn id="37" dur="1" fill="hold">
                                          <p:stCondLst>
                                            <p:cond delay="0"/>
                                          </p:stCondLst>
                                        </p:cTn>
                                        <p:tgtEl>
                                          <p:spTgt spid="68"/>
                                        </p:tgtEl>
                                        <p:attrNameLst>
                                          <p:attrName>style.visibility</p:attrName>
                                        </p:attrNameLst>
                                      </p:cBhvr>
                                      <p:to>
                                        <p:strVal val="visible"/>
                                      </p:to>
                                    </p:set>
                                    <p:animEffect transition="in" filter="wheel(1)">
                                      <p:cBhvr>
                                        <p:cTn id="38" dur="1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1"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1000"/>
                                        <p:tgtEl>
                                          <p:spTgt spid="4"/>
                                        </p:tgtEl>
                                      </p:cBhvr>
                                    </p:animEffect>
                                  </p:childTnLst>
                                </p:cTn>
                              </p:par>
                            </p:childTnLst>
                          </p:cTn>
                        </p:par>
                        <p:par>
                          <p:cTn id="44" fill="hold">
                            <p:stCondLst>
                              <p:cond delay="1000"/>
                            </p:stCondLst>
                            <p:childTnLst>
                              <p:par>
                                <p:cTn id="45" presetID="2" presetClass="entr" presetSubtype="4" decel="100000" fill="hold" nodeType="afterEffec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1000" fill="hold"/>
                                        <p:tgtEl>
                                          <p:spTgt spid="58"/>
                                        </p:tgtEl>
                                        <p:attrNameLst>
                                          <p:attrName>ppt_x</p:attrName>
                                        </p:attrNameLst>
                                      </p:cBhvr>
                                      <p:tavLst>
                                        <p:tav tm="0">
                                          <p:val>
                                            <p:strVal val="#ppt_x"/>
                                          </p:val>
                                        </p:tav>
                                        <p:tav tm="100000">
                                          <p:val>
                                            <p:strVal val="#ppt_x"/>
                                          </p:val>
                                        </p:tav>
                                      </p:tavLst>
                                    </p:anim>
                                    <p:anim calcmode="lin" valueType="num">
                                      <p:cBhvr additive="base">
                                        <p:cTn id="48" dur="1000" fill="hold"/>
                                        <p:tgtEl>
                                          <p:spTgt spid="58"/>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53" presetClass="entr" presetSubtype="16" fill="hold" grpId="4" nodeType="afterEffec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childTnLst>
                          </p:cTn>
                        </p:par>
                        <p:par>
                          <p:cTn id="55" fill="hold">
                            <p:stCondLst>
                              <p:cond delay="2500"/>
                            </p:stCondLst>
                            <p:childTnLst>
                              <p:par>
                                <p:cTn id="56" presetID="21" presetClass="entr" presetSubtype="1" fill="hold" grpId="0" nodeType="afterEffect">
                                  <p:childTnLst>
                                    <p:set>
                                      <p:cBhvr>
                                        <p:cTn id="57" dur="1" fill="hold">
                                          <p:stCondLst>
                                            <p:cond delay="0"/>
                                          </p:stCondLst>
                                        </p:cTn>
                                        <p:tgtEl>
                                          <p:spTgt spid="57"/>
                                        </p:tgtEl>
                                        <p:attrNameLst>
                                          <p:attrName>style.visibility</p:attrName>
                                        </p:attrNameLst>
                                      </p:cBhvr>
                                      <p:to>
                                        <p:strVal val="visible"/>
                                      </p:to>
                                    </p:set>
                                    <p:animEffect transition="in" filter="wheel(1)">
                                      <p:cBhvr>
                                        <p:cTn id="58" dur="1500"/>
                                        <p:tgtEl>
                                          <p:spTgt spid="5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1"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P spid="61" grpId="1" bldLvl="0" animBg="1"/>
      <p:bldP spid="67" grpId="2" bldLvl="0" animBg="1"/>
      <p:bldP spid="68" grpId="3" bldLvl="0" animBg="1"/>
      <p:bldP spid="69" grpId="4" bldLvl="0" animBg="1"/>
      <p:bldP spid="73" grpId="5" bldLvl="0" animBg="1"/>
      <p:bldP spid="28" grpId="1" bldLvl="0" animBg="1"/>
      <p:bldP spid="4" grpId="1" bldLvl="0" animBg="1"/>
      <p:bldP spid="6" grpId="1"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utoShape 1"/>
          <p:cNvSpPr/>
          <p:nvPr/>
        </p:nvSpPr>
        <p:spPr bwMode="auto">
          <a:xfrm>
            <a:off x="0" y="1993056"/>
            <a:ext cx="6153148" cy="2254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p:spPr>
        <p:txBody>
          <a:bodyPr lIns="0" tIns="0" rIns="0" bIns="0"/>
          <a:lstStyle/>
          <a:p>
            <a:pPr>
              <a:lnSpc>
                <a:spcPct val="150000"/>
              </a:lnSpc>
              <a:defRPr/>
            </a:pPr>
            <a:endParaRPr lang="es-ES" sz="2530">
              <a:latin typeface="Arial" panose="020B0604020202020204" pitchFamily="34" charset="0"/>
              <a:ea typeface="微软雅黑" panose="020B0503020204020204" pitchFamily="34" charset="-122"/>
              <a:cs typeface="Calibri" panose="020F0502020204030204" charset="0"/>
              <a:sym typeface="Arial" panose="020B0604020202020204" pitchFamily="34" charset="0"/>
            </a:endParaRPr>
          </a:p>
        </p:txBody>
      </p:sp>
      <p:sp>
        <p:nvSpPr>
          <p:cNvPr id="43" name="AutoShape 2"/>
          <p:cNvSpPr/>
          <p:nvPr/>
        </p:nvSpPr>
        <p:spPr bwMode="auto">
          <a:xfrm>
            <a:off x="6127750" y="1988457"/>
            <a:ext cx="6064250" cy="22528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noFill/>
            <a:prstDash val="solid"/>
            <a:miter lim="0"/>
          </a:ln>
          <a:effectLst/>
        </p:spPr>
        <p:txBody>
          <a:bodyPr lIns="0" tIns="0" rIns="0" bIns="0"/>
          <a:lstStyle/>
          <a:p>
            <a:pPr>
              <a:lnSpc>
                <a:spcPct val="150000"/>
              </a:lnSpc>
              <a:defRPr/>
            </a:pPr>
            <a:endParaRPr lang="es-ES" sz="2530">
              <a:latin typeface="Arial" panose="020B0604020202020204" pitchFamily="34" charset="0"/>
              <a:ea typeface="微软雅黑" panose="020B0503020204020204" pitchFamily="34" charset="-122"/>
              <a:cs typeface="Calibri" panose="020F0502020204030204" charset="0"/>
              <a:sym typeface="Arial" panose="020B0604020202020204" pitchFamily="34" charset="0"/>
            </a:endParaRPr>
          </a:p>
        </p:txBody>
      </p:sp>
      <p:sp>
        <p:nvSpPr>
          <p:cNvPr id="44" name="AutoShape 5" descr="image4.png"/>
          <p:cNvSpPr/>
          <p:nvPr/>
        </p:nvSpPr>
        <p:spPr bwMode="auto">
          <a:xfrm>
            <a:off x="4908495" y="1162887"/>
            <a:ext cx="2498365" cy="52863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1" cstate="print"/>
            <a:stretch>
              <a:fillRect/>
            </a:stretch>
          </a:blipFill>
          <a:ln w="25400" cap="flat" cmpd="sng">
            <a:solidFill>
              <a:srgbClr val="000000">
                <a:alpha val="0"/>
              </a:srgbClr>
            </a:solidFill>
            <a:prstDash val="solid"/>
            <a:miter lim="0"/>
          </a:ln>
          <a:effectLst/>
        </p:spPr>
        <p:txBody>
          <a:bodyPr lIns="0" tIns="0" rIns="0" bIns="0"/>
          <a:lstStyle/>
          <a:p>
            <a:pPr>
              <a:lnSpc>
                <a:spcPct val="150000"/>
              </a:lnSpc>
              <a:defRPr/>
            </a:pPr>
            <a:endParaRPr lang="es-ES" sz="2530">
              <a:latin typeface="Arial" panose="020B0604020202020204" pitchFamily="34" charset="0"/>
              <a:ea typeface="微软雅黑" panose="020B0503020204020204" pitchFamily="34" charset="-122"/>
              <a:cs typeface="Calibri" panose="020F0502020204030204" charset="0"/>
              <a:sym typeface="Arial" panose="020B0604020202020204" pitchFamily="34" charset="0"/>
            </a:endParaRPr>
          </a:p>
        </p:txBody>
      </p:sp>
      <p:sp>
        <p:nvSpPr>
          <p:cNvPr id="47" name="TextBox 16"/>
          <p:cNvSpPr txBox="1"/>
          <p:nvPr/>
        </p:nvSpPr>
        <p:spPr>
          <a:xfrm>
            <a:off x="617514" y="2694799"/>
            <a:ext cx="4017645" cy="492125"/>
          </a:xfrm>
          <a:prstGeom prst="rect">
            <a:avLst/>
          </a:prstGeom>
          <a:noFill/>
        </p:spPr>
        <p:txBody>
          <a:bodyPr wrap="none" lIns="0" tIns="0" rIns="0" bIns="0" rtlCol="0">
            <a:spAutoFit/>
          </a:bodyPr>
          <a:lstStyle/>
          <a:p>
            <a:pPr algn="r"/>
            <a:r>
              <a:rPr lang="en-US" sz="3200">
                <a:solidFill>
                  <a:schemeClr val="bg1"/>
                </a:solidFill>
                <a:latin typeface="Arial Black" panose="020B0A04020102020204" charset="0"/>
                <a:ea typeface="+mj-ea"/>
                <a:cs typeface="Arial Black" panose="020B0A04020102020204" charset="0"/>
              </a:rPr>
              <a:t>The Package Tour</a:t>
            </a:r>
            <a:endParaRPr lang="en-US" sz="3200">
              <a:solidFill>
                <a:schemeClr val="bg1"/>
              </a:solidFill>
              <a:latin typeface="Arial Black" panose="020B0A04020102020204" charset="0"/>
              <a:ea typeface="+mj-ea"/>
              <a:cs typeface="Arial Black" panose="020B0A04020102020204" charset="0"/>
            </a:endParaRPr>
          </a:p>
        </p:txBody>
      </p:sp>
      <p:sp>
        <p:nvSpPr>
          <p:cNvPr id="48" name="椭圆 47"/>
          <p:cNvSpPr/>
          <p:nvPr/>
        </p:nvSpPr>
        <p:spPr>
          <a:xfrm>
            <a:off x="3548834" y="4735822"/>
            <a:ext cx="813910" cy="813910"/>
          </a:xfrm>
          <a:prstGeom prst="ellipse">
            <a:avLst/>
          </a:prstGeom>
          <a:solidFill>
            <a:schemeClr val="accent1"/>
          </a:solidFill>
          <a:ln w="9525">
            <a:noFill/>
            <a:round/>
          </a:ln>
        </p:spPr>
        <p:txBody>
          <a:bodyPr vert="horz" wrap="square" lIns="0" tIns="0" rIns="0" bIns="0" numCol="1" anchor="ctr" anchorCtr="0" compatLnSpc="1"/>
          <a:lstStyle/>
          <a:p>
            <a:pPr algn="ctr"/>
            <a:r>
              <a:rPr lang="zh-CN" altLang="en-US" sz="1600">
                <a:solidFill>
                  <a:schemeClr val="bg1"/>
                </a:solidFill>
                <a:latin typeface="FontAwesome" pitchFamily="2" charset="0"/>
              </a:rPr>
              <a:t></a:t>
            </a:r>
            <a:endParaRPr lang="zh-CN" altLang="en-US" sz="1600">
              <a:solidFill>
                <a:schemeClr val="bg1"/>
              </a:solidFill>
              <a:latin typeface="FontAwesome" pitchFamily="2" charset="0"/>
            </a:endParaRPr>
          </a:p>
        </p:txBody>
      </p:sp>
      <p:sp>
        <p:nvSpPr>
          <p:cNvPr id="49" name="椭圆 48"/>
          <p:cNvSpPr/>
          <p:nvPr/>
        </p:nvSpPr>
        <p:spPr>
          <a:xfrm>
            <a:off x="7864510" y="4735822"/>
            <a:ext cx="813910" cy="813910"/>
          </a:xfrm>
          <a:prstGeom prst="ellipse">
            <a:avLst/>
          </a:prstGeom>
          <a:solidFill>
            <a:schemeClr val="accent2"/>
          </a:solidFill>
          <a:ln w="9525">
            <a:noFill/>
            <a:round/>
          </a:ln>
        </p:spPr>
        <p:txBody>
          <a:bodyPr vert="horz" wrap="square" lIns="0" tIns="0" rIns="0" bIns="0" numCol="1" anchor="ctr" anchorCtr="0" compatLnSpc="1"/>
          <a:lstStyle/>
          <a:p>
            <a:pPr algn="ctr"/>
            <a:endParaRPr lang="zh-CN" altLang="en-US" sz="1600">
              <a:solidFill>
                <a:schemeClr val="bg1"/>
              </a:solidFill>
              <a:latin typeface="FontAwesome" pitchFamily="2" charset="0"/>
            </a:endParaRPr>
          </a:p>
        </p:txBody>
      </p:sp>
      <p:sp>
        <p:nvSpPr>
          <p:cNvPr id="51" name="TextBox 16"/>
          <p:cNvSpPr txBox="1"/>
          <p:nvPr/>
        </p:nvSpPr>
        <p:spPr>
          <a:xfrm>
            <a:off x="7491765" y="2694799"/>
            <a:ext cx="4606290" cy="492125"/>
          </a:xfrm>
          <a:prstGeom prst="rect">
            <a:avLst/>
          </a:prstGeom>
          <a:noFill/>
        </p:spPr>
        <p:txBody>
          <a:bodyPr wrap="none" lIns="0" tIns="0" rIns="0" bIns="0" rtlCol="0">
            <a:spAutoFit/>
          </a:bodyPr>
          <a:lstStyle/>
          <a:p>
            <a:pPr algn="l"/>
            <a:r>
              <a:rPr lang="en-US" altLang="zh-CN" sz="3200">
                <a:solidFill>
                  <a:schemeClr val="bg1"/>
                </a:solidFill>
                <a:latin typeface="Arial Black" panose="020B0A04020102020204" charset="0"/>
                <a:ea typeface="+mj-ea"/>
                <a:cs typeface="Arial Black" panose="020B0A04020102020204" charset="0"/>
              </a:rPr>
              <a:t>T</a:t>
            </a:r>
            <a:r>
              <a:rPr lang="zh-CN" altLang="en-US" sz="3200">
                <a:solidFill>
                  <a:schemeClr val="bg1"/>
                </a:solidFill>
                <a:latin typeface="Arial Black" panose="020B0A04020102020204" charset="0"/>
                <a:ea typeface="+mj-ea"/>
                <a:cs typeface="Arial Black" panose="020B0A04020102020204" charset="0"/>
              </a:rPr>
              <a:t>he </a:t>
            </a:r>
            <a:r>
              <a:rPr lang="en-US" altLang="zh-CN" sz="3200">
                <a:solidFill>
                  <a:schemeClr val="bg1"/>
                </a:solidFill>
                <a:latin typeface="Arial Black" panose="020B0A04020102020204" charset="0"/>
                <a:ea typeface="+mj-ea"/>
                <a:cs typeface="Arial Black" panose="020B0A04020102020204" charset="0"/>
              </a:rPr>
              <a:t>S</a:t>
            </a:r>
            <a:r>
              <a:rPr lang="zh-CN" altLang="en-US" sz="3200">
                <a:solidFill>
                  <a:schemeClr val="bg1"/>
                </a:solidFill>
                <a:latin typeface="Arial Black" panose="020B0A04020102020204" charset="0"/>
                <a:ea typeface="+mj-ea"/>
                <a:cs typeface="Arial Black" panose="020B0A04020102020204" charset="0"/>
              </a:rPr>
              <a:t>elf-guided </a:t>
            </a:r>
            <a:r>
              <a:rPr lang="en-US" altLang="zh-CN" sz="3200">
                <a:solidFill>
                  <a:schemeClr val="bg1"/>
                </a:solidFill>
                <a:latin typeface="Arial Black" panose="020B0A04020102020204" charset="0"/>
                <a:ea typeface="+mj-ea"/>
                <a:cs typeface="Arial Black" panose="020B0A04020102020204" charset="0"/>
              </a:rPr>
              <a:t>T</a:t>
            </a:r>
            <a:r>
              <a:rPr lang="zh-CN" altLang="en-US" sz="3200">
                <a:solidFill>
                  <a:schemeClr val="bg1"/>
                </a:solidFill>
                <a:latin typeface="Arial Black" panose="020B0A04020102020204" charset="0"/>
                <a:ea typeface="+mj-ea"/>
                <a:cs typeface="Arial Black" panose="020B0A04020102020204" charset="0"/>
              </a:rPr>
              <a:t>our</a:t>
            </a:r>
            <a:endParaRPr lang="zh-CN" altLang="en-US" sz="3200">
              <a:solidFill>
                <a:schemeClr val="bg1"/>
              </a:solidFill>
              <a:latin typeface="Arial Black" panose="020B0A04020102020204" charset="0"/>
              <a:ea typeface="+mj-ea"/>
              <a:cs typeface="Arial Black" panose="020B0A04020102020204" charset="0"/>
            </a:endParaRPr>
          </a:p>
        </p:txBody>
      </p:sp>
      <p:sp>
        <p:nvSpPr>
          <p:cNvPr id="52" name="矩形 51"/>
          <p:cNvSpPr/>
          <p:nvPr/>
        </p:nvSpPr>
        <p:spPr>
          <a:xfrm>
            <a:off x="1592576" y="4431813"/>
            <a:ext cx="1781534" cy="1420495"/>
          </a:xfrm>
          <a:prstGeom prst="rect">
            <a:avLst/>
          </a:prstGeom>
        </p:spPr>
        <p:txBody>
          <a:bodyPr wrap="square">
            <a:spAutoFit/>
          </a:bodyPr>
          <a:lstStyle/>
          <a:p>
            <a:pPr algn="r">
              <a:lnSpc>
                <a:spcPct val="120000"/>
              </a:lnSpc>
              <a:defRPr/>
            </a:pPr>
            <a:r>
              <a:rPr lang="zh-CN" altLang="en-US" sz="7200">
                <a:solidFill>
                  <a:schemeClr val="accent1"/>
                </a:solidFill>
                <a:latin typeface="Agency FB" panose="020B0503020202020204" pitchFamily="34" charset="0"/>
              </a:rPr>
              <a:t>？</a:t>
            </a:r>
            <a:endParaRPr lang="zh-CN" altLang="en-US" sz="7200">
              <a:solidFill>
                <a:schemeClr val="accent1"/>
              </a:solidFill>
              <a:latin typeface="Agency FB" panose="020B0503020202020204" pitchFamily="34" charset="0"/>
            </a:endParaRPr>
          </a:p>
        </p:txBody>
      </p:sp>
      <p:sp>
        <p:nvSpPr>
          <p:cNvPr id="53" name="矩形 52"/>
          <p:cNvSpPr/>
          <p:nvPr/>
        </p:nvSpPr>
        <p:spPr>
          <a:xfrm>
            <a:off x="8678420" y="4431813"/>
            <a:ext cx="1781534" cy="1420495"/>
          </a:xfrm>
          <a:prstGeom prst="rect">
            <a:avLst/>
          </a:prstGeom>
        </p:spPr>
        <p:txBody>
          <a:bodyPr wrap="square">
            <a:spAutoFit/>
          </a:bodyPr>
          <a:lstStyle/>
          <a:p>
            <a:pPr algn="r">
              <a:lnSpc>
                <a:spcPct val="120000"/>
              </a:lnSpc>
              <a:defRPr/>
            </a:pPr>
            <a:r>
              <a:rPr lang="zh-CN" altLang="en-US" sz="7200">
                <a:solidFill>
                  <a:schemeClr val="accent1"/>
                </a:solidFill>
                <a:latin typeface="Agency FB" panose="020B0503020202020204" pitchFamily="34" charset="0"/>
              </a:rPr>
              <a:t>？</a:t>
            </a:r>
            <a:endParaRPr lang="zh-CN" altLang="en-US" sz="7200">
              <a:solidFill>
                <a:schemeClr val="accent1"/>
              </a:solidFill>
              <a:latin typeface="Agency FB" panose="020B0503020202020204" pitchFamily="34" charset="0"/>
            </a:endParaRPr>
          </a:p>
        </p:txBody>
      </p:sp>
      <p:pic>
        <p:nvPicPr>
          <p:cNvPr id="2" name="图片 1" descr="旅行"/>
          <p:cNvPicPr>
            <a:picLocks noChangeAspect="1"/>
          </p:cNvPicPr>
          <p:nvPr/>
        </p:nvPicPr>
        <p:blipFill>
          <a:blip r:embed="rId2" cstate="print"/>
          <a:srcRect l="15717" r="19187"/>
          <a:stretch>
            <a:fillRect/>
          </a:stretch>
        </p:blipFill>
        <p:spPr>
          <a:xfrm>
            <a:off x="5229860" y="2167255"/>
            <a:ext cx="1855470" cy="3166745"/>
          </a:xfrm>
          <a:prstGeom prst="rect">
            <a:avLst/>
          </a:prstGeom>
        </p:spPr>
      </p:pic>
      <p:sp>
        <p:nvSpPr>
          <p:cNvPr id="3" name="文本框 2"/>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01</a:t>
            </a:r>
            <a:endParaRPr lang="zh-CN" altLang="en-US" sz="2800">
              <a:solidFill>
                <a:schemeClr val="accent1"/>
              </a:solidFill>
              <a:latin typeface="Agency FB" panose="020B0503020202020204" pitchFamily="34" charset="0"/>
              <a:ea typeface="+mj-ea"/>
            </a:endParaRPr>
          </a:p>
        </p:txBody>
      </p:sp>
      <p:pic>
        <p:nvPicPr>
          <p:cNvPr id="5" name="图片 4"/>
          <p:cNvPicPr>
            <a:picLocks noChangeAspect="1"/>
          </p:cNvPicPr>
          <p:nvPr/>
        </p:nvPicPr>
        <p:blipFill>
          <a:blip r:embed="rId3"/>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3" nodeType="afterEffec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childTnLst>
                          </p:cTn>
                        </p:par>
                        <p:par>
                          <p:cTn id="19" fill="hold">
                            <p:stCondLst>
                              <p:cond delay="1000"/>
                            </p:stCondLst>
                            <p:childTnLst>
                              <p:par>
                                <p:cTn id="20" presetID="53" presetClass="entr" presetSubtype="16" fill="hold" grpId="4" nodeType="afterEffec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childTnLst>
                          </p:cTn>
                        </p:par>
                        <p:par>
                          <p:cTn id="25" fill="hold">
                            <p:stCondLst>
                              <p:cond delay="1500"/>
                            </p:stCondLst>
                            <p:childTnLst>
                              <p:par>
                                <p:cTn id="26" presetID="17" presetClass="entr" presetSubtype="1" fill="hold" grpId="2" nodeType="afterEffect">
                                  <p:iterate type="lt">
                                    <p:tmPct val="40000"/>
                                  </p:iterate>
                                  <p:childTnLst>
                                    <p:set>
                                      <p:cBhvr>
                                        <p:cTn id="27" dur="1" fill="hold">
                                          <p:stCondLst>
                                            <p:cond delay="0"/>
                                          </p:stCondLst>
                                        </p:cTn>
                                        <p:tgtEl>
                                          <p:spTgt spid="47"/>
                                        </p:tgtEl>
                                        <p:attrNameLst>
                                          <p:attrName>style.visibility</p:attrName>
                                        </p:attrNameLst>
                                      </p:cBhvr>
                                      <p:to>
                                        <p:strVal val="visible"/>
                                      </p:to>
                                    </p:set>
                                    <p:anim calcmode="lin" valueType="num">
                                      <p:cBhvr>
                                        <p:cTn id="28" dur="250" fill="hold"/>
                                        <p:tgtEl>
                                          <p:spTgt spid="47"/>
                                        </p:tgtEl>
                                        <p:attrNameLst>
                                          <p:attrName>ppt_x</p:attrName>
                                        </p:attrNameLst>
                                      </p:cBhvr>
                                      <p:tavLst>
                                        <p:tav tm="0">
                                          <p:val>
                                            <p:strVal val="#ppt_x"/>
                                          </p:val>
                                        </p:tav>
                                        <p:tav tm="100000">
                                          <p:val>
                                            <p:strVal val="#ppt_x"/>
                                          </p:val>
                                        </p:tav>
                                      </p:tavLst>
                                    </p:anim>
                                    <p:anim calcmode="lin" valueType="num">
                                      <p:cBhvr>
                                        <p:cTn id="29" dur="250" fill="hold"/>
                                        <p:tgtEl>
                                          <p:spTgt spid="47"/>
                                        </p:tgtEl>
                                        <p:attrNameLst>
                                          <p:attrName>ppt_y</p:attrName>
                                        </p:attrNameLst>
                                      </p:cBhvr>
                                      <p:tavLst>
                                        <p:tav tm="0">
                                          <p:val>
                                            <p:strVal val="#ppt_y-#ppt_h/2"/>
                                          </p:val>
                                        </p:tav>
                                        <p:tav tm="100000">
                                          <p:val>
                                            <p:strVal val="#ppt_y"/>
                                          </p:val>
                                        </p:tav>
                                      </p:tavLst>
                                    </p:anim>
                                    <p:anim calcmode="lin" valueType="num">
                                      <p:cBhvr>
                                        <p:cTn id="30" dur="250" fill="hold"/>
                                        <p:tgtEl>
                                          <p:spTgt spid="47"/>
                                        </p:tgtEl>
                                        <p:attrNameLst>
                                          <p:attrName>ppt_w</p:attrName>
                                        </p:attrNameLst>
                                      </p:cBhvr>
                                      <p:tavLst>
                                        <p:tav tm="0">
                                          <p:val>
                                            <p:strVal val="#ppt_w"/>
                                          </p:val>
                                        </p:tav>
                                        <p:tav tm="100000">
                                          <p:val>
                                            <p:strVal val="#ppt_w"/>
                                          </p:val>
                                        </p:tav>
                                      </p:tavLst>
                                    </p:anim>
                                    <p:anim calcmode="lin" valueType="num">
                                      <p:cBhvr>
                                        <p:cTn id="31" dur="250" fill="hold"/>
                                        <p:tgtEl>
                                          <p:spTgt spid="47"/>
                                        </p:tgtEl>
                                        <p:attrNameLst>
                                          <p:attrName>ppt_h</p:attrName>
                                        </p:attrNameLst>
                                      </p:cBhvr>
                                      <p:tavLst>
                                        <p:tav tm="0">
                                          <p:val>
                                            <p:fltVal val="0"/>
                                          </p:val>
                                        </p:tav>
                                        <p:tav tm="100000">
                                          <p:val>
                                            <p:strVal val="#ppt_h"/>
                                          </p:val>
                                        </p:tav>
                                      </p:tavLst>
                                    </p:anim>
                                  </p:childTnLst>
                                </p:cTn>
                              </p:par>
                            </p:childTnLst>
                          </p:cTn>
                        </p:par>
                        <p:par>
                          <p:cTn id="32" fill="hold">
                            <p:stCondLst>
                              <p:cond delay="3250"/>
                            </p:stCondLst>
                            <p:childTnLst>
                              <p:par>
                                <p:cTn id="33" presetID="17" presetClass="entr" presetSubtype="1" fill="hold" grpId="6" nodeType="afterEffect">
                                  <p:iterate type="lt">
                                    <p:tmPct val="40000"/>
                                  </p:iterate>
                                  <p:childTnLst>
                                    <p:set>
                                      <p:cBhvr>
                                        <p:cTn id="34" dur="1" fill="hold">
                                          <p:stCondLst>
                                            <p:cond delay="0"/>
                                          </p:stCondLst>
                                        </p:cTn>
                                        <p:tgtEl>
                                          <p:spTgt spid="51"/>
                                        </p:tgtEl>
                                        <p:attrNameLst>
                                          <p:attrName>style.visibility</p:attrName>
                                        </p:attrNameLst>
                                      </p:cBhvr>
                                      <p:to>
                                        <p:strVal val="visible"/>
                                      </p:to>
                                    </p:set>
                                    <p:anim calcmode="lin" valueType="num">
                                      <p:cBhvr>
                                        <p:cTn id="35" dur="250" fill="hold"/>
                                        <p:tgtEl>
                                          <p:spTgt spid="51"/>
                                        </p:tgtEl>
                                        <p:attrNameLst>
                                          <p:attrName>ppt_x</p:attrName>
                                        </p:attrNameLst>
                                      </p:cBhvr>
                                      <p:tavLst>
                                        <p:tav tm="0">
                                          <p:val>
                                            <p:strVal val="#ppt_x"/>
                                          </p:val>
                                        </p:tav>
                                        <p:tav tm="100000">
                                          <p:val>
                                            <p:strVal val="#ppt_x"/>
                                          </p:val>
                                        </p:tav>
                                      </p:tavLst>
                                    </p:anim>
                                    <p:anim calcmode="lin" valueType="num">
                                      <p:cBhvr>
                                        <p:cTn id="36" dur="250" fill="hold"/>
                                        <p:tgtEl>
                                          <p:spTgt spid="51"/>
                                        </p:tgtEl>
                                        <p:attrNameLst>
                                          <p:attrName>ppt_y</p:attrName>
                                        </p:attrNameLst>
                                      </p:cBhvr>
                                      <p:tavLst>
                                        <p:tav tm="0">
                                          <p:val>
                                            <p:strVal val="#ppt_y-#ppt_h/2"/>
                                          </p:val>
                                        </p:tav>
                                        <p:tav tm="100000">
                                          <p:val>
                                            <p:strVal val="#ppt_y"/>
                                          </p:val>
                                        </p:tav>
                                      </p:tavLst>
                                    </p:anim>
                                    <p:anim calcmode="lin" valueType="num">
                                      <p:cBhvr>
                                        <p:cTn id="37" dur="250" fill="hold"/>
                                        <p:tgtEl>
                                          <p:spTgt spid="51"/>
                                        </p:tgtEl>
                                        <p:attrNameLst>
                                          <p:attrName>ppt_w</p:attrName>
                                        </p:attrNameLst>
                                      </p:cBhvr>
                                      <p:tavLst>
                                        <p:tav tm="0">
                                          <p:val>
                                            <p:strVal val="#ppt_w"/>
                                          </p:val>
                                        </p:tav>
                                        <p:tav tm="100000">
                                          <p:val>
                                            <p:strVal val="#ppt_w"/>
                                          </p:val>
                                        </p:tav>
                                      </p:tavLst>
                                    </p:anim>
                                    <p:anim calcmode="lin" valueType="num">
                                      <p:cBhvr>
                                        <p:cTn id="38" dur="250" fill="hold"/>
                                        <p:tgtEl>
                                          <p:spTgt spid="51"/>
                                        </p:tgtEl>
                                        <p:attrNameLst>
                                          <p:attrName>ppt_h</p:attrName>
                                        </p:attrNameLst>
                                      </p:cBhvr>
                                      <p:tavLst>
                                        <p:tav tm="0">
                                          <p:val>
                                            <p:fltVal val="0"/>
                                          </p:val>
                                        </p:tav>
                                        <p:tav tm="100000">
                                          <p:val>
                                            <p:strVal val="#ppt_h"/>
                                          </p:val>
                                        </p:tav>
                                      </p:tavLst>
                                    </p:anim>
                                  </p:childTnLst>
                                </p:cTn>
                              </p:par>
                            </p:childTnLst>
                          </p:cTn>
                        </p:par>
                        <p:par>
                          <p:cTn id="39" fill="hold">
                            <p:stCondLst>
                              <p:cond delay="5400"/>
                            </p:stCondLst>
                            <p:childTnLst>
                              <p:par>
                                <p:cTn id="40" presetID="23" presetClass="entr" presetSubtype="16" fill="hold" grpId="7" nodeType="afterEffect">
                                  <p:iterate type="lt">
                                    <p:tmPct val="10000"/>
                                  </p:iterate>
                                  <p:childTnLst>
                                    <p:set>
                                      <p:cBhvr>
                                        <p:cTn id="41" dur="1" fill="hold">
                                          <p:stCondLst>
                                            <p:cond delay="0"/>
                                          </p:stCondLst>
                                        </p:cTn>
                                        <p:tgtEl>
                                          <p:spTgt spid="52"/>
                                        </p:tgtEl>
                                        <p:attrNameLst>
                                          <p:attrName>style.visibility</p:attrName>
                                        </p:attrNameLst>
                                      </p:cBhvr>
                                      <p:to>
                                        <p:strVal val="visible"/>
                                      </p:to>
                                    </p:set>
                                    <p:anim calcmode="lin" valueType="num">
                                      <p:cBhvr>
                                        <p:cTn id="42" dur="500" fill="hold"/>
                                        <p:tgtEl>
                                          <p:spTgt spid="52"/>
                                        </p:tgtEl>
                                        <p:attrNameLst>
                                          <p:attrName>ppt_w</p:attrName>
                                        </p:attrNameLst>
                                      </p:cBhvr>
                                      <p:tavLst>
                                        <p:tav tm="0">
                                          <p:val>
                                            <p:fltVal val="0"/>
                                          </p:val>
                                        </p:tav>
                                        <p:tav tm="100000">
                                          <p:val>
                                            <p:strVal val="#ppt_w"/>
                                          </p:val>
                                        </p:tav>
                                      </p:tavLst>
                                    </p:anim>
                                    <p:anim calcmode="lin" valueType="num">
                                      <p:cBhvr>
                                        <p:cTn id="43" dur="500" fill="hold"/>
                                        <p:tgtEl>
                                          <p:spTgt spid="52"/>
                                        </p:tgtEl>
                                        <p:attrNameLst>
                                          <p:attrName>ppt_h</p:attrName>
                                        </p:attrNameLst>
                                      </p:cBhvr>
                                      <p:tavLst>
                                        <p:tav tm="0">
                                          <p:val>
                                            <p:fltVal val="0"/>
                                          </p:val>
                                        </p:tav>
                                        <p:tav tm="100000">
                                          <p:val>
                                            <p:strVal val="#ppt_h"/>
                                          </p:val>
                                        </p:tav>
                                      </p:tavLst>
                                    </p:anim>
                                  </p:childTnLst>
                                </p:cTn>
                              </p:par>
                            </p:childTnLst>
                          </p:cTn>
                        </p:par>
                        <p:par>
                          <p:cTn id="44" fill="hold">
                            <p:stCondLst>
                              <p:cond delay="5900"/>
                            </p:stCondLst>
                            <p:childTnLst>
                              <p:par>
                                <p:cTn id="45" presetID="23" presetClass="entr" presetSubtype="16" fill="hold" grpId="8" nodeType="afterEffect">
                                  <p:iterate type="lt">
                                    <p:tmPct val="10000"/>
                                  </p:iterate>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2"/>
      <p:bldP spid="48" grpId="3" bldLvl="0" animBg="1"/>
      <p:bldP spid="49" grpId="4" bldLvl="0" animBg="1"/>
      <p:bldP spid="51" grpId="6"/>
      <p:bldP spid="52" grpId="7"/>
      <p:bldP spid="53" grpId="8"/>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
          <p:cNvSpPr/>
          <p:nvPr/>
        </p:nvSpPr>
        <p:spPr>
          <a:xfrm>
            <a:off x="1184361" y="1782060"/>
            <a:ext cx="6394319" cy="4441642"/>
          </a:xfrm>
          <a:prstGeom prst="rect">
            <a:avLst/>
          </a:prstGeom>
          <a:blipFill dpi="0" rotWithShape="1">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p>
        </p:txBody>
      </p:sp>
      <p:sp>
        <p:nvSpPr>
          <p:cNvPr id="50" name="Rectangle 16"/>
          <p:cNvSpPr/>
          <p:nvPr/>
        </p:nvSpPr>
        <p:spPr>
          <a:xfrm>
            <a:off x="1184361" y="1782060"/>
            <a:ext cx="3217883" cy="4428494"/>
          </a:xfrm>
          <a:prstGeom prst="rect">
            <a:avLst/>
          </a:prstGeom>
          <a:solidFill>
            <a:schemeClr val="tx1">
              <a:lumMod val="75000"/>
              <a:lumOff val="25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bg1">
                  <a:lumMod val="65000"/>
                </a:schemeClr>
              </a:solidFill>
              <a:latin typeface="Lato" panose="020F0502020204030203" pitchFamily="34" charset="0"/>
            </a:endParaRPr>
          </a:p>
        </p:txBody>
      </p:sp>
      <p:sp>
        <p:nvSpPr>
          <p:cNvPr id="51" name="Content Placeholder 2"/>
          <p:cNvSpPr txBox="1"/>
          <p:nvPr/>
        </p:nvSpPr>
        <p:spPr>
          <a:xfrm>
            <a:off x="1463780" y="4234903"/>
            <a:ext cx="2659044" cy="1781450"/>
          </a:xfrm>
          <a:prstGeom prst="rect">
            <a:avLst/>
          </a:prstGeom>
        </p:spPr>
        <p:txBody>
          <a:bodyPr vert="horz" lIns="91435" tIns="45718" rIns="91435" bIns="45718"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defRPr/>
            </a:pPr>
            <a:r>
              <a:rPr lang="en-US" sz="2800">
                <a:solidFill>
                  <a:schemeClr val="bg1"/>
                </a:solidFill>
                <a:latin typeface="Arial Black" panose="020B0A04020102020204" charset="0"/>
                <a:cs typeface="Arial Black" panose="020B0A04020102020204" charset="0"/>
              </a:rPr>
              <a:t>A </a:t>
            </a:r>
            <a:endParaRPr lang="en-US" sz="2800">
              <a:solidFill>
                <a:schemeClr val="bg1"/>
              </a:solidFill>
              <a:latin typeface="Arial Black" panose="020B0A04020102020204" charset="0"/>
              <a:cs typeface="Arial Black" panose="020B0A04020102020204" charset="0"/>
            </a:endParaRPr>
          </a:p>
          <a:p>
            <a:pPr marL="0" indent="0" algn="ctr">
              <a:lnSpc>
                <a:spcPct val="120000"/>
              </a:lnSpc>
              <a:buNone/>
              <a:defRPr/>
            </a:pPr>
            <a:r>
              <a:rPr lang="en-US" sz="2800">
                <a:solidFill>
                  <a:schemeClr val="bg1"/>
                </a:solidFill>
                <a:latin typeface="Arial Black" panose="020B0A04020102020204" charset="0"/>
                <a:cs typeface="Arial Black" panose="020B0A04020102020204" charset="0"/>
              </a:rPr>
              <a:t>Self-guided Tour</a:t>
            </a:r>
            <a:endParaRPr lang="en-US" sz="2800">
              <a:solidFill>
                <a:schemeClr val="bg1"/>
              </a:solidFill>
              <a:latin typeface="Arial Black" panose="020B0A04020102020204" charset="0"/>
              <a:cs typeface="Arial Black" panose="020B0A04020102020204" charset="0"/>
            </a:endParaRPr>
          </a:p>
        </p:txBody>
      </p:sp>
      <p:sp>
        <p:nvSpPr>
          <p:cNvPr id="52" name="任意多边形: 形状 51"/>
          <p:cNvSpPr/>
          <p:nvPr/>
        </p:nvSpPr>
        <p:spPr>
          <a:xfrm>
            <a:off x="2351021" y="2670493"/>
            <a:ext cx="884562" cy="979170"/>
          </a:xfrm>
          <a:custGeom>
            <a:avLst/>
            <a:gdLst/>
            <a:ahLst/>
            <a:cxnLst/>
            <a:rect l="l" t="t" r="r" b="b"/>
            <a:pathLst>
              <a:path w="884562" h="979169">
                <a:moveTo>
                  <a:pt x="415719" y="0"/>
                </a:moveTo>
                <a:lnTo>
                  <a:pt x="468843" y="0"/>
                </a:lnTo>
                <a:lnTo>
                  <a:pt x="468843" y="69850"/>
                </a:lnTo>
                <a:cubicBezTo>
                  <a:pt x="578387" y="73624"/>
                  <a:pt x="668916" y="119625"/>
                  <a:pt x="740432" y="207853"/>
                </a:cubicBezTo>
                <a:lnTo>
                  <a:pt x="855512" y="120019"/>
                </a:lnTo>
                <a:lnTo>
                  <a:pt x="884562" y="154885"/>
                </a:lnTo>
                <a:lnTo>
                  <a:pt x="769420" y="243092"/>
                </a:lnTo>
                <a:cubicBezTo>
                  <a:pt x="818852" y="307890"/>
                  <a:pt x="843569" y="383386"/>
                  <a:pt x="843569" y="469583"/>
                </a:cubicBezTo>
                <a:cubicBezTo>
                  <a:pt x="843569" y="558640"/>
                  <a:pt x="817546" y="636262"/>
                  <a:pt x="765501" y="702449"/>
                </a:cubicBezTo>
                <a:lnTo>
                  <a:pt x="884562" y="800236"/>
                </a:lnTo>
                <a:lnTo>
                  <a:pt x="855294" y="834729"/>
                </a:lnTo>
                <a:lnTo>
                  <a:pt x="735953" y="739119"/>
                </a:lnTo>
                <a:cubicBezTo>
                  <a:pt x="664562" y="822246"/>
                  <a:pt x="575525" y="865697"/>
                  <a:pt x="468843" y="869471"/>
                </a:cubicBezTo>
                <a:lnTo>
                  <a:pt x="468843" y="979170"/>
                </a:lnTo>
                <a:lnTo>
                  <a:pt x="415719" y="979170"/>
                </a:lnTo>
                <a:lnTo>
                  <a:pt x="415719" y="869533"/>
                </a:lnTo>
                <a:cubicBezTo>
                  <a:pt x="305802" y="865759"/>
                  <a:pt x="215024" y="819685"/>
                  <a:pt x="143384" y="731312"/>
                </a:cubicBezTo>
                <a:lnTo>
                  <a:pt x="28272" y="819115"/>
                </a:lnTo>
                <a:lnTo>
                  <a:pt x="0" y="784280"/>
                </a:lnTo>
                <a:lnTo>
                  <a:pt x="115173" y="696042"/>
                </a:lnTo>
                <a:cubicBezTo>
                  <a:pt x="65720" y="631887"/>
                  <a:pt x="40993" y="556401"/>
                  <a:pt x="40993" y="469583"/>
                </a:cubicBezTo>
                <a:cubicBezTo>
                  <a:pt x="40993" y="380131"/>
                  <a:pt x="67016" y="302623"/>
                  <a:pt x="119061" y="237058"/>
                </a:cubicBezTo>
                <a:lnTo>
                  <a:pt x="0" y="139209"/>
                </a:lnTo>
                <a:lnTo>
                  <a:pt x="28521" y="104405"/>
                </a:lnTo>
                <a:lnTo>
                  <a:pt x="147862" y="200046"/>
                </a:lnTo>
                <a:cubicBezTo>
                  <a:pt x="219337" y="116981"/>
                  <a:pt x="308622" y="73562"/>
                  <a:pt x="415719" y="69788"/>
                </a:cubicBezTo>
                <a:lnTo>
                  <a:pt x="415719" y="0"/>
                </a:lnTo>
                <a:close/>
                <a:moveTo>
                  <a:pt x="415719" y="120423"/>
                </a:moveTo>
                <a:cubicBezTo>
                  <a:pt x="326351" y="124176"/>
                  <a:pt x="249724" y="160867"/>
                  <a:pt x="185839" y="230496"/>
                </a:cubicBezTo>
                <a:lnTo>
                  <a:pt x="343436" y="358141"/>
                </a:lnTo>
                <a:cubicBezTo>
                  <a:pt x="362534" y="336411"/>
                  <a:pt x="386628" y="323804"/>
                  <a:pt x="415719" y="320320"/>
                </a:cubicBezTo>
                <a:lnTo>
                  <a:pt x="415719" y="120423"/>
                </a:lnTo>
                <a:close/>
                <a:moveTo>
                  <a:pt x="468843" y="120423"/>
                </a:moveTo>
                <a:lnTo>
                  <a:pt x="468843" y="320631"/>
                </a:lnTo>
                <a:cubicBezTo>
                  <a:pt x="494554" y="323970"/>
                  <a:pt x="518265" y="336473"/>
                  <a:pt x="539975" y="358141"/>
                </a:cubicBezTo>
                <a:lnTo>
                  <a:pt x="704571" y="233948"/>
                </a:lnTo>
                <a:cubicBezTo>
                  <a:pt x="637803" y="162038"/>
                  <a:pt x="559227" y="124197"/>
                  <a:pt x="468843" y="120423"/>
                </a:cubicBezTo>
                <a:close/>
                <a:moveTo>
                  <a:pt x="730386" y="270712"/>
                </a:moveTo>
                <a:lnTo>
                  <a:pt x="570331" y="395371"/>
                </a:lnTo>
                <a:cubicBezTo>
                  <a:pt x="585945" y="414593"/>
                  <a:pt x="593751" y="439340"/>
                  <a:pt x="593751" y="469614"/>
                </a:cubicBezTo>
                <a:cubicBezTo>
                  <a:pt x="593751" y="499887"/>
                  <a:pt x="585945" y="525319"/>
                  <a:pt x="570331" y="545909"/>
                </a:cubicBezTo>
                <a:lnTo>
                  <a:pt x="726685" y="674301"/>
                </a:lnTo>
                <a:cubicBezTo>
                  <a:pt x="769192" y="613630"/>
                  <a:pt x="790445" y="545390"/>
                  <a:pt x="790445" y="469583"/>
                </a:cubicBezTo>
                <a:cubicBezTo>
                  <a:pt x="790445" y="395060"/>
                  <a:pt x="770425" y="328770"/>
                  <a:pt x="730386" y="270712"/>
                </a:cubicBezTo>
                <a:close/>
                <a:moveTo>
                  <a:pt x="157193" y="264833"/>
                </a:moveTo>
                <a:cubicBezTo>
                  <a:pt x="115142" y="325131"/>
                  <a:pt x="94117" y="393381"/>
                  <a:pt x="94117" y="469583"/>
                </a:cubicBezTo>
                <a:cubicBezTo>
                  <a:pt x="94117" y="544727"/>
                  <a:pt x="113898" y="611017"/>
                  <a:pt x="153461" y="668454"/>
                </a:cubicBezTo>
                <a:lnTo>
                  <a:pt x="314231" y="543731"/>
                </a:lnTo>
                <a:cubicBezTo>
                  <a:pt x="298617" y="525132"/>
                  <a:pt x="290811" y="500447"/>
                  <a:pt x="290811" y="469676"/>
                </a:cubicBezTo>
                <a:cubicBezTo>
                  <a:pt x="290811" y="438905"/>
                  <a:pt x="298617" y="413556"/>
                  <a:pt x="314231" y="393630"/>
                </a:cubicBezTo>
                <a:lnTo>
                  <a:pt x="157193" y="264833"/>
                </a:lnTo>
                <a:close/>
                <a:moveTo>
                  <a:pt x="441908" y="370240"/>
                </a:moveTo>
                <a:cubicBezTo>
                  <a:pt x="415305" y="370240"/>
                  <a:pt x="392325" y="379918"/>
                  <a:pt x="372969" y="399275"/>
                </a:cubicBezTo>
                <a:cubicBezTo>
                  <a:pt x="353612" y="418631"/>
                  <a:pt x="343934" y="442093"/>
                  <a:pt x="343934" y="469660"/>
                </a:cubicBezTo>
                <a:cubicBezTo>
                  <a:pt x="343934" y="497228"/>
                  <a:pt x="353586" y="520664"/>
                  <a:pt x="372891" y="539968"/>
                </a:cubicBezTo>
                <a:cubicBezTo>
                  <a:pt x="392195" y="559273"/>
                  <a:pt x="415201" y="568925"/>
                  <a:pt x="441908" y="568925"/>
                </a:cubicBezTo>
                <a:cubicBezTo>
                  <a:pt x="468615" y="568925"/>
                  <a:pt x="491745" y="559148"/>
                  <a:pt x="511298" y="539595"/>
                </a:cubicBezTo>
                <a:cubicBezTo>
                  <a:pt x="530851" y="520042"/>
                  <a:pt x="540628" y="496730"/>
                  <a:pt x="540628" y="469660"/>
                </a:cubicBezTo>
                <a:cubicBezTo>
                  <a:pt x="540628" y="442591"/>
                  <a:pt x="530825" y="419253"/>
                  <a:pt x="511220" y="399648"/>
                </a:cubicBezTo>
                <a:cubicBezTo>
                  <a:pt x="491615" y="380043"/>
                  <a:pt x="468511" y="370240"/>
                  <a:pt x="441908" y="370240"/>
                </a:cubicBezTo>
                <a:close/>
                <a:moveTo>
                  <a:pt x="343716" y="581024"/>
                </a:moveTo>
                <a:lnTo>
                  <a:pt x="179992" y="705248"/>
                </a:lnTo>
                <a:cubicBezTo>
                  <a:pt x="246344" y="777261"/>
                  <a:pt x="324920" y="815093"/>
                  <a:pt x="415719" y="818742"/>
                </a:cubicBezTo>
                <a:lnTo>
                  <a:pt x="415719" y="618938"/>
                </a:lnTo>
                <a:cubicBezTo>
                  <a:pt x="389551" y="615537"/>
                  <a:pt x="365551" y="602899"/>
                  <a:pt x="343716" y="581024"/>
                </a:cubicBezTo>
                <a:close/>
                <a:moveTo>
                  <a:pt x="540348" y="581024"/>
                </a:moveTo>
                <a:cubicBezTo>
                  <a:pt x="521355" y="602775"/>
                  <a:pt x="497519" y="615361"/>
                  <a:pt x="468843" y="618782"/>
                </a:cubicBezTo>
                <a:lnTo>
                  <a:pt x="468843" y="818742"/>
                </a:lnTo>
                <a:cubicBezTo>
                  <a:pt x="557817" y="815072"/>
                  <a:pt x="634444" y="778464"/>
                  <a:pt x="698723" y="708918"/>
                </a:cubicBezTo>
                <a:lnTo>
                  <a:pt x="540348" y="58102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8000" b="1"/>
          </a:p>
        </p:txBody>
      </p:sp>
      <p:sp>
        <p:nvSpPr>
          <p:cNvPr id="53" name="Rectangle 12"/>
          <p:cNvSpPr/>
          <p:nvPr/>
        </p:nvSpPr>
        <p:spPr>
          <a:xfrm>
            <a:off x="7111532" y="2150054"/>
            <a:ext cx="835142" cy="835142"/>
          </a:xfrm>
          <a:prstGeom prst="rect">
            <a:avLst/>
          </a:prstGeom>
          <a:solidFill>
            <a:schemeClr val="accent1"/>
          </a:solidFill>
          <a:ln w="25400">
            <a:noFill/>
          </a:ln>
        </p:spPr>
        <p:txBody>
          <a:bodyPr vert="horz" wrap="square" lIns="0" tIns="0" rIns="0" bIns="0" numCol="1" anchor="ctr" anchorCtr="0" compatLnSpc="1"/>
          <a:lstStyle/>
          <a:p>
            <a:pPr algn="ctr"/>
            <a:r>
              <a:rPr lang="en-US" sz="4000">
                <a:solidFill>
                  <a:schemeClr val="bg1"/>
                </a:solidFill>
                <a:latin typeface="Agency FB" panose="020B0503020202020204" pitchFamily="34" charset="0"/>
                <a:sym typeface="Arial" panose="020B0604020202020204" pitchFamily="34" charset="0"/>
              </a:rPr>
              <a:t>01</a:t>
            </a:r>
            <a:endParaRPr lang="en-US" sz="4000">
              <a:solidFill>
                <a:schemeClr val="bg1"/>
              </a:solidFill>
              <a:latin typeface="Agency FB" panose="020B0503020202020204" pitchFamily="34" charset="0"/>
              <a:sym typeface="Arial" panose="020B0604020202020204" pitchFamily="34" charset="0"/>
            </a:endParaRPr>
          </a:p>
        </p:txBody>
      </p:sp>
      <p:sp>
        <p:nvSpPr>
          <p:cNvPr id="54" name="Rectangle 12"/>
          <p:cNvSpPr/>
          <p:nvPr/>
        </p:nvSpPr>
        <p:spPr>
          <a:xfrm>
            <a:off x="7111532" y="3575203"/>
            <a:ext cx="835142" cy="835142"/>
          </a:xfrm>
          <a:prstGeom prst="rect">
            <a:avLst/>
          </a:prstGeom>
          <a:solidFill>
            <a:schemeClr val="accent2"/>
          </a:solidFill>
          <a:ln w="25400">
            <a:noFill/>
          </a:ln>
        </p:spPr>
        <p:txBody>
          <a:bodyPr vert="horz" wrap="square" lIns="0" tIns="0" rIns="0" bIns="0" numCol="1" anchor="ctr" anchorCtr="0" compatLnSpc="1"/>
          <a:lstStyle/>
          <a:p>
            <a:pPr algn="ctr"/>
            <a:r>
              <a:rPr lang="en-US" sz="4000">
                <a:solidFill>
                  <a:schemeClr val="bg1"/>
                </a:solidFill>
                <a:latin typeface="Agency FB" panose="020B0503020202020204" pitchFamily="34" charset="0"/>
                <a:sym typeface="Arial" panose="020B0604020202020204" pitchFamily="34" charset="0"/>
              </a:rPr>
              <a:t>02</a:t>
            </a:r>
            <a:endParaRPr lang="en-US" sz="4000">
              <a:solidFill>
                <a:schemeClr val="bg1"/>
              </a:solidFill>
              <a:latin typeface="Agency FB" panose="020B0503020202020204" pitchFamily="34" charset="0"/>
              <a:sym typeface="Arial" panose="020B0604020202020204" pitchFamily="34" charset="0"/>
            </a:endParaRPr>
          </a:p>
        </p:txBody>
      </p:sp>
      <p:sp>
        <p:nvSpPr>
          <p:cNvPr id="55" name="Rectangle 12"/>
          <p:cNvSpPr/>
          <p:nvPr/>
        </p:nvSpPr>
        <p:spPr>
          <a:xfrm>
            <a:off x="7111532" y="5000352"/>
            <a:ext cx="835142" cy="835142"/>
          </a:xfrm>
          <a:prstGeom prst="rect">
            <a:avLst/>
          </a:prstGeom>
          <a:solidFill>
            <a:schemeClr val="accent3"/>
          </a:solidFill>
          <a:ln w="25400">
            <a:noFill/>
          </a:ln>
        </p:spPr>
        <p:txBody>
          <a:bodyPr vert="horz" wrap="square" lIns="0" tIns="0" rIns="0" bIns="0" numCol="1" anchor="ctr" anchorCtr="0" compatLnSpc="1"/>
          <a:lstStyle/>
          <a:p>
            <a:pPr algn="ctr"/>
            <a:r>
              <a:rPr lang="en-US" sz="4000">
                <a:solidFill>
                  <a:schemeClr val="bg1"/>
                </a:solidFill>
                <a:latin typeface="Agency FB" panose="020B0503020202020204" pitchFamily="34" charset="0"/>
                <a:sym typeface="Arial" panose="020B0604020202020204" pitchFamily="34" charset="0"/>
              </a:rPr>
              <a:t>03</a:t>
            </a:r>
            <a:endParaRPr lang="en-US" sz="4000">
              <a:solidFill>
                <a:schemeClr val="bg1"/>
              </a:solidFill>
              <a:latin typeface="Agency FB" panose="020B0503020202020204" pitchFamily="34" charset="0"/>
              <a:sym typeface="Arial" panose="020B0604020202020204" pitchFamily="34" charset="0"/>
            </a:endParaRPr>
          </a:p>
        </p:txBody>
      </p:sp>
      <p:sp>
        <p:nvSpPr>
          <p:cNvPr id="58" name="矩形 57"/>
          <p:cNvSpPr/>
          <p:nvPr/>
        </p:nvSpPr>
        <p:spPr>
          <a:xfrm>
            <a:off x="7992745" y="2367915"/>
            <a:ext cx="3800475" cy="460375"/>
          </a:xfrm>
          <a:prstGeom prst="rect">
            <a:avLst/>
          </a:prstGeom>
        </p:spPr>
        <p:txBody>
          <a:bodyPr wrap="none">
            <a:spAutoFit/>
          </a:bodyPr>
          <a:lstStyle/>
          <a:p>
            <a:r>
              <a:rPr lang="en-US" altLang="zh-CN" sz="2400" dirty="0">
                <a:solidFill>
                  <a:schemeClr val="accent1"/>
                </a:solidFill>
                <a:latin typeface="Arial Black" panose="020B0A04020102020204" charset="0"/>
                <a:ea typeface="+mj-ea"/>
                <a:cs typeface="Arial Black" panose="020B0A04020102020204" charset="0"/>
              </a:rPr>
              <a:t>Guidance from others</a:t>
            </a:r>
            <a:endParaRPr lang="en-US" altLang="zh-CN" sz="2400" dirty="0">
              <a:solidFill>
                <a:schemeClr val="accent1"/>
              </a:solidFill>
              <a:latin typeface="Arial Black" panose="020B0A04020102020204" charset="0"/>
              <a:ea typeface="+mj-ea"/>
              <a:cs typeface="Arial Black" panose="020B0A04020102020204" charset="0"/>
            </a:endParaRPr>
          </a:p>
        </p:txBody>
      </p:sp>
      <p:sp>
        <p:nvSpPr>
          <p:cNvPr id="61" name="矩形 60"/>
          <p:cNvSpPr/>
          <p:nvPr/>
        </p:nvSpPr>
        <p:spPr>
          <a:xfrm>
            <a:off x="8101965" y="3792855"/>
            <a:ext cx="2928620" cy="460375"/>
          </a:xfrm>
          <a:prstGeom prst="rect">
            <a:avLst/>
          </a:prstGeom>
        </p:spPr>
        <p:txBody>
          <a:bodyPr wrap="square">
            <a:spAutoFit/>
          </a:bodyPr>
          <a:lstStyle/>
          <a:p>
            <a:r>
              <a:rPr lang="en-US" altLang="zh-CN" sz="2400" dirty="0">
                <a:solidFill>
                  <a:srgbClr val="D6A103"/>
                </a:solidFill>
                <a:latin typeface="Arial Black" panose="020B0A04020102020204" charset="0"/>
                <a:ea typeface="+mj-ea"/>
                <a:cs typeface="Arial Black" panose="020B0A04020102020204" charset="0"/>
              </a:rPr>
              <a:t>Encyclopedia</a:t>
            </a:r>
            <a:endParaRPr lang="en-US" altLang="zh-CN" sz="2400" dirty="0">
              <a:solidFill>
                <a:srgbClr val="D6A103"/>
              </a:solidFill>
              <a:latin typeface="Arial Black" panose="020B0A04020102020204" charset="0"/>
              <a:ea typeface="+mj-ea"/>
              <a:cs typeface="Arial Black" panose="020B0A04020102020204" charset="0"/>
            </a:endParaRPr>
          </a:p>
        </p:txBody>
      </p:sp>
      <p:sp>
        <p:nvSpPr>
          <p:cNvPr id="64" name="矩形 63"/>
          <p:cNvSpPr/>
          <p:nvPr/>
        </p:nvSpPr>
        <p:spPr>
          <a:xfrm>
            <a:off x="8101965" y="5218430"/>
            <a:ext cx="1709420" cy="460375"/>
          </a:xfrm>
          <a:prstGeom prst="rect">
            <a:avLst/>
          </a:prstGeom>
        </p:spPr>
        <p:txBody>
          <a:bodyPr wrap="none">
            <a:spAutoFit/>
          </a:bodyPr>
          <a:lstStyle/>
          <a:p>
            <a:r>
              <a:rPr lang="en-US" altLang="zh-CN" sz="2400" dirty="0">
                <a:solidFill>
                  <a:srgbClr val="E86747"/>
                </a:solidFill>
                <a:latin typeface="Arial Black" panose="020B0A04020102020204" charset="0"/>
                <a:ea typeface="+mj-ea"/>
                <a:cs typeface="Arial Black" panose="020B0A04020102020204" charset="0"/>
              </a:rPr>
              <a:t>Brochure</a:t>
            </a:r>
            <a:endParaRPr lang="en-US" altLang="zh-CN" sz="2400" dirty="0">
              <a:solidFill>
                <a:srgbClr val="E86747"/>
              </a:solidFill>
              <a:latin typeface="Arial Black" panose="020B0A04020102020204" charset="0"/>
              <a:ea typeface="+mj-ea"/>
              <a:cs typeface="Arial Black" panose="020B0A04020102020204" charset="0"/>
            </a:endParaRPr>
          </a:p>
        </p:txBody>
      </p:sp>
      <p:sp>
        <p:nvSpPr>
          <p:cNvPr id="20" name="文本框 19"/>
          <p:cNvSpPr txBox="1"/>
          <p:nvPr/>
        </p:nvSpPr>
        <p:spPr>
          <a:xfrm>
            <a:off x="1721246" y="610706"/>
            <a:ext cx="8749030" cy="583565"/>
          </a:xfrm>
          <a:prstGeom prst="rect">
            <a:avLst/>
          </a:prstGeom>
          <a:noFill/>
        </p:spPr>
        <p:txBody>
          <a:bodyPr wrap="none" rtlCol="0">
            <a:spAutoFit/>
          </a:bodyPr>
          <a:lstStyle/>
          <a:p>
            <a:pPr algn="ctr"/>
            <a:r>
              <a:rPr lang="zh-CN" altLang="en-US" sz="3200">
                <a:solidFill>
                  <a:schemeClr val="accent1"/>
                </a:solidFill>
                <a:latin typeface="Times New Roman" panose="02020603050405020304" pitchFamily="18" charset="0"/>
                <a:ea typeface="+mj-ea"/>
                <a:cs typeface="Times New Roman" panose="02020603050405020304" pitchFamily="18" charset="0"/>
              </a:rPr>
              <a:t>What information do you need to make a good plan?</a:t>
            </a:r>
            <a:endParaRPr lang="zh-CN" altLang="en-US" sz="3200">
              <a:solidFill>
                <a:schemeClr val="accent1"/>
              </a:solidFill>
              <a:latin typeface="Times New Roman" panose="02020603050405020304" pitchFamily="18" charset="0"/>
              <a:ea typeface="+mj-ea"/>
              <a:cs typeface="Times New Roman" panose="02020603050405020304" pitchFamily="18" charset="0"/>
            </a:endParaRPr>
          </a:p>
        </p:txBody>
      </p:sp>
      <p:sp>
        <p:nvSpPr>
          <p:cNvPr id="2" name="文本框 1"/>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01</a:t>
            </a:r>
            <a:endParaRPr lang="zh-CN" altLang="en-US" sz="2800">
              <a:solidFill>
                <a:schemeClr val="accent1"/>
              </a:solidFill>
              <a:latin typeface="Agency FB" panose="020B0503020202020204" pitchFamily="34" charset="0"/>
              <a:ea typeface="+mj-ea"/>
            </a:endParaRPr>
          </a:p>
        </p:txBody>
      </p:sp>
      <p:pic>
        <p:nvPicPr>
          <p:cNvPr id="5" name="图片 4"/>
          <p:cNvPicPr>
            <a:picLocks noChangeAspect="1"/>
          </p:cNvPicPr>
          <p:nvPr/>
        </p:nvPicPr>
        <p:blipFill>
          <a:blip r:embed="rId2"/>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0-#ppt_w/2"/>
                                          </p:val>
                                        </p:tav>
                                        <p:tav tm="100000">
                                          <p:val>
                                            <p:strVal val="#ppt_x"/>
                                          </p:val>
                                        </p:tav>
                                      </p:tavLst>
                                    </p:anim>
                                    <p:anim calcmode="lin" valueType="num">
                                      <p:cBhvr additive="base">
                                        <p:cTn id="8" dur="10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2" decel="100000" fill="hold" grpId="1" nodeType="withEffec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1000" fill="hold"/>
                                        <p:tgtEl>
                                          <p:spTgt spid="50"/>
                                        </p:tgtEl>
                                        <p:attrNameLst>
                                          <p:attrName>ppt_x</p:attrName>
                                        </p:attrNameLst>
                                      </p:cBhvr>
                                      <p:tavLst>
                                        <p:tav tm="0">
                                          <p:val>
                                            <p:strVal val="1+#ppt_w/2"/>
                                          </p:val>
                                        </p:tav>
                                        <p:tav tm="100000">
                                          <p:val>
                                            <p:strVal val="#ppt_x"/>
                                          </p:val>
                                        </p:tav>
                                      </p:tavLst>
                                    </p:anim>
                                    <p:anim calcmode="lin" valueType="num">
                                      <p:cBhvr additive="base">
                                        <p:cTn id="12" dur="100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3" nodeType="afterEffect">
                                  <p:childTnLst>
                                    <p:set>
                                      <p:cBhvr>
                                        <p:cTn id="15" dur="1" fill="hold">
                                          <p:stCondLst>
                                            <p:cond delay="0"/>
                                          </p:stCondLst>
                                        </p:cTn>
                                        <p:tgtEl>
                                          <p:spTgt spid="52"/>
                                        </p:tgtEl>
                                        <p:attrNameLst>
                                          <p:attrName>style.visibility</p:attrName>
                                        </p:attrNameLst>
                                      </p:cBhvr>
                                      <p:to>
                                        <p:strVal val="visible"/>
                                      </p:to>
                                    </p:set>
                                    <p:anim calcmode="lin" valueType="num">
                                      <p:cBhvr>
                                        <p:cTn id="16" dur="500" fill="hold"/>
                                        <p:tgtEl>
                                          <p:spTgt spid="52"/>
                                        </p:tgtEl>
                                        <p:attrNameLst>
                                          <p:attrName>ppt_w</p:attrName>
                                        </p:attrNameLst>
                                      </p:cBhvr>
                                      <p:tavLst>
                                        <p:tav tm="0">
                                          <p:val>
                                            <p:fltVal val="0"/>
                                          </p:val>
                                        </p:tav>
                                        <p:tav tm="100000">
                                          <p:val>
                                            <p:strVal val="#ppt_w"/>
                                          </p:val>
                                        </p:tav>
                                      </p:tavLst>
                                    </p:anim>
                                    <p:anim calcmode="lin" valueType="num">
                                      <p:cBhvr>
                                        <p:cTn id="17" dur="500" fill="hold"/>
                                        <p:tgtEl>
                                          <p:spTgt spid="52"/>
                                        </p:tgtEl>
                                        <p:attrNameLst>
                                          <p:attrName>ppt_h</p:attrName>
                                        </p:attrNameLst>
                                      </p:cBhvr>
                                      <p:tavLst>
                                        <p:tav tm="0">
                                          <p:val>
                                            <p:fltVal val="0"/>
                                          </p:val>
                                        </p:tav>
                                        <p:tav tm="100000">
                                          <p:val>
                                            <p:strVal val="#ppt_h"/>
                                          </p:val>
                                        </p:tav>
                                      </p:tavLst>
                                    </p:anim>
                                    <p:animEffect transition="in" filter="fade">
                                      <p:cBhvr>
                                        <p:cTn id="18" dur="500"/>
                                        <p:tgtEl>
                                          <p:spTgt spid="52"/>
                                        </p:tgtEl>
                                      </p:cBhvr>
                                    </p:animEffect>
                                  </p:childTnLst>
                                </p:cTn>
                              </p:par>
                            </p:childTnLst>
                          </p:cTn>
                        </p:par>
                        <p:par>
                          <p:cTn id="19" fill="hold">
                            <p:stCondLst>
                              <p:cond delay="1500"/>
                            </p:stCondLst>
                            <p:childTnLst>
                              <p:par>
                                <p:cTn id="20" presetID="42" presetClass="entr" presetSubtype="0" fill="hold" grpId="2" nodeType="afterEffec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decel="100000" fill="hold" grpId="4" nodeType="click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1000" fill="hold"/>
                                        <p:tgtEl>
                                          <p:spTgt spid="53"/>
                                        </p:tgtEl>
                                        <p:attrNameLst>
                                          <p:attrName>ppt_x</p:attrName>
                                        </p:attrNameLst>
                                      </p:cBhvr>
                                      <p:tavLst>
                                        <p:tav tm="0">
                                          <p:val>
                                            <p:strVal val="1+#ppt_w/2"/>
                                          </p:val>
                                        </p:tav>
                                        <p:tav tm="100000">
                                          <p:val>
                                            <p:strVal val="#ppt_x"/>
                                          </p:val>
                                        </p:tav>
                                      </p:tavLst>
                                    </p:anim>
                                    <p:anim calcmode="lin" valueType="num">
                                      <p:cBhvr additive="base">
                                        <p:cTn id="30" dur="1000" fill="hold"/>
                                        <p:tgtEl>
                                          <p:spTgt spid="53"/>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58"/>
                                        </p:tgtEl>
                                        <p:attrNameLst>
                                          <p:attrName>style.visibility</p:attrName>
                                        </p:attrNameLst>
                                      </p:cBhvr>
                                      <p:to>
                                        <p:strVal val="visible"/>
                                      </p:to>
                                    </p:set>
                                    <p:anim calcmode="discrete" valueType="clr">
                                      <p:cBhvr override="childStyle">
                                        <p:cTn id="34" dur="80"/>
                                        <p:tgtEl>
                                          <p:spTgt spid="58"/>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8"/>
                                        </p:tgtEl>
                                        <p:attrNameLst>
                                          <p:attrName>fillcolor</p:attrName>
                                        </p:attrNameLst>
                                      </p:cBhvr>
                                      <p:tavLst>
                                        <p:tav tm="0">
                                          <p:val>
                                            <p:clrVal>
                                              <a:schemeClr val="accent2"/>
                                            </p:clrVal>
                                          </p:val>
                                        </p:tav>
                                        <p:tav tm="50000">
                                          <p:val>
                                            <p:clrVal>
                                              <a:schemeClr val="hlink"/>
                                            </p:clrVal>
                                          </p:val>
                                        </p:tav>
                                      </p:tavLst>
                                    </p:anim>
                                    <p:set>
                                      <p:cBhvr>
                                        <p:cTn id="36" dur="80"/>
                                        <p:tgtEl>
                                          <p:spTgt spid="58"/>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decel="100000" fill="hold" grpId="5" nodeType="click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000" fill="hold"/>
                                        <p:tgtEl>
                                          <p:spTgt spid="54"/>
                                        </p:tgtEl>
                                        <p:attrNameLst>
                                          <p:attrName>ppt_x</p:attrName>
                                        </p:attrNameLst>
                                      </p:cBhvr>
                                      <p:tavLst>
                                        <p:tav tm="0">
                                          <p:val>
                                            <p:strVal val="1+#ppt_w/2"/>
                                          </p:val>
                                        </p:tav>
                                        <p:tav tm="100000">
                                          <p:val>
                                            <p:strVal val="#ppt_x"/>
                                          </p:val>
                                        </p:tav>
                                      </p:tavLst>
                                    </p:anim>
                                    <p:anim calcmode="lin" valueType="num">
                                      <p:cBhvr additive="base">
                                        <p:cTn id="42" dur="1000" fill="hold"/>
                                        <p:tgtEl>
                                          <p:spTgt spid="54"/>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61"/>
                                        </p:tgtEl>
                                        <p:attrNameLst>
                                          <p:attrName>style.visibility</p:attrName>
                                        </p:attrNameLst>
                                      </p:cBhvr>
                                      <p:to>
                                        <p:strVal val="visible"/>
                                      </p:to>
                                    </p:set>
                                    <p:anim calcmode="discrete" valueType="clr">
                                      <p:cBhvr override="childStyle">
                                        <p:cTn id="46" dur="80"/>
                                        <p:tgtEl>
                                          <p:spTgt spid="61"/>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61"/>
                                        </p:tgtEl>
                                        <p:attrNameLst>
                                          <p:attrName>fillcolor</p:attrName>
                                        </p:attrNameLst>
                                      </p:cBhvr>
                                      <p:tavLst>
                                        <p:tav tm="0">
                                          <p:val>
                                            <p:clrVal>
                                              <a:schemeClr val="accent2"/>
                                            </p:clrVal>
                                          </p:val>
                                        </p:tav>
                                        <p:tav tm="50000">
                                          <p:val>
                                            <p:clrVal>
                                              <a:schemeClr val="hlink"/>
                                            </p:clrVal>
                                          </p:val>
                                        </p:tav>
                                      </p:tavLst>
                                    </p:anim>
                                    <p:set>
                                      <p:cBhvr>
                                        <p:cTn id="48" dur="80"/>
                                        <p:tgtEl>
                                          <p:spTgt spid="61"/>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2" decel="100000" fill="hold" grpId="6" nodeType="click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1000" fill="hold"/>
                                        <p:tgtEl>
                                          <p:spTgt spid="55"/>
                                        </p:tgtEl>
                                        <p:attrNameLst>
                                          <p:attrName>ppt_x</p:attrName>
                                        </p:attrNameLst>
                                      </p:cBhvr>
                                      <p:tavLst>
                                        <p:tav tm="0">
                                          <p:val>
                                            <p:strVal val="1+#ppt_w/2"/>
                                          </p:val>
                                        </p:tav>
                                        <p:tav tm="100000">
                                          <p:val>
                                            <p:strVal val="#ppt_x"/>
                                          </p:val>
                                        </p:tav>
                                      </p:tavLst>
                                    </p:anim>
                                    <p:anim calcmode="lin" valueType="num">
                                      <p:cBhvr additive="base">
                                        <p:cTn id="54" dur="1000" fill="hold"/>
                                        <p:tgtEl>
                                          <p:spTgt spid="55"/>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7" presetClass="entr" presetSubtype="0" fill="hold" grpId="0" nodeType="afterEffect">
                                  <p:stCondLst>
                                    <p:cond delay="0"/>
                                  </p:stCondLst>
                                  <p:iterate type="lt">
                                    <p:tmPct val="50000"/>
                                  </p:iterate>
                                  <p:childTnLst>
                                    <p:set>
                                      <p:cBhvr>
                                        <p:cTn id="57" dur="1" fill="hold">
                                          <p:stCondLst>
                                            <p:cond delay="0"/>
                                          </p:stCondLst>
                                        </p:cTn>
                                        <p:tgtEl>
                                          <p:spTgt spid="64"/>
                                        </p:tgtEl>
                                        <p:attrNameLst>
                                          <p:attrName>style.visibility</p:attrName>
                                        </p:attrNameLst>
                                      </p:cBhvr>
                                      <p:to>
                                        <p:strVal val="visible"/>
                                      </p:to>
                                    </p:set>
                                    <p:anim calcmode="discrete" valueType="clr">
                                      <p:cBhvr override="childStyle">
                                        <p:cTn id="58" dur="80"/>
                                        <p:tgtEl>
                                          <p:spTgt spid="64"/>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64"/>
                                        </p:tgtEl>
                                        <p:attrNameLst>
                                          <p:attrName>fillcolor</p:attrName>
                                        </p:attrNameLst>
                                      </p:cBhvr>
                                      <p:tavLst>
                                        <p:tav tm="0">
                                          <p:val>
                                            <p:clrVal>
                                              <a:schemeClr val="accent2"/>
                                            </p:clrVal>
                                          </p:val>
                                        </p:tav>
                                        <p:tav tm="50000">
                                          <p:val>
                                            <p:clrVal>
                                              <a:schemeClr val="hlink"/>
                                            </p:clrVal>
                                          </p:val>
                                        </p:tav>
                                      </p:tavLst>
                                    </p:anim>
                                    <p:set>
                                      <p:cBhvr>
                                        <p:cTn id="60" dur="80"/>
                                        <p:tgtEl>
                                          <p:spTgt spid="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50" grpId="1" bldLvl="0" animBg="1"/>
      <p:bldP spid="51" grpId="2"/>
      <p:bldP spid="52" grpId="3" bldLvl="0" animBg="1"/>
      <p:bldP spid="53" grpId="4" bldLvl="0" animBg="1"/>
      <p:bldP spid="54" grpId="5" bldLvl="0" animBg="1"/>
      <p:bldP spid="55" grpId="6" bldLvl="0" animBg="1"/>
      <p:bldP spid="58" grpId="0"/>
      <p:bldP spid="61"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668541" y="551016"/>
            <a:ext cx="4870450" cy="583565"/>
          </a:xfrm>
          <a:prstGeom prst="rect">
            <a:avLst/>
          </a:prstGeom>
          <a:noFill/>
        </p:spPr>
        <p:txBody>
          <a:bodyPr wrap="none" rtlCol="0">
            <a:spAutoFit/>
          </a:bodyPr>
          <a:lstStyle/>
          <a:p>
            <a:pPr algn="ctr"/>
            <a:r>
              <a:rPr lang="zh-CN" altLang="en-US" sz="3200" dirty="0">
                <a:solidFill>
                  <a:schemeClr val="accent1"/>
                </a:solidFill>
                <a:latin typeface="Arial Black" panose="020B0A04020102020204" charset="0"/>
                <a:ea typeface="+mj-ea"/>
                <a:cs typeface="Arial Black" panose="020B0A04020102020204" charset="0"/>
              </a:rPr>
              <a:t>Reading and thinking</a:t>
            </a:r>
            <a:endParaRPr lang="zh-CN" altLang="en-US" sz="3200" dirty="0">
              <a:solidFill>
                <a:schemeClr val="accent1"/>
              </a:solidFill>
              <a:latin typeface="Arial Black" panose="020B0A04020102020204" charset="0"/>
              <a:ea typeface="+mj-ea"/>
              <a:cs typeface="Arial Black" panose="020B0A04020102020204" charset="0"/>
            </a:endParaRPr>
          </a:p>
        </p:txBody>
      </p:sp>
      <p:pic>
        <p:nvPicPr>
          <p:cNvPr id="2" name="图片 1"/>
          <p:cNvPicPr>
            <a:picLocks noChangeAspect="1"/>
          </p:cNvPicPr>
          <p:nvPr/>
        </p:nvPicPr>
        <p:blipFill>
          <a:blip r:embed="rId1" cstate="print"/>
          <a:stretch>
            <a:fillRect/>
          </a:stretch>
        </p:blipFill>
        <p:spPr>
          <a:xfrm>
            <a:off x="1262380" y="2037715"/>
            <a:ext cx="8575040" cy="4307205"/>
          </a:xfrm>
          <a:prstGeom prst="rect">
            <a:avLst/>
          </a:prstGeom>
        </p:spPr>
      </p:pic>
      <p:sp>
        <p:nvSpPr>
          <p:cNvPr id="13" name="矩形 12"/>
          <p:cNvSpPr/>
          <p:nvPr/>
        </p:nvSpPr>
        <p:spPr>
          <a:xfrm>
            <a:off x="1564005" y="1449705"/>
            <a:ext cx="8060690" cy="534035"/>
          </a:xfrm>
          <a:prstGeom prst="rect">
            <a:avLst/>
          </a:prstGeom>
          <a:ln>
            <a:solidFill>
              <a:srgbClr val="3E8FA9"/>
            </a:solidFill>
          </a:ln>
        </p:spPr>
        <p:txBody>
          <a:bodyPr wrap="square">
            <a:spAutoFit/>
          </a:bodyPr>
          <a:lstStyle/>
          <a:p>
            <a:pPr>
              <a:lnSpc>
                <a:spcPct val="120000"/>
              </a:lnSpc>
              <a:defRPr/>
            </a:pPr>
            <a:r>
              <a:rPr sz="2400">
                <a:solidFill>
                  <a:schemeClr val="tx2"/>
                </a:solidFill>
                <a:latin typeface="Times New Roman" panose="02020603050405020304" pitchFamily="18" charset="0"/>
                <a:cs typeface="Times New Roman" panose="02020603050405020304" pitchFamily="18" charset="0"/>
              </a:rPr>
              <a:t>Read </a:t>
            </a:r>
            <a:r>
              <a:rPr lang="en-US" sz="2400">
                <a:solidFill>
                  <a:schemeClr val="tx2"/>
                </a:solidFill>
                <a:latin typeface="Times New Roman" panose="02020603050405020304" pitchFamily="18" charset="0"/>
                <a:cs typeface="Times New Roman" panose="02020603050405020304" pitchFamily="18" charset="0"/>
              </a:rPr>
              <a:t>the information below </a:t>
            </a:r>
            <a:r>
              <a:rPr sz="2400">
                <a:solidFill>
                  <a:schemeClr val="tx2"/>
                </a:solidFill>
                <a:latin typeface="Times New Roman" panose="02020603050405020304" pitchFamily="18" charset="0"/>
                <a:cs typeface="Times New Roman" panose="02020603050405020304" pitchFamily="18" charset="0"/>
              </a:rPr>
              <a:t>and answer </a:t>
            </a:r>
            <a:r>
              <a:rPr lang="en-US" sz="2400">
                <a:solidFill>
                  <a:schemeClr val="tx2"/>
                </a:solidFill>
                <a:latin typeface="Times New Roman" panose="02020603050405020304" pitchFamily="18" charset="0"/>
                <a:cs typeface="Times New Roman" panose="02020603050405020304" pitchFamily="18" charset="0"/>
              </a:rPr>
              <a:t>some </a:t>
            </a:r>
            <a:r>
              <a:rPr sz="2400">
                <a:solidFill>
                  <a:schemeClr val="tx2"/>
                </a:solidFill>
                <a:latin typeface="Times New Roman" panose="02020603050405020304" pitchFamily="18" charset="0"/>
                <a:cs typeface="Times New Roman" panose="02020603050405020304" pitchFamily="18" charset="0"/>
              </a:rPr>
              <a:t>questions.</a:t>
            </a:r>
            <a:endParaRPr sz="2400">
              <a:solidFill>
                <a:schemeClr val="tx2"/>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5971540" y="2306955"/>
            <a:ext cx="5414010" cy="3192145"/>
          </a:xfrm>
          <a:prstGeom prst="rect">
            <a:avLst/>
          </a:prstGeom>
          <a:noFill/>
        </p:spPr>
        <p:txBody>
          <a:bodyPr wrap="square" rtlCol="0">
            <a:spAutoFit/>
          </a:bodyPr>
          <a:lstStyle/>
          <a:p>
            <a:pPr marL="457200" indent="-457200">
              <a:lnSpc>
                <a:spcPct val="140000"/>
              </a:lnSpc>
              <a:buFont typeface="+mj-ea"/>
              <a:buAutoNum type="circleNumDbPlain"/>
            </a:pPr>
            <a:r>
              <a:rPr lang="en-US" sz="2400">
                <a:solidFill>
                  <a:schemeClr val="tx2"/>
                </a:solidFill>
                <a:latin typeface="Times New Roman" panose="02020603050405020304" pitchFamily="18" charset="0"/>
                <a:cs typeface="Times New Roman" panose="02020603050405020304" pitchFamily="18" charset="0"/>
                <a:sym typeface="+mn-ea"/>
              </a:rPr>
              <a:t>What type of information does it belong to?</a:t>
            </a:r>
            <a:endParaRPr lang="en-US" sz="2400">
              <a:solidFill>
                <a:schemeClr val="tx2"/>
              </a:solidFill>
              <a:latin typeface="Times New Roman" panose="02020603050405020304" pitchFamily="18" charset="0"/>
              <a:cs typeface="Times New Roman" panose="02020603050405020304" pitchFamily="18" charset="0"/>
            </a:endParaRPr>
          </a:p>
          <a:p>
            <a:pPr marL="457200" indent="-457200">
              <a:lnSpc>
                <a:spcPct val="140000"/>
              </a:lnSpc>
              <a:buFont typeface="+mj-ea"/>
              <a:buAutoNum type="circleNumDbPlain"/>
            </a:pPr>
            <a:r>
              <a:rPr lang="en-US" sz="2400">
                <a:solidFill>
                  <a:schemeClr val="tx2"/>
                </a:solidFill>
                <a:latin typeface="Times New Roman" panose="02020603050405020304" pitchFamily="18" charset="0"/>
                <a:cs typeface="Times New Roman" panose="02020603050405020304" pitchFamily="18" charset="0"/>
              </a:rPr>
              <a:t>What does it mainly tell us? </a:t>
            </a:r>
            <a:endParaRPr lang="en-US" sz="2400">
              <a:solidFill>
                <a:schemeClr val="tx2"/>
              </a:solidFill>
              <a:latin typeface="Times New Roman" panose="02020603050405020304" pitchFamily="18" charset="0"/>
              <a:cs typeface="Times New Roman" panose="02020603050405020304" pitchFamily="18" charset="0"/>
            </a:endParaRPr>
          </a:p>
          <a:p>
            <a:pPr marL="457200" indent="-457200">
              <a:lnSpc>
                <a:spcPct val="140000"/>
              </a:lnSpc>
              <a:buFont typeface="+mj-ea"/>
              <a:buAutoNum type="circleNumDbPlain"/>
            </a:pPr>
            <a:r>
              <a:rPr lang="en-US" sz="2400">
                <a:solidFill>
                  <a:schemeClr val="tx2"/>
                </a:solidFill>
                <a:latin typeface="Times New Roman" panose="02020603050405020304" pitchFamily="18" charset="0"/>
                <a:cs typeface="Times New Roman" panose="02020603050405020304" pitchFamily="18" charset="0"/>
              </a:rPr>
              <a:t>Do you think it’s important to read such type of information when you are making a travel plan? </a:t>
            </a:r>
            <a:endParaRPr lang="en-US" sz="2400">
              <a:solidFill>
                <a:schemeClr val="tx2"/>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95020" y="607695"/>
            <a:ext cx="632460" cy="521970"/>
          </a:xfrm>
          <a:prstGeom prst="rect">
            <a:avLst/>
          </a:prstGeom>
          <a:noFill/>
        </p:spPr>
        <p:txBody>
          <a:bodyPr wrap="square" rtlCol="0">
            <a:spAutoFit/>
          </a:bodyPr>
          <a:lstStyle/>
          <a:p>
            <a:pPr algn="ctr"/>
            <a:r>
              <a:rPr lang="en-US" altLang="zh-CN" sz="2800">
                <a:solidFill>
                  <a:schemeClr val="accent1"/>
                </a:solidFill>
                <a:latin typeface="Agency FB" panose="020B0503020202020204" pitchFamily="34" charset="0"/>
                <a:ea typeface="+mj-ea"/>
              </a:rPr>
              <a:t>0</a:t>
            </a:r>
            <a:r>
              <a:rPr lang="en-US" sz="2800">
                <a:solidFill>
                  <a:schemeClr val="accent1"/>
                </a:solidFill>
                <a:latin typeface="Agency FB" panose="020B0503020202020204" pitchFamily="34" charset="0"/>
                <a:ea typeface="+mj-ea"/>
              </a:rPr>
              <a:t>2</a:t>
            </a:r>
            <a:endParaRPr lang="en-US" sz="2800">
              <a:solidFill>
                <a:schemeClr val="accent1"/>
              </a:solidFill>
              <a:latin typeface="Agency FB" panose="020B0503020202020204" pitchFamily="34" charset="0"/>
              <a:ea typeface="+mj-ea"/>
            </a:endParaRPr>
          </a:p>
        </p:txBody>
      </p:sp>
      <p:pic>
        <p:nvPicPr>
          <p:cNvPr id="5" name="图片 4"/>
          <p:cNvPicPr>
            <a:picLocks noChangeAspect="1"/>
          </p:cNvPicPr>
          <p:nvPr/>
        </p:nvPicPr>
        <p:blipFill>
          <a:blip r:embed="rId2"/>
          <a:stretch>
            <a:fillRect/>
          </a:stretch>
        </p:blipFill>
        <p:spPr>
          <a:xfrm>
            <a:off x="10699750" y="6327775"/>
            <a:ext cx="1390650" cy="447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gtEl>
                                      </p:cBhvr>
                                      <p:by x="50000" y="50000"/>
                                    </p:animScale>
                                  </p:childTnLst>
                                </p:cTn>
                              </p:par>
                            </p:childTnLst>
                          </p:cTn>
                        </p:par>
                        <p:par>
                          <p:cTn id="7" fill="hold">
                            <p:stCondLst>
                              <p:cond delay="1000"/>
                            </p:stCondLst>
                            <p:childTnLst>
                              <p:par>
                                <p:cTn id="8" presetID="35" presetClass="path" presetSubtype="0" accel="50000" decel="50000" fill="hold" nodeType="afterEffect">
                                  <p:stCondLst>
                                    <p:cond delay="0"/>
                                  </p:stCondLst>
                                  <p:childTnLst>
                                    <p:animMotion origin="layout" path="M 3.09195E-6 2.9771E-6 L -0.16515 -0.00139 " pathEditMode="relative" rAng="0" ptsTypes="AA">
                                      <p:cBhvr>
                                        <p:cTn id="9" dur="1000" fill="hold"/>
                                        <p:tgtEl>
                                          <p:spTgt spid="2"/>
                                        </p:tgtEl>
                                        <p:attrNameLst>
                                          <p:attrName>ppt_x</p:attrName>
                                          <p:attrName>ppt_y</p:attrName>
                                        </p:attrNameLst>
                                      </p:cBhvr>
                                      <p:rCtr x="-8300" y="-100"/>
                                    </p:animMotion>
                                  </p:childTnLst>
                                </p:cTn>
                              </p:par>
                            </p:childTnLst>
                          </p:cTn>
                        </p:par>
                        <p:par>
                          <p:cTn id="10" fill="hold">
                            <p:stCondLst>
                              <p:cond delay="2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gtEl>
                                        <p:attrNameLst>
                                          <p:attrName>fillcolor</p:attrName>
                                        </p:attrNameLst>
                                      </p:cBhvr>
                                      <p:tavLst>
                                        <p:tav tm="0">
                                          <p:val>
                                            <p:clrVal>
                                              <a:schemeClr val="accent2"/>
                                            </p:clrVal>
                                          </p:val>
                                        </p:tav>
                                        <p:tav tm="50000">
                                          <p:val>
                                            <p:clrVal>
                                              <a:schemeClr val="hlink"/>
                                            </p:clrVal>
                                          </p:val>
                                        </p:tav>
                                      </p:tavLst>
                                    </p:anim>
                                    <p:set>
                                      <p:cBhvr>
                                        <p:cTn id="15"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fontScheme name="2017">
      <a:majorFont>
        <a:latin typeface="Campton Medium"/>
        <a:ea typeface="方正尚酷简体"/>
        <a:cs typeface="Arial"/>
      </a:majorFont>
      <a:minorFont>
        <a:latin typeface="Campton Light"/>
        <a:ea typeface="方正兰亭准黑_GBK"/>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1119A01PPBG">
  <a:themeElements>
    <a:clrScheme name="KSO_BLUE9">
      <a:dk1>
        <a:srgbClr val="47494B"/>
      </a:dk1>
      <a:lt1>
        <a:srgbClr val="FFFFFF"/>
      </a:lt1>
      <a:dk2>
        <a:srgbClr val="454749"/>
      </a:dk2>
      <a:lt2>
        <a:srgbClr val="EAF5FC"/>
      </a:lt2>
      <a:accent1>
        <a:srgbClr val="046FB6"/>
      </a:accent1>
      <a:accent2>
        <a:srgbClr val="22B1DE"/>
      </a:accent2>
      <a:accent3>
        <a:srgbClr val="7B93D7"/>
      </a:accent3>
      <a:accent4>
        <a:srgbClr val="5D76BA"/>
      </a:accent4>
      <a:accent5>
        <a:srgbClr val="3DBFD1"/>
      </a:accent5>
      <a:accent6>
        <a:srgbClr val="FFC000"/>
      </a:accent6>
      <a:hlink>
        <a:srgbClr val="00B0F0"/>
      </a:hlink>
      <a:folHlink>
        <a:srgbClr val="AFB2B4"/>
      </a:folHlink>
    </a:clrScheme>
    <a:fontScheme name="自定义 15">
      <a:majorFont>
        <a:latin typeface="Arial Black"/>
        <a:ea typeface="微软雅黑"/>
        <a:cs typeface=""/>
      </a:majorFont>
      <a:minorFont>
        <a:latin typeface="Arial"/>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10.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11.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12.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13.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14.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15.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16.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17.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18.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19.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2.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20.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21.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22.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23.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3.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4.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5.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6.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7.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8.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ppt/theme/themeOverride9.xml><?xml version="1.0" encoding="utf-8"?>
<a:themeOverride xmlns:a="http://schemas.openxmlformats.org/drawingml/2006/main">
  <a:clrScheme name="0002">
    <a:dk1>
      <a:srgbClr val="000000"/>
    </a:dk1>
    <a:lt1>
      <a:srgbClr val="FFFFFF"/>
    </a:lt1>
    <a:dk2>
      <a:srgbClr val="626366"/>
    </a:dk2>
    <a:lt2>
      <a:srgbClr val="E7E6E6"/>
    </a:lt2>
    <a:accent1>
      <a:srgbClr val="3E8FA9"/>
    </a:accent1>
    <a:accent2>
      <a:srgbClr val="D6A103"/>
    </a:accent2>
    <a:accent3>
      <a:srgbClr val="E86747"/>
    </a:accent3>
    <a:accent4>
      <a:srgbClr val="88A143"/>
    </a:accent4>
    <a:accent5>
      <a:srgbClr val="3E8FA9"/>
    </a:accent5>
    <a:accent6>
      <a:srgbClr val="D6A103"/>
    </a:accent6>
    <a:hlink>
      <a:srgbClr val="E86747"/>
    </a:hlink>
    <a:folHlink>
      <a:srgbClr val="88A143"/>
    </a:folHlink>
  </a:clrScheme>
</a:themeOverride>
</file>

<file path=docProps/app.xml><?xml version="1.0" encoding="utf-8"?>
<Properties xmlns="http://schemas.openxmlformats.org/officeDocument/2006/extended-properties" xmlns:vt="http://schemas.openxmlformats.org/officeDocument/2006/docPropsVTypes">
  <TotalTime>0</TotalTime>
  <Words>4488</Words>
  <Application>WPS 演示</Application>
  <PresentationFormat>宽屏</PresentationFormat>
  <Paragraphs>397</Paragraphs>
  <Slides>27</Slides>
  <Notes>23</Notes>
  <HiddenSlides>0</HiddenSlides>
  <MMClips>1</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27</vt:i4>
      </vt:variant>
    </vt:vector>
  </HeadingPairs>
  <TitlesOfParts>
    <vt:vector size="53" baseType="lpstr">
      <vt:lpstr>Arial</vt:lpstr>
      <vt:lpstr>宋体</vt:lpstr>
      <vt:lpstr>Wingdings</vt:lpstr>
      <vt:lpstr>叶根友毛笔行书2.0版</vt:lpstr>
      <vt:lpstr>汉仪范笑歌隶书简</vt:lpstr>
      <vt:lpstr>Times New Roman</vt:lpstr>
      <vt:lpstr>Arial Black</vt:lpstr>
      <vt:lpstr>Agency FB</vt:lpstr>
      <vt:lpstr>方正粗黑宋简体</vt:lpstr>
      <vt:lpstr>微软雅黑</vt:lpstr>
      <vt:lpstr>Calibri</vt:lpstr>
      <vt:lpstr>FontAwesome</vt:lpstr>
      <vt:lpstr>Lato</vt:lpstr>
      <vt:lpstr>方正尚酷简体</vt:lpstr>
      <vt:lpstr>Arial Unicode MS</vt:lpstr>
      <vt:lpstr>等线</vt:lpstr>
      <vt:lpstr>Impact</vt:lpstr>
      <vt:lpstr>Campton Light</vt:lpstr>
      <vt:lpstr>Segoe Print</vt:lpstr>
      <vt:lpstr>方正兰亭准黑_GBK</vt:lpstr>
      <vt:lpstr>幼圆</vt:lpstr>
      <vt:lpstr>HelveticaNeue</vt:lpstr>
      <vt:lpstr>华文新魏</vt:lpstr>
      <vt:lpstr>Campton Medium</vt:lpstr>
      <vt:lpstr>Office 主题​​</vt:lpstr>
      <vt:lpstr>A000120141119A01PPBG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苏州珀菲科特网络科技有限公司</Company>
  <LinksUpToDate>false</LinksUpToDate>
  <SharedDoc>false</SharedDoc>
  <HyperlinksChanged>false</HyperlinksChanged>
  <AppVersion>14.0000</AppVersion>
  <Manager>www.515ppt.com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www.515ppt.com</dc:title>
  <dc:creator>www.515ppt.com</dc:creator>
  <cp:keywords>更多精品文档，请访问www.515ppt.com</cp:keywords>
  <dc:description>更多精品文档，请访问www.515ppt.com</dc:description>
  <dc:subject>www.515ppt.com</dc:subject>
  <cp:category>www.515ppt.com</cp:category>
  <cp:lastModifiedBy>Administrator</cp:lastModifiedBy>
  <cp:revision>121</cp:revision>
  <dcterms:created xsi:type="dcterms:W3CDTF">2017-03-29T03:59:00Z</dcterms:created>
  <dcterms:modified xsi:type="dcterms:W3CDTF">2019-10-24T02:36:17Z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