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2" r:id="rId3"/>
    <p:sldId id="290" r:id="rId4"/>
    <p:sldId id="280" r:id="rId6"/>
    <p:sldId id="262" r:id="rId7"/>
    <p:sldId id="258" r:id="rId8"/>
    <p:sldId id="261" r:id="rId9"/>
    <p:sldId id="264" r:id="rId10"/>
    <p:sldId id="281" r:id="rId11"/>
    <p:sldId id="282" r:id="rId12"/>
    <p:sldId id="284" r:id="rId13"/>
    <p:sldId id="260" r:id="rId14"/>
    <p:sldId id="274" r:id="rId15"/>
    <p:sldId id="25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0" autoAdjust="0"/>
    <p:restoredTop sz="94660"/>
  </p:normalViewPr>
  <p:slideViewPr>
    <p:cSldViewPr snapToGrid="0">
      <p:cViewPr varScale="1">
        <p:scale>
          <a:sx n="111" d="100"/>
          <a:sy n="111" d="100"/>
        </p:scale>
        <p:origin x="5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4" Type="http://schemas.openxmlformats.org/officeDocument/2006/relationships/slideLayout" Target="../slideLayouts/slideLayout2.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4.jpeg"/><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tags" Target="../tags/tag4.xml"/><Relationship Id="rId3"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1" Type="http://schemas.openxmlformats.org/officeDocument/2006/relationships/notesSlide" Target="../notesSlides/notesSlide2.xml"/><Relationship Id="rId20" Type="http://schemas.openxmlformats.org/officeDocument/2006/relationships/slideLayout" Target="../slideLayouts/slideLayout6.xml"/><Relationship Id="rId2" Type="http://schemas.openxmlformats.org/officeDocument/2006/relationships/tags" Target="../tags/tag6.xml"/><Relationship Id="rId19" Type="http://schemas.openxmlformats.org/officeDocument/2006/relationships/tags" Target="../tags/tag17.xml"/><Relationship Id="rId18" Type="http://schemas.microsoft.com/office/2007/relationships/hdphoto" Target="../media/image10.wdp"/><Relationship Id="rId17" Type="http://schemas.openxmlformats.org/officeDocument/2006/relationships/image" Target="../media/image9.png"/><Relationship Id="rId16" Type="http://schemas.openxmlformats.org/officeDocument/2006/relationships/tags" Target="../tags/tag16.xml"/><Relationship Id="rId15" Type="http://schemas.microsoft.com/office/2007/relationships/hdphoto" Target="../media/image8.wdp"/><Relationship Id="rId14" Type="http://schemas.openxmlformats.org/officeDocument/2006/relationships/image" Target="../media/image7.png"/><Relationship Id="rId13" Type="http://schemas.openxmlformats.org/officeDocument/2006/relationships/tags" Target="../tags/tag15.xml"/><Relationship Id="rId12" Type="http://schemas.openxmlformats.org/officeDocument/2006/relationships/image" Target="../media/image6.jpeg"/><Relationship Id="rId11" Type="http://schemas.openxmlformats.org/officeDocument/2006/relationships/tags" Target="../tags/tag14.xml"/><Relationship Id="rId10" Type="http://schemas.openxmlformats.org/officeDocument/2006/relationships/image" Target="../media/image5.pn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image" Target="../media/image11.jpeg"/><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0" Type="http://schemas.openxmlformats.org/officeDocument/2006/relationships/slideLayout" Target="../slideLayouts/slideLayout3.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7" Type="http://schemas.openxmlformats.org/officeDocument/2006/relationships/notesSlide" Target="../notesSlides/notesSlide3.xml"/><Relationship Id="rId16" Type="http://schemas.openxmlformats.org/officeDocument/2006/relationships/slideLayout" Target="../slideLayouts/slideLayout2.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41" name="椭圆 40"/>
          <p:cNvSpPr/>
          <p:nvPr>
            <p:custDataLst>
              <p:tags r:id="rId2"/>
            </p:custDataLst>
          </p:nvPr>
        </p:nvSpPr>
        <p:spPr>
          <a:xfrm>
            <a:off x="891829" y="1245331"/>
            <a:ext cx="10695924" cy="642541"/>
          </a:xfrm>
          <a:prstGeom prst="ellipse">
            <a:avLst/>
          </a:prstGeom>
          <a:noFill/>
          <a:ln>
            <a:gradFill>
              <a:gsLst>
                <a:gs pos="33000">
                  <a:srgbClr val="376FFF">
                    <a:lumMod val="20000"/>
                    <a:lumOff val="80000"/>
                    <a:alpha val="0"/>
                  </a:srgbClr>
                </a:gs>
                <a:gs pos="100000">
                  <a:srgbClr val="376FFF">
                    <a:alpha val="70000"/>
                  </a:srgbClr>
                </a:gs>
              </a:gsLst>
              <a:lin ang="5400000" scaled="1"/>
            </a:gradFill>
          </a:ln>
        </p:spPr>
        <p:style>
          <a:lnRef idx="2">
            <a:srgbClr val="376FFF">
              <a:shade val="15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42" name="椭圆 41"/>
          <p:cNvSpPr/>
          <p:nvPr>
            <p:custDataLst>
              <p:tags r:id="rId3"/>
            </p:custDataLst>
          </p:nvPr>
        </p:nvSpPr>
        <p:spPr>
          <a:xfrm>
            <a:off x="1171195" y="1088282"/>
            <a:ext cx="10137948" cy="642541"/>
          </a:xfrm>
          <a:prstGeom prst="ellipse">
            <a:avLst/>
          </a:prstGeom>
          <a:gradFill flip="none" rotWithShape="1">
            <a:gsLst>
              <a:gs pos="18000">
                <a:srgbClr val="376FFF">
                  <a:lumMod val="60000"/>
                  <a:lumOff val="40000"/>
                  <a:alpha val="0"/>
                </a:srgbClr>
              </a:gs>
              <a:gs pos="100000">
                <a:srgbClr val="376FFF">
                  <a:lumMod val="80000"/>
                  <a:lumOff val="20000"/>
                  <a:alpha val="35000"/>
                </a:srgbClr>
              </a:gs>
            </a:gsLst>
            <a:lin ang="5400000" scaled="1"/>
            <a:tileRect/>
          </a:gradFill>
          <a:ln>
            <a:noFill/>
          </a:ln>
        </p:spPr>
        <p:style>
          <a:lnRef idx="2">
            <a:srgbClr val="376FFF">
              <a:shade val="15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sp>
        <p:nvSpPr>
          <p:cNvPr id="43" name="矩形: 圆角 1"/>
          <p:cNvSpPr/>
          <p:nvPr>
            <p:custDataLst>
              <p:tags r:id="rId4"/>
            </p:custDataLst>
          </p:nvPr>
        </p:nvSpPr>
        <p:spPr>
          <a:xfrm>
            <a:off x="2578100" y="923290"/>
            <a:ext cx="8272145" cy="440055"/>
          </a:xfrm>
          <a:prstGeom prst="roundRect">
            <a:avLst>
              <a:gd name="adj" fmla="val 50000"/>
            </a:avLst>
          </a:prstGeom>
          <a:noFill/>
          <a:extLst>
            <a:ext uri="{909E8E84-426E-40DD-AFC4-6F175D3DCCD1}">
              <a14:hiddenFill xmlns:a14="http://schemas.microsoft.com/office/drawing/2010/main">
                <a:gradFill>
                  <a:gsLst>
                    <a:gs pos="0">
                      <a:srgbClr val="376FFF">
                        <a:lumMod val="85000"/>
                        <a:lumOff val="15000"/>
                      </a:srgbClr>
                    </a:gs>
                    <a:gs pos="100000">
                      <a:srgbClr val="376FFF">
                        <a:lumMod val="85000"/>
                      </a:srgbClr>
                    </a:gs>
                  </a:gsLst>
                  <a:lin ang="10800000" scaled="1"/>
                </a:gradFill>
              </a14:hiddenFill>
            </a:ext>
          </a:extLst>
        </p:spPr>
        <p:txBody>
          <a:bodyPr wrap="square" lIns="0" tIns="0" rIns="0" bIns="0" rtlCol="0" anchor="ctr" anchorCtr="1">
            <a:noAutofit/>
          </a:bodyPr>
          <a:p>
            <a:pPr algn="ctr">
              <a:spcBef>
                <a:spcPct val="0"/>
              </a:spcBef>
              <a:spcAft>
                <a:spcPct val="0"/>
              </a:spcAft>
            </a:pPr>
            <a:r>
              <a:rPr lang="en-US" altLang="zh-CN" sz="3200" b="1" i="1">
                <a:sym typeface="+mn-ea"/>
              </a:rPr>
              <a:t>How to ask for Tom’s specific opinions sincerely? </a:t>
            </a:r>
            <a:endParaRPr lang="en-US" altLang="zh-CN" sz="3200" b="1" i="1">
              <a:sym typeface="+mn-ea"/>
            </a:endParaRPr>
          </a:p>
          <a:p>
            <a:pPr algn="ctr">
              <a:spcBef>
                <a:spcPct val="0"/>
              </a:spcBef>
              <a:spcAft>
                <a:spcPct val="0"/>
              </a:spcAft>
            </a:pPr>
            <a:endParaRPr lang="en-US" altLang="zh-CN" sz="3200" b="1" i="1" dirty="0">
              <a:solidFill>
                <a:srgbClr val="FFFFFF"/>
              </a:solidFill>
              <a:latin typeface="微软雅黑" panose="020B0503020204020204" charset="-122"/>
              <a:cs typeface="微软雅黑" panose="020B0503020204020204" charset="-122"/>
              <a:sym typeface="+mn-ea"/>
            </a:endParaRPr>
          </a:p>
        </p:txBody>
      </p:sp>
      <p:sp>
        <p:nvSpPr>
          <p:cNvPr id="44" name="椭圆 43"/>
          <p:cNvSpPr/>
          <p:nvPr>
            <p:custDataLst>
              <p:tags r:id="rId5"/>
            </p:custDataLst>
          </p:nvPr>
        </p:nvSpPr>
        <p:spPr>
          <a:xfrm>
            <a:off x="2739417" y="1714212"/>
            <a:ext cx="110236" cy="110236"/>
          </a:xfrm>
          <a:prstGeom prst="ellipse">
            <a:avLst/>
          </a:prstGeom>
          <a:gradFill>
            <a:gsLst>
              <a:gs pos="0">
                <a:srgbClr val="376FFF"/>
              </a:gs>
              <a:gs pos="100000">
                <a:srgbClr val="376FFF">
                  <a:lumMod val="75000"/>
                </a:srgbClr>
              </a:gs>
            </a:gsLst>
            <a:lin ang="5400000" scaled="1"/>
          </a:gradFill>
          <a:ln>
            <a:noFill/>
          </a:ln>
          <a:effectLst>
            <a:outerShdw blurRad="152400" sx="102000" sy="102000" algn="ctr" rotWithShape="0">
              <a:srgbClr val="376FFF">
                <a:alpha val="25000"/>
              </a:srgbClr>
            </a:outerShdw>
          </a:effectLst>
        </p:spPr>
        <p:style>
          <a:lnRef idx="2">
            <a:srgbClr val="376FFF">
              <a:shade val="15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cxnSp>
        <p:nvCxnSpPr>
          <p:cNvPr id="45" name="直接连接符 44"/>
          <p:cNvCxnSpPr/>
          <p:nvPr>
            <p:custDataLst>
              <p:tags r:id="rId6"/>
            </p:custDataLst>
          </p:nvPr>
        </p:nvCxnSpPr>
        <p:spPr>
          <a:xfrm>
            <a:off x="2794535" y="1824448"/>
            <a:ext cx="0" cy="413069"/>
          </a:xfrm>
          <a:prstGeom prst="line">
            <a:avLst/>
          </a:prstGeom>
          <a:ln w="19050">
            <a:gradFill>
              <a:gsLst>
                <a:gs pos="96000">
                  <a:srgbClr val="FFFFFF">
                    <a:alpha val="0"/>
                  </a:srgbClr>
                </a:gs>
                <a:gs pos="0">
                  <a:srgbClr val="376FFF">
                    <a:alpha val="50000"/>
                  </a:srgbClr>
                </a:gs>
              </a:gsLst>
              <a:lin ang="5400000" scaled="1"/>
            </a:gradFill>
            <a:prstDash val="solid"/>
          </a:ln>
        </p:spPr>
        <p:style>
          <a:lnRef idx="1">
            <a:srgbClr val="376FFF"/>
          </a:lnRef>
          <a:fillRef idx="0">
            <a:srgbClr val="376FFF"/>
          </a:fillRef>
          <a:effectRef idx="0">
            <a:srgbClr val="376FFF"/>
          </a:effectRef>
          <a:fontRef idx="minor">
            <a:srgbClr val="000000"/>
          </a:fontRef>
        </p:style>
      </p:cxnSp>
      <p:sp>
        <p:nvSpPr>
          <p:cNvPr id="47" name="矩形: 圆角 14"/>
          <p:cNvSpPr/>
          <p:nvPr>
            <p:custDataLst>
              <p:tags r:id="rId7"/>
            </p:custDataLst>
          </p:nvPr>
        </p:nvSpPr>
        <p:spPr>
          <a:xfrm>
            <a:off x="1022985" y="2125980"/>
            <a:ext cx="3060065" cy="4472305"/>
          </a:xfrm>
          <a:prstGeom prst="roundRect">
            <a:avLst>
              <a:gd name="adj" fmla="val 8537"/>
            </a:avLst>
          </a:prstGeom>
          <a:noFill/>
          <a:ln w="15875">
            <a:gradFill flip="none" rotWithShape="1">
              <a:gsLst>
                <a:gs pos="0">
                  <a:srgbClr val="376FFF">
                    <a:alpha val="75000"/>
                  </a:srgbClr>
                </a:gs>
                <a:gs pos="100000">
                  <a:srgbClr val="376FFF">
                    <a:alpha val="16000"/>
                  </a:srgbClr>
                </a:gs>
              </a:gsLst>
              <a:lin ang="5400000" scaled="1"/>
              <a:tileRect/>
            </a:gradFill>
          </a:ln>
        </p:spPr>
        <p:style>
          <a:lnRef idx="2">
            <a:srgbClr val="376FFF">
              <a:shade val="15000"/>
            </a:srgbClr>
          </a:lnRef>
          <a:fillRef idx="1">
            <a:srgbClr val="376FFF"/>
          </a:fillRef>
          <a:effectRef idx="0">
            <a:srgbClr val="376FFF"/>
          </a:effectRef>
          <a:fontRef idx="minor">
            <a:srgbClr val="FFFFFF"/>
          </a:fontRef>
        </p:style>
        <p:txBody>
          <a:bodyPr lIns="108000" tIns="144000" rIns="36000" rtlCol="0" anchor="t"/>
          <a:p>
            <a:pPr>
              <a:lnSpc>
                <a:spcPct val="130000"/>
              </a:lnSpc>
              <a:spcBef>
                <a:spcPct val="0"/>
              </a:spcBef>
              <a:spcAft>
                <a:spcPct val="0"/>
              </a:spcAft>
            </a:pPr>
            <a:r>
              <a:rPr lang="en-US" altLang="zh-CN" sz="2400">
                <a:solidFill>
                  <a:srgbClr val="FF0000"/>
                </a:solidFill>
                <a:sym typeface="+mn-ea"/>
              </a:rPr>
              <a:t>I would greatly appreciate </a:t>
            </a:r>
            <a:r>
              <a:rPr lang="en-US" altLang="zh-CN" sz="2400">
                <a:solidFill>
                  <a:schemeClr val="tx1"/>
                </a:solidFill>
                <a:sym typeface="+mn-ea"/>
              </a:rPr>
              <a:t> hearing your thoughts on the current proposal. </a:t>
            </a:r>
            <a:r>
              <a:rPr lang="en-US" altLang="zh-CN" sz="2400">
                <a:solidFill>
                  <a:srgbClr val="FF0000"/>
                </a:solidFill>
                <a:sym typeface="+mn-ea"/>
              </a:rPr>
              <a:t>Your insights would be invaluable. </a:t>
            </a:r>
            <a:endParaRPr lang="en-US" altLang="zh-CN" sz="2400">
              <a:solidFill>
                <a:srgbClr val="FF0000"/>
              </a:solidFill>
            </a:endParaRPr>
          </a:p>
          <a:p>
            <a:pPr>
              <a:lnSpc>
                <a:spcPct val="130000"/>
              </a:lnSpc>
              <a:spcBef>
                <a:spcPct val="0"/>
              </a:spcBef>
              <a:spcAft>
                <a:spcPct val="0"/>
              </a:spcAft>
            </a:pPr>
            <a:endParaRPr lang="en-US" altLang="zh-CN" sz="2400" spc="20" dirty="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8" name="椭圆 47"/>
          <p:cNvSpPr/>
          <p:nvPr>
            <p:custDataLst>
              <p:tags r:id="rId8"/>
            </p:custDataLst>
          </p:nvPr>
        </p:nvSpPr>
        <p:spPr>
          <a:xfrm>
            <a:off x="6192979" y="1818408"/>
            <a:ext cx="110236" cy="110236"/>
          </a:xfrm>
          <a:prstGeom prst="ellipse">
            <a:avLst/>
          </a:prstGeom>
          <a:gradFill>
            <a:gsLst>
              <a:gs pos="0">
                <a:srgbClr val="376FFF"/>
              </a:gs>
              <a:gs pos="100000">
                <a:srgbClr val="376FFF">
                  <a:lumMod val="75000"/>
                </a:srgbClr>
              </a:gs>
            </a:gsLst>
            <a:lin ang="5400000" scaled="1"/>
          </a:gradFill>
          <a:ln>
            <a:noFill/>
          </a:ln>
          <a:effectLst>
            <a:outerShdw blurRad="152400" sx="102000" sy="102000" algn="ctr" rotWithShape="0">
              <a:srgbClr val="376FFF">
                <a:alpha val="25000"/>
              </a:srgbClr>
            </a:outerShdw>
          </a:effectLst>
        </p:spPr>
        <p:style>
          <a:lnRef idx="2">
            <a:srgbClr val="376FFF">
              <a:shade val="15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cxnSp>
        <p:nvCxnSpPr>
          <p:cNvPr id="49" name="直接连接符 48"/>
          <p:cNvCxnSpPr/>
          <p:nvPr>
            <p:custDataLst>
              <p:tags r:id="rId9"/>
            </p:custDataLst>
          </p:nvPr>
        </p:nvCxnSpPr>
        <p:spPr>
          <a:xfrm>
            <a:off x="6248097" y="1928644"/>
            <a:ext cx="0" cy="367766"/>
          </a:xfrm>
          <a:prstGeom prst="line">
            <a:avLst/>
          </a:prstGeom>
          <a:ln w="19050">
            <a:gradFill>
              <a:gsLst>
                <a:gs pos="96000">
                  <a:srgbClr val="FFFFFF">
                    <a:alpha val="0"/>
                  </a:srgbClr>
                </a:gs>
                <a:gs pos="0">
                  <a:srgbClr val="376FFF">
                    <a:alpha val="50000"/>
                  </a:srgbClr>
                </a:gs>
              </a:gsLst>
              <a:lin ang="5400000" scaled="1"/>
            </a:gradFill>
            <a:prstDash val="solid"/>
          </a:ln>
        </p:spPr>
        <p:style>
          <a:lnRef idx="1">
            <a:srgbClr val="376FFF"/>
          </a:lnRef>
          <a:fillRef idx="0">
            <a:srgbClr val="376FFF"/>
          </a:fillRef>
          <a:effectRef idx="0">
            <a:srgbClr val="376FFF"/>
          </a:effectRef>
          <a:fontRef idx="minor">
            <a:srgbClr val="000000"/>
          </a:fontRef>
        </p:style>
      </p:cxnSp>
      <p:sp>
        <p:nvSpPr>
          <p:cNvPr id="51" name="矩形: 圆角 34"/>
          <p:cNvSpPr/>
          <p:nvPr>
            <p:custDataLst>
              <p:tags r:id="rId10"/>
            </p:custDataLst>
          </p:nvPr>
        </p:nvSpPr>
        <p:spPr>
          <a:xfrm>
            <a:off x="4849495" y="2125980"/>
            <a:ext cx="2877185" cy="4490085"/>
          </a:xfrm>
          <a:prstGeom prst="roundRect">
            <a:avLst>
              <a:gd name="adj" fmla="val 8537"/>
            </a:avLst>
          </a:prstGeom>
          <a:noFill/>
          <a:ln w="15875">
            <a:gradFill flip="none" rotWithShape="1">
              <a:gsLst>
                <a:gs pos="0">
                  <a:srgbClr val="376FFF">
                    <a:alpha val="75000"/>
                  </a:srgbClr>
                </a:gs>
                <a:gs pos="100000">
                  <a:srgbClr val="376FFF">
                    <a:alpha val="16000"/>
                  </a:srgbClr>
                </a:gs>
              </a:gsLst>
              <a:lin ang="5400000" scaled="1"/>
              <a:tileRect/>
            </a:gradFill>
          </a:ln>
        </p:spPr>
        <p:style>
          <a:lnRef idx="2">
            <a:srgbClr val="376FFF">
              <a:shade val="15000"/>
            </a:srgbClr>
          </a:lnRef>
          <a:fillRef idx="1">
            <a:srgbClr val="376FFF"/>
          </a:fillRef>
          <a:effectRef idx="0">
            <a:srgbClr val="376FFF"/>
          </a:effectRef>
          <a:fontRef idx="minor">
            <a:srgbClr val="FFFFFF"/>
          </a:fontRef>
        </p:style>
        <p:txBody>
          <a:bodyPr lIns="108000" tIns="144000" rIns="36000" rtlCol="0" anchor="t"/>
          <a:p>
            <a:pPr>
              <a:lnSpc>
                <a:spcPct val="130000"/>
              </a:lnSpc>
              <a:spcBef>
                <a:spcPct val="0"/>
              </a:spcBef>
              <a:spcAft>
                <a:spcPct val="0"/>
              </a:spcAft>
            </a:pPr>
            <a:r>
              <a:rPr lang="en-US" altLang="zh-CN" sz="2400">
                <a:solidFill>
                  <a:srgbClr val="FF0000"/>
                </a:solidFill>
                <a:sym typeface="+mn-ea"/>
              </a:rPr>
              <a:t>Given your expertise and creative vision, </a:t>
            </a:r>
            <a:r>
              <a:rPr lang="en-US" altLang="zh-CN" sz="2400">
                <a:solidFill>
                  <a:schemeClr val="tx1"/>
                </a:solidFill>
                <a:sym typeface="+mn-ea"/>
              </a:rPr>
              <a:t>I’m keen to know if there are any aspects you feel could be refined.</a:t>
            </a:r>
            <a:endParaRPr lang="en-US" altLang="zh-CN" sz="2400">
              <a:solidFill>
                <a:schemeClr val="tx1"/>
              </a:solidFill>
              <a:sym typeface="+mn-ea"/>
            </a:endParaRPr>
          </a:p>
          <a:p>
            <a:pPr>
              <a:lnSpc>
                <a:spcPct val="130000"/>
              </a:lnSpc>
              <a:spcBef>
                <a:spcPct val="0"/>
              </a:spcBef>
              <a:spcAft>
                <a:spcPct val="0"/>
              </a:spcAft>
            </a:pPr>
            <a:endParaRPr lang="en-US" altLang="zh-CN" sz="2400" spc="2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52" name="椭圆 51"/>
          <p:cNvSpPr/>
          <p:nvPr>
            <p:custDataLst>
              <p:tags r:id="rId11"/>
            </p:custDataLst>
          </p:nvPr>
        </p:nvSpPr>
        <p:spPr>
          <a:xfrm>
            <a:off x="9647296" y="1818408"/>
            <a:ext cx="110236" cy="110236"/>
          </a:xfrm>
          <a:prstGeom prst="ellipse">
            <a:avLst/>
          </a:prstGeom>
          <a:gradFill>
            <a:gsLst>
              <a:gs pos="0">
                <a:srgbClr val="376FFF"/>
              </a:gs>
              <a:gs pos="100000">
                <a:srgbClr val="376FFF">
                  <a:lumMod val="75000"/>
                </a:srgbClr>
              </a:gs>
            </a:gsLst>
            <a:lin ang="5400000" scaled="1"/>
          </a:gradFill>
          <a:ln>
            <a:noFill/>
          </a:ln>
          <a:effectLst>
            <a:outerShdw blurRad="152400" sx="102000" sy="102000" algn="ctr" rotWithShape="0">
              <a:srgbClr val="376FFF">
                <a:alpha val="25000"/>
              </a:srgbClr>
            </a:outerShdw>
          </a:effectLst>
        </p:spPr>
        <p:style>
          <a:lnRef idx="2">
            <a:srgbClr val="376FFF">
              <a:shade val="15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Arial" panose="020B0604020202020204" pitchFamily="34" charset="0"/>
              <a:ea typeface="微软雅黑" panose="020B0503020204020204" charset="-122"/>
            </a:endParaRPr>
          </a:p>
        </p:txBody>
      </p:sp>
      <p:cxnSp>
        <p:nvCxnSpPr>
          <p:cNvPr id="53" name="直接连接符 52"/>
          <p:cNvCxnSpPr/>
          <p:nvPr>
            <p:custDataLst>
              <p:tags r:id="rId12"/>
            </p:custDataLst>
          </p:nvPr>
        </p:nvCxnSpPr>
        <p:spPr>
          <a:xfrm>
            <a:off x="9702414" y="1928644"/>
            <a:ext cx="0" cy="367766"/>
          </a:xfrm>
          <a:prstGeom prst="line">
            <a:avLst/>
          </a:prstGeom>
          <a:ln w="19050">
            <a:gradFill>
              <a:gsLst>
                <a:gs pos="96000">
                  <a:srgbClr val="FFFFFF">
                    <a:alpha val="0"/>
                  </a:srgbClr>
                </a:gs>
                <a:gs pos="0">
                  <a:srgbClr val="376FFF">
                    <a:alpha val="50000"/>
                  </a:srgbClr>
                </a:gs>
              </a:gsLst>
              <a:lin ang="5400000" scaled="1"/>
            </a:gradFill>
            <a:prstDash val="solid"/>
          </a:ln>
        </p:spPr>
        <p:style>
          <a:lnRef idx="1">
            <a:srgbClr val="376FFF"/>
          </a:lnRef>
          <a:fillRef idx="0">
            <a:srgbClr val="376FFF"/>
          </a:fillRef>
          <a:effectRef idx="0">
            <a:srgbClr val="376FFF"/>
          </a:effectRef>
          <a:fontRef idx="minor">
            <a:srgbClr val="000000"/>
          </a:fontRef>
        </p:style>
      </p:cxnSp>
      <p:sp>
        <p:nvSpPr>
          <p:cNvPr id="55" name="矩形: 圆角 39"/>
          <p:cNvSpPr/>
          <p:nvPr>
            <p:custDataLst>
              <p:tags r:id="rId13"/>
            </p:custDataLst>
          </p:nvPr>
        </p:nvSpPr>
        <p:spPr>
          <a:xfrm>
            <a:off x="8362315" y="2125980"/>
            <a:ext cx="2949575" cy="4464685"/>
          </a:xfrm>
          <a:prstGeom prst="roundRect">
            <a:avLst>
              <a:gd name="adj" fmla="val 8537"/>
            </a:avLst>
          </a:prstGeom>
          <a:noFill/>
          <a:ln w="15875">
            <a:gradFill flip="none" rotWithShape="1">
              <a:gsLst>
                <a:gs pos="0">
                  <a:srgbClr val="376FFF">
                    <a:alpha val="75000"/>
                  </a:srgbClr>
                </a:gs>
                <a:gs pos="100000">
                  <a:srgbClr val="376FFF">
                    <a:alpha val="16000"/>
                  </a:srgbClr>
                </a:gs>
              </a:gsLst>
              <a:lin ang="5400000" scaled="1"/>
              <a:tileRect/>
            </a:gradFill>
          </a:ln>
        </p:spPr>
        <p:style>
          <a:lnRef idx="2">
            <a:srgbClr val="376FFF">
              <a:shade val="15000"/>
            </a:srgbClr>
          </a:lnRef>
          <a:fillRef idx="1">
            <a:srgbClr val="376FFF"/>
          </a:fillRef>
          <a:effectRef idx="0">
            <a:srgbClr val="376FFF"/>
          </a:effectRef>
          <a:fontRef idx="minor">
            <a:srgbClr val="FFFFFF"/>
          </a:fontRef>
        </p:style>
        <p:txBody>
          <a:bodyPr lIns="108000" tIns="144000" rIns="36000" rtlCol="0" anchor="t"/>
          <a:p>
            <a:pPr>
              <a:lnSpc>
                <a:spcPct val="130000"/>
              </a:lnSpc>
              <a:spcBef>
                <a:spcPct val="0"/>
              </a:spcBef>
              <a:spcAft>
                <a:spcPct val="0"/>
              </a:spcAft>
            </a:pPr>
            <a:r>
              <a:rPr lang="en-US" altLang="zh-CN" sz="2400">
                <a:solidFill>
                  <a:srgbClr val="FF0000"/>
                </a:solidFill>
                <a:sym typeface="+mn-ea"/>
              </a:rPr>
              <a:t>While </a:t>
            </a:r>
            <a:r>
              <a:rPr lang="en-US" altLang="zh-CN" sz="2400">
                <a:solidFill>
                  <a:schemeClr val="tx1"/>
                </a:solidFill>
                <a:sym typeface="+mn-ea"/>
              </a:rPr>
              <a:t>it’s our first cooperation, </a:t>
            </a:r>
            <a:r>
              <a:rPr lang="en-US" altLang="zh-CN" sz="2400">
                <a:solidFill>
                  <a:srgbClr val="FF0000"/>
                </a:solidFill>
                <a:sym typeface="+mn-ea"/>
              </a:rPr>
              <a:t>please feel free to inform me of</a:t>
            </a:r>
            <a:r>
              <a:rPr lang="en-US" altLang="zh-CN" sz="2400">
                <a:solidFill>
                  <a:schemeClr val="tx1"/>
                </a:solidFill>
                <a:sym typeface="+mn-ea"/>
              </a:rPr>
              <a:t> your specific preferences.I’m fully prepared to adapt preivous plan ensure our shared success.</a:t>
            </a:r>
            <a:endParaRPr lang="en-US" altLang="zh-CN" sz="2400">
              <a:solidFill>
                <a:schemeClr val="tx1"/>
              </a:solidFill>
              <a:sym typeface="+mn-ea"/>
            </a:endParaRPr>
          </a:p>
          <a:p>
            <a:pPr>
              <a:lnSpc>
                <a:spcPct val="130000"/>
              </a:lnSpc>
              <a:spcBef>
                <a:spcPct val="0"/>
              </a:spcBef>
              <a:spcAft>
                <a:spcPct val="0"/>
              </a:spcAft>
            </a:pPr>
            <a:endParaRPr lang="en-US" altLang="zh-CN" sz="2400" spc="2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2020" y="1397000"/>
            <a:ext cx="10347960" cy="4511675"/>
          </a:xfrm>
          <a:prstGeom prst="rect">
            <a:avLst/>
          </a:prstGeom>
          <a:noFill/>
          <a:ln>
            <a:solidFill>
              <a:schemeClr val="tx1"/>
            </a:solidFill>
          </a:ln>
        </p:spPr>
        <p:txBody>
          <a:bodyPr wrap="square" rtlCol="0">
            <a:noAutofit/>
          </a:bodyPr>
          <a:lstStyle/>
          <a:p>
            <a:pPr indent="0" algn="l" fontAlgn="auto">
              <a:lnSpc>
                <a:spcPct val="110000"/>
              </a:lnSpc>
            </a:pPr>
            <a:r>
              <a:rPr lang="en-US" altLang="zh-CN" sz="2000" dirty="0">
                <a:solidFill>
                  <a:schemeClr val="tx1"/>
                </a:solidFill>
                <a:latin typeface="Times New Roman" panose="02020603050405020304" charset="0"/>
                <a:cs typeface="Times New Roman" panose="02020603050405020304" charset="0"/>
              </a:rPr>
              <a:t>Dear </a:t>
            </a:r>
            <a:r>
              <a:rPr lang="en-US" altLang="zh-CN" sz="2000" dirty="0">
                <a:solidFill>
                  <a:schemeClr val="tx1"/>
                </a:solidFill>
                <a:latin typeface="Times New Roman" panose="02020603050405020304" charset="0"/>
                <a:cs typeface="Times New Roman" panose="02020603050405020304" charset="0"/>
                <a:sym typeface="+mn-ea"/>
              </a:rPr>
              <a:t>Tom</a:t>
            </a:r>
            <a:r>
              <a:rPr lang="en-US" altLang="zh-CN" sz="2000" dirty="0">
                <a:solidFill>
                  <a:schemeClr val="tx1"/>
                </a:solidFill>
                <a:latin typeface="Times New Roman" panose="02020603050405020304" charset="0"/>
                <a:cs typeface="Times New Roman" panose="02020603050405020304" charset="0"/>
              </a:rPr>
              <a:t>,</a:t>
            </a:r>
            <a:endParaRPr lang="en-US" altLang="zh-CN" sz="2000" dirty="0">
              <a:solidFill>
                <a:schemeClr val="tx1"/>
              </a:solidFill>
              <a:latin typeface="Times New Roman" panose="02020603050405020304" charset="0"/>
              <a:cs typeface="Times New Roman" panose="02020603050405020304" charset="0"/>
            </a:endParaRPr>
          </a:p>
          <a:p>
            <a:pPr indent="457200" algn="just" fontAlgn="auto">
              <a:lnSpc>
                <a:spcPct val="110000"/>
              </a:lnSpc>
            </a:pPr>
            <a:r>
              <a:rPr lang="en-US" altLang="zh-CN" sz="2000">
                <a:solidFill>
                  <a:schemeClr val="tx1"/>
                </a:solidFill>
                <a:latin typeface="Times New Roman" panose="02020603050405020304" charset="0"/>
                <a:cs typeface="Times New Roman" panose="02020603050405020304" charset="0"/>
                <a:sym typeface="+mn-ea"/>
              </a:rPr>
              <a:t>I hope this email finds you well! I’m thrilled to hear we’ll collaborate on a performance for the upcoming Time Machine Music Festival. Let’s brainstorm some ideas to make our act unforgettable!</a:t>
            </a:r>
            <a:r>
              <a:rPr lang="en-US" altLang="zh-CN" sz="2000">
                <a:solidFill>
                  <a:schemeClr val="tx1"/>
                </a:solidFill>
                <a:latin typeface="Times New Roman" panose="02020603050405020304" charset="0"/>
                <a:cs typeface="Times New Roman" panose="02020603050405020304" charset="0"/>
              </a:rPr>
              <a:t>.</a:t>
            </a:r>
            <a:endParaRPr lang="en-US" altLang="zh-CN" sz="2000">
              <a:solidFill>
                <a:schemeClr val="tx1"/>
              </a:solidFill>
              <a:latin typeface="Times New Roman" panose="02020603050405020304" charset="0"/>
              <a:cs typeface="Times New Roman" panose="02020603050405020304" charset="0"/>
            </a:endParaRPr>
          </a:p>
          <a:p>
            <a:pPr indent="457200" algn="just" fontAlgn="auto">
              <a:lnSpc>
                <a:spcPct val="110000"/>
              </a:lnSpc>
            </a:pPr>
            <a:r>
              <a:rPr lang="en-US" altLang="zh-CN" sz="2000">
                <a:solidFill>
                  <a:schemeClr val="tx1"/>
                </a:solidFill>
                <a:latin typeface="Times New Roman" panose="02020603050405020304" charset="0"/>
                <a:cs typeface="Times New Roman" panose="02020603050405020304" charset="0"/>
                <a:sym typeface="+mn-ea"/>
              </a:rPr>
              <a:t>Given your mastery of Bagpipe‌ alongside my proficiency in the Erhu‌, perhaps we could collaborate on performing classic songs from different eras using these instruments, which is both nostalgic and innovative.Such a combination is more attractive and likely to evoke resonance. I would greatly appreciate  hearing your thoughts on the current proposal. Your insights would be invaluable. </a:t>
            </a:r>
            <a:endParaRPr lang="en-US" altLang="zh-CN" sz="2000">
              <a:solidFill>
                <a:schemeClr val="tx1"/>
              </a:solidFill>
              <a:latin typeface="Times New Roman" panose="02020603050405020304" charset="0"/>
              <a:cs typeface="Times New Roman" panose="02020603050405020304" charset="0"/>
            </a:endParaRPr>
          </a:p>
          <a:p>
            <a:pPr indent="457200" algn="just" fontAlgn="auto">
              <a:lnSpc>
                <a:spcPct val="110000"/>
              </a:lnSpc>
            </a:pPr>
            <a:r>
              <a:rPr lang="en-US" altLang="zh-CN" sz="2000">
                <a:solidFill>
                  <a:schemeClr val="tx1"/>
                </a:solidFill>
                <a:latin typeface="Times New Roman" panose="02020603050405020304" charset="0"/>
                <a:cs typeface="Times New Roman" panose="02020603050405020304" charset="0"/>
              </a:rPr>
              <a:t>Looking forward to your creative input!</a:t>
            </a:r>
            <a:endParaRPr lang="en-US" altLang="zh-CN" sz="2000">
              <a:solidFill>
                <a:schemeClr val="tx1"/>
              </a:solidFill>
              <a:latin typeface="Times New Roman" panose="02020603050405020304" charset="0"/>
              <a:cs typeface="Times New Roman" panose="02020603050405020304" charset="0"/>
            </a:endParaRPr>
          </a:p>
          <a:p>
            <a:pPr indent="457200" algn="r" fontAlgn="auto">
              <a:lnSpc>
                <a:spcPct val="110000"/>
              </a:lnSpc>
            </a:pPr>
            <a:r>
              <a:rPr lang="en-US" altLang="zh-CN" sz="2000" dirty="0">
                <a:solidFill>
                  <a:schemeClr val="tx1"/>
                </a:solidFill>
                <a:latin typeface="Times New Roman" panose="02020603050405020304" charset="0"/>
                <a:cs typeface="Times New Roman" panose="02020603050405020304" charset="0"/>
              </a:rPr>
              <a:t>Best regards ,</a:t>
            </a:r>
            <a:endParaRPr lang="en-US" altLang="zh-CN" sz="2000" dirty="0">
              <a:solidFill>
                <a:schemeClr val="tx1"/>
              </a:solidFill>
              <a:latin typeface="Times New Roman" panose="02020603050405020304" charset="0"/>
              <a:cs typeface="Times New Roman" panose="02020603050405020304" charset="0"/>
            </a:endParaRPr>
          </a:p>
          <a:p>
            <a:pPr indent="457200" algn="r" fontAlgn="auto">
              <a:lnSpc>
                <a:spcPct val="110000"/>
              </a:lnSpc>
            </a:pPr>
            <a:r>
              <a:rPr lang="en-US" altLang="zh-CN" sz="2000" dirty="0">
                <a:solidFill>
                  <a:schemeClr val="tx1"/>
                </a:solidFill>
                <a:latin typeface="Times New Roman" panose="02020603050405020304" charset="0"/>
                <a:cs typeface="Times New Roman" panose="02020603050405020304" charset="0"/>
              </a:rPr>
              <a:t>Li Hua</a:t>
            </a:r>
            <a:endParaRPr lang="en-US" altLang="zh-CN" sz="2000" dirty="0">
              <a:solidFill>
                <a:schemeClr val="tx1"/>
              </a:solidFill>
              <a:latin typeface="Times New Roman" panose="02020603050405020304" charset="0"/>
              <a:cs typeface="Times New Roman" panose="02020603050405020304" charset="0"/>
            </a:endParaRPr>
          </a:p>
        </p:txBody>
      </p:sp>
      <p:sp>
        <p:nvSpPr>
          <p:cNvPr id="3" name="文本框 2"/>
          <p:cNvSpPr txBox="1"/>
          <p:nvPr/>
        </p:nvSpPr>
        <p:spPr>
          <a:xfrm>
            <a:off x="1021080" y="631190"/>
            <a:ext cx="4656455"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 Sample Writing One</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4545" y="1453515"/>
            <a:ext cx="10582910" cy="4442460"/>
          </a:xfrm>
          <a:prstGeom prst="rect">
            <a:avLst/>
          </a:prstGeom>
          <a:noFill/>
          <a:ln>
            <a:solidFill>
              <a:schemeClr val="tx1"/>
            </a:solidFill>
          </a:ln>
        </p:spPr>
        <p:txBody>
          <a:bodyPr wrap="square" rtlCol="0">
            <a:noAutofit/>
          </a:bodyPr>
          <a:lstStyle/>
          <a:p>
            <a:pPr indent="0" algn="l" fontAlgn="auto">
              <a:lnSpc>
                <a:spcPct val="110000"/>
              </a:lnSpc>
            </a:pPr>
            <a:r>
              <a:rPr lang="en-US" altLang="zh-CN" sz="2400" dirty="0">
                <a:latin typeface="Times New Roman" panose="02020603050405020304" charset="0"/>
                <a:cs typeface="Times New Roman" panose="02020603050405020304" charset="0"/>
              </a:rPr>
              <a:t>Dear Tom,</a:t>
            </a:r>
            <a:endParaRPr lang="en-US" altLang="zh-CN" sz="2400" dirty="0">
              <a:latin typeface="Times New Roman" panose="02020603050405020304" charset="0"/>
              <a:cs typeface="Times New Roman" panose="02020603050405020304" charset="0"/>
            </a:endParaRPr>
          </a:p>
          <a:p>
            <a:pPr indent="457200" algn="just" fontAlgn="auto">
              <a:lnSpc>
                <a:spcPct val="110000"/>
              </a:lnSpc>
            </a:pPr>
            <a:r>
              <a:rPr lang="en-US" altLang="zh-CN" sz="2000" dirty="0">
                <a:latin typeface="Times New Roman" panose="02020603050405020304" charset="0"/>
                <a:cs typeface="Times New Roman" panose="02020603050405020304" charset="0"/>
                <a:sym typeface="+mn-ea"/>
              </a:rPr>
              <a:t>How is everything going ? I'm excited to collaborate with you on the Time Machine Music Festival! Here is my initial idea. </a:t>
            </a:r>
            <a:endParaRPr lang="en-US" altLang="zh-CN" sz="2000" dirty="0">
              <a:latin typeface="Times New Roman" panose="02020603050405020304" charset="0"/>
              <a:cs typeface="Times New Roman" panose="02020603050405020304" charset="0"/>
              <a:sym typeface="+mn-ea"/>
            </a:endParaRPr>
          </a:p>
          <a:p>
            <a:pPr indent="457200" algn="just" fontAlgn="auto">
              <a:lnSpc>
                <a:spcPct val="110000"/>
              </a:lnSpc>
            </a:pPr>
            <a:r>
              <a:rPr lang="en-US" altLang="zh-CN" sz="2000">
                <a:latin typeface="Times New Roman" panose="02020603050405020304" charset="0"/>
                <a:cs typeface="Times New Roman" panose="02020603050405020304" charset="0"/>
                <a:sym typeface="+mn-ea"/>
              </a:rPr>
              <a:t>I propose singing the engaging melodies of Yesterday Once More and the traditional Chinese folk masterpiece Jasmi</a:t>
            </a:r>
            <a:r>
              <a:rPr lang="en-US" altLang="zh-CN" sz="2000">
                <a:solidFill>
                  <a:schemeClr val="tx1"/>
                </a:solidFill>
                <a:latin typeface="Times New Roman" panose="02020603050405020304" charset="0"/>
                <a:cs typeface="Times New Roman" panose="02020603050405020304" charset="0"/>
                <a:sym typeface="+mn-ea"/>
              </a:rPr>
              <a:t>ne Flower, which can reflect cultural integration and also allows the audience to embark on an immersive journey through the charm of music from different eras. While it’s our first cooperation, please feel free to inform me of your specific preferences.I’m fully prepared to adapt preivous plan ensure our shared success.</a:t>
            </a:r>
            <a:endParaRPr lang="en-US" altLang="zh-CN" sz="2000">
              <a:solidFill>
                <a:schemeClr val="tx1"/>
              </a:solidFill>
              <a:latin typeface="Times New Roman" panose="02020603050405020304" charset="0"/>
              <a:cs typeface="Times New Roman" panose="02020603050405020304" charset="0"/>
              <a:sym typeface="+mn-ea"/>
            </a:endParaRPr>
          </a:p>
          <a:p>
            <a:pPr indent="457200" algn="just" fontAlgn="auto">
              <a:lnSpc>
                <a:spcPct val="110000"/>
              </a:lnSpc>
              <a:buClrTx/>
              <a:buSzTx/>
              <a:buFontTx/>
            </a:pPr>
            <a:r>
              <a:rPr lang="en-US" altLang="zh-CN" sz="2000" dirty="0">
                <a:solidFill>
                  <a:schemeClr val="tx1"/>
                </a:solidFill>
                <a:latin typeface="Times New Roman" panose="02020603050405020304" charset="0"/>
                <a:cs typeface="Times New Roman" panose="02020603050405020304" charset="0"/>
                <a:sym typeface="+mn-ea"/>
              </a:rPr>
              <a:t>I’m so confident that it will lit</a:t>
            </a:r>
            <a:r>
              <a:rPr lang="en-US" altLang="zh-CN" sz="2000" dirty="0">
                <a:latin typeface="Times New Roman" panose="02020603050405020304" charset="0"/>
                <a:cs typeface="Times New Roman" panose="02020603050405020304" charset="0"/>
                <a:sym typeface="+mn-ea"/>
              </a:rPr>
              <a:t>erally be an unforgettable and rewarding experience for both of us. I can’t wait but hear your invaluable insights and try our first rehearsal.</a:t>
            </a:r>
            <a:endParaRPr lang="en-US" altLang="zh-CN" sz="2000" dirty="0">
              <a:latin typeface="Times New Roman" panose="02020603050405020304" charset="0"/>
              <a:cs typeface="Times New Roman" panose="02020603050405020304" charset="0"/>
              <a:sym typeface="+mn-ea"/>
            </a:endParaRPr>
          </a:p>
          <a:p>
            <a:pPr indent="457200" algn="r" fontAlgn="auto">
              <a:lnSpc>
                <a:spcPct val="110000"/>
              </a:lnSpc>
            </a:pPr>
            <a:r>
              <a:rPr lang="en-US" altLang="zh-CN" sz="2400" dirty="0">
                <a:latin typeface="Times New Roman" panose="02020603050405020304" charset="0"/>
                <a:cs typeface="Times New Roman" panose="02020603050405020304" charset="0"/>
              </a:rPr>
              <a:t>Best regards,</a:t>
            </a:r>
            <a:endParaRPr lang="en-US" altLang="zh-CN" sz="2400" dirty="0">
              <a:latin typeface="Times New Roman" panose="02020603050405020304" charset="0"/>
              <a:cs typeface="Times New Roman" panose="02020603050405020304" charset="0"/>
            </a:endParaRPr>
          </a:p>
          <a:p>
            <a:pPr indent="457200" algn="r" fontAlgn="auto">
              <a:lnSpc>
                <a:spcPct val="110000"/>
              </a:lnSpc>
            </a:pPr>
            <a:r>
              <a:rPr lang="en-US" altLang="zh-CN" sz="2400" dirty="0">
                <a:latin typeface="Times New Roman" panose="02020603050405020304" charset="0"/>
                <a:cs typeface="Times New Roman" panose="02020603050405020304" charset="0"/>
              </a:rPr>
              <a:t>Li Hua</a:t>
            </a:r>
            <a:endParaRPr lang="en-US" altLang="zh-CN" sz="2400" dirty="0">
              <a:latin typeface="Times New Roman" panose="02020603050405020304" charset="0"/>
              <a:cs typeface="Times New Roman" panose="02020603050405020304" charset="0"/>
            </a:endParaRPr>
          </a:p>
        </p:txBody>
      </p:sp>
      <p:sp>
        <p:nvSpPr>
          <p:cNvPr id="3" name="文本框 2"/>
          <p:cNvSpPr txBox="1"/>
          <p:nvPr/>
        </p:nvSpPr>
        <p:spPr>
          <a:xfrm>
            <a:off x="926465" y="697865"/>
            <a:ext cx="4013200" cy="521970"/>
          </a:xfrm>
          <a:prstGeom prst="rect">
            <a:avLst/>
          </a:prstGeom>
          <a:noFill/>
        </p:spPr>
        <p:txBody>
          <a:bodyPr wrap="square" rtlCol="0">
            <a:spAutoFit/>
          </a:bodyPr>
          <a:lstStyle/>
          <a:p>
            <a:r>
              <a:rPr lang="en-US" altLang="zh-CN" sz="2800">
                <a:latin typeface="MV Boli" panose="02000500030200090000" charset="0"/>
                <a:cs typeface="MV Boli" panose="02000500030200090000" charset="0"/>
                <a:sym typeface="+mn-ea"/>
              </a:rPr>
              <a:t>Sample Writing Two</a:t>
            </a:r>
            <a:endParaRPr lang="en-US" altLang="zh-CN" sz="2800">
              <a:latin typeface="MV Boli" panose="02000500030200090000" charset="0"/>
              <a:cs typeface="MV Boli" panose="02000500030200090000"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98370" y="2784475"/>
            <a:ext cx="4697730" cy="922020"/>
          </a:xfrm>
          <a:prstGeom prst="rect">
            <a:avLst/>
          </a:prstGeom>
          <a:noFill/>
        </p:spPr>
        <p:txBody>
          <a:bodyPr wrap="square" rtlCol="0">
            <a:spAutoFit/>
          </a:bodyPr>
          <a:lstStyle/>
          <a:p>
            <a:r>
              <a:rPr lang="en-US" altLang="zh-CN" sz="5400" b="1"/>
              <a:t>Thank you!</a:t>
            </a:r>
            <a:endParaRPr lang="en-US" altLang="zh-CN" sz="5400" b="1"/>
          </a:p>
        </p:txBody>
      </p:sp>
      <p:grpSp>
        <p:nvGrpSpPr>
          <p:cNvPr id="11" name="组合 10"/>
          <p:cNvGrpSpPr/>
          <p:nvPr>
            <p:custDataLst>
              <p:tags r:id="rId1"/>
            </p:custDataLst>
          </p:nvPr>
        </p:nvGrpSpPr>
        <p:grpSpPr>
          <a:xfrm rot="0">
            <a:off x="5404485" y="118745"/>
            <a:ext cx="6005195" cy="6626225"/>
            <a:chOff x="2443" y="2157"/>
            <a:chExt cx="14116" cy="14906"/>
          </a:xfrm>
        </p:grpSpPr>
        <p:sp>
          <p:nvSpPr>
            <p:cNvPr id="12" name="任意多边形: 形状 155"/>
            <p:cNvSpPr/>
            <p:nvPr>
              <p:custDataLst>
                <p:tags r:id="rId2"/>
              </p:custDataLst>
            </p:nvPr>
          </p:nvSpPr>
          <p:spPr>
            <a:xfrm>
              <a:off x="11614" y="16343"/>
              <a:ext cx="2536" cy="720"/>
            </a:xfrm>
            <a:custGeom>
              <a:avLst/>
              <a:gdLst>
                <a:gd name="connsiteX0" fmla="*/ 498902 w 530073"/>
                <a:gd name="connsiteY0" fmla="*/ 150584 h 150583"/>
                <a:gd name="connsiteX1" fmla="*/ 0 w 530073"/>
                <a:gd name="connsiteY1" fmla="*/ 0 h 150583"/>
                <a:gd name="connsiteX2" fmla="*/ 530074 w 530073"/>
                <a:gd name="connsiteY2" fmla="*/ 50752 h 150583"/>
              </a:gdLst>
              <a:ahLst/>
              <a:cxnLst>
                <a:cxn ang="0">
                  <a:pos x="connsiteX0" y="connsiteY0"/>
                </a:cxn>
                <a:cxn ang="0">
                  <a:pos x="connsiteX1" y="connsiteY1"/>
                </a:cxn>
                <a:cxn ang="0">
                  <a:pos x="connsiteX2" y="connsiteY2"/>
                </a:cxn>
              </a:cxnLst>
              <a:rect l="l" t="t" r="r" b="b"/>
              <a:pathLst>
                <a:path w="530073" h="150583">
                  <a:moveTo>
                    <a:pt x="498902" y="150584"/>
                  </a:moveTo>
                  <a:lnTo>
                    <a:pt x="0" y="0"/>
                  </a:lnTo>
                  <a:lnTo>
                    <a:pt x="530074" y="50752"/>
                  </a:lnTo>
                  <a:close/>
                </a:path>
              </a:pathLst>
            </a:custGeom>
            <a:solidFill>
              <a:srgbClr val="000000">
                <a:alpha val="26000"/>
              </a:srgbClr>
            </a:solidFill>
            <a:ln w="196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任意多边形: 形状 156"/>
            <p:cNvSpPr/>
            <p:nvPr>
              <p:custDataLst>
                <p:tags r:id="rId3"/>
              </p:custDataLst>
            </p:nvPr>
          </p:nvSpPr>
          <p:spPr>
            <a:xfrm>
              <a:off x="2443" y="12743"/>
              <a:ext cx="3791" cy="2646"/>
            </a:xfrm>
            <a:custGeom>
              <a:avLst/>
              <a:gdLst>
                <a:gd name="connsiteX0" fmla="*/ 126598 w 792476"/>
                <a:gd name="connsiteY0" fmla="*/ 0 h 553098"/>
                <a:gd name="connsiteX1" fmla="*/ 3624 w 792476"/>
                <a:gd name="connsiteY1" fmla="*/ 438625 h 553098"/>
                <a:gd name="connsiteX2" fmla="*/ 3546 w 792476"/>
                <a:gd name="connsiteY2" fmla="*/ 467514 h 553098"/>
                <a:gd name="connsiteX3" fmla="*/ 21198 w 792476"/>
                <a:gd name="connsiteY3" fmla="*/ 481191 h 553098"/>
                <a:gd name="connsiteX4" fmla="*/ 792477 w 792476"/>
                <a:gd name="connsiteY4" fmla="*/ 553098 h 553098"/>
                <a:gd name="connsiteX5" fmla="*/ 126598 w 792476"/>
                <a:gd name="connsiteY5" fmla="*/ 0 h 55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476" h="553098">
                  <a:moveTo>
                    <a:pt x="126598" y="0"/>
                  </a:moveTo>
                  <a:cubicBezTo>
                    <a:pt x="85607" y="146215"/>
                    <a:pt x="44616" y="292410"/>
                    <a:pt x="3624" y="438625"/>
                  </a:cubicBezTo>
                  <a:cubicBezTo>
                    <a:pt x="3093" y="439609"/>
                    <a:pt x="-4208" y="453798"/>
                    <a:pt x="3546" y="467514"/>
                  </a:cubicBezTo>
                  <a:cubicBezTo>
                    <a:pt x="9194" y="477511"/>
                    <a:pt x="19033" y="480581"/>
                    <a:pt x="21198" y="481191"/>
                  </a:cubicBezTo>
                  <a:cubicBezTo>
                    <a:pt x="278284" y="505160"/>
                    <a:pt x="535390" y="529129"/>
                    <a:pt x="792477" y="553098"/>
                  </a:cubicBezTo>
                  <a:cubicBezTo>
                    <a:pt x="570517" y="368745"/>
                    <a:pt x="348558" y="184373"/>
                    <a:pt x="126598" y="0"/>
                  </a:cubicBezTo>
                  <a:close/>
                </a:path>
              </a:pathLst>
            </a:custGeom>
            <a:solidFill>
              <a:srgbClr val="000000">
                <a:alpha val="26000"/>
              </a:srgbClr>
            </a:solidFill>
            <a:ln w="196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57"/>
            <p:cNvSpPr/>
            <p:nvPr>
              <p:custDataLst>
                <p:tags r:id="rId4"/>
              </p:custDataLst>
            </p:nvPr>
          </p:nvSpPr>
          <p:spPr>
            <a:xfrm>
              <a:off x="3959" y="2157"/>
              <a:ext cx="1024" cy="5483"/>
            </a:xfrm>
            <a:custGeom>
              <a:avLst/>
              <a:gdLst>
                <a:gd name="connsiteX0" fmla="*/ 214304 w 214304"/>
                <a:gd name="connsiteY0" fmla="*/ 0 h 1146031"/>
                <a:gd name="connsiteX1" fmla="*/ 155858 w 214304"/>
                <a:gd name="connsiteY1" fmla="*/ 38984 h 1146031"/>
                <a:gd name="connsiteX2" fmla="*/ 122974 w 214304"/>
                <a:gd name="connsiteY2" fmla="*/ 159892 h 1146031"/>
                <a:gd name="connsiteX3" fmla="*/ 94813 w 214304"/>
                <a:gd name="connsiteY3" fmla="*/ 348613 h 1146031"/>
                <a:gd name="connsiteX4" fmla="*/ 68188 w 214304"/>
                <a:gd name="connsiteY4" fmla="*/ 565378 h 1146031"/>
                <a:gd name="connsiteX5" fmla="*/ 30542 w 214304"/>
                <a:gd name="connsiteY5" fmla="*/ 850625 h 1146031"/>
                <a:gd name="connsiteX6" fmla="*/ 1220 w 214304"/>
                <a:gd name="connsiteY6" fmla="*/ 1146026 h 1146031"/>
                <a:gd name="connsiteX7" fmla="*/ 214304 w 214304"/>
                <a:gd name="connsiteY7" fmla="*/ 0 h 114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04" h="1146031">
                  <a:moveTo>
                    <a:pt x="214304" y="0"/>
                  </a:moveTo>
                  <a:cubicBezTo>
                    <a:pt x="192736" y="7498"/>
                    <a:pt x="171010" y="27551"/>
                    <a:pt x="155858" y="38984"/>
                  </a:cubicBezTo>
                  <a:cubicBezTo>
                    <a:pt x="144896" y="79287"/>
                    <a:pt x="133935" y="119589"/>
                    <a:pt x="122974" y="159892"/>
                  </a:cubicBezTo>
                  <a:cubicBezTo>
                    <a:pt x="116067" y="202261"/>
                    <a:pt x="105775" y="267871"/>
                    <a:pt x="94813" y="348613"/>
                  </a:cubicBezTo>
                  <a:cubicBezTo>
                    <a:pt x="83281" y="433568"/>
                    <a:pt x="79916" y="469580"/>
                    <a:pt x="68188" y="565378"/>
                  </a:cubicBezTo>
                  <a:cubicBezTo>
                    <a:pt x="49689" y="716591"/>
                    <a:pt x="44888" y="728261"/>
                    <a:pt x="30542" y="850625"/>
                  </a:cubicBezTo>
                  <a:cubicBezTo>
                    <a:pt x="18597" y="952601"/>
                    <a:pt x="-5707" y="1144865"/>
                    <a:pt x="1220" y="1146026"/>
                  </a:cubicBezTo>
                  <a:cubicBezTo>
                    <a:pt x="8895" y="1147325"/>
                    <a:pt x="52071" y="896733"/>
                    <a:pt x="214304" y="0"/>
                  </a:cubicBezTo>
                  <a:close/>
                </a:path>
              </a:pathLst>
            </a:custGeom>
            <a:solidFill>
              <a:srgbClr val="000000">
                <a:alpha val="26000"/>
              </a:srgbClr>
            </a:solidFill>
            <a:ln w="196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任意多边形: 形状 159"/>
            <p:cNvSpPr/>
            <p:nvPr>
              <p:custDataLst>
                <p:tags r:id="rId5"/>
              </p:custDataLst>
            </p:nvPr>
          </p:nvSpPr>
          <p:spPr>
            <a:xfrm>
              <a:off x="2683" y="2160"/>
              <a:ext cx="13876" cy="14654"/>
            </a:xfrm>
            <a:custGeom>
              <a:avLst/>
              <a:gdLst>
                <a:gd name="connsiteX0" fmla="*/ 2421796 w 2891455"/>
                <a:gd name="connsiteY0" fmla="*/ 3048159 h 3048158"/>
                <a:gd name="connsiteX1" fmla="*/ 0 w 2891455"/>
                <a:gd name="connsiteY1" fmla="*/ 2617995 h 3048158"/>
                <a:gd name="connsiteX2" fmla="*/ 469659 w 2891455"/>
                <a:gd name="connsiteY2" fmla="*/ 0 h 3048158"/>
                <a:gd name="connsiteX3" fmla="*/ 2891455 w 2891455"/>
                <a:gd name="connsiteY3" fmla="*/ 430163 h 3048158"/>
              </a:gdLst>
              <a:ahLst/>
              <a:cxnLst>
                <a:cxn ang="0">
                  <a:pos x="connsiteX0" y="connsiteY0"/>
                </a:cxn>
                <a:cxn ang="0">
                  <a:pos x="connsiteX1" y="connsiteY1"/>
                </a:cxn>
                <a:cxn ang="0">
                  <a:pos x="connsiteX2" y="connsiteY2"/>
                </a:cxn>
                <a:cxn ang="0">
                  <a:pos x="connsiteX3" y="connsiteY3"/>
                </a:cxn>
              </a:cxnLst>
              <a:rect l="l" t="t" r="r" b="b"/>
              <a:pathLst>
                <a:path w="4568" h="4824">
                  <a:moveTo>
                    <a:pt x="754" y="0"/>
                  </a:moveTo>
                  <a:lnTo>
                    <a:pt x="4568" y="677"/>
                  </a:lnTo>
                  <a:lnTo>
                    <a:pt x="3831" y="4786"/>
                  </a:lnTo>
                  <a:lnTo>
                    <a:pt x="3830" y="4786"/>
                  </a:lnTo>
                  <a:lnTo>
                    <a:pt x="3828" y="4794"/>
                  </a:lnTo>
                  <a:lnTo>
                    <a:pt x="3825" y="4793"/>
                  </a:lnTo>
                  <a:lnTo>
                    <a:pt x="3824" y="4802"/>
                  </a:lnTo>
                  <a:lnTo>
                    <a:pt x="3823" y="4802"/>
                  </a:lnTo>
                  <a:lnTo>
                    <a:pt x="3821" y="4810"/>
                  </a:lnTo>
                  <a:lnTo>
                    <a:pt x="3819" y="4810"/>
                  </a:lnTo>
                  <a:lnTo>
                    <a:pt x="3818" y="4817"/>
                  </a:lnTo>
                  <a:lnTo>
                    <a:pt x="3815" y="4816"/>
                  </a:lnTo>
                  <a:lnTo>
                    <a:pt x="3813" y="4824"/>
                  </a:lnTo>
                  <a:lnTo>
                    <a:pt x="0" y="4147"/>
                  </a:lnTo>
                  <a:lnTo>
                    <a:pt x="740" y="24"/>
                  </a:lnTo>
                  <a:lnTo>
                    <a:pt x="742" y="24"/>
                  </a:lnTo>
                  <a:lnTo>
                    <a:pt x="743" y="20"/>
                  </a:lnTo>
                  <a:lnTo>
                    <a:pt x="745" y="20"/>
                  </a:lnTo>
                  <a:lnTo>
                    <a:pt x="746" y="15"/>
                  </a:lnTo>
                  <a:lnTo>
                    <a:pt x="747" y="15"/>
                  </a:lnTo>
                  <a:lnTo>
                    <a:pt x="748" y="10"/>
                  </a:lnTo>
                  <a:lnTo>
                    <a:pt x="751" y="10"/>
                  </a:lnTo>
                  <a:lnTo>
                    <a:pt x="752" y="5"/>
                  </a:lnTo>
                  <a:lnTo>
                    <a:pt x="753" y="5"/>
                  </a:lnTo>
                  <a:lnTo>
                    <a:pt x="754" y="0"/>
                  </a:lnTo>
                  <a:close/>
                </a:path>
              </a:pathLst>
            </a:custGeom>
            <a:gradFill>
              <a:gsLst>
                <a:gs pos="0">
                  <a:srgbClr val="FFFFFF"/>
                </a:gs>
                <a:gs pos="25920">
                  <a:srgbClr val="FBFBFB"/>
                </a:gs>
                <a:gs pos="51320">
                  <a:srgbClr val="EFEFEF"/>
                </a:gs>
                <a:gs pos="76430">
                  <a:srgbClr val="EAEAEA"/>
                </a:gs>
                <a:gs pos="100000">
                  <a:srgbClr val="DEDEDE"/>
                </a:gs>
              </a:gsLst>
              <a:lin ang="2957152" scaled="1"/>
            </a:gradFill>
            <a:ln w="6350" cap="flat">
              <a:solidFill>
                <a:srgbClr val="EAEAEA"/>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pic>
          <p:nvPicPr>
            <p:cNvPr id="16" name="图片 15" descr="E:/设计图片素材/nils-leonhardt-Tss1uOMczDg-unsplash.jpgnils-leonhardt-Tss1uOMczDg-unsplash"/>
            <p:cNvPicPr>
              <a:picLocks noChangeAspect="1"/>
            </p:cNvPicPr>
            <p:nvPr>
              <p:custDataLst>
                <p:tags r:id="rId6"/>
              </p:custDataLst>
            </p:nvPr>
          </p:nvPicPr>
          <p:blipFill>
            <a:blip r:embed="rId7" cstate="email"/>
            <a:srcRect l="-5" t="4510" r="-5" b="4510"/>
            <a:stretch>
              <a:fillRect/>
            </a:stretch>
          </p:blipFill>
          <p:spPr>
            <a:xfrm>
              <a:off x="4068" y="3032"/>
              <a:ext cx="11619" cy="10571"/>
            </a:xfrm>
            <a:custGeom>
              <a:avLst/>
              <a:gdLst/>
              <a:ahLst/>
              <a:cxnLst>
                <a:cxn ang="3">
                  <a:pos x="hc" y="t"/>
                </a:cxn>
                <a:cxn ang="cd2">
                  <a:pos x="l" y="vc"/>
                </a:cxn>
                <a:cxn ang="cd4">
                  <a:pos x="hc" y="b"/>
                </a:cxn>
                <a:cxn ang="0">
                  <a:pos x="r" y="vc"/>
                </a:cxn>
              </a:cxnLst>
              <a:rect l="l" t="t" r="r" b="b"/>
              <a:pathLst>
                <a:path w="3825" h="3480">
                  <a:moveTo>
                    <a:pt x="514" y="0"/>
                  </a:moveTo>
                  <a:lnTo>
                    <a:pt x="3825" y="588"/>
                  </a:lnTo>
                  <a:lnTo>
                    <a:pt x="3312" y="3480"/>
                  </a:lnTo>
                  <a:lnTo>
                    <a:pt x="0" y="2892"/>
                  </a:lnTo>
                  <a:lnTo>
                    <a:pt x="514" y="0"/>
                  </a:lnTo>
                  <a:close/>
                </a:path>
              </a:pathLst>
            </a:cu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 name="任意多边形: 形状 184"/>
          <p:cNvSpPr/>
          <p:nvPr>
            <p:custDataLst>
              <p:tags r:id="rId1"/>
            </p:custDataLst>
          </p:nvPr>
        </p:nvSpPr>
        <p:spPr>
          <a:xfrm>
            <a:off x="7027664" y="0"/>
            <a:ext cx="5164336" cy="4066467"/>
          </a:xfrm>
          <a:custGeom>
            <a:avLst/>
            <a:gdLst>
              <a:gd name="connsiteX0" fmla="*/ 3795751 w 5164336"/>
              <a:gd name="connsiteY0" fmla="*/ 4004644 h 4066467"/>
              <a:gd name="connsiteX1" fmla="*/ 3764267 w 5164336"/>
              <a:gd name="connsiteY1" fmla="*/ 4017688 h 4066467"/>
              <a:gd name="connsiteX2" fmla="*/ 3845301 w 5164336"/>
              <a:gd name="connsiteY2" fmla="*/ 4010152 h 4066467"/>
              <a:gd name="connsiteX3" fmla="*/ 3829458 w 5164336"/>
              <a:gd name="connsiteY3" fmla="*/ 4005132 h 4066467"/>
              <a:gd name="connsiteX4" fmla="*/ 3795751 w 5164336"/>
              <a:gd name="connsiteY4" fmla="*/ 4004644 h 4066467"/>
              <a:gd name="connsiteX5" fmla="*/ 3602974 w 5164336"/>
              <a:gd name="connsiteY5" fmla="*/ 3965323 h 4066467"/>
              <a:gd name="connsiteX6" fmla="*/ 3575233 w 5164336"/>
              <a:gd name="connsiteY6" fmla="*/ 3975122 h 4066467"/>
              <a:gd name="connsiteX7" fmla="*/ 3602540 w 5164336"/>
              <a:gd name="connsiteY7" fmla="*/ 3981076 h 4066467"/>
              <a:gd name="connsiteX8" fmla="*/ 3630104 w 5164336"/>
              <a:gd name="connsiteY8" fmla="*/ 3965735 h 4066467"/>
              <a:gd name="connsiteX9" fmla="*/ 3602974 w 5164336"/>
              <a:gd name="connsiteY9" fmla="*/ 3965323 h 4066467"/>
              <a:gd name="connsiteX10" fmla="*/ 3975213 w 5164336"/>
              <a:gd name="connsiteY10" fmla="*/ 3944197 h 4066467"/>
              <a:gd name="connsiteX11" fmla="*/ 3896066 w 5164336"/>
              <a:gd name="connsiteY11" fmla="*/ 3955333 h 4066467"/>
              <a:gd name="connsiteX12" fmla="*/ 3762530 w 5164336"/>
              <a:gd name="connsiteY12" fmla="*/ 3950076 h 4066467"/>
              <a:gd name="connsiteX13" fmla="*/ 3789110 w 5164336"/>
              <a:gd name="connsiteY13" fmla="*/ 3959771 h 4066467"/>
              <a:gd name="connsiteX14" fmla="*/ 3789942 w 5164336"/>
              <a:gd name="connsiteY14" fmla="*/ 3975457 h 4066467"/>
              <a:gd name="connsiteX15" fmla="*/ 3809266 w 5164336"/>
              <a:gd name="connsiteY15" fmla="*/ 3979214 h 4066467"/>
              <a:gd name="connsiteX16" fmla="*/ 3871203 w 5164336"/>
              <a:gd name="connsiteY16" fmla="*/ 3986725 h 4066467"/>
              <a:gd name="connsiteX17" fmla="*/ 3898285 w 5164336"/>
              <a:gd name="connsiteY17" fmla="*/ 3997164 h 4066467"/>
              <a:gd name="connsiteX18" fmla="*/ 3898406 w 5164336"/>
              <a:gd name="connsiteY18" fmla="*/ 3996541 h 4066467"/>
              <a:gd name="connsiteX19" fmla="*/ 4004789 w 5164336"/>
              <a:gd name="connsiteY19" fmla="*/ 3978408 h 4066467"/>
              <a:gd name="connsiteX20" fmla="*/ 4004512 w 5164336"/>
              <a:gd name="connsiteY20" fmla="*/ 3973179 h 4066467"/>
              <a:gd name="connsiteX21" fmla="*/ 3976668 w 5164336"/>
              <a:gd name="connsiteY21" fmla="*/ 3960004 h 4066467"/>
              <a:gd name="connsiteX22" fmla="*/ 3975490 w 5164336"/>
              <a:gd name="connsiteY22" fmla="*/ 3949425 h 4066467"/>
              <a:gd name="connsiteX23" fmla="*/ 3152099 w 5164336"/>
              <a:gd name="connsiteY23" fmla="*/ 3938800 h 4066467"/>
              <a:gd name="connsiteX24" fmla="*/ 3121573 w 5164336"/>
              <a:gd name="connsiteY24" fmla="*/ 3959388 h 4066467"/>
              <a:gd name="connsiteX25" fmla="*/ 3147131 w 5164336"/>
              <a:gd name="connsiteY25" fmla="*/ 3964356 h 4066467"/>
              <a:gd name="connsiteX26" fmla="*/ 3202885 w 5164336"/>
              <a:gd name="connsiteY26" fmla="*/ 3957081 h 4066467"/>
              <a:gd name="connsiteX27" fmla="*/ 3281532 w 5164336"/>
              <a:gd name="connsiteY27" fmla="*/ 3968487 h 4066467"/>
              <a:gd name="connsiteX28" fmla="*/ 3266882 w 5164336"/>
              <a:gd name="connsiteY28" fmla="*/ 3953996 h 4066467"/>
              <a:gd name="connsiteX29" fmla="*/ 3249047 w 5164336"/>
              <a:gd name="connsiteY29" fmla="*/ 3949236 h 4066467"/>
              <a:gd name="connsiteX30" fmla="*/ 3204425 w 5164336"/>
              <a:gd name="connsiteY30" fmla="*/ 3942503 h 4066467"/>
              <a:gd name="connsiteX31" fmla="*/ 3177656 w 5164336"/>
              <a:gd name="connsiteY31" fmla="*/ 3943768 h 4066467"/>
              <a:gd name="connsiteX32" fmla="*/ 4240394 w 5164336"/>
              <a:gd name="connsiteY32" fmla="*/ 3927822 h 4066467"/>
              <a:gd name="connsiteX33" fmla="*/ 4216310 w 5164336"/>
              <a:gd name="connsiteY33" fmla="*/ 3941899 h 4066467"/>
              <a:gd name="connsiteX34" fmla="*/ 4215565 w 5164336"/>
              <a:gd name="connsiteY34" fmla="*/ 3942402 h 4066467"/>
              <a:gd name="connsiteX35" fmla="*/ 4241295 w 5164336"/>
              <a:gd name="connsiteY35" fmla="*/ 3933172 h 4066467"/>
              <a:gd name="connsiteX36" fmla="*/ 3406551 w 5164336"/>
              <a:gd name="connsiteY36" fmla="*/ 3781264 h 4066467"/>
              <a:gd name="connsiteX37" fmla="*/ 3581853 w 5164336"/>
              <a:gd name="connsiteY37" fmla="*/ 3817927 h 4066467"/>
              <a:gd name="connsiteX38" fmla="*/ 3633019 w 5164336"/>
              <a:gd name="connsiteY38" fmla="*/ 3814288 h 4066467"/>
              <a:gd name="connsiteX39" fmla="*/ 3707717 w 5164336"/>
              <a:gd name="connsiteY39" fmla="*/ 3809402 h 4066467"/>
              <a:gd name="connsiteX40" fmla="*/ 3696860 w 5164336"/>
              <a:gd name="connsiteY40" fmla="*/ 3805351 h 4066467"/>
              <a:gd name="connsiteX41" fmla="*/ 3688012 w 5164336"/>
              <a:gd name="connsiteY41" fmla="*/ 3804278 h 4066467"/>
              <a:gd name="connsiteX42" fmla="*/ 3632465 w 5164336"/>
              <a:gd name="connsiteY42" fmla="*/ 3803831 h 4066467"/>
              <a:gd name="connsiteX43" fmla="*/ 3581922 w 5164336"/>
              <a:gd name="connsiteY43" fmla="*/ 3807590 h 4066467"/>
              <a:gd name="connsiteX44" fmla="*/ 3557576 w 5164336"/>
              <a:gd name="connsiteY44" fmla="*/ 3796389 h 4066467"/>
              <a:gd name="connsiteX45" fmla="*/ 3481682 w 5164336"/>
              <a:gd name="connsiteY45" fmla="*/ 3787459 h 4066467"/>
              <a:gd name="connsiteX46" fmla="*/ 4646194 w 5164336"/>
              <a:gd name="connsiteY46" fmla="*/ 3707203 h 4066467"/>
              <a:gd name="connsiteX47" fmla="*/ 4546062 w 5164336"/>
              <a:gd name="connsiteY47" fmla="*/ 3729786 h 4066467"/>
              <a:gd name="connsiteX48" fmla="*/ 4469270 w 5164336"/>
              <a:gd name="connsiteY48" fmla="*/ 3738793 h 4066467"/>
              <a:gd name="connsiteX49" fmla="*/ 4467625 w 5164336"/>
              <a:gd name="connsiteY49" fmla="*/ 3733945 h 4066467"/>
              <a:gd name="connsiteX50" fmla="*/ 4393118 w 5164336"/>
              <a:gd name="connsiteY50" fmla="*/ 3751159 h 4066467"/>
              <a:gd name="connsiteX51" fmla="*/ 4368115 w 5164336"/>
              <a:gd name="connsiteY51" fmla="*/ 3756649 h 4066467"/>
              <a:gd name="connsiteX52" fmla="*/ 4294770 w 5164336"/>
              <a:gd name="connsiteY52" fmla="*/ 3781204 h 4066467"/>
              <a:gd name="connsiteX53" fmla="*/ 4295671 w 5164336"/>
              <a:gd name="connsiteY53" fmla="*/ 3786554 h 4066467"/>
              <a:gd name="connsiteX54" fmla="*/ 4447592 w 5164336"/>
              <a:gd name="connsiteY54" fmla="*/ 3760454 h 4066467"/>
              <a:gd name="connsiteX55" fmla="*/ 4552921 w 5164336"/>
              <a:gd name="connsiteY55" fmla="*/ 3754406 h 4066467"/>
              <a:gd name="connsiteX56" fmla="*/ 4578166 w 5164336"/>
              <a:gd name="connsiteY56" fmla="*/ 3747670 h 4066467"/>
              <a:gd name="connsiteX57" fmla="*/ 4648983 w 5164336"/>
              <a:gd name="connsiteY57" fmla="*/ 3716155 h 4066467"/>
              <a:gd name="connsiteX58" fmla="*/ 4649364 w 5164336"/>
              <a:gd name="connsiteY58" fmla="*/ 3717523 h 4066467"/>
              <a:gd name="connsiteX59" fmla="*/ 4649727 w 5164336"/>
              <a:gd name="connsiteY59" fmla="*/ 3715653 h 4066467"/>
              <a:gd name="connsiteX60" fmla="*/ 4648983 w 5164336"/>
              <a:gd name="connsiteY60" fmla="*/ 3716155 h 4066467"/>
              <a:gd name="connsiteX61" fmla="*/ 4921298 w 5164336"/>
              <a:gd name="connsiteY61" fmla="*/ 3706342 h 4066467"/>
              <a:gd name="connsiteX62" fmla="*/ 4870427 w 5164336"/>
              <a:gd name="connsiteY62" fmla="*/ 3718447 h 4066467"/>
              <a:gd name="connsiteX63" fmla="*/ 4870064 w 5164336"/>
              <a:gd name="connsiteY63" fmla="*/ 3720317 h 4066467"/>
              <a:gd name="connsiteX64" fmla="*/ 4848992 w 5164336"/>
              <a:gd name="connsiteY64" fmla="*/ 3738861 h 4066467"/>
              <a:gd name="connsiteX65" fmla="*/ 4921298 w 5164336"/>
              <a:gd name="connsiteY65" fmla="*/ 3706342 h 4066467"/>
              <a:gd name="connsiteX66" fmla="*/ 2093389 w 5164336"/>
              <a:gd name="connsiteY66" fmla="*/ 3641153 h 4066467"/>
              <a:gd name="connsiteX67" fmla="*/ 2113182 w 5164336"/>
              <a:gd name="connsiteY67" fmla="*/ 3662466 h 4066467"/>
              <a:gd name="connsiteX68" fmla="*/ 2136662 w 5164336"/>
              <a:gd name="connsiteY68" fmla="*/ 3674792 h 4066467"/>
              <a:gd name="connsiteX69" fmla="*/ 2117614 w 5164336"/>
              <a:gd name="connsiteY69" fmla="*/ 3652977 h 4066467"/>
              <a:gd name="connsiteX70" fmla="*/ 1900355 w 5164336"/>
              <a:gd name="connsiteY70" fmla="*/ 3595869 h 4066467"/>
              <a:gd name="connsiteX71" fmla="*/ 1900113 w 5164336"/>
              <a:gd name="connsiteY71" fmla="*/ 3597115 h 4066467"/>
              <a:gd name="connsiteX72" fmla="*/ 1895179 w 5164336"/>
              <a:gd name="connsiteY72" fmla="*/ 3605859 h 4066467"/>
              <a:gd name="connsiteX73" fmla="*/ 1966261 w 5164336"/>
              <a:gd name="connsiteY73" fmla="*/ 3646197 h 4066467"/>
              <a:gd name="connsiteX74" fmla="*/ 1968477 w 5164336"/>
              <a:gd name="connsiteY74" fmla="*/ 3641453 h 4066467"/>
              <a:gd name="connsiteX75" fmla="*/ 1946087 w 5164336"/>
              <a:gd name="connsiteY75" fmla="*/ 3623517 h 4066467"/>
              <a:gd name="connsiteX76" fmla="*/ 1900355 w 5164336"/>
              <a:gd name="connsiteY76" fmla="*/ 3595869 h 4066467"/>
              <a:gd name="connsiteX77" fmla="*/ 2992036 w 5164336"/>
              <a:gd name="connsiteY77" fmla="*/ 3474288 h 4066467"/>
              <a:gd name="connsiteX78" fmla="*/ 2992538 w 5164336"/>
              <a:gd name="connsiteY78" fmla="*/ 3475033 h 4066467"/>
              <a:gd name="connsiteX79" fmla="*/ 3008885 w 5164336"/>
              <a:gd name="connsiteY79" fmla="*/ 3480797 h 4066467"/>
              <a:gd name="connsiteX80" fmla="*/ 2992036 w 5164336"/>
              <a:gd name="connsiteY80" fmla="*/ 3474288 h 4066467"/>
              <a:gd name="connsiteX81" fmla="*/ 1491159 w 5164336"/>
              <a:gd name="connsiteY81" fmla="*/ 3328092 h 4066467"/>
              <a:gd name="connsiteX82" fmla="*/ 1481584 w 5164336"/>
              <a:gd name="connsiteY82" fmla="*/ 3330758 h 4066467"/>
              <a:gd name="connsiteX83" fmla="*/ 1502969 w 5164336"/>
              <a:gd name="connsiteY83" fmla="*/ 3347206 h 4066467"/>
              <a:gd name="connsiteX84" fmla="*/ 1573584 w 5164336"/>
              <a:gd name="connsiteY84" fmla="*/ 3393275 h 4066467"/>
              <a:gd name="connsiteX85" fmla="*/ 1579765 w 5164336"/>
              <a:gd name="connsiteY85" fmla="*/ 3384774 h 4066467"/>
              <a:gd name="connsiteX86" fmla="*/ 1491159 w 5164336"/>
              <a:gd name="connsiteY86" fmla="*/ 3328092 h 4066467"/>
              <a:gd name="connsiteX87" fmla="*/ 1276561 w 5164336"/>
              <a:gd name="connsiteY87" fmla="*/ 3187408 h 4066467"/>
              <a:gd name="connsiteX88" fmla="*/ 1335610 w 5164336"/>
              <a:gd name="connsiteY88" fmla="*/ 3236404 h 4066467"/>
              <a:gd name="connsiteX89" fmla="*/ 1361705 w 5164336"/>
              <a:gd name="connsiteY89" fmla="*/ 3248592 h 4066467"/>
              <a:gd name="connsiteX90" fmla="*/ 1367332 w 5164336"/>
              <a:gd name="connsiteY90" fmla="*/ 3252920 h 4066467"/>
              <a:gd name="connsiteX91" fmla="*/ 1367575 w 5164336"/>
              <a:gd name="connsiteY91" fmla="*/ 3251673 h 4066467"/>
              <a:gd name="connsiteX92" fmla="*/ 1361705 w 5164336"/>
              <a:gd name="connsiteY92" fmla="*/ 3248592 h 4066467"/>
              <a:gd name="connsiteX93" fmla="*/ 3008038 w 5164336"/>
              <a:gd name="connsiteY93" fmla="*/ 3049175 h 4066467"/>
              <a:gd name="connsiteX94" fmla="*/ 3007796 w 5164336"/>
              <a:gd name="connsiteY94" fmla="*/ 3050421 h 4066467"/>
              <a:gd name="connsiteX95" fmla="*/ 3009285 w 5164336"/>
              <a:gd name="connsiteY95" fmla="*/ 3049417 h 4066467"/>
              <a:gd name="connsiteX96" fmla="*/ 3008886 w 5164336"/>
              <a:gd name="connsiteY96" fmla="*/ 3044811 h 4066467"/>
              <a:gd name="connsiteX97" fmla="*/ 3008644 w 5164336"/>
              <a:gd name="connsiteY97" fmla="*/ 3046058 h 4066467"/>
              <a:gd name="connsiteX98" fmla="*/ 3010133 w 5164336"/>
              <a:gd name="connsiteY98" fmla="*/ 3045054 h 4066467"/>
              <a:gd name="connsiteX99" fmla="*/ 2975153 w 5164336"/>
              <a:gd name="connsiteY99" fmla="*/ 3002030 h 4066467"/>
              <a:gd name="connsiteX100" fmla="*/ 2975032 w 5164336"/>
              <a:gd name="connsiteY100" fmla="*/ 3002653 h 4066467"/>
              <a:gd name="connsiteX101" fmla="*/ 2975812 w 5164336"/>
              <a:gd name="connsiteY101" fmla="*/ 3008627 h 4066467"/>
              <a:gd name="connsiteX102" fmla="*/ 2975153 w 5164336"/>
              <a:gd name="connsiteY102" fmla="*/ 3002030 h 4066467"/>
              <a:gd name="connsiteX103" fmla="*/ 3304170 w 5164336"/>
              <a:gd name="connsiteY103" fmla="*/ 2906856 h 4066467"/>
              <a:gd name="connsiteX104" fmla="*/ 3309416 w 5164336"/>
              <a:gd name="connsiteY104" fmla="*/ 2909816 h 4066467"/>
              <a:gd name="connsiteX105" fmla="*/ 3304793 w 5164336"/>
              <a:gd name="connsiteY105" fmla="*/ 2906977 h 4066467"/>
              <a:gd name="connsiteX106" fmla="*/ 3500457 w 5164336"/>
              <a:gd name="connsiteY106" fmla="*/ 2702436 h 4066467"/>
              <a:gd name="connsiteX107" fmla="*/ 3568108 w 5164336"/>
              <a:gd name="connsiteY107" fmla="*/ 2707177 h 4066467"/>
              <a:gd name="connsiteX108" fmla="*/ 3567139 w 5164336"/>
              <a:gd name="connsiteY108" fmla="*/ 2712163 h 4066467"/>
              <a:gd name="connsiteX109" fmla="*/ 3499488 w 5164336"/>
              <a:gd name="connsiteY109" fmla="*/ 2707423 h 4066467"/>
              <a:gd name="connsiteX110" fmla="*/ 3277731 w 5164336"/>
              <a:gd name="connsiteY110" fmla="*/ 2693426 h 4066467"/>
              <a:gd name="connsiteX111" fmla="*/ 3311513 w 5164336"/>
              <a:gd name="connsiteY111" fmla="*/ 2699346 h 4066467"/>
              <a:gd name="connsiteX112" fmla="*/ 3309108 w 5164336"/>
              <a:gd name="connsiteY112" fmla="*/ 2715050 h 4066467"/>
              <a:gd name="connsiteX113" fmla="*/ 3274702 w 5164336"/>
              <a:gd name="connsiteY113" fmla="*/ 2709009 h 4066467"/>
              <a:gd name="connsiteX114" fmla="*/ 846515 w 5164336"/>
              <a:gd name="connsiteY114" fmla="*/ 2657479 h 4066467"/>
              <a:gd name="connsiteX115" fmla="*/ 868039 w 5164336"/>
              <a:gd name="connsiteY115" fmla="*/ 2676541 h 4066467"/>
              <a:gd name="connsiteX116" fmla="*/ 924666 w 5164336"/>
              <a:gd name="connsiteY116" fmla="*/ 2761291 h 4066467"/>
              <a:gd name="connsiteX117" fmla="*/ 890310 w 5164336"/>
              <a:gd name="connsiteY117" fmla="*/ 2718388 h 4066467"/>
              <a:gd name="connsiteX118" fmla="*/ 846273 w 5164336"/>
              <a:gd name="connsiteY118" fmla="*/ 2658726 h 4066467"/>
              <a:gd name="connsiteX119" fmla="*/ 846515 w 5164336"/>
              <a:gd name="connsiteY119" fmla="*/ 2657479 h 4066467"/>
              <a:gd name="connsiteX120" fmla="*/ 4094262 w 5164336"/>
              <a:gd name="connsiteY120" fmla="*/ 2656144 h 4066467"/>
              <a:gd name="connsiteX121" fmla="*/ 4099249 w 5164336"/>
              <a:gd name="connsiteY121" fmla="*/ 2657114 h 4066467"/>
              <a:gd name="connsiteX122" fmla="*/ 4105674 w 5164336"/>
              <a:gd name="connsiteY122" fmla="*/ 2670653 h 4066467"/>
              <a:gd name="connsiteX123" fmla="*/ 4072706 w 5164336"/>
              <a:gd name="connsiteY123" fmla="*/ 2677182 h 4066467"/>
              <a:gd name="connsiteX124" fmla="*/ 4054888 w 5164336"/>
              <a:gd name="connsiteY124" fmla="*/ 2675659 h 4066467"/>
              <a:gd name="connsiteX125" fmla="*/ 4038214 w 5164336"/>
              <a:gd name="connsiteY125" fmla="*/ 2678240 h 4066467"/>
              <a:gd name="connsiteX126" fmla="*/ 4037937 w 5164336"/>
              <a:gd name="connsiteY126" fmla="*/ 2673011 h 4066467"/>
              <a:gd name="connsiteX127" fmla="*/ 4020482 w 5164336"/>
              <a:gd name="connsiteY127" fmla="*/ 2669618 h 4066467"/>
              <a:gd name="connsiteX128" fmla="*/ 4019582 w 5164336"/>
              <a:gd name="connsiteY128" fmla="*/ 2664268 h 4066467"/>
              <a:gd name="connsiteX129" fmla="*/ 4068982 w 5164336"/>
              <a:gd name="connsiteY129" fmla="*/ 2656405 h 4066467"/>
              <a:gd name="connsiteX130" fmla="*/ 4094262 w 5164336"/>
              <a:gd name="connsiteY130" fmla="*/ 2656144 h 4066467"/>
              <a:gd name="connsiteX131" fmla="*/ 2624718 w 5164336"/>
              <a:gd name="connsiteY131" fmla="*/ 2638295 h 4066467"/>
              <a:gd name="connsiteX132" fmla="*/ 2620407 w 5164336"/>
              <a:gd name="connsiteY132" fmla="*/ 2647160 h 4066467"/>
              <a:gd name="connsiteX133" fmla="*/ 2653376 w 5164336"/>
              <a:gd name="connsiteY133" fmla="*/ 2663919 h 4066467"/>
              <a:gd name="connsiteX134" fmla="*/ 2657929 w 5164336"/>
              <a:gd name="connsiteY134" fmla="*/ 2653807 h 4066467"/>
              <a:gd name="connsiteX135" fmla="*/ 4130690 w 5164336"/>
              <a:gd name="connsiteY135" fmla="*/ 2621826 h 4066467"/>
              <a:gd name="connsiteX136" fmla="*/ 4133236 w 5164336"/>
              <a:gd name="connsiteY136" fmla="*/ 2632024 h 4066467"/>
              <a:gd name="connsiteX137" fmla="*/ 4067180 w 5164336"/>
              <a:gd name="connsiteY137" fmla="*/ 2645705 h 4066467"/>
              <a:gd name="connsiteX138" fmla="*/ 4017659 w 5164336"/>
              <a:gd name="connsiteY138" fmla="*/ 2654191 h 4066467"/>
              <a:gd name="connsiteX139" fmla="*/ 4098346 w 5164336"/>
              <a:gd name="connsiteY139" fmla="*/ 2628476 h 4066467"/>
              <a:gd name="connsiteX140" fmla="*/ 1824977 w 5164336"/>
              <a:gd name="connsiteY140" fmla="*/ 2602511 h 4066467"/>
              <a:gd name="connsiteX141" fmla="*/ 1826483 w 5164336"/>
              <a:gd name="connsiteY141" fmla="*/ 2604745 h 4066467"/>
              <a:gd name="connsiteX142" fmla="*/ 1827107 w 5164336"/>
              <a:gd name="connsiteY142" fmla="*/ 2604866 h 4066467"/>
              <a:gd name="connsiteX143" fmla="*/ 1824977 w 5164336"/>
              <a:gd name="connsiteY143" fmla="*/ 2602511 h 4066467"/>
              <a:gd name="connsiteX144" fmla="*/ 4290161 w 5164336"/>
              <a:gd name="connsiteY144" fmla="*/ 2586844 h 4066467"/>
              <a:gd name="connsiteX145" fmla="*/ 4294179 w 5164336"/>
              <a:gd name="connsiteY145" fmla="*/ 2592800 h 4066467"/>
              <a:gd name="connsiteX146" fmla="*/ 4245679 w 5164336"/>
              <a:gd name="connsiteY146" fmla="*/ 2606013 h 4066467"/>
              <a:gd name="connsiteX147" fmla="*/ 4275218 w 5164336"/>
              <a:gd name="connsiteY147" fmla="*/ 2587173 h 4066467"/>
              <a:gd name="connsiteX148" fmla="*/ 4290161 w 5164336"/>
              <a:gd name="connsiteY148" fmla="*/ 2586844 h 4066467"/>
              <a:gd name="connsiteX149" fmla="*/ 2744325 w 5164336"/>
              <a:gd name="connsiteY149" fmla="*/ 2555459 h 4066467"/>
              <a:gd name="connsiteX150" fmla="*/ 2807493 w 5164336"/>
              <a:gd name="connsiteY150" fmla="*/ 2583262 h 4066467"/>
              <a:gd name="connsiteX151" fmla="*/ 2808462 w 5164336"/>
              <a:gd name="connsiteY151" fmla="*/ 2578276 h 4066467"/>
              <a:gd name="connsiteX152" fmla="*/ 2824566 w 5164336"/>
              <a:gd name="connsiteY152" fmla="*/ 2585287 h 4066467"/>
              <a:gd name="connsiteX153" fmla="*/ 2857016 w 5164336"/>
              <a:gd name="connsiteY153" fmla="*/ 2598064 h 4066467"/>
              <a:gd name="connsiteX154" fmla="*/ 2852584 w 5164336"/>
              <a:gd name="connsiteY154" fmla="*/ 2607552 h 4066467"/>
              <a:gd name="connsiteX155" fmla="*/ 2804030 w 5164336"/>
              <a:gd name="connsiteY155" fmla="*/ 2587764 h 4066467"/>
              <a:gd name="connsiteX156" fmla="*/ 2803061 w 5164336"/>
              <a:gd name="connsiteY156" fmla="*/ 2592751 h 4066467"/>
              <a:gd name="connsiteX157" fmla="*/ 2786957 w 5164336"/>
              <a:gd name="connsiteY157" fmla="*/ 2585739 h 4066467"/>
              <a:gd name="connsiteX158" fmla="*/ 2753781 w 5164336"/>
              <a:gd name="connsiteY158" fmla="*/ 2576703 h 4066467"/>
              <a:gd name="connsiteX159" fmla="*/ 2722318 w 5164336"/>
              <a:gd name="connsiteY159" fmla="*/ 2562178 h 4066467"/>
              <a:gd name="connsiteX160" fmla="*/ 2742109 w 5164336"/>
              <a:gd name="connsiteY160" fmla="*/ 2560203 h 4066467"/>
              <a:gd name="connsiteX161" fmla="*/ 4401408 w 5164336"/>
              <a:gd name="connsiteY161" fmla="*/ 2547016 h 4066467"/>
              <a:gd name="connsiteX162" fmla="*/ 4404699 w 5164336"/>
              <a:gd name="connsiteY162" fmla="*/ 2556712 h 4066467"/>
              <a:gd name="connsiteX163" fmla="*/ 4375022 w 5164336"/>
              <a:gd name="connsiteY163" fmla="*/ 2572937 h 4066467"/>
              <a:gd name="connsiteX164" fmla="*/ 4338504 w 5164336"/>
              <a:gd name="connsiteY164" fmla="*/ 2567779 h 4066467"/>
              <a:gd name="connsiteX165" fmla="*/ 4401408 w 5164336"/>
              <a:gd name="connsiteY165" fmla="*/ 2547016 h 4066467"/>
              <a:gd name="connsiteX166" fmla="*/ 752708 w 5164336"/>
              <a:gd name="connsiteY166" fmla="*/ 2514400 h 4066467"/>
              <a:gd name="connsiteX167" fmla="*/ 784086 w 5164336"/>
              <a:gd name="connsiteY167" fmla="*/ 2559311 h 4066467"/>
              <a:gd name="connsiteX168" fmla="*/ 779619 w 5164336"/>
              <a:gd name="connsiteY168" fmla="*/ 2562324 h 4066467"/>
              <a:gd name="connsiteX169" fmla="*/ 771308 w 5164336"/>
              <a:gd name="connsiteY169" fmla="*/ 2568471 h 4066467"/>
              <a:gd name="connsiteX170" fmla="*/ 739930 w 5164336"/>
              <a:gd name="connsiteY170" fmla="*/ 2523560 h 4066467"/>
              <a:gd name="connsiteX171" fmla="*/ 2488524 w 5164336"/>
              <a:gd name="connsiteY171" fmla="*/ 2510264 h 4066467"/>
              <a:gd name="connsiteX172" fmla="*/ 2500801 w 5164336"/>
              <a:gd name="connsiteY172" fmla="*/ 2523648 h 4066467"/>
              <a:gd name="connsiteX173" fmla="*/ 2532160 w 5164336"/>
              <a:gd name="connsiteY173" fmla="*/ 2542034 h 4066467"/>
              <a:gd name="connsiteX174" fmla="*/ 2580472 w 5164336"/>
              <a:gd name="connsiteY174" fmla="*/ 2563068 h 4066467"/>
              <a:gd name="connsiteX175" fmla="*/ 2599172 w 5164336"/>
              <a:gd name="connsiteY175" fmla="*/ 2566703 h 4066467"/>
              <a:gd name="connsiteX176" fmla="*/ 2602756 w 5164336"/>
              <a:gd name="connsiteY176" fmla="*/ 2561578 h 4066467"/>
              <a:gd name="connsiteX177" fmla="*/ 2586895 w 5164336"/>
              <a:gd name="connsiteY177" fmla="*/ 2553320 h 4066467"/>
              <a:gd name="connsiteX178" fmla="*/ 2506601 w 5164336"/>
              <a:gd name="connsiteY178" fmla="*/ 2513778 h 4066467"/>
              <a:gd name="connsiteX179" fmla="*/ 2488524 w 5164336"/>
              <a:gd name="connsiteY179" fmla="*/ 2510264 h 4066467"/>
              <a:gd name="connsiteX180" fmla="*/ 2533837 w 5164336"/>
              <a:gd name="connsiteY180" fmla="*/ 2506782 h 4066467"/>
              <a:gd name="connsiteX181" fmla="*/ 2530617 w 5164336"/>
              <a:gd name="connsiteY181" fmla="*/ 2510037 h 4066467"/>
              <a:gd name="connsiteX182" fmla="*/ 2590236 w 5164336"/>
              <a:gd name="connsiteY182" fmla="*/ 2549441 h 4066467"/>
              <a:gd name="connsiteX183" fmla="*/ 2592452 w 5164336"/>
              <a:gd name="connsiteY183" fmla="*/ 2544697 h 4066467"/>
              <a:gd name="connsiteX184" fmla="*/ 2564313 w 5164336"/>
              <a:gd name="connsiteY184" fmla="*/ 2523056 h 4066467"/>
              <a:gd name="connsiteX185" fmla="*/ 2548694 w 5164336"/>
              <a:gd name="connsiteY185" fmla="*/ 2513551 h 4066467"/>
              <a:gd name="connsiteX186" fmla="*/ 2533837 w 5164336"/>
              <a:gd name="connsiteY186" fmla="*/ 2506782 h 4066467"/>
              <a:gd name="connsiteX187" fmla="*/ 2390311 w 5164336"/>
              <a:gd name="connsiteY187" fmla="*/ 2496349 h 4066467"/>
              <a:gd name="connsiteX188" fmla="*/ 2498900 w 5164336"/>
              <a:gd name="connsiteY188" fmla="*/ 2563384 h 4066467"/>
              <a:gd name="connsiteX189" fmla="*/ 2535937 w 5164336"/>
              <a:gd name="connsiteY189" fmla="*/ 2572523 h 4066467"/>
              <a:gd name="connsiteX190" fmla="*/ 2554638 w 5164336"/>
              <a:gd name="connsiteY190" fmla="*/ 2576158 h 4066467"/>
              <a:gd name="connsiteX191" fmla="*/ 2543953 w 5164336"/>
              <a:gd name="connsiteY191" fmla="*/ 2557910 h 4066467"/>
              <a:gd name="connsiteX192" fmla="*/ 2496611 w 5164336"/>
              <a:gd name="connsiteY192" fmla="*/ 2531889 h 4066467"/>
              <a:gd name="connsiteX193" fmla="*/ 2494396 w 5164336"/>
              <a:gd name="connsiteY193" fmla="*/ 2536633 h 4066467"/>
              <a:gd name="connsiteX194" fmla="*/ 2460318 w 5164336"/>
              <a:gd name="connsiteY194" fmla="*/ 2522247 h 4066467"/>
              <a:gd name="connsiteX195" fmla="*/ 2426985 w 5164336"/>
              <a:gd name="connsiteY195" fmla="*/ 2507359 h 4066467"/>
              <a:gd name="connsiteX196" fmla="*/ 2404769 w 5164336"/>
              <a:gd name="connsiteY196" fmla="*/ 2498512 h 4066467"/>
              <a:gd name="connsiteX197" fmla="*/ 2390311 w 5164336"/>
              <a:gd name="connsiteY197" fmla="*/ 2496349 h 4066467"/>
              <a:gd name="connsiteX198" fmla="*/ 567565 w 5164336"/>
              <a:gd name="connsiteY198" fmla="*/ 2408551 h 4066467"/>
              <a:gd name="connsiteX199" fmla="*/ 570561 w 5164336"/>
              <a:gd name="connsiteY199" fmla="*/ 2409780 h 4066467"/>
              <a:gd name="connsiteX200" fmla="*/ 588189 w 5164336"/>
              <a:gd name="connsiteY200" fmla="*/ 2422263 h 4066467"/>
              <a:gd name="connsiteX201" fmla="*/ 672488 w 5164336"/>
              <a:gd name="connsiteY201" fmla="*/ 2534385 h 4066467"/>
              <a:gd name="connsiteX202" fmla="*/ 687935 w 5164336"/>
              <a:gd name="connsiteY202" fmla="*/ 2558087 h 4066467"/>
              <a:gd name="connsiteX203" fmla="*/ 703624 w 5164336"/>
              <a:gd name="connsiteY203" fmla="*/ 2580542 h 4066467"/>
              <a:gd name="connsiteX204" fmla="*/ 708091 w 5164336"/>
              <a:gd name="connsiteY204" fmla="*/ 2577529 h 4066467"/>
              <a:gd name="connsiteX205" fmla="*/ 786313 w 5164336"/>
              <a:gd name="connsiteY205" fmla="*/ 2694292 h 4066467"/>
              <a:gd name="connsiteX206" fmla="*/ 727817 w 5164336"/>
              <a:gd name="connsiteY206" fmla="*/ 2632466 h 4066467"/>
              <a:gd name="connsiteX207" fmla="*/ 574909 w 5164336"/>
              <a:gd name="connsiteY207" fmla="*/ 2430678 h 4066467"/>
              <a:gd name="connsiteX208" fmla="*/ 567565 w 5164336"/>
              <a:gd name="connsiteY208" fmla="*/ 2408551 h 4066467"/>
              <a:gd name="connsiteX209" fmla="*/ 604598 w 5164336"/>
              <a:gd name="connsiteY209" fmla="*/ 2347828 h 4066467"/>
              <a:gd name="connsiteX210" fmla="*/ 652168 w 5164336"/>
              <a:gd name="connsiteY210" fmla="*/ 2415940 h 4066467"/>
              <a:gd name="connsiteX211" fmla="*/ 696881 w 5164336"/>
              <a:gd name="connsiteY211" fmla="*/ 2485436 h 4066467"/>
              <a:gd name="connsiteX212" fmla="*/ 707982 w 5164336"/>
              <a:gd name="connsiteY212" fmla="*/ 2511528 h 4066467"/>
              <a:gd name="connsiteX213" fmla="*/ 703515 w 5164336"/>
              <a:gd name="connsiteY213" fmla="*/ 2514541 h 4066467"/>
              <a:gd name="connsiteX214" fmla="*/ 726462 w 5164336"/>
              <a:gd name="connsiteY214" fmla="*/ 2566222 h 4066467"/>
              <a:gd name="connsiteX215" fmla="*/ 810743 w 5164336"/>
              <a:gd name="connsiteY215" fmla="*/ 2675107 h 4066467"/>
              <a:gd name="connsiteX216" fmla="*/ 827177 w 5164336"/>
              <a:gd name="connsiteY216" fmla="*/ 2697060 h 4066467"/>
              <a:gd name="connsiteX217" fmla="*/ 869602 w 5164336"/>
              <a:gd name="connsiteY217" fmla="*/ 2735062 h 4066467"/>
              <a:gd name="connsiteX218" fmla="*/ 873567 w 5164336"/>
              <a:gd name="connsiteY218" fmla="*/ 2731305 h 4066467"/>
              <a:gd name="connsiteX219" fmla="*/ 954264 w 5164336"/>
              <a:gd name="connsiteY219" fmla="*/ 2845314 h 4066467"/>
              <a:gd name="connsiteX220" fmla="*/ 914696 w 5164336"/>
              <a:gd name="connsiteY220" fmla="*/ 2805927 h 4066467"/>
              <a:gd name="connsiteX221" fmla="*/ 837170 w 5164336"/>
              <a:gd name="connsiteY221" fmla="*/ 2725524 h 4066467"/>
              <a:gd name="connsiteX222" fmla="*/ 802934 w 5164336"/>
              <a:gd name="connsiteY222" fmla="*/ 2681998 h 4066467"/>
              <a:gd name="connsiteX223" fmla="*/ 782155 w 5164336"/>
              <a:gd name="connsiteY223" fmla="*/ 2662434 h 4066467"/>
              <a:gd name="connsiteX224" fmla="*/ 765721 w 5164336"/>
              <a:gd name="connsiteY224" fmla="*/ 2640481 h 4066467"/>
              <a:gd name="connsiteX225" fmla="*/ 749529 w 5164336"/>
              <a:gd name="connsiteY225" fmla="*/ 2617281 h 4066467"/>
              <a:gd name="connsiteX226" fmla="*/ 690858 w 5164336"/>
              <a:gd name="connsiteY226" fmla="*/ 2523078 h 4066467"/>
              <a:gd name="connsiteX227" fmla="*/ 658179 w 5164336"/>
              <a:gd name="connsiteY227" fmla="*/ 2444923 h 4066467"/>
              <a:gd name="connsiteX228" fmla="*/ 604598 w 5164336"/>
              <a:gd name="connsiteY228" fmla="*/ 2347828 h 4066467"/>
              <a:gd name="connsiteX229" fmla="*/ 779926 w 5164336"/>
              <a:gd name="connsiteY229" fmla="*/ 2274530 h 4066467"/>
              <a:gd name="connsiteX230" fmla="*/ 776688 w 5164336"/>
              <a:gd name="connsiteY230" fmla="*/ 2274547 h 4066467"/>
              <a:gd name="connsiteX231" fmla="*/ 765521 w 5164336"/>
              <a:gd name="connsiteY231" fmla="*/ 2282079 h 4066467"/>
              <a:gd name="connsiteX232" fmla="*/ 779340 w 5164336"/>
              <a:gd name="connsiteY232" fmla="*/ 2304171 h 4066467"/>
              <a:gd name="connsiteX233" fmla="*/ 794200 w 5164336"/>
              <a:gd name="connsiteY233" fmla="*/ 2357515 h 4066467"/>
              <a:gd name="connsiteX234" fmla="*/ 812487 w 5164336"/>
              <a:gd name="connsiteY234" fmla="*/ 2376594 h 4066467"/>
              <a:gd name="connsiteX235" fmla="*/ 830234 w 5164336"/>
              <a:gd name="connsiteY235" fmla="*/ 2365166 h 4066467"/>
              <a:gd name="connsiteX236" fmla="*/ 872018 w 5164336"/>
              <a:gd name="connsiteY236" fmla="*/ 2399810 h 4066467"/>
              <a:gd name="connsiteX237" fmla="*/ 843635 w 5164336"/>
              <a:gd name="connsiteY237" fmla="*/ 2356128 h 4066467"/>
              <a:gd name="connsiteX238" fmla="*/ 834701 w 5164336"/>
              <a:gd name="connsiteY238" fmla="*/ 2362153 h 4066467"/>
              <a:gd name="connsiteX239" fmla="*/ 820882 w 5164336"/>
              <a:gd name="connsiteY239" fmla="*/ 2340061 h 4066467"/>
              <a:gd name="connsiteX240" fmla="*/ 797087 w 5164336"/>
              <a:gd name="connsiteY240" fmla="*/ 2292743 h 4066467"/>
              <a:gd name="connsiteX241" fmla="*/ 779926 w 5164336"/>
              <a:gd name="connsiteY241" fmla="*/ 2274530 h 4066467"/>
              <a:gd name="connsiteX242" fmla="*/ 471126 w 5164336"/>
              <a:gd name="connsiteY242" fmla="*/ 2262373 h 4066467"/>
              <a:gd name="connsiteX243" fmla="*/ 493776 w 5164336"/>
              <a:gd name="connsiteY243" fmla="*/ 2282300 h 4066467"/>
              <a:gd name="connsiteX244" fmla="*/ 507110 w 5164336"/>
              <a:gd name="connsiteY244" fmla="*/ 2306885 h 4066467"/>
              <a:gd name="connsiteX245" fmla="*/ 530801 w 5164336"/>
              <a:gd name="connsiteY245" fmla="*/ 2358065 h 4066467"/>
              <a:gd name="connsiteX246" fmla="*/ 484963 w 5164336"/>
              <a:gd name="connsiteY246" fmla="*/ 2287703 h 4066467"/>
              <a:gd name="connsiteX247" fmla="*/ 1974203 w 5164336"/>
              <a:gd name="connsiteY247" fmla="*/ 2194238 h 4066467"/>
              <a:gd name="connsiteX248" fmla="*/ 1979295 w 5164336"/>
              <a:gd name="connsiteY248" fmla="*/ 2214634 h 4066467"/>
              <a:gd name="connsiteX249" fmla="*/ 1970238 w 5164336"/>
              <a:gd name="connsiteY249" fmla="*/ 2197995 h 4066467"/>
              <a:gd name="connsiteX250" fmla="*/ 2083150 w 5164336"/>
              <a:gd name="connsiteY250" fmla="*/ 2189541 h 4066467"/>
              <a:gd name="connsiteX251" fmla="*/ 2110666 w 5164336"/>
              <a:gd name="connsiteY251" fmla="*/ 2211061 h 4066467"/>
              <a:gd name="connsiteX252" fmla="*/ 2081159 w 5164336"/>
              <a:gd name="connsiteY252" fmla="*/ 2189800 h 4066467"/>
              <a:gd name="connsiteX253" fmla="*/ 2083150 w 5164336"/>
              <a:gd name="connsiteY253" fmla="*/ 2189541 h 4066467"/>
              <a:gd name="connsiteX254" fmla="*/ 1838796 w 5164336"/>
              <a:gd name="connsiteY254" fmla="*/ 2165330 h 4066467"/>
              <a:gd name="connsiteX255" fmla="*/ 1830987 w 5164336"/>
              <a:gd name="connsiteY255" fmla="*/ 2172221 h 4066467"/>
              <a:gd name="connsiteX256" fmla="*/ 1865985 w 5164336"/>
              <a:gd name="connsiteY256" fmla="*/ 2218483 h 4066467"/>
              <a:gd name="connsiteX257" fmla="*/ 1938296 w 5164336"/>
              <a:gd name="connsiteY257" fmla="*/ 2255826 h 4066467"/>
              <a:gd name="connsiteX258" fmla="*/ 1880979 w 5164336"/>
              <a:gd name="connsiteY258" fmla="*/ 2204579 h 4066467"/>
              <a:gd name="connsiteX259" fmla="*/ 1839419 w 5164336"/>
              <a:gd name="connsiteY259" fmla="*/ 2165451 h 4066467"/>
              <a:gd name="connsiteX260" fmla="*/ 1835293 w 5164336"/>
              <a:gd name="connsiteY260" fmla="*/ 2093494 h 4066467"/>
              <a:gd name="connsiteX261" fmla="*/ 1833059 w 5164336"/>
              <a:gd name="connsiteY261" fmla="*/ 2095001 h 4066467"/>
              <a:gd name="connsiteX262" fmla="*/ 1825251 w 5164336"/>
              <a:gd name="connsiteY262" fmla="*/ 2101892 h 4066467"/>
              <a:gd name="connsiteX263" fmla="*/ 1825634 w 5164336"/>
              <a:gd name="connsiteY263" fmla="*/ 2126547 h 4066467"/>
              <a:gd name="connsiteX264" fmla="*/ 1845981 w 5164336"/>
              <a:gd name="connsiteY264" fmla="*/ 2158318 h 4066467"/>
              <a:gd name="connsiteX265" fmla="*/ 1858761 w 5164336"/>
              <a:gd name="connsiteY265" fmla="*/ 2172445 h 4066467"/>
              <a:gd name="connsiteX266" fmla="*/ 1914589 w 5164336"/>
              <a:gd name="connsiteY266" fmla="*/ 2224696 h 4066467"/>
              <a:gd name="connsiteX267" fmla="*/ 1917931 w 5164336"/>
              <a:gd name="connsiteY267" fmla="*/ 2220818 h 4066467"/>
              <a:gd name="connsiteX268" fmla="*/ 1961845 w 5164336"/>
              <a:gd name="connsiteY268" fmla="*/ 2257816 h 4066467"/>
              <a:gd name="connsiteX269" fmla="*/ 1975490 w 5164336"/>
              <a:gd name="connsiteY269" fmla="*/ 2270818 h 4066467"/>
              <a:gd name="connsiteX270" fmla="*/ 1978832 w 5164336"/>
              <a:gd name="connsiteY270" fmla="*/ 2266940 h 4066467"/>
              <a:gd name="connsiteX271" fmla="*/ 2023733 w 5164336"/>
              <a:gd name="connsiteY271" fmla="*/ 2302189 h 4066467"/>
              <a:gd name="connsiteX272" fmla="*/ 2037378 w 5164336"/>
              <a:gd name="connsiteY272" fmla="*/ 2315191 h 4066467"/>
              <a:gd name="connsiteX273" fmla="*/ 2040720 w 5164336"/>
              <a:gd name="connsiteY273" fmla="*/ 2311313 h 4066467"/>
              <a:gd name="connsiteX274" fmla="*/ 1990103 w 5164336"/>
              <a:gd name="connsiteY274" fmla="*/ 2255546 h 4066467"/>
              <a:gd name="connsiteX275" fmla="*/ 1993324 w 5164336"/>
              <a:gd name="connsiteY275" fmla="*/ 2252291 h 4066467"/>
              <a:gd name="connsiteX276" fmla="*/ 2024077 w 5164336"/>
              <a:gd name="connsiteY276" fmla="*/ 2273794 h 4066467"/>
              <a:gd name="connsiteX277" fmla="*/ 2037722 w 5164336"/>
              <a:gd name="connsiteY277" fmla="*/ 2286796 h 4066467"/>
              <a:gd name="connsiteX278" fmla="*/ 2082866 w 5164336"/>
              <a:gd name="connsiteY278" fmla="*/ 2320799 h 4066467"/>
              <a:gd name="connsiteX279" fmla="*/ 2110520 w 5164336"/>
              <a:gd name="connsiteY279" fmla="*/ 2344933 h 4066467"/>
              <a:gd name="connsiteX280" fmla="*/ 2128251 w 5164336"/>
              <a:gd name="connsiteY280" fmla="*/ 2353555 h 4066467"/>
              <a:gd name="connsiteX281" fmla="*/ 2131714 w 5164336"/>
              <a:gd name="connsiteY281" fmla="*/ 2349053 h 4066467"/>
              <a:gd name="connsiteX282" fmla="*/ 2191853 w 5164336"/>
              <a:gd name="connsiteY282" fmla="*/ 2392439 h 4066467"/>
              <a:gd name="connsiteX283" fmla="*/ 2195316 w 5164336"/>
              <a:gd name="connsiteY283" fmla="*/ 2387937 h 4066467"/>
              <a:gd name="connsiteX284" fmla="*/ 2198657 w 5164336"/>
              <a:gd name="connsiteY284" fmla="*/ 2384059 h 4066467"/>
              <a:gd name="connsiteX285" fmla="*/ 2257186 w 5164336"/>
              <a:gd name="connsiteY285" fmla="*/ 2429073 h 4066467"/>
              <a:gd name="connsiteX286" fmla="*/ 2271818 w 5164336"/>
              <a:gd name="connsiteY286" fmla="*/ 2440326 h 4066467"/>
              <a:gd name="connsiteX287" fmla="*/ 2274658 w 5164336"/>
              <a:gd name="connsiteY287" fmla="*/ 2435703 h 4066467"/>
              <a:gd name="connsiteX288" fmla="*/ 2307506 w 5164336"/>
              <a:gd name="connsiteY288" fmla="*/ 2453085 h 4066467"/>
              <a:gd name="connsiteX289" fmla="*/ 2325722 w 5164336"/>
              <a:gd name="connsiteY289" fmla="*/ 2459213 h 4066467"/>
              <a:gd name="connsiteX290" fmla="*/ 2301773 w 5164336"/>
              <a:gd name="connsiteY290" fmla="*/ 2429330 h 4066467"/>
              <a:gd name="connsiteX291" fmla="*/ 2298934 w 5164336"/>
              <a:gd name="connsiteY291" fmla="*/ 2433953 h 4066467"/>
              <a:gd name="connsiteX292" fmla="*/ 2240786 w 5164336"/>
              <a:gd name="connsiteY292" fmla="*/ 2390307 h 4066467"/>
              <a:gd name="connsiteX293" fmla="*/ 2237444 w 5164336"/>
              <a:gd name="connsiteY293" fmla="*/ 2394186 h 4066467"/>
              <a:gd name="connsiteX294" fmla="*/ 2222812 w 5164336"/>
              <a:gd name="connsiteY294" fmla="*/ 2382932 h 4066467"/>
              <a:gd name="connsiteX295" fmla="*/ 2219349 w 5164336"/>
              <a:gd name="connsiteY295" fmla="*/ 2387434 h 4066467"/>
              <a:gd name="connsiteX296" fmla="*/ 2176942 w 5164336"/>
              <a:gd name="connsiteY296" fmla="*/ 2352670 h 4066467"/>
              <a:gd name="connsiteX297" fmla="*/ 2134534 w 5164336"/>
              <a:gd name="connsiteY297" fmla="*/ 2317905 h 4066467"/>
              <a:gd name="connsiteX298" fmla="*/ 2079970 w 5164336"/>
              <a:gd name="connsiteY298" fmla="*/ 2269134 h 4066467"/>
              <a:gd name="connsiteX299" fmla="*/ 2073510 w 5164336"/>
              <a:gd name="connsiteY299" fmla="*/ 2249119 h 4066467"/>
              <a:gd name="connsiteX300" fmla="*/ 2063709 w 5164336"/>
              <a:gd name="connsiteY300" fmla="*/ 2232983 h 4066467"/>
              <a:gd name="connsiteX301" fmla="*/ 2014618 w 5164336"/>
              <a:gd name="connsiteY301" fmla="*/ 2205975 h 4066467"/>
              <a:gd name="connsiteX302" fmla="*/ 2002219 w 5164336"/>
              <a:gd name="connsiteY302" fmla="*/ 2193215 h 4066467"/>
              <a:gd name="connsiteX303" fmla="*/ 1998254 w 5164336"/>
              <a:gd name="connsiteY303" fmla="*/ 2196973 h 4066467"/>
              <a:gd name="connsiteX304" fmla="*/ 1951622 w 5164336"/>
              <a:gd name="connsiteY304" fmla="*/ 2163974 h 4066467"/>
              <a:gd name="connsiteX305" fmla="*/ 1935380 w 5164336"/>
              <a:gd name="connsiteY305" fmla="*/ 2154348 h 4066467"/>
              <a:gd name="connsiteX306" fmla="*/ 1919641 w 5164336"/>
              <a:gd name="connsiteY306" fmla="*/ 2168754 h 4066467"/>
              <a:gd name="connsiteX307" fmla="*/ 1908491 w 5164336"/>
              <a:gd name="connsiteY307" fmla="*/ 2179524 h 4066467"/>
              <a:gd name="connsiteX308" fmla="*/ 1921392 w 5164336"/>
              <a:gd name="connsiteY308" fmla="*/ 2193029 h 4066467"/>
              <a:gd name="connsiteX309" fmla="*/ 1917427 w 5164336"/>
              <a:gd name="connsiteY309" fmla="*/ 2196786 h 4066467"/>
              <a:gd name="connsiteX310" fmla="*/ 1913583 w 5164336"/>
              <a:gd name="connsiteY310" fmla="*/ 2199920 h 4066467"/>
              <a:gd name="connsiteX311" fmla="*/ 1875002 w 5164336"/>
              <a:gd name="connsiteY311" fmla="*/ 2158784 h 4066467"/>
              <a:gd name="connsiteX312" fmla="*/ 1886775 w 5164336"/>
              <a:gd name="connsiteY312" fmla="*/ 2148135 h 4066467"/>
              <a:gd name="connsiteX313" fmla="*/ 1849683 w 5164336"/>
              <a:gd name="connsiteY313" fmla="*/ 2105994 h 4066467"/>
              <a:gd name="connsiteX314" fmla="*/ 1835293 w 5164336"/>
              <a:gd name="connsiteY314" fmla="*/ 2093494 h 4066467"/>
              <a:gd name="connsiteX315" fmla="*/ 645615 w 5164336"/>
              <a:gd name="connsiteY315" fmla="*/ 2080237 h 4066467"/>
              <a:gd name="connsiteX316" fmla="*/ 660700 w 5164336"/>
              <a:gd name="connsiteY316" fmla="*/ 2129097 h 4066467"/>
              <a:gd name="connsiteX317" fmla="*/ 661081 w 5164336"/>
              <a:gd name="connsiteY317" fmla="*/ 2130465 h 4066467"/>
              <a:gd name="connsiteX318" fmla="*/ 673411 w 5164336"/>
              <a:gd name="connsiteY318" fmla="*/ 2153561 h 4066467"/>
              <a:gd name="connsiteX319" fmla="*/ 699440 w 5164336"/>
              <a:gd name="connsiteY319" fmla="*/ 2199373 h 4066467"/>
              <a:gd name="connsiteX320" fmla="*/ 690003 w 5164336"/>
              <a:gd name="connsiteY320" fmla="*/ 2204654 h 4066467"/>
              <a:gd name="connsiteX321" fmla="*/ 642451 w 5164336"/>
              <a:gd name="connsiteY321" fmla="*/ 2139781 h 4066467"/>
              <a:gd name="connsiteX322" fmla="*/ 694144 w 5164336"/>
              <a:gd name="connsiteY322" fmla="*/ 2233274 h 4066467"/>
              <a:gd name="connsiteX323" fmla="*/ 702751 w 5164336"/>
              <a:gd name="connsiteY323" fmla="*/ 2258881 h 4066467"/>
              <a:gd name="connsiteX324" fmla="*/ 739378 w 5164336"/>
              <a:gd name="connsiteY324" fmla="*/ 2330040 h 4066467"/>
              <a:gd name="connsiteX325" fmla="*/ 758167 w 5164336"/>
              <a:gd name="connsiteY325" fmla="*/ 2349864 h 4066467"/>
              <a:gd name="connsiteX326" fmla="*/ 752537 w 5164336"/>
              <a:gd name="connsiteY326" fmla="*/ 2322248 h 4066467"/>
              <a:gd name="connsiteX327" fmla="*/ 730111 w 5164336"/>
              <a:gd name="connsiteY327" fmla="*/ 2274549 h 4066467"/>
              <a:gd name="connsiteX328" fmla="*/ 725104 w 5164336"/>
              <a:gd name="connsiteY328" fmla="*/ 2247055 h 4066467"/>
              <a:gd name="connsiteX329" fmla="*/ 712030 w 5164336"/>
              <a:gd name="connsiteY329" fmla="*/ 2224461 h 4066467"/>
              <a:gd name="connsiteX330" fmla="*/ 712858 w 5164336"/>
              <a:gd name="connsiteY330" fmla="*/ 2193572 h 4066467"/>
              <a:gd name="connsiteX331" fmla="*/ 645615 w 5164336"/>
              <a:gd name="connsiteY331" fmla="*/ 2080237 h 4066467"/>
              <a:gd name="connsiteX332" fmla="*/ 667829 w 5164336"/>
              <a:gd name="connsiteY332" fmla="*/ 2065796 h 4066467"/>
              <a:gd name="connsiteX333" fmla="*/ 653424 w 5164336"/>
              <a:gd name="connsiteY333" fmla="*/ 2073346 h 4066467"/>
              <a:gd name="connsiteX334" fmla="*/ 678084 w 5164336"/>
              <a:gd name="connsiteY334" fmla="*/ 2119539 h 4066467"/>
              <a:gd name="connsiteX335" fmla="*/ 690916 w 5164336"/>
              <a:gd name="connsiteY335" fmla="*/ 2143380 h 4066467"/>
              <a:gd name="connsiteX336" fmla="*/ 720667 w 5164336"/>
              <a:gd name="connsiteY336" fmla="*/ 2186681 h 4066467"/>
              <a:gd name="connsiteX337" fmla="*/ 704075 w 5164336"/>
              <a:gd name="connsiteY337" fmla="*/ 2135588 h 4066467"/>
              <a:gd name="connsiteX338" fmla="*/ 679415 w 5164336"/>
              <a:gd name="connsiteY338" fmla="*/ 2089395 h 4066467"/>
              <a:gd name="connsiteX339" fmla="*/ 1696369 w 5164336"/>
              <a:gd name="connsiteY339" fmla="*/ 2036087 h 4066467"/>
              <a:gd name="connsiteX340" fmla="*/ 1691157 w 5164336"/>
              <a:gd name="connsiteY340" fmla="*/ 2039602 h 4066467"/>
              <a:gd name="connsiteX341" fmla="*/ 1739558 w 5164336"/>
              <a:gd name="connsiteY341" fmla="*/ 2100113 h 4066467"/>
              <a:gd name="connsiteX342" fmla="*/ 1763888 w 5164336"/>
              <a:gd name="connsiteY342" fmla="*/ 2131364 h 4066467"/>
              <a:gd name="connsiteX343" fmla="*/ 1776546 w 5164336"/>
              <a:gd name="connsiteY343" fmla="*/ 2146114 h 4066467"/>
              <a:gd name="connsiteX344" fmla="*/ 1788581 w 5164336"/>
              <a:gd name="connsiteY344" fmla="*/ 2160744 h 4066467"/>
              <a:gd name="connsiteX345" fmla="*/ 1796007 w 5164336"/>
              <a:gd name="connsiteY345" fmla="*/ 2129198 h 4066467"/>
              <a:gd name="connsiteX346" fmla="*/ 1784959 w 5164336"/>
              <a:gd name="connsiteY346" fmla="*/ 2112819 h 4066467"/>
              <a:gd name="connsiteX347" fmla="*/ 1773045 w 5164336"/>
              <a:gd name="connsiteY347" fmla="*/ 2097566 h 4066467"/>
              <a:gd name="connsiteX348" fmla="*/ 1744508 w 5164336"/>
              <a:gd name="connsiteY348" fmla="*/ 2071319 h 4066467"/>
              <a:gd name="connsiteX349" fmla="*/ 1716715 w 5164336"/>
              <a:gd name="connsiteY349" fmla="*/ 2044570 h 4066467"/>
              <a:gd name="connsiteX350" fmla="*/ 1703485 w 5164336"/>
              <a:gd name="connsiteY350" fmla="*/ 2039411 h 4066467"/>
              <a:gd name="connsiteX351" fmla="*/ 1696369 w 5164336"/>
              <a:gd name="connsiteY351" fmla="*/ 2036087 h 4066467"/>
              <a:gd name="connsiteX352" fmla="*/ 1781830 w 5164336"/>
              <a:gd name="connsiteY352" fmla="*/ 1949201 h 4066467"/>
              <a:gd name="connsiteX353" fmla="*/ 1779839 w 5164336"/>
              <a:gd name="connsiteY353" fmla="*/ 1949461 h 4066467"/>
              <a:gd name="connsiteX354" fmla="*/ 1800048 w 5164336"/>
              <a:gd name="connsiteY354" fmla="*/ 1978617 h 4066467"/>
              <a:gd name="connsiteX355" fmla="*/ 1799927 w 5164336"/>
              <a:gd name="connsiteY355" fmla="*/ 1979240 h 4066467"/>
              <a:gd name="connsiteX356" fmla="*/ 1822750 w 5164336"/>
              <a:gd name="connsiteY356" fmla="*/ 2008257 h 4066467"/>
              <a:gd name="connsiteX357" fmla="*/ 1826594 w 5164336"/>
              <a:gd name="connsiteY357" fmla="*/ 2005123 h 4066467"/>
              <a:gd name="connsiteX358" fmla="*/ 1781830 w 5164336"/>
              <a:gd name="connsiteY358" fmla="*/ 1949201 h 4066467"/>
              <a:gd name="connsiteX359" fmla="*/ 323016 w 5164336"/>
              <a:gd name="connsiteY359" fmla="*/ 1866164 h 4066467"/>
              <a:gd name="connsiteX360" fmla="*/ 319415 w 5164336"/>
              <a:gd name="connsiteY360" fmla="*/ 1868052 h 4066467"/>
              <a:gd name="connsiteX361" fmla="*/ 320662 w 5164336"/>
              <a:gd name="connsiteY361" fmla="*/ 1868294 h 4066467"/>
              <a:gd name="connsiteX362" fmla="*/ 374539 w 5164336"/>
              <a:gd name="connsiteY362" fmla="*/ 1997143 h 4066467"/>
              <a:gd name="connsiteX363" fmla="*/ 414543 w 5164336"/>
              <a:gd name="connsiteY363" fmla="*/ 2070899 h 4066467"/>
              <a:gd name="connsiteX364" fmla="*/ 419512 w 5164336"/>
              <a:gd name="connsiteY364" fmla="*/ 2068630 h 4066467"/>
              <a:gd name="connsiteX365" fmla="*/ 339589 w 5164336"/>
              <a:gd name="connsiteY365" fmla="*/ 1890732 h 4066467"/>
              <a:gd name="connsiteX366" fmla="*/ 327519 w 5164336"/>
              <a:gd name="connsiteY366" fmla="*/ 1869627 h 4066467"/>
              <a:gd name="connsiteX367" fmla="*/ 323016 w 5164336"/>
              <a:gd name="connsiteY367" fmla="*/ 1866164 h 4066467"/>
              <a:gd name="connsiteX368" fmla="*/ 264661 w 5164336"/>
              <a:gd name="connsiteY368" fmla="*/ 1830240 h 4066467"/>
              <a:gd name="connsiteX369" fmla="*/ 344807 w 5164336"/>
              <a:gd name="connsiteY369" fmla="*/ 1980367 h 4066467"/>
              <a:gd name="connsiteX370" fmla="*/ 383322 w 5164336"/>
              <a:gd name="connsiteY370" fmla="*/ 2055127 h 4066467"/>
              <a:gd name="connsiteX371" fmla="*/ 352344 w 5164336"/>
              <a:gd name="connsiteY371" fmla="*/ 2038109 h 4066467"/>
              <a:gd name="connsiteX372" fmla="*/ 291004 w 5164336"/>
              <a:gd name="connsiteY372" fmla="*/ 1911044 h 4066467"/>
              <a:gd name="connsiteX373" fmla="*/ 280647 w 5164336"/>
              <a:gd name="connsiteY373" fmla="*/ 1884450 h 4066467"/>
              <a:gd name="connsiteX374" fmla="*/ 264661 w 5164336"/>
              <a:gd name="connsiteY374" fmla="*/ 1830240 h 4066467"/>
              <a:gd name="connsiteX375" fmla="*/ 464406 w 5164336"/>
              <a:gd name="connsiteY375" fmla="*/ 1781093 h 4066467"/>
              <a:gd name="connsiteX376" fmla="*/ 484320 w 5164336"/>
              <a:gd name="connsiteY376" fmla="*/ 1801783 h 4066467"/>
              <a:gd name="connsiteX377" fmla="*/ 504513 w 5164336"/>
              <a:gd name="connsiteY377" fmla="*/ 1850988 h 4066467"/>
              <a:gd name="connsiteX378" fmla="*/ 505416 w 5164336"/>
              <a:gd name="connsiteY378" fmla="*/ 1879626 h 4066467"/>
              <a:gd name="connsiteX379" fmla="*/ 495598 w 5164336"/>
              <a:gd name="connsiteY379" fmla="*/ 1883539 h 4066467"/>
              <a:gd name="connsiteX380" fmla="*/ 474782 w 5164336"/>
              <a:gd name="connsiteY380" fmla="*/ 1834212 h 4066467"/>
              <a:gd name="connsiteX381" fmla="*/ 464406 w 5164336"/>
              <a:gd name="connsiteY381" fmla="*/ 1781093 h 4066467"/>
              <a:gd name="connsiteX382" fmla="*/ 509771 w 5164336"/>
              <a:gd name="connsiteY382" fmla="*/ 1764037 h 4066467"/>
              <a:gd name="connsiteX383" fmla="*/ 508299 w 5164336"/>
              <a:gd name="connsiteY383" fmla="*/ 1768279 h 4066467"/>
              <a:gd name="connsiteX384" fmla="*/ 524371 w 5164336"/>
              <a:gd name="connsiteY384" fmla="*/ 1815390 h 4066467"/>
              <a:gd name="connsiteX385" fmla="*/ 544686 w 5164336"/>
              <a:gd name="connsiteY385" fmla="*/ 1863972 h 4066467"/>
              <a:gd name="connsiteX386" fmla="*/ 570091 w 5164336"/>
              <a:gd name="connsiteY386" fmla="*/ 1909663 h 4066467"/>
              <a:gd name="connsiteX387" fmla="*/ 570593 w 5164336"/>
              <a:gd name="connsiteY387" fmla="*/ 1910407 h 4066467"/>
              <a:gd name="connsiteX388" fmla="*/ 575562 w 5164336"/>
              <a:gd name="connsiteY388" fmla="*/ 1908139 h 4066467"/>
              <a:gd name="connsiteX389" fmla="*/ 584877 w 5164336"/>
              <a:gd name="connsiteY389" fmla="*/ 1903481 h 4066467"/>
              <a:gd name="connsiteX390" fmla="*/ 558849 w 5164336"/>
              <a:gd name="connsiteY390" fmla="*/ 1857669 h 4066467"/>
              <a:gd name="connsiteX391" fmla="*/ 512645 w 5164336"/>
              <a:gd name="connsiteY391" fmla="*/ 1765889 h 4066467"/>
              <a:gd name="connsiteX392" fmla="*/ 509771 w 5164336"/>
              <a:gd name="connsiteY392" fmla="*/ 1764037 h 4066467"/>
              <a:gd name="connsiteX393" fmla="*/ 396857 w 5164336"/>
              <a:gd name="connsiteY393" fmla="*/ 1749204 h 4066467"/>
              <a:gd name="connsiteX394" fmla="*/ 387040 w 5164336"/>
              <a:gd name="connsiteY394" fmla="*/ 1753117 h 4066467"/>
              <a:gd name="connsiteX395" fmla="*/ 431632 w 5164336"/>
              <a:gd name="connsiteY395" fmla="*/ 1823237 h 4066467"/>
              <a:gd name="connsiteX396" fmla="*/ 421033 w 5164336"/>
              <a:gd name="connsiteY396" fmla="*/ 1797890 h 4066467"/>
              <a:gd name="connsiteX397" fmla="*/ 396857 w 5164336"/>
              <a:gd name="connsiteY397" fmla="*/ 1749204 h 4066467"/>
              <a:gd name="connsiteX398" fmla="*/ 415029 w 5164336"/>
              <a:gd name="connsiteY398" fmla="*/ 1632420 h 4066467"/>
              <a:gd name="connsiteX399" fmla="*/ 431380 w 5164336"/>
              <a:gd name="connsiteY399" fmla="*/ 1708047 h 4066467"/>
              <a:gd name="connsiteX400" fmla="*/ 431017 w 5164336"/>
              <a:gd name="connsiteY400" fmla="*/ 1709917 h 4066467"/>
              <a:gd name="connsiteX401" fmla="*/ 402151 w 5164336"/>
              <a:gd name="connsiteY401" fmla="*/ 1692015 h 4066467"/>
              <a:gd name="connsiteX402" fmla="*/ 450158 w 5164336"/>
              <a:gd name="connsiteY402" fmla="*/ 1817783 h 4066467"/>
              <a:gd name="connsiteX403" fmla="*/ 460255 w 5164336"/>
              <a:gd name="connsiteY403" fmla="*/ 1842385 h 4066467"/>
              <a:gd name="connsiteX404" fmla="*/ 491792 w 5164336"/>
              <a:gd name="connsiteY404" fmla="*/ 1916436 h 4066467"/>
              <a:gd name="connsiteX405" fmla="*/ 546533 w 5164336"/>
              <a:gd name="connsiteY405" fmla="*/ 2020872 h 4066467"/>
              <a:gd name="connsiteX406" fmla="*/ 618990 w 5164336"/>
              <a:gd name="connsiteY406" fmla="*/ 2153979 h 4066467"/>
              <a:gd name="connsiteX407" fmla="*/ 644273 w 5164336"/>
              <a:gd name="connsiteY407" fmla="*/ 2200293 h 4066467"/>
              <a:gd name="connsiteX408" fmla="*/ 653589 w 5164336"/>
              <a:gd name="connsiteY408" fmla="*/ 2195635 h 4066467"/>
              <a:gd name="connsiteX409" fmla="*/ 614347 w 5164336"/>
              <a:gd name="connsiteY409" fmla="*/ 2124615 h 4066467"/>
              <a:gd name="connsiteX410" fmla="*/ 602138 w 5164336"/>
              <a:gd name="connsiteY410" fmla="*/ 2100895 h 4066467"/>
              <a:gd name="connsiteX411" fmla="*/ 607107 w 5164336"/>
              <a:gd name="connsiteY411" fmla="*/ 2098627 h 4066467"/>
              <a:gd name="connsiteX412" fmla="*/ 611453 w 5164336"/>
              <a:gd name="connsiteY412" fmla="*/ 2096237 h 4066467"/>
              <a:gd name="connsiteX413" fmla="*/ 599244 w 5164336"/>
              <a:gd name="connsiteY413" fmla="*/ 2072517 h 4066467"/>
              <a:gd name="connsiteX414" fmla="*/ 617875 w 5164336"/>
              <a:gd name="connsiteY414" fmla="*/ 2063202 h 4066467"/>
              <a:gd name="connsiteX415" fmla="*/ 625978 w 5164336"/>
              <a:gd name="connsiteY415" fmla="*/ 2064777 h 4066467"/>
              <a:gd name="connsiteX416" fmla="*/ 570508 w 5164336"/>
              <a:gd name="connsiteY416" fmla="*/ 1940793 h 4066467"/>
              <a:gd name="connsiteX417" fmla="*/ 548826 w 5164336"/>
              <a:gd name="connsiteY417" fmla="*/ 1892592 h 4066467"/>
              <a:gd name="connsiteX418" fmla="*/ 543978 w 5164336"/>
              <a:gd name="connsiteY418" fmla="*/ 1894237 h 4066467"/>
              <a:gd name="connsiteX419" fmla="*/ 539632 w 5164336"/>
              <a:gd name="connsiteY419" fmla="*/ 1896627 h 4066467"/>
              <a:gd name="connsiteX420" fmla="*/ 518694 w 5164336"/>
              <a:gd name="connsiteY420" fmla="*/ 1847923 h 4066467"/>
              <a:gd name="connsiteX421" fmla="*/ 513725 w 5164336"/>
              <a:gd name="connsiteY421" fmla="*/ 1850191 h 4066467"/>
              <a:gd name="connsiteX422" fmla="*/ 483435 w 5164336"/>
              <a:gd name="connsiteY422" fmla="*/ 1776383 h 4066467"/>
              <a:gd name="connsiteX423" fmla="*/ 478466 w 5164336"/>
              <a:gd name="connsiteY423" fmla="*/ 1778651 h 4066467"/>
              <a:gd name="connsiteX424" fmla="*/ 445440 w 5164336"/>
              <a:gd name="connsiteY424" fmla="*/ 1705605 h 4066467"/>
              <a:gd name="connsiteX425" fmla="*/ 428606 w 5164336"/>
              <a:gd name="connsiteY425" fmla="*/ 1655758 h 4066467"/>
              <a:gd name="connsiteX426" fmla="*/ 415029 w 5164336"/>
              <a:gd name="connsiteY426" fmla="*/ 1632420 h 4066467"/>
              <a:gd name="connsiteX427" fmla="*/ 1543270 w 5164336"/>
              <a:gd name="connsiteY427" fmla="*/ 1615622 h 4066467"/>
              <a:gd name="connsiteX428" fmla="*/ 1552328 w 5164336"/>
              <a:gd name="connsiteY428" fmla="*/ 1632261 h 4066467"/>
              <a:gd name="connsiteX429" fmla="*/ 1556795 w 5164336"/>
              <a:gd name="connsiteY429" fmla="*/ 1629248 h 4066467"/>
              <a:gd name="connsiteX430" fmla="*/ 1583464 w 5164336"/>
              <a:gd name="connsiteY430" fmla="*/ 1678418 h 4066467"/>
              <a:gd name="connsiteX431" fmla="*/ 1564970 w 5164336"/>
              <a:gd name="connsiteY431" fmla="*/ 1667061 h 4066467"/>
              <a:gd name="connsiteX432" fmla="*/ 1543270 w 5164336"/>
              <a:gd name="connsiteY432" fmla="*/ 1615622 h 4066467"/>
              <a:gd name="connsiteX433" fmla="*/ 1290929 w 5164336"/>
              <a:gd name="connsiteY433" fmla="*/ 1519351 h 4066467"/>
              <a:gd name="connsiteX434" fmla="*/ 1286461 w 5164336"/>
              <a:gd name="connsiteY434" fmla="*/ 1522364 h 4066467"/>
              <a:gd name="connsiteX435" fmla="*/ 1310049 w 5164336"/>
              <a:gd name="connsiteY435" fmla="*/ 1577404 h 4066467"/>
              <a:gd name="connsiteX436" fmla="*/ 1319987 w 5164336"/>
              <a:gd name="connsiteY436" fmla="*/ 1572867 h 4066467"/>
              <a:gd name="connsiteX437" fmla="*/ 1290929 w 5164336"/>
              <a:gd name="connsiteY437" fmla="*/ 1519351 h 4066467"/>
              <a:gd name="connsiteX438" fmla="*/ 1346873 w 5164336"/>
              <a:gd name="connsiteY438" fmla="*/ 1501116 h 4066467"/>
              <a:gd name="connsiteX439" fmla="*/ 1347463 w 5164336"/>
              <a:gd name="connsiteY439" fmla="*/ 1518050 h 4066467"/>
              <a:gd name="connsiteX440" fmla="*/ 1371292 w 5164336"/>
              <a:gd name="connsiteY440" fmla="*/ 1571843 h 4066467"/>
              <a:gd name="connsiteX441" fmla="*/ 1375638 w 5164336"/>
              <a:gd name="connsiteY441" fmla="*/ 1569454 h 4066467"/>
              <a:gd name="connsiteX442" fmla="*/ 1405805 w 5164336"/>
              <a:gd name="connsiteY442" fmla="*/ 1620598 h 4066467"/>
              <a:gd name="connsiteX443" fmla="*/ 1423433 w 5164336"/>
              <a:gd name="connsiteY443" fmla="*/ 1633081 h 4066467"/>
              <a:gd name="connsiteX444" fmla="*/ 1406306 w 5164336"/>
              <a:gd name="connsiteY444" fmla="*/ 1598055 h 4066467"/>
              <a:gd name="connsiteX445" fmla="*/ 1361626 w 5164336"/>
              <a:gd name="connsiteY445" fmla="*/ 1511747 h 4066467"/>
              <a:gd name="connsiteX446" fmla="*/ 1347998 w 5164336"/>
              <a:gd name="connsiteY446" fmla="*/ 1501982 h 4066467"/>
              <a:gd name="connsiteX447" fmla="*/ 1346873 w 5164336"/>
              <a:gd name="connsiteY447" fmla="*/ 1501116 h 4066467"/>
              <a:gd name="connsiteX448" fmla="*/ 1401686 w 5164336"/>
              <a:gd name="connsiteY448" fmla="*/ 1412154 h 4066467"/>
              <a:gd name="connsiteX449" fmla="*/ 1416578 w 5164336"/>
              <a:gd name="connsiteY449" fmla="*/ 1425399 h 4066467"/>
              <a:gd name="connsiteX450" fmla="*/ 1424146 w 5164336"/>
              <a:gd name="connsiteY450" fmla="*/ 1443041 h 4066467"/>
              <a:gd name="connsiteX451" fmla="*/ 1450573 w 5164336"/>
              <a:gd name="connsiteY451" fmla="*/ 1493459 h 4066467"/>
              <a:gd name="connsiteX452" fmla="*/ 1481953 w 5164336"/>
              <a:gd name="connsiteY452" fmla="*/ 1561657 h 4066467"/>
              <a:gd name="connsiteX453" fmla="*/ 1477607 w 5164336"/>
              <a:gd name="connsiteY453" fmla="*/ 1564047 h 4066467"/>
              <a:gd name="connsiteX454" fmla="*/ 1431440 w 5164336"/>
              <a:gd name="connsiteY454" fmla="*/ 1502030 h 4066467"/>
              <a:gd name="connsiteX455" fmla="*/ 1402294 w 5164336"/>
              <a:gd name="connsiteY455" fmla="*/ 1432325 h 4066467"/>
              <a:gd name="connsiteX456" fmla="*/ 1400318 w 5164336"/>
              <a:gd name="connsiteY456" fmla="*/ 1412535 h 4066467"/>
              <a:gd name="connsiteX457" fmla="*/ 1401686 w 5164336"/>
              <a:gd name="connsiteY457" fmla="*/ 1412154 h 4066467"/>
              <a:gd name="connsiteX458" fmla="*/ 352885 w 5164336"/>
              <a:gd name="connsiteY458" fmla="*/ 1402994 h 4066467"/>
              <a:gd name="connsiteX459" fmla="*/ 355241 w 5164336"/>
              <a:gd name="connsiteY459" fmla="*/ 1424151 h 4066467"/>
              <a:gd name="connsiteX460" fmla="*/ 363226 w 5164336"/>
              <a:gd name="connsiteY460" fmla="*/ 1449637 h 4066467"/>
              <a:gd name="connsiteX461" fmla="*/ 390659 w 5164336"/>
              <a:gd name="connsiteY461" fmla="*/ 1524831 h 4066467"/>
              <a:gd name="connsiteX462" fmla="*/ 396130 w 5164336"/>
              <a:gd name="connsiteY462" fmla="*/ 1523307 h 4066467"/>
              <a:gd name="connsiteX463" fmla="*/ 421795 w 5164336"/>
              <a:gd name="connsiteY463" fmla="*/ 1570989 h 4066467"/>
              <a:gd name="connsiteX464" fmla="*/ 405203 w 5164336"/>
              <a:gd name="connsiteY464" fmla="*/ 1519896 h 4066467"/>
              <a:gd name="connsiteX465" fmla="*/ 410051 w 5164336"/>
              <a:gd name="connsiteY465" fmla="*/ 1518251 h 4066467"/>
              <a:gd name="connsiteX466" fmla="*/ 389737 w 5164336"/>
              <a:gd name="connsiteY466" fmla="*/ 1469669 h 4066467"/>
              <a:gd name="connsiteX467" fmla="*/ 353508 w 5164336"/>
              <a:gd name="connsiteY467" fmla="*/ 1403115 h 4066467"/>
              <a:gd name="connsiteX468" fmla="*/ 352885 w 5164336"/>
              <a:gd name="connsiteY468" fmla="*/ 1402994 h 4066467"/>
              <a:gd name="connsiteX469" fmla="*/ 385437 w 5164336"/>
              <a:gd name="connsiteY469" fmla="*/ 1388622 h 4066467"/>
              <a:gd name="connsiteX470" fmla="*/ 381975 w 5164336"/>
              <a:gd name="connsiteY470" fmla="*/ 1416411 h 4066467"/>
              <a:gd name="connsiteX471" fmla="*/ 402048 w 5164336"/>
              <a:gd name="connsiteY471" fmla="*/ 1466240 h 4066467"/>
              <a:gd name="connsiteX472" fmla="*/ 401424 w 5164336"/>
              <a:gd name="connsiteY472" fmla="*/ 1466119 h 4066467"/>
              <a:gd name="connsiteX473" fmla="*/ 429100 w 5164336"/>
              <a:gd name="connsiteY473" fmla="*/ 1540066 h 4066467"/>
              <a:gd name="connsiteX474" fmla="*/ 419105 w 5164336"/>
              <a:gd name="connsiteY474" fmla="*/ 1488314 h 4066467"/>
              <a:gd name="connsiteX475" fmla="*/ 418634 w 5164336"/>
              <a:gd name="connsiteY475" fmla="*/ 1447470 h 4066467"/>
              <a:gd name="connsiteX476" fmla="*/ 396901 w 5164336"/>
              <a:gd name="connsiteY476" fmla="*/ 1412843 h 4066467"/>
              <a:gd name="connsiteX477" fmla="*/ 385437 w 5164336"/>
              <a:gd name="connsiteY477" fmla="*/ 1388622 h 4066467"/>
              <a:gd name="connsiteX478" fmla="*/ 275085 w 5164336"/>
              <a:gd name="connsiteY478" fmla="*/ 1363937 h 4066467"/>
              <a:gd name="connsiteX479" fmla="*/ 279208 w 5164336"/>
              <a:gd name="connsiteY479" fmla="*/ 1389319 h 4066467"/>
              <a:gd name="connsiteX480" fmla="*/ 300061 w 5164336"/>
              <a:gd name="connsiteY480" fmla="*/ 1468409 h 4066467"/>
              <a:gd name="connsiteX481" fmla="*/ 323613 w 5164336"/>
              <a:gd name="connsiteY481" fmla="*/ 1516974 h 4066467"/>
              <a:gd name="connsiteX482" fmla="*/ 325483 w 5164336"/>
              <a:gd name="connsiteY482" fmla="*/ 1517337 h 4066467"/>
              <a:gd name="connsiteX483" fmla="*/ 303141 w 5164336"/>
              <a:gd name="connsiteY483" fmla="*/ 1439252 h 4066467"/>
              <a:gd name="connsiteX484" fmla="*/ 275085 w 5164336"/>
              <a:gd name="connsiteY484" fmla="*/ 1363937 h 4066467"/>
              <a:gd name="connsiteX485" fmla="*/ 164731 w 5164336"/>
              <a:gd name="connsiteY485" fmla="*/ 1315965 h 4066467"/>
              <a:gd name="connsiteX486" fmla="*/ 172059 w 5164336"/>
              <a:gd name="connsiteY486" fmla="*/ 1358142 h 4066467"/>
              <a:gd name="connsiteX487" fmla="*/ 192428 w 5164336"/>
              <a:gd name="connsiteY487" fmla="*/ 1439725 h 4066467"/>
              <a:gd name="connsiteX488" fmla="*/ 227499 w 5164336"/>
              <a:gd name="connsiteY488" fmla="*/ 1545512 h 4066467"/>
              <a:gd name="connsiteX489" fmla="*/ 235362 w 5164336"/>
              <a:gd name="connsiteY489" fmla="*/ 1571621 h 4066467"/>
              <a:gd name="connsiteX490" fmla="*/ 246807 w 5164336"/>
              <a:gd name="connsiteY490" fmla="*/ 1569318 h 4066467"/>
              <a:gd name="connsiteX491" fmla="*/ 214593 w 5164336"/>
              <a:gd name="connsiteY491" fmla="*/ 1462145 h 4066467"/>
              <a:gd name="connsiteX492" fmla="*/ 180610 w 5164336"/>
              <a:gd name="connsiteY492" fmla="*/ 1327461 h 4066467"/>
              <a:gd name="connsiteX493" fmla="*/ 175139 w 5164336"/>
              <a:gd name="connsiteY493" fmla="*/ 1328985 h 4066467"/>
              <a:gd name="connsiteX494" fmla="*/ 164731 w 5164336"/>
              <a:gd name="connsiteY494" fmla="*/ 1315965 h 4066467"/>
              <a:gd name="connsiteX495" fmla="*/ 288428 w 5164336"/>
              <a:gd name="connsiteY495" fmla="*/ 1275323 h 4066467"/>
              <a:gd name="connsiteX496" fmla="*/ 283580 w 5164336"/>
              <a:gd name="connsiteY496" fmla="*/ 1276968 h 4066467"/>
              <a:gd name="connsiteX497" fmla="*/ 289331 w 5164336"/>
              <a:gd name="connsiteY497" fmla="*/ 1303960 h 4066467"/>
              <a:gd name="connsiteX498" fmla="*/ 303587 w 5164336"/>
              <a:gd name="connsiteY498" fmla="*/ 1383708 h 4066467"/>
              <a:gd name="connsiteX499" fmla="*/ 298116 w 5164336"/>
              <a:gd name="connsiteY499" fmla="*/ 1385232 h 4066467"/>
              <a:gd name="connsiteX500" fmla="*/ 347891 w 5164336"/>
              <a:gd name="connsiteY500" fmla="*/ 1538511 h 4066467"/>
              <a:gd name="connsiteX501" fmla="*/ 405315 w 5164336"/>
              <a:gd name="connsiteY501" fmla="*/ 1632472 h 4066467"/>
              <a:gd name="connsiteX502" fmla="*/ 393450 w 5164336"/>
              <a:gd name="connsiteY502" fmla="*/ 1580357 h 4066467"/>
              <a:gd name="connsiteX503" fmla="*/ 369498 w 5164336"/>
              <a:gd name="connsiteY503" fmla="*/ 1503899 h 4066467"/>
              <a:gd name="connsiteX504" fmla="*/ 350049 w 5164336"/>
              <a:gd name="connsiteY504" fmla="*/ 1454192 h 4066467"/>
              <a:gd name="connsiteX505" fmla="*/ 330721 w 5164336"/>
              <a:gd name="connsiteY505" fmla="*/ 1403861 h 4066467"/>
              <a:gd name="connsiteX506" fmla="*/ 288428 w 5164336"/>
              <a:gd name="connsiteY506" fmla="*/ 1275323 h 4066467"/>
              <a:gd name="connsiteX507" fmla="*/ 544572 w 5164336"/>
              <a:gd name="connsiteY507" fmla="*/ 1268835 h 4066467"/>
              <a:gd name="connsiteX508" fmla="*/ 564284 w 5164336"/>
              <a:gd name="connsiteY508" fmla="*/ 1367109 h 4066467"/>
              <a:gd name="connsiteX509" fmla="*/ 564405 w 5164336"/>
              <a:gd name="connsiteY509" fmla="*/ 1366485 h 4066467"/>
              <a:gd name="connsiteX510" fmla="*/ 561388 w 5164336"/>
              <a:gd name="connsiteY510" fmla="*/ 1315444 h 4066467"/>
              <a:gd name="connsiteX511" fmla="*/ 555032 w 5164336"/>
              <a:gd name="connsiteY511" fmla="*/ 1291568 h 4066467"/>
              <a:gd name="connsiteX512" fmla="*/ 544572 w 5164336"/>
              <a:gd name="connsiteY512" fmla="*/ 1268835 h 4066467"/>
              <a:gd name="connsiteX513" fmla="*/ 225954 w 5164336"/>
              <a:gd name="connsiteY513" fmla="*/ 1260592 h 4066467"/>
              <a:gd name="connsiteX514" fmla="*/ 226354 w 5164336"/>
              <a:gd name="connsiteY514" fmla="*/ 1288485 h 4066467"/>
              <a:gd name="connsiteX515" fmla="*/ 256941 w 5164336"/>
              <a:gd name="connsiteY515" fmla="*/ 1394047 h 4066467"/>
              <a:gd name="connsiteX516" fmla="*/ 257062 w 5164336"/>
              <a:gd name="connsiteY516" fmla="*/ 1393424 h 4066467"/>
              <a:gd name="connsiteX517" fmla="*/ 225954 w 5164336"/>
              <a:gd name="connsiteY517" fmla="*/ 1260592 h 4066467"/>
              <a:gd name="connsiteX518" fmla="*/ 502069 w 5164336"/>
              <a:gd name="connsiteY518" fmla="*/ 1124732 h 4066467"/>
              <a:gd name="connsiteX519" fmla="*/ 507198 w 5164336"/>
              <a:gd name="connsiteY519" fmla="*/ 1174891 h 4066467"/>
              <a:gd name="connsiteX520" fmla="*/ 523290 w 5164336"/>
              <a:gd name="connsiteY520" fmla="*/ 1248527 h 4066467"/>
              <a:gd name="connsiteX521" fmla="*/ 522264 w 5164336"/>
              <a:gd name="connsiteY521" fmla="*/ 1197225 h 4066467"/>
              <a:gd name="connsiteX522" fmla="*/ 512408 w 5164336"/>
              <a:gd name="connsiteY522" fmla="*/ 1148088 h 4066467"/>
              <a:gd name="connsiteX523" fmla="*/ 502069 w 5164336"/>
              <a:gd name="connsiteY523" fmla="*/ 1124732 h 4066467"/>
              <a:gd name="connsiteX524" fmla="*/ 457376 w 5164336"/>
              <a:gd name="connsiteY524" fmla="*/ 1081761 h 4066467"/>
              <a:gd name="connsiteX525" fmla="*/ 457878 w 5164336"/>
              <a:gd name="connsiteY525" fmla="*/ 1082505 h 4066467"/>
              <a:gd name="connsiteX526" fmla="*/ 476845 w 5164336"/>
              <a:gd name="connsiteY526" fmla="*/ 1181281 h 4066467"/>
              <a:gd name="connsiteX527" fmla="*/ 498287 w 5164336"/>
              <a:gd name="connsiteY527" fmla="*/ 1254016 h 4066467"/>
              <a:gd name="connsiteX528" fmla="*/ 509128 w 5164336"/>
              <a:gd name="connsiteY528" fmla="*/ 1278117 h 4066467"/>
              <a:gd name="connsiteX529" fmla="*/ 513976 w 5164336"/>
              <a:gd name="connsiteY529" fmla="*/ 1276472 h 4066467"/>
              <a:gd name="connsiteX530" fmla="*/ 481915 w 5164336"/>
              <a:gd name="connsiteY530" fmla="*/ 1128577 h 4066467"/>
              <a:gd name="connsiteX531" fmla="*/ 477067 w 5164336"/>
              <a:gd name="connsiteY531" fmla="*/ 1130222 h 4066467"/>
              <a:gd name="connsiteX532" fmla="*/ 472199 w 5164336"/>
              <a:gd name="connsiteY532" fmla="*/ 1105342 h 4066467"/>
              <a:gd name="connsiteX533" fmla="*/ 465237 w 5164336"/>
              <a:gd name="connsiteY533" fmla="*/ 1084582 h 4066467"/>
              <a:gd name="connsiteX534" fmla="*/ 457878 w 5164336"/>
              <a:gd name="connsiteY534" fmla="*/ 1082505 h 4066467"/>
              <a:gd name="connsiteX535" fmla="*/ 457999 w 5164336"/>
              <a:gd name="connsiteY535" fmla="*/ 1081882 h 4066467"/>
              <a:gd name="connsiteX536" fmla="*/ 216598 w 5164336"/>
              <a:gd name="connsiteY536" fmla="*/ 959275 h 4066467"/>
              <a:gd name="connsiteX537" fmla="*/ 220452 w 5164336"/>
              <a:gd name="connsiteY537" fmla="*/ 1095866 h 4066467"/>
              <a:gd name="connsiteX538" fmla="*/ 224835 w 5164336"/>
              <a:gd name="connsiteY538" fmla="*/ 1123239 h 4066467"/>
              <a:gd name="connsiteX539" fmla="*/ 255766 w 5164336"/>
              <a:gd name="connsiteY539" fmla="*/ 1200406 h 4066467"/>
              <a:gd name="connsiteX540" fmla="*/ 250963 w 5164336"/>
              <a:gd name="connsiteY540" fmla="*/ 1118615 h 4066467"/>
              <a:gd name="connsiteX541" fmla="*/ 241834 w 5164336"/>
              <a:gd name="connsiteY541" fmla="*/ 1065738 h 4066467"/>
              <a:gd name="connsiteX542" fmla="*/ 236484 w 5164336"/>
              <a:gd name="connsiteY542" fmla="*/ 1066639 h 4066467"/>
              <a:gd name="connsiteX543" fmla="*/ 227253 w 5164336"/>
              <a:gd name="connsiteY543" fmla="*/ 1040910 h 4066467"/>
              <a:gd name="connsiteX544" fmla="*/ 216598 w 5164336"/>
              <a:gd name="connsiteY544" fmla="*/ 959275 h 4066467"/>
              <a:gd name="connsiteX545" fmla="*/ 468257 w 5164336"/>
              <a:gd name="connsiteY545" fmla="*/ 952562 h 4066467"/>
              <a:gd name="connsiteX546" fmla="*/ 462907 w 5164336"/>
              <a:gd name="connsiteY546" fmla="*/ 953463 h 4066467"/>
              <a:gd name="connsiteX547" fmla="*/ 456450 w 5164336"/>
              <a:gd name="connsiteY547" fmla="*/ 980023 h 4066467"/>
              <a:gd name="connsiteX548" fmla="*/ 460071 w 5164336"/>
              <a:gd name="connsiteY548" fmla="*/ 1004661 h 4066467"/>
              <a:gd name="connsiteX549" fmla="*/ 491992 w 5164336"/>
              <a:gd name="connsiteY549" fmla="*/ 1126654 h 4066467"/>
              <a:gd name="connsiteX550" fmla="*/ 487486 w 5164336"/>
              <a:gd name="connsiteY550" fmla="*/ 1076617 h 4066467"/>
              <a:gd name="connsiteX551" fmla="*/ 468257 w 5164336"/>
              <a:gd name="connsiteY551" fmla="*/ 952562 h 4066467"/>
              <a:gd name="connsiteX552" fmla="*/ 1198465 w 5164336"/>
              <a:gd name="connsiteY552" fmla="*/ 820230 h 4066467"/>
              <a:gd name="connsiteX553" fmla="*/ 1202607 w 5164336"/>
              <a:gd name="connsiteY553" fmla="*/ 872137 h 4066467"/>
              <a:gd name="connsiteX554" fmla="*/ 1197880 w 5164336"/>
              <a:gd name="connsiteY554" fmla="*/ 873159 h 4066467"/>
              <a:gd name="connsiteX555" fmla="*/ 1203441 w 5164336"/>
              <a:gd name="connsiteY555" fmla="*/ 911111 h 4066467"/>
              <a:gd name="connsiteX556" fmla="*/ 1206161 w 5164336"/>
              <a:gd name="connsiteY556" fmla="*/ 930399 h 4066467"/>
              <a:gd name="connsiteX557" fmla="*/ 1211511 w 5164336"/>
              <a:gd name="connsiteY557" fmla="*/ 929499 h 4066467"/>
              <a:gd name="connsiteX558" fmla="*/ 1223669 w 5164336"/>
              <a:gd name="connsiteY558" fmla="*/ 966793 h 4066467"/>
              <a:gd name="connsiteX559" fmla="*/ 1230598 w 5164336"/>
              <a:gd name="connsiteY559" fmla="*/ 1004364 h 4066467"/>
              <a:gd name="connsiteX560" fmla="*/ 1238774 w 5164336"/>
              <a:gd name="connsiteY560" fmla="*/ 1042177 h 4066467"/>
              <a:gd name="connsiteX561" fmla="*/ 1243501 w 5164336"/>
              <a:gd name="connsiteY561" fmla="*/ 1041156 h 4066467"/>
              <a:gd name="connsiteX562" fmla="*/ 1252300 w 5164336"/>
              <a:gd name="connsiteY562" fmla="*/ 1079090 h 4066467"/>
              <a:gd name="connsiteX563" fmla="*/ 1261859 w 5164336"/>
              <a:gd name="connsiteY563" fmla="*/ 1096473 h 4066467"/>
              <a:gd name="connsiteX564" fmla="*/ 1254201 w 5164336"/>
              <a:gd name="connsiteY564" fmla="*/ 1039354 h 4066467"/>
              <a:gd name="connsiteX565" fmla="*/ 1233747 w 5164336"/>
              <a:gd name="connsiteY565" fmla="*/ 964870 h 4066467"/>
              <a:gd name="connsiteX566" fmla="*/ 1224932 w 5164336"/>
              <a:gd name="connsiteY566" fmla="*/ 946985 h 4066467"/>
              <a:gd name="connsiteX567" fmla="*/ 1215906 w 5164336"/>
              <a:gd name="connsiteY567" fmla="*/ 890247 h 4066467"/>
              <a:gd name="connsiteX568" fmla="*/ 1200716 w 5164336"/>
              <a:gd name="connsiteY568" fmla="*/ 821961 h 4066467"/>
              <a:gd name="connsiteX569" fmla="*/ 1198465 w 5164336"/>
              <a:gd name="connsiteY569" fmla="*/ 820230 h 4066467"/>
              <a:gd name="connsiteX570" fmla="*/ 243959 w 5164336"/>
              <a:gd name="connsiteY570" fmla="*/ 768594 h 4066467"/>
              <a:gd name="connsiteX571" fmla="*/ 245970 w 5164336"/>
              <a:gd name="connsiteY571" fmla="*/ 794859 h 4066467"/>
              <a:gd name="connsiteX572" fmla="*/ 253833 w 5164336"/>
              <a:gd name="connsiteY572" fmla="*/ 820968 h 4066467"/>
              <a:gd name="connsiteX573" fmla="*/ 258858 w 5164336"/>
              <a:gd name="connsiteY573" fmla="*/ 874988 h 4066467"/>
              <a:gd name="connsiteX574" fmla="*/ 264628 w 5164336"/>
              <a:gd name="connsiteY574" fmla="*/ 928506 h 4066467"/>
              <a:gd name="connsiteX575" fmla="*/ 277842 w 5164336"/>
              <a:gd name="connsiteY575" fmla="*/ 953714 h 4066467"/>
              <a:gd name="connsiteX576" fmla="*/ 280495 w 5164336"/>
              <a:gd name="connsiteY576" fmla="*/ 1006626 h 4066467"/>
              <a:gd name="connsiteX577" fmla="*/ 284254 w 5164336"/>
              <a:gd name="connsiteY577" fmla="*/ 1033878 h 4066467"/>
              <a:gd name="connsiteX578" fmla="*/ 288014 w 5164336"/>
              <a:gd name="connsiteY578" fmla="*/ 1061130 h 4066467"/>
              <a:gd name="connsiteX579" fmla="*/ 297366 w 5164336"/>
              <a:gd name="connsiteY579" fmla="*/ 1086235 h 4066467"/>
              <a:gd name="connsiteX580" fmla="*/ 306616 w 5164336"/>
              <a:gd name="connsiteY580" fmla="*/ 1138489 h 4066467"/>
              <a:gd name="connsiteX581" fmla="*/ 321840 w 5164336"/>
              <a:gd name="connsiteY581" fmla="*/ 1189963 h 4066467"/>
              <a:gd name="connsiteX582" fmla="*/ 327292 w 5164336"/>
              <a:gd name="connsiteY582" fmla="*/ 1161914 h 4066467"/>
              <a:gd name="connsiteX583" fmla="*/ 322044 w 5164336"/>
              <a:gd name="connsiteY583" fmla="*/ 1135666 h 4066467"/>
              <a:gd name="connsiteX584" fmla="*/ 302716 w 5164336"/>
              <a:gd name="connsiteY584" fmla="*/ 1085335 h 4066467"/>
              <a:gd name="connsiteX585" fmla="*/ 286830 w 5164336"/>
              <a:gd name="connsiteY585" fmla="*/ 980689 h 4066467"/>
              <a:gd name="connsiteX586" fmla="*/ 283694 w 5164336"/>
              <a:gd name="connsiteY586" fmla="*/ 953558 h 4066467"/>
              <a:gd name="connsiteX587" fmla="*/ 274425 w 5164336"/>
              <a:gd name="connsiteY587" fmla="*/ 874780 h 4066467"/>
              <a:gd name="connsiteX588" fmla="*/ 269278 w 5164336"/>
              <a:gd name="connsiteY588" fmla="*/ 821383 h 4066467"/>
              <a:gd name="connsiteX589" fmla="*/ 267389 w 5164336"/>
              <a:gd name="connsiteY589" fmla="*/ 794495 h 4066467"/>
              <a:gd name="connsiteX590" fmla="*/ 262160 w 5164336"/>
              <a:gd name="connsiteY590" fmla="*/ 794772 h 4066467"/>
              <a:gd name="connsiteX591" fmla="*/ 243959 w 5164336"/>
              <a:gd name="connsiteY591" fmla="*/ 768594 h 4066467"/>
              <a:gd name="connsiteX592" fmla="*/ 31738 w 5164336"/>
              <a:gd name="connsiteY592" fmla="*/ 698880 h 4066467"/>
              <a:gd name="connsiteX593" fmla="*/ 44401 w 5164336"/>
              <a:gd name="connsiteY593" fmla="*/ 760206 h 4066467"/>
              <a:gd name="connsiteX594" fmla="*/ 45203 w 5164336"/>
              <a:gd name="connsiteY594" fmla="*/ 839279 h 4066467"/>
              <a:gd name="connsiteX595" fmla="*/ 32920 w 5164336"/>
              <a:gd name="connsiteY595" fmla="*/ 756034 h 4066467"/>
              <a:gd name="connsiteX596" fmla="*/ 29626 w 5164336"/>
              <a:gd name="connsiteY596" fmla="*/ 699763 h 4066467"/>
              <a:gd name="connsiteX597" fmla="*/ 31738 w 5164336"/>
              <a:gd name="connsiteY597" fmla="*/ 698880 h 4066467"/>
              <a:gd name="connsiteX598" fmla="*/ 133551 w 5164336"/>
              <a:gd name="connsiteY598" fmla="*/ 687621 h 4066467"/>
              <a:gd name="connsiteX599" fmla="*/ 139058 w 5164336"/>
              <a:gd name="connsiteY599" fmla="*/ 692573 h 4066467"/>
              <a:gd name="connsiteX600" fmla="*/ 143096 w 5164336"/>
              <a:gd name="connsiteY600" fmla="*/ 748341 h 4066467"/>
              <a:gd name="connsiteX601" fmla="*/ 137867 w 5164336"/>
              <a:gd name="connsiteY601" fmla="*/ 748618 h 4066467"/>
              <a:gd name="connsiteX602" fmla="*/ 133551 w 5164336"/>
              <a:gd name="connsiteY602" fmla="*/ 687621 h 4066467"/>
              <a:gd name="connsiteX603" fmla="*/ 1198607 w 5164336"/>
              <a:gd name="connsiteY603" fmla="*/ 639783 h 4066467"/>
              <a:gd name="connsiteX604" fmla="*/ 1190682 w 5164336"/>
              <a:gd name="connsiteY604" fmla="*/ 717160 h 4066467"/>
              <a:gd name="connsiteX605" fmla="*/ 1192779 w 5164336"/>
              <a:gd name="connsiteY605" fmla="*/ 736326 h 4066467"/>
              <a:gd name="connsiteX606" fmla="*/ 1197385 w 5164336"/>
              <a:gd name="connsiteY606" fmla="*/ 735928 h 4066467"/>
              <a:gd name="connsiteX607" fmla="*/ 1201578 w 5164336"/>
              <a:gd name="connsiteY607" fmla="*/ 774261 h 4066467"/>
              <a:gd name="connsiteX608" fmla="*/ 1206807 w 5164336"/>
              <a:gd name="connsiteY608" fmla="*/ 773984 h 4066467"/>
              <a:gd name="connsiteX609" fmla="*/ 1211534 w 5164336"/>
              <a:gd name="connsiteY609" fmla="*/ 772962 h 4066467"/>
              <a:gd name="connsiteX610" fmla="*/ 1229027 w 5164336"/>
              <a:gd name="connsiteY610" fmla="*/ 829405 h 4066467"/>
              <a:gd name="connsiteX611" fmla="*/ 1231244 w 5164336"/>
              <a:gd name="connsiteY611" fmla="*/ 847948 h 4066467"/>
              <a:gd name="connsiteX612" fmla="*/ 1233964 w 5164336"/>
              <a:gd name="connsiteY612" fmla="*/ 867236 h 4066467"/>
              <a:gd name="connsiteX613" fmla="*/ 1242156 w 5164336"/>
              <a:gd name="connsiteY613" fmla="*/ 885000 h 4066467"/>
              <a:gd name="connsiteX614" fmla="*/ 1259373 w 5164336"/>
              <a:gd name="connsiteY614" fmla="*/ 959502 h 4066467"/>
              <a:gd name="connsiteX615" fmla="*/ 1280272 w 5164336"/>
              <a:gd name="connsiteY615" fmla="*/ 955155 h 4066467"/>
              <a:gd name="connsiteX616" fmla="*/ 1268495 w 5164336"/>
              <a:gd name="connsiteY616" fmla="*/ 919229 h 4066467"/>
              <a:gd name="connsiteX617" fmla="*/ 1260303 w 5164336"/>
              <a:gd name="connsiteY617" fmla="*/ 901465 h 4066467"/>
              <a:gd name="connsiteX618" fmla="*/ 1238983 w 5164336"/>
              <a:gd name="connsiteY618" fmla="*/ 828106 h 4066467"/>
              <a:gd name="connsiteX619" fmla="*/ 1236886 w 5164336"/>
              <a:gd name="connsiteY619" fmla="*/ 808939 h 4066467"/>
              <a:gd name="connsiteX620" fmla="*/ 1227222 w 5164336"/>
              <a:gd name="connsiteY620" fmla="*/ 772130 h 4066467"/>
              <a:gd name="connsiteX621" fmla="*/ 1218423 w 5164336"/>
              <a:gd name="connsiteY621" fmla="*/ 734196 h 4066467"/>
              <a:gd name="connsiteX622" fmla="*/ 1216828 w 5164336"/>
              <a:gd name="connsiteY622" fmla="*/ 715773 h 4066467"/>
              <a:gd name="connsiteX623" fmla="*/ 1210126 w 5164336"/>
              <a:gd name="connsiteY623" fmla="*/ 697005 h 4066467"/>
              <a:gd name="connsiteX624" fmla="*/ 1202071 w 5164336"/>
              <a:gd name="connsiteY624" fmla="*/ 658568 h 4066467"/>
              <a:gd name="connsiteX625" fmla="*/ 1201100 w 5164336"/>
              <a:gd name="connsiteY625" fmla="*/ 640267 h 4066467"/>
              <a:gd name="connsiteX626" fmla="*/ 1198607 w 5164336"/>
              <a:gd name="connsiteY626" fmla="*/ 639783 h 4066467"/>
              <a:gd name="connsiteX627" fmla="*/ 265485 w 5164336"/>
              <a:gd name="connsiteY627" fmla="*/ 581306 h 4066467"/>
              <a:gd name="connsiteX628" fmla="*/ 240103 w 5164336"/>
              <a:gd name="connsiteY628" fmla="*/ 608716 h 4066467"/>
              <a:gd name="connsiteX629" fmla="*/ 241490 w 5164336"/>
              <a:gd name="connsiteY629" fmla="*/ 634860 h 4066467"/>
              <a:gd name="connsiteX630" fmla="*/ 243520 w 5164336"/>
              <a:gd name="connsiteY630" fmla="*/ 687650 h 4066467"/>
              <a:gd name="connsiteX631" fmla="*/ 265080 w 5164336"/>
              <a:gd name="connsiteY631" fmla="*/ 713188 h 4066467"/>
              <a:gd name="connsiteX632" fmla="*/ 270309 w 5164336"/>
              <a:gd name="connsiteY632" fmla="*/ 712910 h 4066467"/>
              <a:gd name="connsiteX633" fmla="*/ 272198 w 5164336"/>
              <a:gd name="connsiteY633" fmla="*/ 739799 h 4066467"/>
              <a:gd name="connsiteX634" fmla="*/ 273387 w 5164336"/>
              <a:gd name="connsiteY634" fmla="*/ 660466 h 4066467"/>
              <a:gd name="connsiteX635" fmla="*/ 272121 w 5164336"/>
              <a:gd name="connsiteY635" fmla="*/ 633699 h 4066467"/>
              <a:gd name="connsiteX636" fmla="*/ 265485 w 5164336"/>
              <a:gd name="connsiteY636" fmla="*/ 581306 h 4066467"/>
              <a:gd name="connsiteX637" fmla="*/ 465335 w 5164336"/>
              <a:gd name="connsiteY637" fmla="*/ 551586 h 4066467"/>
              <a:gd name="connsiteX638" fmla="*/ 460368 w 5164336"/>
              <a:gd name="connsiteY638" fmla="*/ 577141 h 4066467"/>
              <a:gd name="connsiteX639" fmla="*/ 463648 w 5164336"/>
              <a:gd name="connsiteY639" fmla="*/ 676749 h 4066467"/>
              <a:gd name="connsiteX640" fmla="*/ 467913 w 5164336"/>
              <a:gd name="connsiteY640" fmla="*/ 751321 h 4066467"/>
              <a:gd name="connsiteX641" fmla="*/ 480122 w 5164336"/>
              <a:gd name="connsiteY641" fmla="*/ 775040 h 4066467"/>
              <a:gd name="connsiteX642" fmla="*/ 464937 w 5164336"/>
              <a:gd name="connsiteY642" fmla="*/ 776617 h 4066467"/>
              <a:gd name="connsiteX643" fmla="*/ 447499 w 5164336"/>
              <a:gd name="connsiteY643" fmla="*/ 753174 h 4066467"/>
              <a:gd name="connsiteX644" fmla="*/ 454257 w 5164336"/>
              <a:gd name="connsiteY644" fmla="*/ 828231 h 4066467"/>
              <a:gd name="connsiteX645" fmla="*/ 461860 w 5164336"/>
              <a:gd name="connsiteY645" fmla="*/ 852349 h 4066467"/>
              <a:gd name="connsiteX646" fmla="*/ 466989 w 5164336"/>
              <a:gd name="connsiteY646" fmla="*/ 902508 h 4066467"/>
              <a:gd name="connsiteX647" fmla="*/ 482457 w 5164336"/>
              <a:gd name="connsiteY647" fmla="*/ 976022 h 4066467"/>
              <a:gd name="connsiteX648" fmla="*/ 509371 w 5164336"/>
              <a:gd name="connsiteY648" fmla="*/ 1047234 h 4066467"/>
              <a:gd name="connsiteX649" fmla="*/ 514721 w 5164336"/>
              <a:gd name="connsiteY649" fmla="*/ 1046333 h 4066467"/>
              <a:gd name="connsiteX650" fmla="*/ 517314 w 5164336"/>
              <a:gd name="connsiteY650" fmla="*/ 996382 h 4066467"/>
              <a:gd name="connsiteX651" fmla="*/ 527392 w 5164336"/>
              <a:gd name="connsiteY651" fmla="*/ 994460 h 4066467"/>
              <a:gd name="connsiteX652" fmla="*/ 536363 w 5164336"/>
              <a:gd name="connsiteY652" fmla="*/ 1018197 h 4066467"/>
              <a:gd name="connsiteX653" fmla="*/ 545093 w 5164336"/>
              <a:gd name="connsiteY653" fmla="*/ 1066468 h 4066467"/>
              <a:gd name="connsiteX654" fmla="*/ 554185 w 5164336"/>
              <a:gd name="connsiteY654" fmla="*/ 1089582 h 4066467"/>
              <a:gd name="connsiteX655" fmla="*/ 563539 w 5164336"/>
              <a:gd name="connsiteY655" fmla="*/ 1137974 h 4066467"/>
              <a:gd name="connsiteX656" fmla="*/ 564142 w 5164336"/>
              <a:gd name="connsiteY656" fmla="*/ 1088283 h 4066467"/>
              <a:gd name="connsiteX657" fmla="*/ 556156 w 5164336"/>
              <a:gd name="connsiteY657" fmla="*/ 1039509 h 4066467"/>
              <a:gd name="connsiteX658" fmla="*/ 552414 w 5164336"/>
              <a:gd name="connsiteY658" fmla="*/ 1015495 h 4066467"/>
              <a:gd name="connsiteX659" fmla="*/ 545051 w 5164336"/>
              <a:gd name="connsiteY659" fmla="*/ 966843 h 4066467"/>
              <a:gd name="connsiteX660" fmla="*/ 541309 w 5164336"/>
              <a:gd name="connsiteY660" fmla="*/ 942828 h 4066467"/>
              <a:gd name="connsiteX661" fmla="*/ 523991 w 5164336"/>
              <a:gd name="connsiteY661" fmla="*/ 895475 h 4066467"/>
              <a:gd name="connsiteX662" fmla="*/ 515622 w 5164336"/>
              <a:gd name="connsiteY662" fmla="*/ 822046 h 4066467"/>
              <a:gd name="connsiteX663" fmla="*/ 498062 w 5164336"/>
              <a:gd name="connsiteY663" fmla="*/ 799227 h 4066467"/>
              <a:gd name="connsiteX664" fmla="*/ 492833 w 5164336"/>
              <a:gd name="connsiteY664" fmla="*/ 799505 h 4066467"/>
              <a:gd name="connsiteX665" fmla="*/ 488830 w 5164336"/>
              <a:gd name="connsiteY665" fmla="*/ 750212 h 4066467"/>
              <a:gd name="connsiteX666" fmla="*/ 476579 w 5164336"/>
              <a:gd name="connsiteY666" fmla="*/ 626867 h 4066467"/>
              <a:gd name="connsiteX667" fmla="*/ 470322 w 5164336"/>
              <a:gd name="connsiteY667" fmla="*/ 552555 h 4066467"/>
              <a:gd name="connsiteX668" fmla="*/ 240669 w 5164336"/>
              <a:gd name="connsiteY668" fmla="*/ 529261 h 4066467"/>
              <a:gd name="connsiteX669" fmla="*/ 230210 w 5164336"/>
              <a:gd name="connsiteY669" fmla="*/ 529816 h 4066467"/>
              <a:gd name="connsiteX670" fmla="*/ 236242 w 5164336"/>
              <a:gd name="connsiteY670" fmla="*/ 608612 h 4066467"/>
              <a:gd name="connsiteX671" fmla="*/ 236744 w 5164336"/>
              <a:gd name="connsiteY671" fmla="*/ 609357 h 4066467"/>
              <a:gd name="connsiteX672" fmla="*/ 240669 w 5164336"/>
              <a:gd name="connsiteY672" fmla="*/ 529261 h 4066467"/>
              <a:gd name="connsiteX673" fmla="*/ 367535 w 5164336"/>
              <a:gd name="connsiteY673" fmla="*/ 498938 h 4066467"/>
              <a:gd name="connsiteX674" fmla="*/ 363229 w 5164336"/>
              <a:gd name="connsiteY674" fmla="*/ 577666 h 4066467"/>
              <a:gd name="connsiteX675" fmla="*/ 366989 w 5164336"/>
              <a:gd name="connsiteY675" fmla="*/ 604918 h 4066467"/>
              <a:gd name="connsiteX676" fmla="*/ 372218 w 5164336"/>
              <a:gd name="connsiteY676" fmla="*/ 604641 h 4066467"/>
              <a:gd name="connsiteX677" fmla="*/ 375899 w 5164336"/>
              <a:gd name="connsiteY677" fmla="*/ 502505 h 4066467"/>
              <a:gd name="connsiteX678" fmla="*/ 370912 w 5164336"/>
              <a:gd name="connsiteY678" fmla="*/ 501535 h 4066467"/>
              <a:gd name="connsiteX679" fmla="*/ 367535 w 5164336"/>
              <a:gd name="connsiteY679" fmla="*/ 498938 h 4066467"/>
              <a:gd name="connsiteX680" fmla="*/ 413590 w 5164336"/>
              <a:gd name="connsiteY680" fmla="*/ 448379 h 4066467"/>
              <a:gd name="connsiteX681" fmla="*/ 397558 w 5164336"/>
              <a:gd name="connsiteY681" fmla="*/ 477606 h 4066467"/>
              <a:gd name="connsiteX682" fmla="*/ 398181 w 5164336"/>
              <a:gd name="connsiteY682" fmla="*/ 477727 h 4066467"/>
              <a:gd name="connsiteX683" fmla="*/ 403189 w 5164336"/>
              <a:gd name="connsiteY683" fmla="*/ 528509 h 4066467"/>
              <a:gd name="connsiteX684" fmla="*/ 398866 w 5164336"/>
              <a:gd name="connsiteY684" fmla="*/ 603999 h 4066467"/>
              <a:gd name="connsiteX685" fmla="*/ 415056 w 5164336"/>
              <a:gd name="connsiteY685" fmla="*/ 603911 h 4066467"/>
              <a:gd name="connsiteX686" fmla="*/ 413488 w 5164336"/>
              <a:gd name="connsiteY686" fmla="*/ 705164 h 4066467"/>
              <a:gd name="connsiteX687" fmla="*/ 418475 w 5164336"/>
              <a:gd name="connsiteY687" fmla="*/ 706133 h 4066467"/>
              <a:gd name="connsiteX688" fmla="*/ 431347 w 5164336"/>
              <a:gd name="connsiteY688" fmla="*/ 806312 h 4066467"/>
              <a:gd name="connsiteX689" fmla="*/ 436577 w 5164336"/>
              <a:gd name="connsiteY689" fmla="*/ 806035 h 4066467"/>
              <a:gd name="connsiteX690" fmla="*/ 439674 w 5164336"/>
              <a:gd name="connsiteY690" fmla="*/ 780115 h 4066467"/>
              <a:gd name="connsiteX691" fmla="*/ 437421 w 5164336"/>
              <a:gd name="connsiteY691" fmla="*/ 755097 h 4066467"/>
              <a:gd name="connsiteX692" fmla="*/ 426540 w 5164336"/>
              <a:gd name="connsiteY692" fmla="*/ 654658 h 4066467"/>
              <a:gd name="connsiteX693" fmla="*/ 424648 w 5164336"/>
              <a:gd name="connsiteY693" fmla="*/ 604482 h 4066467"/>
              <a:gd name="connsiteX694" fmla="*/ 424266 w 5164336"/>
              <a:gd name="connsiteY694" fmla="*/ 579827 h 4066467"/>
              <a:gd name="connsiteX695" fmla="*/ 418373 w 5164336"/>
              <a:gd name="connsiteY695" fmla="*/ 503645 h 4066467"/>
              <a:gd name="connsiteX696" fmla="*/ 418613 w 5164336"/>
              <a:gd name="connsiteY696" fmla="*/ 479111 h 4066467"/>
              <a:gd name="connsiteX697" fmla="*/ 415720 w 5164336"/>
              <a:gd name="connsiteY697" fmla="*/ 450734 h 4066467"/>
              <a:gd name="connsiteX698" fmla="*/ 413590 w 5164336"/>
              <a:gd name="connsiteY698" fmla="*/ 448379 h 4066467"/>
              <a:gd name="connsiteX699" fmla="*/ 21986 w 5164336"/>
              <a:gd name="connsiteY699" fmla="*/ 416246 h 4066467"/>
              <a:gd name="connsiteX700" fmla="*/ 31012 w 5164336"/>
              <a:gd name="connsiteY700" fmla="*/ 472983 h 4066467"/>
              <a:gd name="connsiteX701" fmla="*/ 30789 w 5164336"/>
              <a:gd name="connsiteY701" fmla="*/ 500756 h 4066467"/>
              <a:gd name="connsiteX702" fmla="*/ 37256 w 5164336"/>
              <a:gd name="connsiteY702" fmla="*/ 613920 h 4066467"/>
              <a:gd name="connsiteX703" fmla="*/ 27821 w 5164336"/>
              <a:gd name="connsiteY703" fmla="*/ 642489 h 4066467"/>
              <a:gd name="connsiteX704" fmla="*/ 20731 w 5164336"/>
              <a:gd name="connsiteY704" fmla="*/ 529203 h 4066467"/>
              <a:gd name="connsiteX705" fmla="*/ 21986 w 5164336"/>
              <a:gd name="connsiteY705" fmla="*/ 416246 h 4066467"/>
              <a:gd name="connsiteX706" fmla="*/ 1153978 w 5164336"/>
              <a:gd name="connsiteY706" fmla="*/ 310263 h 4066467"/>
              <a:gd name="connsiteX707" fmla="*/ 1147729 w 5164336"/>
              <a:gd name="connsiteY707" fmla="*/ 329101 h 4066467"/>
              <a:gd name="connsiteX708" fmla="*/ 1146466 w 5164336"/>
              <a:gd name="connsiteY708" fmla="*/ 348909 h 4066467"/>
              <a:gd name="connsiteX709" fmla="*/ 1152498 w 5164336"/>
              <a:gd name="connsiteY709" fmla="*/ 427705 h 4066467"/>
              <a:gd name="connsiteX710" fmla="*/ 1151980 w 5164336"/>
              <a:gd name="connsiteY710" fmla="*/ 447010 h 4066467"/>
              <a:gd name="connsiteX711" fmla="*/ 1156570 w 5164336"/>
              <a:gd name="connsiteY711" fmla="*/ 466661 h 4066467"/>
              <a:gd name="connsiteX712" fmla="*/ 1172121 w 5164336"/>
              <a:gd name="connsiteY712" fmla="*/ 486502 h 4066467"/>
              <a:gd name="connsiteX713" fmla="*/ 1168566 w 5164336"/>
              <a:gd name="connsiteY713" fmla="*/ 428241 h 4066467"/>
              <a:gd name="connsiteX714" fmla="*/ 1160528 w 5164336"/>
              <a:gd name="connsiteY714" fmla="*/ 369754 h 4066467"/>
              <a:gd name="connsiteX715" fmla="*/ 1153978 w 5164336"/>
              <a:gd name="connsiteY715" fmla="*/ 310263 h 4066467"/>
              <a:gd name="connsiteX716" fmla="*/ 7638 w 5164336"/>
              <a:gd name="connsiteY716" fmla="*/ 273734 h 4066467"/>
              <a:gd name="connsiteX717" fmla="*/ 11649 w 5164336"/>
              <a:gd name="connsiteY717" fmla="*/ 416177 h 4066467"/>
              <a:gd name="connsiteX718" fmla="*/ 9993 w 5164336"/>
              <a:gd name="connsiteY718" fmla="*/ 501241 h 4066467"/>
              <a:gd name="connsiteX719" fmla="*/ 4820 w 5164336"/>
              <a:gd name="connsiteY719" fmla="*/ 557806 h 4066467"/>
              <a:gd name="connsiteX720" fmla="*/ 0 w 5164336"/>
              <a:gd name="connsiteY720" fmla="*/ 472777 h 4066467"/>
              <a:gd name="connsiteX721" fmla="*/ 7638 w 5164336"/>
              <a:gd name="connsiteY721" fmla="*/ 273734 h 4066467"/>
              <a:gd name="connsiteX722" fmla="*/ 244908 w 5164336"/>
              <a:gd name="connsiteY722" fmla="*/ 24885 h 4066467"/>
              <a:gd name="connsiteX723" fmla="*/ 220691 w 5164336"/>
              <a:gd name="connsiteY723" fmla="*/ 129497 h 4066467"/>
              <a:gd name="connsiteX724" fmla="*/ 225717 w 5164336"/>
              <a:gd name="connsiteY724" fmla="*/ 183517 h 4066467"/>
              <a:gd name="connsiteX725" fmla="*/ 218555 w 5164336"/>
              <a:gd name="connsiteY725" fmla="*/ 263630 h 4066467"/>
              <a:gd name="connsiteX726" fmla="*/ 224165 w 5164336"/>
              <a:gd name="connsiteY726" fmla="*/ 264720 h 4066467"/>
              <a:gd name="connsiteX727" fmla="*/ 224344 w 5164336"/>
              <a:gd name="connsiteY727" fmla="*/ 343673 h 4066467"/>
              <a:gd name="connsiteX728" fmla="*/ 221164 w 5164336"/>
              <a:gd name="connsiteY728" fmla="*/ 423266 h 4066467"/>
              <a:gd name="connsiteX729" fmla="*/ 225547 w 5164336"/>
              <a:gd name="connsiteY729" fmla="*/ 450639 h 4066467"/>
              <a:gd name="connsiteX730" fmla="*/ 230553 w 5164336"/>
              <a:gd name="connsiteY730" fmla="*/ 478134 h 4066467"/>
              <a:gd name="connsiteX731" fmla="*/ 238943 w 5164336"/>
              <a:gd name="connsiteY731" fmla="*/ 371738 h 4066467"/>
              <a:gd name="connsiteX732" fmla="*/ 240170 w 5164336"/>
              <a:gd name="connsiteY732" fmla="*/ 345455 h 4066467"/>
              <a:gd name="connsiteX733" fmla="*/ 234381 w 5164336"/>
              <a:gd name="connsiteY733" fmla="*/ 265412 h 4066467"/>
              <a:gd name="connsiteX734" fmla="*/ 244139 w 5164336"/>
              <a:gd name="connsiteY734" fmla="*/ 158636 h 4066467"/>
              <a:gd name="connsiteX735" fmla="*/ 239152 w 5164336"/>
              <a:gd name="connsiteY735" fmla="*/ 157667 h 4066467"/>
              <a:gd name="connsiteX736" fmla="*/ 241187 w 5164336"/>
              <a:gd name="connsiteY736" fmla="*/ 50683 h 4066467"/>
              <a:gd name="connsiteX737" fmla="*/ 67927 w 5164336"/>
              <a:gd name="connsiteY737" fmla="*/ 186 h 4066467"/>
              <a:gd name="connsiteX738" fmla="*/ 64569 w 5164336"/>
              <a:gd name="connsiteY738" fmla="*/ 24114 h 4066467"/>
              <a:gd name="connsiteX739" fmla="*/ 60364 w 5164336"/>
              <a:gd name="connsiteY739" fmla="*/ 52406 h 4066467"/>
              <a:gd name="connsiteX740" fmla="*/ 50390 w 5164336"/>
              <a:gd name="connsiteY740" fmla="*/ 50467 h 4066467"/>
              <a:gd name="connsiteX741" fmla="*/ 46929 w 5164336"/>
              <a:gd name="connsiteY741" fmla="*/ 78256 h 4066467"/>
              <a:gd name="connsiteX742" fmla="*/ 53377 w 5164336"/>
              <a:gd name="connsiteY742" fmla="*/ 164896 h 4066467"/>
              <a:gd name="connsiteX743" fmla="*/ 30107 w 5164336"/>
              <a:gd name="connsiteY743" fmla="*/ 191422 h 4066467"/>
              <a:gd name="connsiteX744" fmla="*/ 35280 w 5164336"/>
              <a:gd name="connsiteY744" fmla="*/ 134857 h 4066467"/>
              <a:gd name="connsiteX745" fmla="*/ 30294 w 5164336"/>
              <a:gd name="connsiteY745" fmla="*/ 133887 h 4066467"/>
              <a:gd name="connsiteX746" fmla="*/ 41660 w 5164336"/>
              <a:gd name="connsiteY746" fmla="*/ 2196 h 4066467"/>
              <a:gd name="connsiteX747" fmla="*/ 42023 w 5164336"/>
              <a:gd name="connsiteY747" fmla="*/ 326 h 4066467"/>
              <a:gd name="connsiteX748" fmla="*/ 146884 w 5164336"/>
              <a:gd name="connsiteY748" fmla="*/ 9 h 4066467"/>
              <a:gd name="connsiteX749" fmla="*/ 168805 w 5164336"/>
              <a:gd name="connsiteY749" fmla="*/ 389 h 4066467"/>
              <a:gd name="connsiteX750" fmla="*/ 166624 w 5164336"/>
              <a:gd name="connsiteY750" fmla="*/ 11609 h 4066467"/>
              <a:gd name="connsiteX751" fmla="*/ 163285 w 5164336"/>
              <a:gd name="connsiteY751" fmla="*/ 38775 h 4066467"/>
              <a:gd name="connsiteX752" fmla="*/ 161592 w 5164336"/>
              <a:gd name="connsiteY752" fmla="*/ 94076 h 4066467"/>
              <a:gd name="connsiteX753" fmla="*/ 147534 w 5164336"/>
              <a:gd name="connsiteY753" fmla="*/ 119805 h 4066467"/>
              <a:gd name="connsiteX754" fmla="*/ 145060 w 5164336"/>
              <a:gd name="connsiteY754" fmla="*/ 145846 h 4066467"/>
              <a:gd name="connsiteX755" fmla="*/ 136362 w 5164336"/>
              <a:gd name="connsiteY755" fmla="*/ 310399 h 4066467"/>
              <a:gd name="connsiteX756" fmla="*/ 136234 w 5164336"/>
              <a:gd name="connsiteY756" fmla="*/ 447509 h 4066467"/>
              <a:gd name="connsiteX757" fmla="*/ 125795 w 5164336"/>
              <a:gd name="connsiteY757" fmla="*/ 474589 h 4066467"/>
              <a:gd name="connsiteX758" fmla="*/ 116629 w 5164336"/>
              <a:gd name="connsiteY758" fmla="*/ 391949 h 4066467"/>
              <a:gd name="connsiteX759" fmla="*/ 118099 w 5164336"/>
              <a:gd name="connsiteY759" fmla="*/ 364420 h 4066467"/>
              <a:gd name="connsiteX760" fmla="*/ 124601 w 5164336"/>
              <a:gd name="connsiteY760" fmla="*/ 254423 h 4066467"/>
              <a:gd name="connsiteX761" fmla="*/ 119614 w 5164336"/>
              <a:gd name="connsiteY761" fmla="*/ 253454 h 4066467"/>
              <a:gd name="connsiteX762" fmla="*/ 126517 w 5164336"/>
              <a:gd name="connsiteY762" fmla="*/ 171350 h 4066467"/>
              <a:gd name="connsiteX763" fmla="*/ 142212 w 5164336"/>
              <a:gd name="connsiteY763" fmla="*/ 34031 h 4066467"/>
              <a:gd name="connsiteX764" fmla="*/ 144842 w 5164336"/>
              <a:gd name="connsiteY764" fmla="*/ 13843 h 4066467"/>
              <a:gd name="connsiteX765" fmla="*/ 333196 w 5164336"/>
              <a:gd name="connsiteY765" fmla="*/ 0 h 4066467"/>
              <a:gd name="connsiteX766" fmla="*/ 332487 w 5164336"/>
              <a:gd name="connsiteY766" fmla="*/ 6978 h 4066467"/>
              <a:gd name="connsiteX767" fmla="*/ 341421 w 5164336"/>
              <a:gd name="connsiteY767" fmla="*/ 952 h 4066467"/>
              <a:gd name="connsiteX768" fmla="*/ 341542 w 5164336"/>
              <a:gd name="connsiteY768" fmla="*/ 329 h 4066467"/>
              <a:gd name="connsiteX769" fmla="*/ 1091274 w 5164336"/>
              <a:gd name="connsiteY769" fmla="*/ 517 h 4066467"/>
              <a:gd name="connsiteX770" fmla="*/ 1091153 w 5164336"/>
              <a:gd name="connsiteY770" fmla="*/ 1141 h 4066467"/>
              <a:gd name="connsiteX771" fmla="*/ 1089630 w 5164336"/>
              <a:gd name="connsiteY771" fmla="*/ 18957 h 4066467"/>
              <a:gd name="connsiteX772" fmla="*/ 1081876 w 5164336"/>
              <a:gd name="connsiteY772" fmla="*/ 58849 h 4066467"/>
              <a:gd name="connsiteX773" fmla="*/ 1091850 w 5164336"/>
              <a:gd name="connsiteY773" fmla="*/ 60788 h 4066467"/>
              <a:gd name="connsiteX774" fmla="*/ 1104591 w 5164336"/>
              <a:gd name="connsiteY774" fmla="*/ 21865 h 4066467"/>
              <a:gd name="connsiteX775" fmla="*/ 1108831 w 5164336"/>
              <a:gd name="connsiteY775" fmla="*/ 49 h 4066467"/>
              <a:gd name="connsiteX776" fmla="*/ 1133367 w 5164336"/>
              <a:gd name="connsiteY776" fmla="*/ 290 h 4066467"/>
              <a:gd name="connsiteX777" fmla="*/ 1133246 w 5164336"/>
              <a:gd name="connsiteY777" fmla="*/ 914 h 4066467"/>
              <a:gd name="connsiteX778" fmla="*/ 1134494 w 5164336"/>
              <a:gd name="connsiteY778" fmla="*/ 24444 h 4066467"/>
              <a:gd name="connsiteX779" fmla="*/ 1122984 w 5164336"/>
              <a:gd name="connsiteY779" fmla="*/ 83658 h 4066467"/>
              <a:gd name="connsiteX780" fmla="*/ 1113967 w 5164336"/>
              <a:gd name="connsiteY780" fmla="*/ 143357 h 4066467"/>
              <a:gd name="connsiteX781" fmla="*/ 1116445 w 5164336"/>
              <a:gd name="connsiteY781" fmla="*/ 163892 h 4066467"/>
              <a:gd name="connsiteX782" fmla="*/ 1121432 w 5164336"/>
              <a:gd name="connsiteY782" fmla="*/ 164861 h 4066467"/>
              <a:gd name="connsiteX783" fmla="*/ 1123910 w 5164336"/>
              <a:gd name="connsiteY783" fmla="*/ 185396 h 4066467"/>
              <a:gd name="connsiteX784" fmla="*/ 1117507 w 5164336"/>
              <a:gd name="connsiteY784" fmla="*/ 244956 h 4066467"/>
              <a:gd name="connsiteX785" fmla="*/ 1122494 w 5164336"/>
              <a:gd name="connsiteY785" fmla="*/ 245926 h 4066467"/>
              <a:gd name="connsiteX786" fmla="*/ 1118601 w 5164336"/>
              <a:gd name="connsiteY786" fmla="*/ 285921 h 4066467"/>
              <a:gd name="connsiteX787" fmla="*/ 1123588 w 5164336"/>
              <a:gd name="connsiteY787" fmla="*/ 286891 h 4066467"/>
              <a:gd name="connsiteX788" fmla="*/ 1132542 w 5164336"/>
              <a:gd name="connsiteY788" fmla="*/ 307390 h 4066467"/>
              <a:gd name="connsiteX789" fmla="*/ 1135811 w 5164336"/>
              <a:gd name="connsiteY789" fmla="*/ 267273 h 4066467"/>
              <a:gd name="connsiteX790" fmla="*/ 1140206 w 5164336"/>
              <a:gd name="connsiteY790" fmla="*/ 228022 h 4066467"/>
              <a:gd name="connsiteX791" fmla="*/ 1135220 w 5164336"/>
              <a:gd name="connsiteY791" fmla="*/ 227053 h 4066467"/>
              <a:gd name="connsiteX792" fmla="*/ 1137137 w 5164336"/>
              <a:gd name="connsiteY792" fmla="*/ 167267 h 4066467"/>
              <a:gd name="connsiteX793" fmla="*/ 1134538 w 5164336"/>
              <a:gd name="connsiteY793" fmla="*/ 147356 h 4066467"/>
              <a:gd name="connsiteX794" fmla="*/ 1140301 w 5164336"/>
              <a:gd name="connsiteY794" fmla="*/ 107724 h 4066467"/>
              <a:gd name="connsiteX795" fmla="*/ 1148224 w 5164336"/>
              <a:gd name="connsiteY795" fmla="*/ 7060 h 4066467"/>
              <a:gd name="connsiteX796" fmla="*/ 1144466 w 5164336"/>
              <a:gd name="connsiteY796" fmla="*/ 3095 h 4066467"/>
              <a:gd name="connsiteX797" fmla="*/ 1144328 w 5164336"/>
              <a:gd name="connsiteY797" fmla="*/ 480 h 4066467"/>
              <a:gd name="connsiteX798" fmla="*/ 1203234 w 5164336"/>
              <a:gd name="connsiteY798" fmla="*/ 287 h 4066467"/>
              <a:gd name="connsiteX799" fmla="*/ 1200205 w 5164336"/>
              <a:gd name="connsiteY799" fmla="*/ 15870 h 4066467"/>
              <a:gd name="connsiteX800" fmla="*/ 1191966 w 5164336"/>
              <a:gd name="connsiteY800" fmla="*/ 58255 h 4066467"/>
              <a:gd name="connsiteX801" fmla="*/ 1197576 w 5164336"/>
              <a:gd name="connsiteY801" fmla="*/ 59345 h 4066467"/>
              <a:gd name="connsiteX802" fmla="*/ 1195796 w 5164336"/>
              <a:gd name="connsiteY802" fmla="*/ 98458 h 4066467"/>
              <a:gd name="connsiteX803" fmla="*/ 1194639 w 5164336"/>
              <a:gd name="connsiteY803" fmla="*/ 137692 h 4066467"/>
              <a:gd name="connsiteX804" fmla="*/ 1189741 w 5164336"/>
              <a:gd name="connsiteY804" fmla="*/ 176199 h 4066467"/>
              <a:gd name="connsiteX805" fmla="*/ 1194728 w 5164336"/>
              <a:gd name="connsiteY805" fmla="*/ 177168 h 4066467"/>
              <a:gd name="connsiteX806" fmla="*/ 1188156 w 5164336"/>
              <a:gd name="connsiteY806" fmla="*/ 274214 h 4066467"/>
              <a:gd name="connsiteX807" fmla="*/ 1174289 w 5164336"/>
              <a:gd name="connsiteY807" fmla="*/ 312271 h 4066467"/>
              <a:gd name="connsiteX808" fmla="*/ 1176993 w 5164336"/>
              <a:gd name="connsiteY808" fmla="*/ 351608 h 4066467"/>
              <a:gd name="connsiteX809" fmla="*/ 1178556 w 5164336"/>
              <a:gd name="connsiteY809" fmla="*/ 410130 h 4066467"/>
              <a:gd name="connsiteX810" fmla="*/ 1187857 w 5164336"/>
              <a:gd name="connsiteY810" fmla="*/ 448809 h 4066467"/>
              <a:gd name="connsiteX811" fmla="*/ 1193071 w 5164336"/>
              <a:gd name="connsiteY811" fmla="*/ 468581 h 4066467"/>
              <a:gd name="connsiteX812" fmla="*/ 1192674 w 5164336"/>
              <a:gd name="connsiteY812" fmla="*/ 487263 h 4066467"/>
              <a:gd name="connsiteX813" fmla="*/ 1197661 w 5164336"/>
              <a:gd name="connsiteY813" fmla="*/ 488233 h 4066467"/>
              <a:gd name="connsiteX814" fmla="*/ 1202477 w 5164336"/>
              <a:gd name="connsiteY814" fmla="*/ 526687 h 4066467"/>
              <a:gd name="connsiteX815" fmla="*/ 1202688 w 5164336"/>
              <a:gd name="connsiteY815" fmla="*/ 565540 h 4066467"/>
              <a:gd name="connsiteX816" fmla="*/ 1203538 w 5164336"/>
              <a:gd name="connsiteY816" fmla="*/ 584464 h 4066467"/>
              <a:gd name="connsiteX817" fmla="*/ 1208767 w 5164336"/>
              <a:gd name="connsiteY817" fmla="*/ 584187 h 4066467"/>
              <a:gd name="connsiteX818" fmla="*/ 1221030 w 5164336"/>
              <a:gd name="connsiteY818" fmla="*/ 640907 h 4066467"/>
              <a:gd name="connsiteX819" fmla="*/ 1228583 w 5164336"/>
              <a:gd name="connsiteY819" fmla="*/ 678599 h 4066467"/>
              <a:gd name="connsiteX820" fmla="*/ 1230056 w 5164336"/>
              <a:gd name="connsiteY820" fmla="*/ 697645 h 4066467"/>
              <a:gd name="connsiteX821" fmla="*/ 1233002 w 5164336"/>
              <a:gd name="connsiteY821" fmla="*/ 735736 h 4066467"/>
              <a:gd name="connsiteX822" fmla="*/ 1248746 w 5164336"/>
              <a:gd name="connsiteY822" fmla="*/ 791192 h 4066467"/>
              <a:gd name="connsiteX823" fmla="*/ 1261252 w 5164336"/>
              <a:gd name="connsiteY823" fmla="*/ 846666 h 4066467"/>
              <a:gd name="connsiteX824" fmla="*/ 1271329 w 5164336"/>
              <a:gd name="connsiteY824" fmla="*/ 844743 h 4066467"/>
              <a:gd name="connsiteX825" fmla="*/ 1274170 w 5164336"/>
              <a:gd name="connsiteY825" fmla="*/ 863408 h 4066467"/>
              <a:gd name="connsiteX826" fmla="*/ 1289120 w 5164336"/>
              <a:gd name="connsiteY826" fmla="*/ 956228 h 4066467"/>
              <a:gd name="connsiteX827" fmla="*/ 1294470 w 5164336"/>
              <a:gd name="connsiteY827" fmla="*/ 955327 h 4066467"/>
              <a:gd name="connsiteX828" fmla="*/ 1297935 w 5164336"/>
              <a:gd name="connsiteY828" fmla="*/ 974113 h 4066467"/>
              <a:gd name="connsiteX829" fmla="*/ 1301520 w 5164336"/>
              <a:gd name="connsiteY829" fmla="*/ 992275 h 4066467"/>
              <a:gd name="connsiteX830" fmla="*/ 1317628 w 5164336"/>
              <a:gd name="connsiteY830" fmla="*/ 1045861 h 4066467"/>
              <a:gd name="connsiteX831" fmla="*/ 1322355 w 5164336"/>
              <a:gd name="connsiteY831" fmla="*/ 1044840 h 4066467"/>
              <a:gd name="connsiteX832" fmla="*/ 1345285 w 5164336"/>
              <a:gd name="connsiteY832" fmla="*/ 1116571 h 4066467"/>
              <a:gd name="connsiteX833" fmla="*/ 1354966 w 5164336"/>
              <a:gd name="connsiteY833" fmla="*/ 1133330 h 4066467"/>
              <a:gd name="connsiteX834" fmla="*/ 1385828 w 5164336"/>
              <a:gd name="connsiteY834" fmla="*/ 1220834 h 4066467"/>
              <a:gd name="connsiteX835" fmla="*/ 1380357 w 5164336"/>
              <a:gd name="connsiteY835" fmla="*/ 1222358 h 4066467"/>
              <a:gd name="connsiteX836" fmla="*/ 1388135 w 5164336"/>
              <a:gd name="connsiteY836" fmla="*/ 1278854 h 4066467"/>
              <a:gd name="connsiteX837" fmla="*/ 1344978 w 5164336"/>
              <a:gd name="connsiteY837" fmla="*/ 1174729 h 4066467"/>
              <a:gd name="connsiteX838" fmla="*/ 1334780 w 5164336"/>
              <a:gd name="connsiteY838" fmla="*/ 1177274 h 4066467"/>
              <a:gd name="connsiteX839" fmla="*/ 1339612 w 5164336"/>
              <a:gd name="connsiteY839" fmla="*/ 1195679 h 4066467"/>
              <a:gd name="connsiteX840" fmla="*/ 1345189 w 5164336"/>
              <a:gd name="connsiteY840" fmla="*/ 1213582 h 4066467"/>
              <a:gd name="connsiteX841" fmla="*/ 1367391 w 5164336"/>
              <a:gd name="connsiteY841" fmla="*/ 1265765 h 4066467"/>
              <a:gd name="connsiteX842" fmla="*/ 1384016 w 5164336"/>
              <a:gd name="connsiteY842" fmla="*/ 1300046 h 4066467"/>
              <a:gd name="connsiteX843" fmla="*/ 1384745 w 5164336"/>
              <a:gd name="connsiteY843" fmla="*/ 1319594 h 4066467"/>
              <a:gd name="connsiteX844" fmla="*/ 1370200 w 5164336"/>
              <a:gd name="connsiteY844" fmla="*/ 1324529 h 4066467"/>
              <a:gd name="connsiteX845" fmla="*/ 1364000 w 5164336"/>
              <a:gd name="connsiteY845" fmla="*/ 1306505 h 4066467"/>
              <a:gd name="connsiteX846" fmla="*/ 1359031 w 5164336"/>
              <a:gd name="connsiteY846" fmla="*/ 1308774 h 4066467"/>
              <a:gd name="connsiteX847" fmla="*/ 1331478 w 5164336"/>
              <a:gd name="connsiteY847" fmla="*/ 1257491 h 4066467"/>
              <a:gd name="connsiteX848" fmla="*/ 1327238 w 5164336"/>
              <a:gd name="connsiteY848" fmla="*/ 1279307 h 4066467"/>
              <a:gd name="connsiteX849" fmla="*/ 1315582 w 5164336"/>
              <a:gd name="connsiteY849" fmla="*/ 1242757 h 4066467"/>
              <a:gd name="connsiteX850" fmla="*/ 1305278 w 5164336"/>
              <a:gd name="connsiteY850" fmla="*/ 1225877 h 4066467"/>
              <a:gd name="connsiteX851" fmla="*/ 1294351 w 5164336"/>
              <a:gd name="connsiteY851" fmla="*/ 1208875 h 4066467"/>
              <a:gd name="connsiteX852" fmla="*/ 1312191 w 5164336"/>
              <a:gd name="connsiteY852" fmla="*/ 1283497 h 4066467"/>
              <a:gd name="connsiteX853" fmla="*/ 1282525 w 5164336"/>
              <a:gd name="connsiteY853" fmla="*/ 1209810 h 4066467"/>
              <a:gd name="connsiteX854" fmla="*/ 1271598 w 5164336"/>
              <a:gd name="connsiteY854" fmla="*/ 1192808 h 4066467"/>
              <a:gd name="connsiteX855" fmla="*/ 1256598 w 5164336"/>
              <a:gd name="connsiteY855" fmla="*/ 1136850 h 4066467"/>
              <a:gd name="connsiteX856" fmla="*/ 1242328 w 5164336"/>
              <a:gd name="connsiteY856" fmla="*/ 1100439 h 4066467"/>
              <a:gd name="connsiteX857" fmla="*/ 1236856 w 5164336"/>
              <a:gd name="connsiteY857" fmla="*/ 1101963 h 4066467"/>
              <a:gd name="connsiteX858" fmla="*/ 1228057 w 5164336"/>
              <a:gd name="connsiteY858" fmla="*/ 1064028 h 4066467"/>
              <a:gd name="connsiteX859" fmla="*/ 1194821 w 5164336"/>
              <a:gd name="connsiteY859" fmla="*/ 952129 h 4066467"/>
              <a:gd name="connsiteX860" fmla="*/ 1188134 w 5164336"/>
              <a:gd name="connsiteY860" fmla="*/ 913311 h 4066467"/>
              <a:gd name="connsiteX861" fmla="*/ 1167299 w 5164336"/>
              <a:gd name="connsiteY861" fmla="*/ 837459 h 4066467"/>
              <a:gd name="connsiteX862" fmla="*/ 1161325 w 5164336"/>
              <a:gd name="connsiteY862" fmla="*/ 838239 h 4066467"/>
              <a:gd name="connsiteX863" fmla="*/ 1142601 w 5164336"/>
              <a:gd name="connsiteY863" fmla="*/ 761503 h 4066467"/>
              <a:gd name="connsiteX864" fmla="*/ 1144577 w 5164336"/>
              <a:gd name="connsiteY864" fmla="*/ 781293 h 4066467"/>
              <a:gd name="connsiteX865" fmla="*/ 1135276 w 5164336"/>
              <a:gd name="connsiteY865" fmla="*/ 742614 h 4066467"/>
              <a:gd name="connsiteX866" fmla="*/ 1123286 w 5164336"/>
              <a:gd name="connsiteY866" fmla="*/ 644548 h 4066467"/>
              <a:gd name="connsiteX867" fmla="*/ 1116721 w 5164336"/>
              <a:gd name="connsiteY867" fmla="*/ 605107 h 4066467"/>
              <a:gd name="connsiteX868" fmla="*/ 1116113 w 5164336"/>
              <a:gd name="connsiteY868" fmla="*/ 584936 h 4066467"/>
              <a:gd name="connsiteX869" fmla="*/ 1104974 w 5164336"/>
              <a:gd name="connsiteY869" fmla="*/ 505794 h 4066467"/>
              <a:gd name="connsiteX870" fmla="*/ 1099760 w 5164336"/>
              <a:gd name="connsiteY870" fmla="*/ 486021 h 4066467"/>
              <a:gd name="connsiteX871" fmla="*/ 1100415 w 5164336"/>
              <a:gd name="connsiteY871" fmla="*/ 446043 h 4066467"/>
              <a:gd name="connsiteX872" fmla="*/ 1095428 w 5164336"/>
              <a:gd name="connsiteY872" fmla="*/ 445074 h 4066467"/>
              <a:gd name="connsiteX873" fmla="*/ 1093500 w 5164336"/>
              <a:gd name="connsiteY873" fmla="*/ 365134 h 4066467"/>
              <a:gd name="connsiteX874" fmla="*/ 1096025 w 5164336"/>
              <a:gd name="connsiteY874" fmla="*/ 325520 h 4066467"/>
              <a:gd name="connsiteX875" fmla="*/ 1091038 w 5164336"/>
              <a:gd name="connsiteY875" fmla="*/ 324550 h 4066467"/>
              <a:gd name="connsiteX876" fmla="*/ 1083405 w 5164336"/>
              <a:gd name="connsiteY876" fmla="*/ 363819 h 4066467"/>
              <a:gd name="connsiteX877" fmla="*/ 1078418 w 5164336"/>
              <a:gd name="connsiteY877" fmla="*/ 362850 h 4066467"/>
              <a:gd name="connsiteX878" fmla="*/ 1074357 w 5164336"/>
              <a:gd name="connsiteY878" fmla="*/ 463618 h 4066467"/>
              <a:gd name="connsiteX879" fmla="*/ 1079344 w 5164336"/>
              <a:gd name="connsiteY879" fmla="*/ 464587 h 4066467"/>
              <a:gd name="connsiteX880" fmla="*/ 1084331 w 5164336"/>
              <a:gd name="connsiteY880" fmla="*/ 465557 h 4066467"/>
              <a:gd name="connsiteX881" fmla="*/ 1088768 w 5164336"/>
              <a:gd name="connsiteY881" fmla="*/ 525931 h 4066467"/>
              <a:gd name="connsiteX882" fmla="*/ 1090088 w 5164336"/>
              <a:gd name="connsiteY882" fmla="*/ 585699 h 4066467"/>
              <a:gd name="connsiteX883" fmla="*/ 1096533 w 5164336"/>
              <a:gd name="connsiteY883" fmla="*/ 625763 h 4066467"/>
              <a:gd name="connsiteX884" fmla="*/ 1097261 w 5164336"/>
              <a:gd name="connsiteY884" fmla="*/ 645311 h 4066467"/>
              <a:gd name="connsiteX885" fmla="*/ 1105074 w 5164336"/>
              <a:gd name="connsiteY885" fmla="*/ 684994 h 4066467"/>
              <a:gd name="connsiteX886" fmla="*/ 1121564 w 5164336"/>
              <a:gd name="connsiteY886" fmla="*/ 763236 h 4066467"/>
              <a:gd name="connsiteX887" fmla="*/ 1126138 w 5164336"/>
              <a:gd name="connsiteY887" fmla="*/ 802937 h 4066467"/>
              <a:gd name="connsiteX888" fmla="*/ 1133311 w 5164336"/>
              <a:gd name="connsiteY888" fmla="*/ 862549 h 4066467"/>
              <a:gd name="connsiteX889" fmla="*/ 1138661 w 5164336"/>
              <a:gd name="connsiteY889" fmla="*/ 861648 h 4066467"/>
              <a:gd name="connsiteX890" fmla="*/ 1141381 w 5164336"/>
              <a:gd name="connsiteY890" fmla="*/ 880936 h 4066467"/>
              <a:gd name="connsiteX891" fmla="*/ 1146610 w 5164336"/>
              <a:gd name="connsiteY891" fmla="*/ 880659 h 4066467"/>
              <a:gd name="connsiteX892" fmla="*/ 1154680 w 5164336"/>
              <a:gd name="connsiteY892" fmla="*/ 899046 h 4066467"/>
              <a:gd name="connsiteX893" fmla="*/ 1164637 w 5164336"/>
              <a:gd name="connsiteY893" fmla="*/ 897747 h 4066467"/>
              <a:gd name="connsiteX894" fmla="*/ 1185441 w 5164336"/>
              <a:gd name="connsiteY894" fmla="*/ 1013698 h 4066467"/>
              <a:gd name="connsiteX895" fmla="*/ 1190168 w 5164336"/>
              <a:gd name="connsiteY895" fmla="*/ 1012676 h 4066467"/>
              <a:gd name="connsiteX896" fmla="*/ 1240791 w 5164336"/>
              <a:gd name="connsiteY896" fmla="*/ 1161592 h 4066467"/>
              <a:gd name="connsiteX897" fmla="*/ 1245624 w 5164336"/>
              <a:gd name="connsiteY897" fmla="*/ 1179997 h 4066467"/>
              <a:gd name="connsiteX898" fmla="*/ 1265487 w 5164336"/>
              <a:gd name="connsiteY898" fmla="*/ 1214261 h 4066467"/>
              <a:gd name="connsiteX899" fmla="*/ 1270214 w 5164336"/>
              <a:gd name="connsiteY899" fmla="*/ 1213239 h 4066467"/>
              <a:gd name="connsiteX900" fmla="*/ 1335106 w 5164336"/>
              <a:gd name="connsiteY900" fmla="*/ 1375278 h 4066467"/>
              <a:gd name="connsiteX901" fmla="*/ 1339331 w 5164336"/>
              <a:gd name="connsiteY901" fmla="*/ 1373512 h 4066467"/>
              <a:gd name="connsiteX902" fmla="*/ 1365394 w 5164336"/>
              <a:gd name="connsiteY902" fmla="*/ 1425799 h 4066467"/>
              <a:gd name="connsiteX903" fmla="*/ 1415027 w 5164336"/>
              <a:gd name="connsiteY903" fmla="*/ 1529889 h 4066467"/>
              <a:gd name="connsiteX904" fmla="*/ 1419252 w 5164336"/>
              <a:gd name="connsiteY904" fmla="*/ 1528123 h 4066467"/>
              <a:gd name="connsiteX905" fmla="*/ 1482410 w 5164336"/>
              <a:gd name="connsiteY905" fmla="*/ 1645838 h 4066467"/>
              <a:gd name="connsiteX906" fmla="*/ 1487135 w 5164336"/>
              <a:gd name="connsiteY906" fmla="*/ 1621529 h 4066467"/>
              <a:gd name="connsiteX907" fmla="*/ 1492606 w 5164336"/>
              <a:gd name="connsiteY907" fmla="*/ 1620005 h 4066467"/>
              <a:gd name="connsiteX908" fmla="*/ 1528090 w 5164336"/>
              <a:gd name="connsiteY908" fmla="*/ 1687061 h 4066467"/>
              <a:gd name="connsiteX909" fmla="*/ 1542117 w 5164336"/>
              <a:gd name="connsiteY909" fmla="*/ 1701431 h 4066467"/>
              <a:gd name="connsiteX910" fmla="*/ 1528728 w 5164336"/>
              <a:gd name="connsiteY910" fmla="*/ 1643845 h 4066467"/>
              <a:gd name="connsiteX911" fmla="*/ 1555534 w 5164336"/>
              <a:gd name="connsiteY911" fmla="*/ 1672343 h 4066467"/>
              <a:gd name="connsiteX912" fmla="*/ 1596472 w 5164336"/>
              <a:gd name="connsiteY912" fmla="*/ 1734637 h 4066467"/>
              <a:gd name="connsiteX913" fmla="*/ 1619798 w 5164336"/>
              <a:gd name="connsiteY913" fmla="*/ 1764398 h 4066467"/>
              <a:gd name="connsiteX914" fmla="*/ 1648890 w 5164336"/>
              <a:gd name="connsiteY914" fmla="*/ 1801103 h 4066467"/>
              <a:gd name="connsiteX915" fmla="*/ 1678103 w 5164336"/>
              <a:gd name="connsiteY915" fmla="*/ 1837184 h 4066467"/>
              <a:gd name="connsiteX916" fmla="*/ 1662725 w 5164336"/>
              <a:gd name="connsiteY916" fmla="*/ 1803145 h 4066467"/>
              <a:gd name="connsiteX917" fmla="*/ 1652802 w 5164336"/>
              <a:gd name="connsiteY917" fmla="*/ 1787632 h 4066467"/>
              <a:gd name="connsiteX918" fmla="*/ 1623899 w 5164336"/>
              <a:gd name="connsiteY918" fmla="*/ 1739968 h 4066467"/>
              <a:gd name="connsiteX919" fmla="*/ 1651814 w 5164336"/>
              <a:gd name="connsiteY919" fmla="*/ 1766094 h 4066467"/>
              <a:gd name="connsiteX920" fmla="*/ 1661615 w 5164336"/>
              <a:gd name="connsiteY920" fmla="*/ 1782230 h 4066467"/>
              <a:gd name="connsiteX921" fmla="*/ 1700318 w 5164336"/>
              <a:gd name="connsiteY921" fmla="*/ 1822743 h 4066467"/>
              <a:gd name="connsiteX922" fmla="*/ 1720285 w 5164336"/>
              <a:gd name="connsiteY922" fmla="*/ 1853146 h 4066467"/>
              <a:gd name="connsiteX923" fmla="*/ 1740875 w 5164336"/>
              <a:gd name="connsiteY923" fmla="*/ 1883669 h 4066467"/>
              <a:gd name="connsiteX924" fmla="*/ 1771265 w 5164336"/>
              <a:gd name="connsiteY924" fmla="*/ 1907042 h 4066467"/>
              <a:gd name="connsiteX925" fmla="*/ 1781309 w 5164336"/>
              <a:gd name="connsiteY925" fmla="*/ 1921931 h 4066467"/>
              <a:gd name="connsiteX926" fmla="*/ 1785776 w 5164336"/>
              <a:gd name="connsiteY926" fmla="*/ 1918919 h 4066467"/>
              <a:gd name="connsiteX927" fmla="*/ 1796564 w 5164336"/>
              <a:gd name="connsiteY927" fmla="*/ 1933306 h 4066467"/>
              <a:gd name="connsiteX928" fmla="*/ 1849397 w 5164336"/>
              <a:gd name="connsiteY928" fmla="*/ 1984328 h 4066467"/>
              <a:gd name="connsiteX929" fmla="*/ 1853864 w 5164336"/>
              <a:gd name="connsiteY929" fmla="*/ 1981315 h 4066467"/>
              <a:gd name="connsiteX930" fmla="*/ 1865397 w 5164336"/>
              <a:gd name="connsiteY930" fmla="*/ 1995201 h 4066467"/>
              <a:gd name="connsiteX931" fmla="*/ 1923685 w 5164336"/>
              <a:gd name="connsiteY931" fmla="*/ 2064748 h 4066467"/>
              <a:gd name="connsiteX932" fmla="*/ 1939304 w 5164336"/>
              <a:gd name="connsiteY932" fmla="*/ 2074253 h 4066467"/>
              <a:gd name="connsiteX933" fmla="*/ 1943148 w 5164336"/>
              <a:gd name="connsiteY933" fmla="*/ 2071119 h 4066467"/>
              <a:gd name="connsiteX934" fmla="*/ 1979980 w 5164336"/>
              <a:gd name="connsiteY934" fmla="*/ 2111269 h 4066467"/>
              <a:gd name="connsiteX935" fmla="*/ 1983945 w 5164336"/>
              <a:gd name="connsiteY935" fmla="*/ 2107511 h 4066467"/>
              <a:gd name="connsiteX936" fmla="*/ 2021020 w 5164336"/>
              <a:gd name="connsiteY936" fmla="*/ 2146414 h 4066467"/>
              <a:gd name="connsiteX937" fmla="*/ 2050406 w 5164336"/>
              <a:gd name="connsiteY937" fmla="*/ 2168298 h 4066467"/>
              <a:gd name="connsiteX938" fmla="*/ 2030077 w 5164336"/>
              <a:gd name="connsiteY938" fmla="*/ 2163053 h 4066467"/>
              <a:gd name="connsiteX939" fmla="*/ 2001436 w 5164336"/>
              <a:gd name="connsiteY939" fmla="*/ 2140667 h 4066467"/>
              <a:gd name="connsiteX940" fmla="*/ 1984449 w 5164336"/>
              <a:gd name="connsiteY940" fmla="*/ 2131543 h 4066467"/>
              <a:gd name="connsiteX941" fmla="*/ 2018927 w 5164336"/>
              <a:gd name="connsiteY941" fmla="*/ 2173823 h 4066467"/>
              <a:gd name="connsiteX942" fmla="*/ 2065923 w 5164336"/>
              <a:gd name="connsiteY942" fmla="*/ 2204951 h 4066467"/>
              <a:gd name="connsiteX943" fmla="*/ 2112659 w 5164336"/>
              <a:gd name="connsiteY943" fmla="*/ 2234088 h 4066467"/>
              <a:gd name="connsiteX944" fmla="*/ 2125802 w 5164336"/>
              <a:gd name="connsiteY944" fmla="*/ 2246346 h 4066467"/>
              <a:gd name="connsiteX945" fmla="*/ 2129144 w 5164336"/>
              <a:gd name="connsiteY945" fmla="*/ 2242468 h 4066467"/>
              <a:gd name="connsiteX946" fmla="*/ 2172780 w 5164336"/>
              <a:gd name="connsiteY946" fmla="*/ 2274237 h 4066467"/>
              <a:gd name="connsiteX947" fmla="*/ 2193351 w 5164336"/>
              <a:gd name="connsiteY947" fmla="*/ 2278235 h 4066467"/>
              <a:gd name="connsiteX948" fmla="*/ 2250838 w 5164336"/>
              <a:gd name="connsiteY948" fmla="*/ 2291997 h 4066467"/>
              <a:gd name="connsiteX949" fmla="*/ 2264847 w 5164336"/>
              <a:gd name="connsiteY949" fmla="*/ 2303130 h 4066467"/>
              <a:gd name="connsiteX950" fmla="*/ 2303030 w 5164336"/>
              <a:gd name="connsiteY950" fmla="*/ 2339660 h 4066467"/>
              <a:gd name="connsiteX951" fmla="*/ 2300312 w 5164336"/>
              <a:gd name="connsiteY951" fmla="*/ 2343660 h 4066467"/>
              <a:gd name="connsiteX952" fmla="*/ 2351274 w 5164336"/>
              <a:gd name="connsiteY952" fmla="*/ 2394319 h 4066467"/>
              <a:gd name="connsiteX953" fmla="*/ 2380279 w 5164336"/>
              <a:gd name="connsiteY953" fmla="*/ 2414834 h 4066467"/>
              <a:gd name="connsiteX954" fmla="*/ 2383119 w 5164336"/>
              <a:gd name="connsiteY954" fmla="*/ 2410211 h 4066467"/>
              <a:gd name="connsiteX955" fmla="*/ 2418425 w 5164336"/>
              <a:gd name="connsiteY955" fmla="*/ 2421602 h 4066467"/>
              <a:gd name="connsiteX956" fmla="*/ 2442114 w 5164336"/>
              <a:gd name="connsiteY956" fmla="*/ 2449494 h 4066467"/>
              <a:gd name="connsiteX957" fmla="*/ 2472106 w 5164336"/>
              <a:gd name="connsiteY957" fmla="*/ 2468261 h 4066467"/>
              <a:gd name="connsiteX958" fmla="*/ 2474824 w 5164336"/>
              <a:gd name="connsiteY958" fmla="*/ 2464262 h 4066467"/>
              <a:gd name="connsiteX959" fmla="*/ 2504936 w 5164336"/>
              <a:gd name="connsiteY959" fmla="*/ 2482405 h 4066467"/>
              <a:gd name="connsiteX960" fmla="*/ 2553628 w 5164336"/>
              <a:gd name="connsiteY960" fmla="*/ 2504807 h 4066467"/>
              <a:gd name="connsiteX961" fmla="*/ 2555844 w 5164336"/>
              <a:gd name="connsiteY961" fmla="*/ 2500063 h 4066467"/>
              <a:gd name="connsiteX962" fmla="*/ 2570961 w 5164336"/>
              <a:gd name="connsiteY962" fmla="*/ 2508823 h 4066467"/>
              <a:gd name="connsiteX963" fmla="*/ 2614962 w 5164336"/>
              <a:gd name="connsiteY963" fmla="*/ 2538723 h 4066467"/>
              <a:gd name="connsiteX964" fmla="*/ 2612746 w 5164336"/>
              <a:gd name="connsiteY964" fmla="*/ 2543467 h 4066467"/>
              <a:gd name="connsiteX965" fmla="*/ 2657612 w 5164336"/>
              <a:gd name="connsiteY965" fmla="*/ 2572241 h 4066467"/>
              <a:gd name="connsiteX966" fmla="*/ 2684521 w 5164336"/>
              <a:gd name="connsiteY966" fmla="*/ 2596877 h 4066467"/>
              <a:gd name="connsiteX967" fmla="*/ 2682305 w 5164336"/>
              <a:gd name="connsiteY967" fmla="*/ 2601621 h 4066467"/>
              <a:gd name="connsiteX968" fmla="*/ 2712678 w 5164336"/>
              <a:gd name="connsiteY968" fmla="*/ 2621756 h 4066467"/>
              <a:gd name="connsiteX969" fmla="*/ 2708246 w 5164336"/>
              <a:gd name="connsiteY969" fmla="*/ 2631245 h 4066467"/>
              <a:gd name="connsiteX970" fmla="*/ 2707277 w 5164336"/>
              <a:gd name="connsiteY970" fmla="*/ 2636231 h 4066467"/>
              <a:gd name="connsiteX971" fmla="*/ 2778963 w 5164336"/>
              <a:gd name="connsiteY971" fmla="*/ 2650165 h 4066467"/>
              <a:gd name="connsiteX972" fmla="*/ 2746755 w 5164336"/>
              <a:gd name="connsiteY972" fmla="*/ 2636142 h 4066467"/>
              <a:gd name="connsiteX973" fmla="*/ 2765075 w 5164336"/>
              <a:gd name="connsiteY973" fmla="*/ 2638410 h 4066467"/>
              <a:gd name="connsiteX974" fmla="*/ 2834666 w 5164336"/>
              <a:gd name="connsiteY974" fmla="*/ 2656465 h 4066467"/>
              <a:gd name="connsiteX975" fmla="*/ 2835635 w 5164336"/>
              <a:gd name="connsiteY975" fmla="*/ 2651479 h 4066467"/>
              <a:gd name="connsiteX976" fmla="*/ 2790388 w 5164336"/>
              <a:gd name="connsiteY976" fmla="*/ 2621337 h 4066467"/>
              <a:gd name="connsiteX977" fmla="*/ 2788172 w 5164336"/>
              <a:gd name="connsiteY977" fmla="*/ 2626081 h 4066467"/>
              <a:gd name="connsiteX978" fmla="*/ 2723879 w 5164336"/>
              <a:gd name="connsiteY978" fmla="*/ 2597412 h 4066467"/>
              <a:gd name="connsiteX979" fmla="*/ 2678147 w 5164336"/>
              <a:gd name="connsiteY979" fmla="*/ 2569764 h 4066467"/>
              <a:gd name="connsiteX980" fmla="*/ 2727688 w 5164336"/>
              <a:gd name="connsiteY980" fmla="*/ 2587803 h 4066467"/>
              <a:gd name="connsiteX981" fmla="*/ 2793574 w 5164336"/>
              <a:gd name="connsiteY981" fmla="*/ 2611606 h 4066467"/>
              <a:gd name="connsiteX982" fmla="*/ 2828118 w 5164336"/>
              <a:gd name="connsiteY982" fmla="*/ 2620262 h 4066467"/>
              <a:gd name="connsiteX983" fmla="*/ 2862784 w 5164336"/>
              <a:gd name="connsiteY983" fmla="*/ 2628294 h 4066467"/>
              <a:gd name="connsiteX984" fmla="*/ 2911580 w 5164336"/>
              <a:gd name="connsiteY984" fmla="*/ 2646835 h 4066467"/>
              <a:gd name="connsiteX985" fmla="*/ 2910610 w 5164336"/>
              <a:gd name="connsiteY985" fmla="*/ 2651821 h 4066467"/>
              <a:gd name="connsiteX986" fmla="*/ 2839565 w 5164336"/>
              <a:gd name="connsiteY986" fmla="*/ 2641246 h 4066467"/>
              <a:gd name="connsiteX987" fmla="*/ 2909018 w 5164336"/>
              <a:gd name="connsiteY987" fmla="*/ 2656687 h 4066467"/>
              <a:gd name="connsiteX988" fmla="*/ 2959648 w 5164336"/>
              <a:gd name="connsiteY988" fmla="*/ 2669116 h 4066467"/>
              <a:gd name="connsiteX989" fmla="*/ 3027733 w 5164336"/>
              <a:gd name="connsiteY989" fmla="*/ 2684937 h 4066467"/>
              <a:gd name="connsiteX990" fmla="*/ 3045793 w 5164336"/>
              <a:gd name="connsiteY990" fmla="*/ 2685214 h 4066467"/>
              <a:gd name="connsiteX991" fmla="*/ 3046762 w 5164336"/>
              <a:gd name="connsiteY991" fmla="*/ 2680227 h 4066467"/>
              <a:gd name="connsiteX992" fmla="*/ 3064943 w 5164336"/>
              <a:gd name="connsiteY992" fmla="*/ 2679880 h 4066467"/>
              <a:gd name="connsiteX993" fmla="*/ 3097774 w 5164336"/>
              <a:gd name="connsiteY993" fmla="*/ 2694024 h 4066467"/>
              <a:gd name="connsiteX994" fmla="*/ 3129981 w 5164336"/>
              <a:gd name="connsiteY994" fmla="*/ 2708047 h 4066467"/>
              <a:gd name="connsiteX995" fmla="*/ 3094467 w 5164336"/>
              <a:gd name="connsiteY995" fmla="*/ 2704378 h 4066467"/>
              <a:gd name="connsiteX996" fmla="*/ 3161964 w 5164336"/>
              <a:gd name="connsiteY996" fmla="*/ 2726554 h 4066467"/>
              <a:gd name="connsiteX997" fmla="*/ 3162933 w 5164336"/>
              <a:gd name="connsiteY997" fmla="*/ 2721567 h 4066467"/>
              <a:gd name="connsiteX998" fmla="*/ 3164872 w 5164336"/>
              <a:gd name="connsiteY998" fmla="*/ 2711594 h 4066467"/>
              <a:gd name="connsiteX999" fmla="*/ 3181702 w 5164336"/>
              <a:gd name="connsiteY999" fmla="*/ 2714866 h 4066467"/>
              <a:gd name="connsiteX1000" fmla="*/ 3182792 w 5164336"/>
              <a:gd name="connsiteY1000" fmla="*/ 2709256 h 4066467"/>
              <a:gd name="connsiteX1001" fmla="*/ 3266981 w 5164336"/>
              <a:gd name="connsiteY1001" fmla="*/ 2732089 h 4066467"/>
              <a:gd name="connsiteX1002" fmla="*/ 3300920 w 5164336"/>
              <a:gd name="connsiteY1002" fmla="*/ 2743861 h 4066467"/>
              <a:gd name="connsiteX1003" fmla="*/ 3299950 w 5164336"/>
              <a:gd name="connsiteY1003" fmla="*/ 2748848 h 4066467"/>
              <a:gd name="connsiteX1004" fmla="*/ 3334235 w 5164336"/>
              <a:gd name="connsiteY1004" fmla="*/ 2755512 h 4066467"/>
              <a:gd name="connsiteX1005" fmla="*/ 3387773 w 5164336"/>
              <a:gd name="connsiteY1005" fmla="*/ 2752981 h 4066467"/>
              <a:gd name="connsiteX1006" fmla="*/ 3421919 w 5164336"/>
              <a:gd name="connsiteY1006" fmla="*/ 2757031 h 4066467"/>
              <a:gd name="connsiteX1007" fmla="*/ 3458471 w 5164336"/>
              <a:gd name="connsiteY1007" fmla="*/ 2745377 h 4066467"/>
              <a:gd name="connsiteX1008" fmla="*/ 3528285 w 5164336"/>
              <a:gd name="connsiteY1008" fmla="*/ 2735661 h 4066467"/>
              <a:gd name="connsiteX1009" fmla="*/ 3545479 w 5164336"/>
              <a:gd name="connsiteY1009" fmla="*/ 2737062 h 4066467"/>
              <a:gd name="connsiteX1010" fmla="*/ 3613650 w 5164336"/>
              <a:gd name="connsiteY1010" fmla="*/ 2745785 h 4066467"/>
              <a:gd name="connsiteX1011" fmla="*/ 3648402 w 5164336"/>
              <a:gd name="connsiteY1011" fmla="*/ 2746719 h 4066467"/>
              <a:gd name="connsiteX1012" fmla="*/ 3699931 w 5164336"/>
              <a:gd name="connsiteY1012" fmla="*/ 2741210 h 4066467"/>
              <a:gd name="connsiteX1013" fmla="*/ 3734527 w 5164336"/>
              <a:gd name="connsiteY1013" fmla="*/ 2736291 h 4066467"/>
              <a:gd name="connsiteX1014" fmla="*/ 3769228 w 5164336"/>
              <a:gd name="connsiteY1014" fmla="*/ 2750799 h 4066467"/>
              <a:gd name="connsiteX1015" fmla="*/ 3770197 w 5164336"/>
              <a:gd name="connsiteY1015" fmla="*/ 2745812 h 4066467"/>
              <a:gd name="connsiteX1016" fmla="*/ 3752085 w 5164336"/>
              <a:gd name="connsiteY1016" fmla="*/ 2735823 h 4066467"/>
              <a:gd name="connsiteX1017" fmla="*/ 3769365 w 5164336"/>
              <a:gd name="connsiteY1017" fmla="*/ 2730126 h 4066467"/>
              <a:gd name="connsiteX1018" fmla="*/ 3854122 w 5164336"/>
              <a:gd name="connsiteY1018" fmla="*/ 2720079 h 4066467"/>
              <a:gd name="connsiteX1019" fmla="*/ 3871177 w 5164336"/>
              <a:gd name="connsiteY1019" fmla="*/ 2718867 h 4066467"/>
              <a:gd name="connsiteX1020" fmla="*/ 3869999 w 5164336"/>
              <a:gd name="connsiteY1020" fmla="*/ 2708288 h 4066467"/>
              <a:gd name="connsiteX1021" fmla="*/ 3852545 w 5164336"/>
              <a:gd name="connsiteY1021" fmla="*/ 2704895 h 4066467"/>
              <a:gd name="connsiteX1022" fmla="*/ 3869045 w 5164336"/>
              <a:gd name="connsiteY1022" fmla="*/ 2693225 h 4066467"/>
              <a:gd name="connsiteX1023" fmla="*/ 3885599 w 5164336"/>
              <a:gd name="connsiteY1023" fmla="*/ 2691267 h 4066467"/>
              <a:gd name="connsiteX1024" fmla="*/ 3884577 w 5164336"/>
              <a:gd name="connsiteY1024" fmla="*/ 2686541 h 4066467"/>
              <a:gd name="connsiteX1025" fmla="*/ 3885546 w 5164336"/>
              <a:gd name="connsiteY1025" fmla="*/ 2681554 h 4066467"/>
              <a:gd name="connsiteX1026" fmla="*/ 3852059 w 5164336"/>
              <a:gd name="connsiteY1026" fmla="*/ 2684101 h 4066467"/>
              <a:gd name="connsiteX1027" fmla="*/ 3835627 w 5164336"/>
              <a:gd name="connsiteY1027" fmla="*/ 2685435 h 4066467"/>
              <a:gd name="connsiteX1028" fmla="*/ 3802260 w 5164336"/>
              <a:gd name="connsiteY1028" fmla="*/ 2687358 h 4066467"/>
              <a:gd name="connsiteX1029" fmla="*/ 3785603 w 5164336"/>
              <a:gd name="connsiteY1029" fmla="*/ 2693177 h 4066467"/>
              <a:gd name="connsiteX1030" fmla="*/ 3768460 w 5164336"/>
              <a:gd name="connsiteY1030" fmla="*/ 2678201 h 4066467"/>
              <a:gd name="connsiteX1031" fmla="*/ 3785117 w 5164336"/>
              <a:gd name="connsiteY1031" fmla="*/ 2672383 h 4066467"/>
              <a:gd name="connsiteX1032" fmla="*/ 3801428 w 5164336"/>
              <a:gd name="connsiteY1032" fmla="*/ 2671672 h 4066467"/>
              <a:gd name="connsiteX1033" fmla="*/ 3867381 w 5164336"/>
              <a:gd name="connsiteY1033" fmla="*/ 2661852 h 4066467"/>
              <a:gd name="connsiteX1034" fmla="*/ 3900245 w 5164336"/>
              <a:gd name="connsiteY1034" fmla="*/ 2659184 h 4066467"/>
              <a:gd name="connsiteX1035" fmla="*/ 3965834 w 5164336"/>
              <a:gd name="connsiteY1035" fmla="*/ 2651233 h 4066467"/>
              <a:gd name="connsiteX1036" fmla="*/ 3966735 w 5164336"/>
              <a:gd name="connsiteY1036" fmla="*/ 2656583 h 4066467"/>
              <a:gd name="connsiteX1037" fmla="*/ 3967914 w 5164336"/>
              <a:gd name="connsiteY1037" fmla="*/ 2667162 h 4066467"/>
              <a:gd name="connsiteX1038" fmla="*/ 3952261 w 5164336"/>
              <a:gd name="connsiteY1038" fmla="*/ 2674469 h 4066467"/>
              <a:gd name="connsiteX1039" fmla="*/ 3988589 w 5164336"/>
              <a:gd name="connsiteY1039" fmla="*/ 2690587 h 4066467"/>
              <a:gd name="connsiteX1040" fmla="*/ 3971292 w 5164336"/>
              <a:gd name="connsiteY1040" fmla="*/ 2693047 h 4066467"/>
              <a:gd name="connsiteX1041" fmla="*/ 3954739 w 5164336"/>
              <a:gd name="connsiteY1041" fmla="*/ 2695004 h 4066467"/>
              <a:gd name="connsiteX1042" fmla="*/ 3939364 w 5164336"/>
              <a:gd name="connsiteY1042" fmla="*/ 2707540 h 4066467"/>
              <a:gd name="connsiteX1043" fmla="*/ 3974272 w 5164336"/>
              <a:gd name="connsiteY1043" fmla="*/ 2714325 h 4066467"/>
              <a:gd name="connsiteX1044" fmla="*/ 4041472 w 5164336"/>
              <a:gd name="connsiteY1044" fmla="*/ 2704747 h 4066467"/>
              <a:gd name="connsiteX1045" fmla="*/ 4041194 w 5164336"/>
              <a:gd name="connsiteY1045" fmla="*/ 2699519 h 4066467"/>
              <a:gd name="connsiteX1046" fmla="*/ 4057366 w 5164336"/>
              <a:gd name="connsiteY1046" fmla="*/ 2696194 h 4066467"/>
              <a:gd name="connsiteX1047" fmla="*/ 4156615 w 5164336"/>
              <a:gd name="connsiteY1047" fmla="*/ 2671499 h 4066467"/>
              <a:gd name="connsiteX1048" fmla="*/ 4189704 w 5164336"/>
              <a:gd name="connsiteY1048" fmla="*/ 2664347 h 4066467"/>
              <a:gd name="connsiteX1049" fmla="*/ 4273682 w 5164336"/>
              <a:gd name="connsiteY1049" fmla="*/ 2648327 h 4066467"/>
              <a:gd name="connsiteX1050" fmla="*/ 4321401 w 5164336"/>
              <a:gd name="connsiteY1050" fmla="*/ 2629140 h 4066467"/>
              <a:gd name="connsiteX1051" fmla="*/ 4351926 w 5164336"/>
              <a:gd name="connsiteY1051" fmla="*/ 2608553 h 4066467"/>
              <a:gd name="connsiteX1052" fmla="*/ 4350160 w 5164336"/>
              <a:gd name="connsiteY1052" fmla="*/ 2604328 h 4066467"/>
              <a:gd name="connsiteX1053" fmla="*/ 4366072 w 5164336"/>
              <a:gd name="connsiteY1053" fmla="*/ 2599012 h 4066467"/>
              <a:gd name="connsiteX1054" fmla="*/ 4408994 w 5164336"/>
              <a:gd name="connsiteY1054" fmla="*/ 2567896 h 4066467"/>
              <a:gd name="connsiteX1055" fmla="*/ 4424404 w 5164336"/>
              <a:gd name="connsiteY1055" fmla="*/ 2561836 h 4066467"/>
              <a:gd name="connsiteX1056" fmla="*/ 4426673 w 5164336"/>
              <a:gd name="connsiteY1056" fmla="*/ 2566805 h 4066467"/>
              <a:gd name="connsiteX1057" fmla="*/ 4475674 w 5164336"/>
              <a:gd name="connsiteY1057" fmla="*/ 2554336 h 4066467"/>
              <a:gd name="connsiteX1058" fmla="*/ 4487794 w 5164336"/>
              <a:gd name="connsiteY1058" fmla="*/ 2538580 h 4066467"/>
              <a:gd name="connsiteX1059" fmla="*/ 4501056 w 5164336"/>
              <a:gd name="connsiteY1059" fmla="*/ 2526927 h 4066467"/>
              <a:gd name="connsiteX1060" fmla="*/ 4514821 w 5164336"/>
              <a:gd name="connsiteY1060" fmla="*/ 2516018 h 4066467"/>
              <a:gd name="connsiteX1061" fmla="*/ 4576201 w 5164336"/>
              <a:gd name="connsiteY1061" fmla="*/ 2489785 h 4066467"/>
              <a:gd name="connsiteX1062" fmla="*/ 4591231 w 5164336"/>
              <a:gd name="connsiteY1062" fmla="*/ 2482356 h 4066467"/>
              <a:gd name="connsiteX1063" fmla="*/ 4668523 w 5164336"/>
              <a:gd name="connsiteY1063" fmla="*/ 2450806 h 4066467"/>
              <a:gd name="connsiteX1064" fmla="*/ 4696555 w 5164336"/>
              <a:gd name="connsiteY1064" fmla="*/ 2429733 h 4066467"/>
              <a:gd name="connsiteX1065" fmla="*/ 4693541 w 5164336"/>
              <a:gd name="connsiteY1065" fmla="*/ 2425267 h 4066467"/>
              <a:gd name="connsiteX1066" fmla="*/ 4708692 w 5164336"/>
              <a:gd name="connsiteY1066" fmla="*/ 2417215 h 4066467"/>
              <a:gd name="connsiteX1067" fmla="*/ 4705679 w 5164336"/>
              <a:gd name="connsiteY1067" fmla="*/ 2412748 h 4066467"/>
              <a:gd name="connsiteX1068" fmla="*/ 4765033 w 5164336"/>
              <a:gd name="connsiteY1068" fmla="*/ 2380298 h 4066467"/>
              <a:gd name="connsiteX1069" fmla="*/ 4762643 w 5164336"/>
              <a:gd name="connsiteY1069" fmla="*/ 2375953 h 4066467"/>
              <a:gd name="connsiteX1070" fmla="*/ 4805098 w 5164336"/>
              <a:gd name="connsiteY1070" fmla="*/ 2350568 h 4066467"/>
              <a:gd name="connsiteX1071" fmla="*/ 4802708 w 5164336"/>
              <a:gd name="connsiteY1071" fmla="*/ 2346222 h 4066467"/>
              <a:gd name="connsiteX1072" fmla="*/ 4844661 w 5164336"/>
              <a:gd name="connsiteY1072" fmla="*/ 2320093 h 4066467"/>
              <a:gd name="connsiteX1073" fmla="*/ 4913157 w 5164336"/>
              <a:gd name="connsiteY1073" fmla="*/ 2273896 h 4066467"/>
              <a:gd name="connsiteX1074" fmla="*/ 4924289 w 5164336"/>
              <a:gd name="connsiteY1074" fmla="*/ 2259889 h 4066467"/>
              <a:gd name="connsiteX1075" fmla="*/ 4937812 w 5164336"/>
              <a:gd name="connsiteY1075" fmla="*/ 2250227 h 4066467"/>
              <a:gd name="connsiteX1076" fmla="*/ 4977756 w 5164336"/>
              <a:gd name="connsiteY1076" fmla="*/ 2221120 h 4066467"/>
              <a:gd name="connsiteX1077" fmla="*/ 5016574 w 5164336"/>
              <a:gd name="connsiteY1077" fmla="*/ 2191147 h 4066467"/>
              <a:gd name="connsiteX1078" fmla="*/ 5013561 w 5164336"/>
              <a:gd name="connsiteY1078" fmla="*/ 2186680 h 4066467"/>
              <a:gd name="connsiteX1079" fmla="*/ 5026581 w 5164336"/>
              <a:gd name="connsiteY1079" fmla="*/ 2176274 h 4066467"/>
              <a:gd name="connsiteX1080" fmla="*/ 5086055 w 5164336"/>
              <a:gd name="connsiteY1080" fmla="*/ 2119914 h 4066467"/>
              <a:gd name="connsiteX1081" fmla="*/ 5098573 w 5164336"/>
              <a:gd name="connsiteY1081" fmla="*/ 2108763 h 4066467"/>
              <a:gd name="connsiteX1082" fmla="*/ 5094815 w 5164336"/>
              <a:gd name="connsiteY1082" fmla="*/ 2104798 h 4066467"/>
              <a:gd name="connsiteX1083" fmla="*/ 5131625 w 5164336"/>
              <a:gd name="connsiteY1083" fmla="*/ 2071847 h 4066467"/>
              <a:gd name="connsiteX1084" fmla="*/ 5163430 w 5164336"/>
              <a:gd name="connsiteY1084" fmla="*/ 2034690 h 4066467"/>
              <a:gd name="connsiteX1085" fmla="*/ 5164175 w 5164336"/>
              <a:gd name="connsiteY1085" fmla="*/ 2034188 h 4066467"/>
              <a:gd name="connsiteX1086" fmla="*/ 5164336 w 5164336"/>
              <a:gd name="connsiteY1086" fmla="*/ 3028449 h 4066467"/>
              <a:gd name="connsiteX1087" fmla="*/ 5147575 w 5164336"/>
              <a:gd name="connsiteY1087" fmla="*/ 3038128 h 4066467"/>
              <a:gd name="connsiteX1088" fmla="*/ 5145186 w 5164336"/>
              <a:gd name="connsiteY1088" fmla="*/ 3033783 h 4066467"/>
              <a:gd name="connsiteX1089" fmla="*/ 5142173 w 5164336"/>
              <a:gd name="connsiteY1089" fmla="*/ 3029316 h 4066467"/>
              <a:gd name="connsiteX1090" fmla="*/ 5139783 w 5164336"/>
              <a:gd name="connsiteY1090" fmla="*/ 3024970 h 4066467"/>
              <a:gd name="connsiteX1091" fmla="*/ 5001820 w 5164336"/>
              <a:gd name="connsiteY1091" fmla="*/ 3099064 h 4066467"/>
              <a:gd name="connsiteX1092" fmla="*/ 5004089 w 5164336"/>
              <a:gd name="connsiteY1092" fmla="*/ 3104033 h 4066467"/>
              <a:gd name="connsiteX1093" fmla="*/ 5006479 w 5164336"/>
              <a:gd name="connsiteY1093" fmla="*/ 3108378 h 4066467"/>
              <a:gd name="connsiteX1094" fmla="*/ 5013406 w 5164336"/>
              <a:gd name="connsiteY1094" fmla="*/ 3122662 h 4066467"/>
              <a:gd name="connsiteX1095" fmla="*/ 5015796 w 5164336"/>
              <a:gd name="connsiteY1095" fmla="*/ 3127008 h 4066467"/>
              <a:gd name="connsiteX1096" fmla="*/ 5061317 w 5164336"/>
              <a:gd name="connsiteY1096" fmla="*/ 3115804 h 4066467"/>
              <a:gd name="connsiteX1097" fmla="*/ 5093888 w 5164336"/>
              <a:gd name="connsiteY1097" fmla="*/ 3127957 h 4066467"/>
              <a:gd name="connsiteX1098" fmla="*/ 5095533 w 5164336"/>
              <a:gd name="connsiteY1098" fmla="*/ 3132804 h 4066467"/>
              <a:gd name="connsiteX1099" fmla="*/ 5116397 w 5164336"/>
              <a:gd name="connsiteY1099" fmla="*/ 3121982 h 4066467"/>
              <a:gd name="connsiteX1100" fmla="*/ 5128727 w 5164336"/>
              <a:gd name="connsiteY1100" fmla="*/ 3145079 h 4066467"/>
              <a:gd name="connsiteX1101" fmla="*/ 5149089 w 5164336"/>
              <a:gd name="connsiteY1101" fmla="*/ 3133512 h 4066467"/>
              <a:gd name="connsiteX1102" fmla="*/ 5163860 w 5164336"/>
              <a:gd name="connsiteY1102" fmla="*/ 3147379 h 4066467"/>
              <a:gd name="connsiteX1103" fmla="*/ 5163872 w 5164336"/>
              <a:gd name="connsiteY1103" fmla="*/ 3540028 h 4066467"/>
              <a:gd name="connsiteX1104" fmla="*/ 5163249 w 5164336"/>
              <a:gd name="connsiteY1104" fmla="*/ 3539907 h 4066467"/>
              <a:gd name="connsiteX1105" fmla="*/ 5161326 w 5164336"/>
              <a:gd name="connsiteY1105" fmla="*/ 3529830 h 4066467"/>
              <a:gd name="connsiteX1106" fmla="*/ 5045180 w 5164336"/>
              <a:gd name="connsiteY1106" fmla="*/ 3584878 h 4066467"/>
              <a:gd name="connsiteX1107" fmla="*/ 5046825 w 5164336"/>
              <a:gd name="connsiteY1107" fmla="*/ 3589725 h 4066467"/>
              <a:gd name="connsiteX1108" fmla="*/ 4951646 w 5164336"/>
              <a:gd name="connsiteY1108" fmla="*/ 3630089 h 4066467"/>
              <a:gd name="connsiteX1109" fmla="*/ 4903304 w 5164336"/>
              <a:gd name="connsiteY1109" fmla="*/ 3649154 h 4066467"/>
              <a:gd name="connsiteX1110" fmla="*/ 4875028 w 5164336"/>
              <a:gd name="connsiteY1110" fmla="*/ 3648186 h 4066467"/>
              <a:gd name="connsiteX1111" fmla="*/ 4873383 w 5164336"/>
              <a:gd name="connsiteY1111" fmla="*/ 3643338 h 4066467"/>
              <a:gd name="connsiteX1112" fmla="*/ 4798651 w 5164336"/>
              <a:gd name="connsiteY1112" fmla="*/ 3665036 h 4066467"/>
              <a:gd name="connsiteX1113" fmla="*/ 4750049 w 5164336"/>
              <a:gd name="connsiteY1113" fmla="*/ 3682110 h 4066467"/>
              <a:gd name="connsiteX1114" fmla="*/ 4704235 w 5164336"/>
              <a:gd name="connsiteY1114" fmla="*/ 3708136 h 4066467"/>
              <a:gd name="connsiteX1115" fmla="*/ 4687597 w 5164336"/>
              <a:gd name="connsiteY1115" fmla="*/ 3740479 h 4066467"/>
              <a:gd name="connsiteX1116" fmla="*/ 4738850 w 5164336"/>
              <a:gd name="connsiteY1116" fmla="*/ 3729742 h 4066467"/>
              <a:gd name="connsiteX1117" fmla="*/ 4763714 w 5164336"/>
              <a:gd name="connsiteY1117" fmla="*/ 3721638 h 4066467"/>
              <a:gd name="connsiteX1118" fmla="*/ 4862824 w 5164336"/>
              <a:gd name="connsiteY1118" fmla="*/ 3694329 h 4066467"/>
              <a:gd name="connsiteX1119" fmla="*/ 4913314 w 5164336"/>
              <a:gd name="connsiteY1119" fmla="*/ 3680856 h 4066467"/>
              <a:gd name="connsiteX1120" fmla="*/ 4915583 w 5164336"/>
              <a:gd name="connsiteY1120" fmla="*/ 3685825 h 4066467"/>
              <a:gd name="connsiteX1121" fmla="*/ 4963926 w 5164336"/>
              <a:gd name="connsiteY1121" fmla="*/ 3666760 h 4066467"/>
              <a:gd name="connsiteX1122" fmla="*/ 4986261 w 5164336"/>
              <a:gd name="connsiteY1122" fmla="*/ 3651695 h 4066467"/>
              <a:gd name="connsiteX1123" fmla="*/ 5008597 w 5164336"/>
              <a:gd name="connsiteY1123" fmla="*/ 3636631 h 4066467"/>
              <a:gd name="connsiteX1124" fmla="*/ 5052021 w 5164336"/>
              <a:gd name="connsiteY1124" fmla="*/ 3606260 h 4066467"/>
              <a:gd name="connsiteX1125" fmla="*/ 5058324 w 5164336"/>
              <a:gd name="connsiteY1125" fmla="*/ 3620423 h 4066467"/>
              <a:gd name="connsiteX1126" fmla="*/ 5067399 w 5164336"/>
              <a:gd name="connsiteY1126" fmla="*/ 3640299 h 4066467"/>
              <a:gd name="connsiteX1127" fmla="*/ 5022728 w 5164336"/>
              <a:gd name="connsiteY1127" fmla="*/ 3670427 h 4066467"/>
              <a:gd name="connsiteX1128" fmla="*/ 5024997 w 5164336"/>
              <a:gd name="connsiteY1128" fmla="*/ 3675397 h 4066467"/>
              <a:gd name="connsiteX1129" fmla="*/ 5026642 w 5164336"/>
              <a:gd name="connsiteY1129" fmla="*/ 3680244 h 4066467"/>
              <a:gd name="connsiteX1130" fmla="*/ 4987530 w 5164336"/>
              <a:gd name="connsiteY1130" fmla="*/ 3725038 h 4066467"/>
              <a:gd name="connsiteX1131" fmla="*/ 4970755 w 5164336"/>
              <a:gd name="connsiteY1131" fmla="*/ 3754767 h 4066467"/>
              <a:gd name="connsiteX1132" fmla="*/ 4945648 w 5164336"/>
              <a:gd name="connsiteY1132" fmla="*/ 3764118 h 4066467"/>
              <a:gd name="connsiteX1133" fmla="*/ 4949562 w 5164336"/>
              <a:gd name="connsiteY1133" fmla="*/ 3773934 h 4066467"/>
              <a:gd name="connsiteX1134" fmla="*/ 4899228 w 5164336"/>
              <a:gd name="connsiteY1134" fmla="*/ 3793259 h 4066467"/>
              <a:gd name="connsiteX1135" fmla="*/ 4900873 w 5164336"/>
              <a:gd name="connsiteY1135" fmla="*/ 3798107 h 4066467"/>
              <a:gd name="connsiteX1136" fmla="*/ 4779672 w 5164336"/>
              <a:gd name="connsiteY1136" fmla="*/ 3862522 h 4066467"/>
              <a:gd name="connsiteX1137" fmla="*/ 4754184 w 5164336"/>
              <a:gd name="connsiteY1137" fmla="*/ 3870505 h 4066467"/>
              <a:gd name="connsiteX1138" fmla="*/ 4729597 w 5164336"/>
              <a:gd name="connsiteY1138" fmla="*/ 3883838 h 4066467"/>
              <a:gd name="connsiteX1139" fmla="*/ 4625276 w 5164336"/>
              <a:gd name="connsiteY1139" fmla="*/ 3914662 h 4066467"/>
              <a:gd name="connsiteX1140" fmla="*/ 4598784 w 5164336"/>
              <a:gd name="connsiteY1140" fmla="*/ 3921156 h 4066467"/>
              <a:gd name="connsiteX1141" fmla="*/ 4572794 w 5164336"/>
              <a:gd name="connsiteY1141" fmla="*/ 3928394 h 4066467"/>
              <a:gd name="connsiteX1142" fmla="*/ 4467849 w 5164336"/>
              <a:gd name="connsiteY1142" fmla="*/ 3959097 h 4066467"/>
              <a:gd name="connsiteX1143" fmla="*/ 4465926 w 5164336"/>
              <a:gd name="connsiteY1143" fmla="*/ 3949021 h 4066467"/>
              <a:gd name="connsiteX1144" fmla="*/ 4543756 w 5164336"/>
              <a:gd name="connsiteY1144" fmla="*/ 3924691 h 4066467"/>
              <a:gd name="connsiteX1145" fmla="*/ 4568603 w 5164336"/>
              <a:gd name="connsiteY1145" fmla="*/ 3913349 h 4066467"/>
              <a:gd name="connsiteX1146" fmla="*/ 4489872 w 5164336"/>
              <a:gd name="connsiteY1146" fmla="*/ 3932329 h 4066467"/>
              <a:gd name="connsiteX1147" fmla="*/ 4437009 w 5164336"/>
              <a:gd name="connsiteY1147" fmla="*/ 3944693 h 4066467"/>
              <a:gd name="connsiteX1148" fmla="*/ 4409513 w 5164336"/>
              <a:gd name="connsiteY1148" fmla="*/ 3949699 h 4066467"/>
              <a:gd name="connsiteX1149" fmla="*/ 4410414 w 5164336"/>
              <a:gd name="connsiteY1149" fmla="*/ 3955049 h 4066467"/>
              <a:gd name="connsiteX1150" fmla="*/ 4383542 w 5164336"/>
              <a:gd name="connsiteY1150" fmla="*/ 3960175 h 4066467"/>
              <a:gd name="connsiteX1151" fmla="*/ 4302923 w 5164336"/>
              <a:gd name="connsiteY1151" fmla="*/ 3975554 h 4066467"/>
              <a:gd name="connsiteX1152" fmla="*/ 4304447 w 5164336"/>
              <a:gd name="connsiteY1152" fmla="*/ 3981025 h 4066467"/>
              <a:gd name="connsiteX1153" fmla="*/ 4196938 w 5164336"/>
              <a:gd name="connsiteY1153" fmla="*/ 3998292 h 4066467"/>
              <a:gd name="connsiteX1154" fmla="*/ 4034644 w 5164336"/>
              <a:gd name="connsiteY1154" fmla="*/ 4017848 h 4066467"/>
              <a:gd name="connsiteX1155" fmla="*/ 4007632 w 5164336"/>
              <a:gd name="connsiteY1155" fmla="*/ 4020360 h 4066467"/>
              <a:gd name="connsiteX1156" fmla="*/ 3927342 w 5164336"/>
              <a:gd name="connsiteY1156" fmla="*/ 4027393 h 4066467"/>
              <a:gd name="connsiteX1157" fmla="*/ 3927741 w 5164336"/>
              <a:gd name="connsiteY1157" fmla="*/ 4031998 h 4066467"/>
              <a:gd name="connsiteX1158" fmla="*/ 3900850 w 5164336"/>
              <a:gd name="connsiteY1158" fmla="*/ 4033887 h 4066467"/>
              <a:gd name="connsiteX1159" fmla="*/ 3901007 w 5164336"/>
              <a:gd name="connsiteY1159" fmla="*/ 4039739 h 4066467"/>
              <a:gd name="connsiteX1160" fmla="*/ 3848092 w 5164336"/>
              <a:gd name="connsiteY1160" fmla="*/ 4042391 h 4066467"/>
              <a:gd name="connsiteX1161" fmla="*/ 3820144 w 5164336"/>
              <a:gd name="connsiteY1161" fmla="*/ 4033077 h 4066467"/>
              <a:gd name="connsiteX1162" fmla="*/ 3766313 w 5164336"/>
              <a:gd name="connsiteY1162" fmla="*/ 4050429 h 4066467"/>
              <a:gd name="connsiteX1163" fmla="*/ 3738695 w 5164336"/>
              <a:gd name="connsiteY1163" fmla="*/ 4056057 h 4066467"/>
              <a:gd name="connsiteX1164" fmla="*/ 3737726 w 5164336"/>
              <a:gd name="connsiteY1164" fmla="*/ 4061044 h 4066467"/>
              <a:gd name="connsiteX1165" fmla="*/ 3655808 w 5164336"/>
              <a:gd name="connsiteY1165" fmla="*/ 4066467 h 4066467"/>
              <a:gd name="connsiteX1166" fmla="*/ 3629402 w 5164336"/>
              <a:gd name="connsiteY1166" fmla="*/ 4065862 h 4066467"/>
              <a:gd name="connsiteX1167" fmla="*/ 3602875 w 5164336"/>
              <a:gd name="connsiteY1167" fmla="*/ 4065881 h 4066467"/>
              <a:gd name="connsiteX1168" fmla="*/ 3575914 w 5164336"/>
              <a:gd name="connsiteY1168" fmla="*/ 4054818 h 4066467"/>
              <a:gd name="connsiteX1169" fmla="*/ 3522255 w 5164336"/>
              <a:gd name="connsiteY1169" fmla="*/ 4057972 h 4066467"/>
              <a:gd name="connsiteX1170" fmla="*/ 3467937 w 5164336"/>
              <a:gd name="connsiteY1170" fmla="*/ 4054529 h 4066467"/>
              <a:gd name="connsiteX1171" fmla="*/ 3277641 w 5164336"/>
              <a:gd name="connsiteY1171" fmla="*/ 4031770 h 4066467"/>
              <a:gd name="connsiteX1172" fmla="*/ 3252343 w 5164336"/>
              <a:gd name="connsiteY1172" fmla="*/ 4028794 h 4066467"/>
              <a:gd name="connsiteX1173" fmla="*/ 3156105 w 5164336"/>
              <a:gd name="connsiteY1173" fmla="*/ 4034668 h 4066467"/>
              <a:gd name="connsiteX1174" fmla="*/ 2979350 w 5164336"/>
              <a:gd name="connsiteY1174" fmla="*/ 4005485 h 4066467"/>
              <a:gd name="connsiteX1175" fmla="*/ 2925014 w 5164336"/>
              <a:gd name="connsiteY1175" fmla="*/ 3998804 h 4066467"/>
              <a:gd name="connsiteX1176" fmla="*/ 2871024 w 5164336"/>
              <a:gd name="connsiteY1176" fmla="*/ 3987016 h 4066467"/>
              <a:gd name="connsiteX1177" fmla="*/ 2765018 w 5164336"/>
              <a:gd name="connsiteY1177" fmla="*/ 3959942 h 4066467"/>
              <a:gd name="connsiteX1178" fmla="*/ 2681039 w 5164336"/>
              <a:gd name="connsiteY1178" fmla="*/ 3952674 h 4066467"/>
              <a:gd name="connsiteX1179" fmla="*/ 2577093 w 5164336"/>
              <a:gd name="connsiteY1179" fmla="*/ 3915004 h 4066467"/>
              <a:gd name="connsiteX1180" fmla="*/ 2524938 w 5164336"/>
              <a:gd name="connsiteY1180" fmla="*/ 3897103 h 4066467"/>
              <a:gd name="connsiteX1181" fmla="*/ 2472783 w 5164336"/>
              <a:gd name="connsiteY1181" fmla="*/ 3879203 h 4066467"/>
              <a:gd name="connsiteX1182" fmla="*/ 2468975 w 5164336"/>
              <a:gd name="connsiteY1182" fmla="*/ 3888813 h 4066467"/>
              <a:gd name="connsiteX1183" fmla="*/ 2441547 w 5164336"/>
              <a:gd name="connsiteY1183" fmla="*/ 3883481 h 4066467"/>
              <a:gd name="connsiteX1184" fmla="*/ 2389755 w 5164336"/>
              <a:gd name="connsiteY1184" fmla="*/ 3863711 h 4066467"/>
              <a:gd name="connsiteX1185" fmla="*/ 2259351 w 5164336"/>
              <a:gd name="connsiteY1185" fmla="*/ 3815723 h 4066467"/>
              <a:gd name="connsiteX1186" fmla="*/ 2130539 w 5164336"/>
              <a:gd name="connsiteY1186" fmla="*/ 3762869 h 4066467"/>
              <a:gd name="connsiteX1187" fmla="*/ 2080340 w 5164336"/>
              <a:gd name="connsiteY1187" fmla="*/ 3738234 h 4066467"/>
              <a:gd name="connsiteX1188" fmla="*/ 2016428 w 5164336"/>
              <a:gd name="connsiteY1188" fmla="*/ 3710932 h 4066467"/>
              <a:gd name="connsiteX1189" fmla="*/ 1952134 w 5164336"/>
              <a:gd name="connsiteY1189" fmla="*/ 3682263 h 4066467"/>
              <a:gd name="connsiteX1190" fmla="*/ 1928775 w 5164336"/>
              <a:gd name="connsiteY1190" fmla="*/ 3669314 h 4066467"/>
              <a:gd name="connsiteX1191" fmla="*/ 1856065 w 5164336"/>
              <a:gd name="connsiteY1191" fmla="*/ 3627365 h 4066467"/>
              <a:gd name="connsiteX1192" fmla="*/ 1853226 w 5164336"/>
              <a:gd name="connsiteY1192" fmla="*/ 3631988 h 4066467"/>
              <a:gd name="connsiteX1193" fmla="*/ 1805745 w 5164336"/>
              <a:gd name="connsiteY1193" fmla="*/ 3603353 h 4066467"/>
              <a:gd name="connsiteX1194" fmla="*/ 1803651 w 5164336"/>
              <a:gd name="connsiteY1194" fmla="*/ 3607474 h 4066467"/>
              <a:gd name="connsiteX1195" fmla="*/ 1686300 w 5164336"/>
              <a:gd name="connsiteY1195" fmla="*/ 3532267 h 4066467"/>
              <a:gd name="connsiteX1196" fmla="*/ 1548532 w 5164336"/>
              <a:gd name="connsiteY1196" fmla="*/ 3435627 h 4066467"/>
              <a:gd name="connsiteX1197" fmla="*/ 1481380 w 5164336"/>
              <a:gd name="connsiteY1197" fmla="*/ 3385055 h 4066467"/>
              <a:gd name="connsiteX1198" fmla="*/ 1392340 w 5164336"/>
              <a:gd name="connsiteY1198" fmla="*/ 3317292 h 4066467"/>
              <a:gd name="connsiteX1199" fmla="*/ 1304911 w 5164336"/>
              <a:gd name="connsiteY1199" fmla="*/ 3247902 h 4066467"/>
              <a:gd name="connsiteX1200" fmla="*/ 1301569 w 5164336"/>
              <a:gd name="connsiteY1200" fmla="*/ 3251780 h 4066467"/>
              <a:gd name="connsiteX1201" fmla="*/ 1137219 w 5164336"/>
              <a:gd name="connsiteY1201" fmla="*/ 3098870 h 4066467"/>
              <a:gd name="connsiteX1202" fmla="*/ 1121651 w 5164336"/>
              <a:gd name="connsiteY1202" fmla="*/ 3075791 h 4066467"/>
              <a:gd name="connsiteX1203" fmla="*/ 1165426 w 5164336"/>
              <a:gd name="connsiteY1203" fmla="*/ 3110175 h 4066467"/>
              <a:gd name="connsiteX1204" fmla="*/ 1184959 w 5164336"/>
              <a:gd name="connsiteY1204" fmla="*/ 3129497 h 4066467"/>
              <a:gd name="connsiteX1205" fmla="*/ 1249514 w 5164336"/>
              <a:gd name="connsiteY1205" fmla="*/ 3183444 h 4066467"/>
              <a:gd name="connsiteX1206" fmla="*/ 1256821 w 5164336"/>
              <a:gd name="connsiteY1206" fmla="*/ 3175808 h 4066467"/>
              <a:gd name="connsiteX1207" fmla="*/ 1239885 w 5164336"/>
              <a:gd name="connsiteY1207" fmla="*/ 3153110 h 4066467"/>
              <a:gd name="connsiteX1208" fmla="*/ 1203416 w 5164336"/>
              <a:gd name="connsiteY1208" fmla="*/ 3111091 h 4066467"/>
              <a:gd name="connsiteX1209" fmla="*/ 1157874 w 5164336"/>
              <a:gd name="connsiteY1209" fmla="*/ 3072483 h 4066467"/>
              <a:gd name="connsiteX1210" fmla="*/ 1099638 w 5164336"/>
              <a:gd name="connsiteY1210" fmla="*/ 3012648 h 4066467"/>
              <a:gd name="connsiteX1211" fmla="*/ 1148989 w 5164336"/>
              <a:gd name="connsiteY1211" fmla="*/ 3041647 h 4066467"/>
              <a:gd name="connsiteX1212" fmla="*/ 1192020 w 5164336"/>
              <a:gd name="connsiteY1212" fmla="*/ 3076532 h 4066467"/>
              <a:gd name="connsiteX1213" fmla="*/ 1231830 w 5164336"/>
              <a:gd name="connsiteY1213" fmla="*/ 3114673 h 4066467"/>
              <a:gd name="connsiteX1214" fmla="*/ 1252108 w 5164336"/>
              <a:gd name="connsiteY1214" fmla="*/ 3133493 h 4066467"/>
              <a:gd name="connsiteX1215" fmla="*/ 1272385 w 5164336"/>
              <a:gd name="connsiteY1215" fmla="*/ 3152312 h 4066467"/>
              <a:gd name="connsiteX1216" fmla="*/ 1275727 w 5164336"/>
              <a:gd name="connsiteY1216" fmla="*/ 3148434 h 4066467"/>
              <a:gd name="connsiteX1217" fmla="*/ 1357945 w 5164336"/>
              <a:gd name="connsiteY1217" fmla="*/ 3221339 h 4066467"/>
              <a:gd name="connsiteX1218" fmla="*/ 1424716 w 5164336"/>
              <a:gd name="connsiteY1218" fmla="*/ 3270543 h 4066467"/>
              <a:gd name="connsiteX1219" fmla="*/ 1518327 w 5164336"/>
              <a:gd name="connsiteY1219" fmla="*/ 3331432 h 4066467"/>
              <a:gd name="connsiteX1220" fmla="*/ 1679799 w 5164336"/>
              <a:gd name="connsiteY1220" fmla="*/ 3435915 h 4066467"/>
              <a:gd name="connsiteX1221" fmla="*/ 1651367 w 5164336"/>
              <a:gd name="connsiteY1221" fmla="*/ 3429094 h 4066467"/>
              <a:gd name="connsiteX1222" fmla="*/ 1780042 w 5164336"/>
              <a:gd name="connsiteY1222" fmla="*/ 3502621 h 4066467"/>
              <a:gd name="connsiteX1223" fmla="*/ 1911367 w 5164336"/>
              <a:gd name="connsiteY1223" fmla="*/ 3582484 h 4066467"/>
              <a:gd name="connsiteX1224" fmla="*/ 1889721 w 5164336"/>
              <a:gd name="connsiteY1224" fmla="*/ 3564046 h 4066467"/>
              <a:gd name="connsiteX1225" fmla="*/ 1872162 w 5164336"/>
              <a:gd name="connsiteY1225" fmla="*/ 3541227 h 4066467"/>
              <a:gd name="connsiteX1226" fmla="*/ 1851261 w 5164336"/>
              <a:gd name="connsiteY1226" fmla="*/ 3522286 h 4066467"/>
              <a:gd name="connsiteX1227" fmla="*/ 1756317 w 5164336"/>
              <a:gd name="connsiteY1227" fmla="*/ 3468254 h 4066467"/>
              <a:gd name="connsiteX1228" fmla="*/ 1688075 w 5164336"/>
              <a:gd name="connsiteY1228" fmla="*/ 3423292 h 4066467"/>
              <a:gd name="connsiteX1229" fmla="*/ 1466774 w 5164336"/>
              <a:gd name="connsiteY1229" fmla="*/ 3263840 h 4066467"/>
              <a:gd name="connsiteX1230" fmla="*/ 1463935 w 5164336"/>
              <a:gd name="connsiteY1230" fmla="*/ 3268463 h 4066467"/>
              <a:gd name="connsiteX1231" fmla="*/ 1460594 w 5164336"/>
              <a:gd name="connsiteY1231" fmla="*/ 3272342 h 4066467"/>
              <a:gd name="connsiteX1232" fmla="*/ 1379986 w 5164336"/>
              <a:gd name="connsiteY1232" fmla="*/ 3197808 h 4066467"/>
              <a:gd name="connsiteX1233" fmla="*/ 1383327 w 5164336"/>
              <a:gd name="connsiteY1233" fmla="*/ 3193930 h 4066467"/>
              <a:gd name="connsiteX1234" fmla="*/ 1362807 w 5164336"/>
              <a:gd name="connsiteY1234" fmla="*/ 3176357 h 4066467"/>
              <a:gd name="connsiteX1235" fmla="*/ 1294305 w 5164336"/>
              <a:gd name="connsiteY1235" fmla="*/ 3129405 h 4066467"/>
              <a:gd name="connsiteX1236" fmla="*/ 1254373 w 5164336"/>
              <a:gd name="connsiteY1236" fmla="*/ 3091887 h 4066467"/>
              <a:gd name="connsiteX1237" fmla="*/ 1225713 w 5164336"/>
              <a:gd name="connsiteY1237" fmla="*/ 3042976 h 4066467"/>
              <a:gd name="connsiteX1238" fmla="*/ 1206803 w 5164336"/>
              <a:gd name="connsiteY1238" fmla="*/ 3023776 h 4066467"/>
              <a:gd name="connsiteX1239" fmla="*/ 1202838 w 5164336"/>
              <a:gd name="connsiteY1239" fmla="*/ 3027533 h 4066467"/>
              <a:gd name="connsiteX1240" fmla="*/ 1111703 w 5164336"/>
              <a:gd name="connsiteY1240" fmla="*/ 2963891 h 4066467"/>
              <a:gd name="connsiteX1241" fmla="*/ 1074247 w 5164336"/>
              <a:gd name="connsiteY1241" fmla="*/ 2923620 h 4066467"/>
              <a:gd name="connsiteX1242" fmla="*/ 979560 w 5164336"/>
              <a:gd name="connsiteY1242" fmla="*/ 2825004 h 4066467"/>
              <a:gd name="connsiteX1243" fmla="*/ 999143 w 5164336"/>
              <a:gd name="connsiteY1243" fmla="*/ 2807464 h 4066467"/>
              <a:gd name="connsiteX1244" fmla="*/ 959955 w 5164336"/>
              <a:gd name="connsiteY1244" fmla="*/ 2769444 h 4066467"/>
              <a:gd name="connsiteX1245" fmla="*/ 942777 w 5164336"/>
              <a:gd name="connsiteY1245" fmla="*/ 2747992 h 4066467"/>
              <a:gd name="connsiteX1246" fmla="*/ 875310 w 5164336"/>
              <a:gd name="connsiteY1246" fmla="*/ 2662429 h 4066467"/>
              <a:gd name="connsiteX1247" fmla="*/ 842322 w 5164336"/>
              <a:gd name="connsiteY1247" fmla="*/ 2619146 h 4066467"/>
              <a:gd name="connsiteX1248" fmla="*/ 822165 w 5164336"/>
              <a:gd name="connsiteY1248" fmla="*/ 2599703 h 4066467"/>
              <a:gd name="connsiteX1249" fmla="*/ 790666 w 5164336"/>
              <a:gd name="connsiteY1249" fmla="*/ 2555415 h 4066467"/>
              <a:gd name="connsiteX1250" fmla="*/ 759287 w 5164336"/>
              <a:gd name="connsiteY1250" fmla="*/ 2510504 h 4066467"/>
              <a:gd name="connsiteX1251" fmla="*/ 714211 w 5164336"/>
              <a:gd name="connsiteY1251" fmla="*/ 2442877 h 4066467"/>
              <a:gd name="connsiteX1252" fmla="*/ 682451 w 5164336"/>
              <a:gd name="connsiteY1252" fmla="*/ 2396599 h 4066467"/>
              <a:gd name="connsiteX1253" fmla="*/ 649583 w 5164336"/>
              <a:gd name="connsiteY1253" fmla="*/ 2352691 h 4066467"/>
              <a:gd name="connsiteX1254" fmla="*/ 644614 w 5164336"/>
              <a:gd name="connsiteY1254" fmla="*/ 2354960 h 4066467"/>
              <a:gd name="connsiteX1255" fmla="*/ 616837 w 5164336"/>
              <a:gd name="connsiteY1255" fmla="*/ 2308161 h 4066467"/>
              <a:gd name="connsiteX1256" fmla="*/ 602758 w 5164336"/>
              <a:gd name="connsiteY1256" fmla="*/ 2284078 h 4066467"/>
              <a:gd name="connsiteX1257" fmla="*/ 584508 w 5164336"/>
              <a:gd name="connsiteY1257" fmla="*/ 2294762 h 4066467"/>
              <a:gd name="connsiteX1258" fmla="*/ 553251 w 5164336"/>
              <a:gd name="connsiteY1258" fmla="*/ 2249227 h 4066467"/>
              <a:gd name="connsiteX1259" fmla="*/ 539795 w 5164336"/>
              <a:gd name="connsiteY1259" fmla="*/ 2225265 h 4066467"/>
              <a:gd name="connsiteX1260" fmla="*/ 523688 w 5164336"/>
              <a:gd name="connsiteY1260" fmla="*/ 2171679 h 4066467"/>
              <a:gd name="connsiteX1261" fmla="*/ 549734 w 5164336"/>
              <a:gd name="connsiteY1261" fmla="*/ 2220728 h 4066467"/>
              <a:gd name="connsiteX1262" fmla="*/ 572626 w 5164336"/>
              <a:gd name="connsiteY1262" fmla="*/ 2239409 h 4066467"/>
              <a:gd name="connsiteX1263" fmla="*/ 545836 w 5164336"/>
              <a:gd name="connsiteY1263" fmla="*/ 2190862 h 4066467"/>
              <a:gd name="connsiteX1264" fmla="*/ 495493 w 5164336"/>
              <a:gd name="connsiteY1264" fmla="*/ 2093750 h 4066467"/>
              <a:gd name="connsiteX1265" fmla="*/ 479180 w 5164336"/>
              <a:gd name="connsiteY1265" fmla="*/ 2071173 h 4066467"/>
              <a:gd name="connsiteX1266" fmla="*/ 474211 w 5164336"/>
              <a:gd name="connsiteY1266" fmla="*/ 2073441 h 4066467"/>
              <a:gd name="connsiteX1267" fmla="*/ 469865 w 5164336"/>
              <a:gd name="connsiteY1267" fmla="*/ 2075831 h 4066467"/>
              <a:gd name="connsiteX1268" fmla="*/ 457275 w 5164336"/>
              <a:gd name="connsiteY1268" fmla="*/ 2050743 h 4066467"/>
              <a:gd name="connsiteX1269" fmla="*/ 413428 w 5164336"/>
              <a:gd name="connsiteY1269" fmla="*/ 1980121 h 4066467"/>
              <a:gd name="connsiteX1270" fmla="*/ 411400 w 5164336"/>
              <a:gd name="connsiteY1270" fmla="*/ 1950618 h 4066467"/>
              <a:gd name="connsiteX1271" fmla="*/ 407054 w 5164336"/>
              <a:gd name="connsiteY1271" fmla="*/ 1953008 h 4066467"/>
              <a:gd name="connsiteX1272" fmla="*/ 343703 w 5164336"/>
              <a:gd name="connsiteY1272" fmla="*/ 1799677 h 4066467"/>
              <a:gd name="connsiteX1273" fmla="*/ 333849 w 5164336"/>
              <a:gd name="connsiteY1273" fmla="*/ 1773828 h 4066467"/>
              <a:gd name="connsiteX1274" fmla="*/ 323994 w 5164336"/>
              <a:gd name="connsiteY1274" fmla="*/ 1747978 h 4066467"/>
              <a:gd name="connsiteX1275" fmla="*/ 274100 w 5164336"/>
              <a:gd name="connsiteY1275" fmla="*/ 1618610 h 4066467"/>
              <a:gd name="connsiteX1276" fmla="*/ 269130 w 5164336"/>
              <a:gd name="connsiteY1276" fmla="*/ 1620878 h 4066467"/>
              <a:gd name="connsiteX1277" fmla="*/ 276407 w 5164336"/>
              <a:gd name="connsiteY1277" fmla="*/ 1676629 h 4066467"/>
              <a:gd name="connsiteX1278" fmla="*/ 319183 w 5164336"/>
              <a:gd name="connsiteY1278" fmla="*/ 1779386 h 4066467"/>
              <a:gd name="connsiteX1279" fmla="*/ 314372 w 5164336"/>
              <a:gd name="connsiteY1279" fmla="*/ 1810794 h 4066467"/>
              <a:gd name="connsiteX1280" fmla="*/ 334704 w 5164336"/>
              <a:gd name="connsiteY1280" fmla="*/ 1862614 h 4066467"/>
              <a:gd name="connsiteX1281" fmla="*/ 339673 w 5164336"/>
              <a:gd name="connsiteY1281" fmla="*/ 1860346 h 4066467"/>
              <a:gd name="connsiteX1282" fmla="*/ 361252 w 5164336"/>
              <a:gd name="connsiteY1282" fmla="*/ 1912408 h 4066467"/>
              <a:gd name="connsiteX1283" fmla="*/ 445642 w 5164336"/>
              <a:gd name="connsiteY1283" fmla="*/ 2087294 h 4066467"/>
              <a:gd name="connsiteX1284" fmla="*/ 458232 w 5164336"/>
              <a:gd name="connsiteY1284" fmla="*/ 2112381 h 4066467"/>
              <a:gd name="connsiteX1285" fmla="*/ 487879 w 5164336"/>
              <a:gd name="connsiteY1285" fmla="*/ 2159543 h 4066467"/>
              <a:gd name="connsiteX1286" fmla="*/ 513925 w 5164336"/>
              <a:gd name="connsiteY1286" fmla="*/ 2208593 h 4066467"/>
              <a:gd name="connsiteX1287" fmla="*/ 571973 w 5164336"/>
              <a:gd name="connsiteY1287" fmla="*/ 2302675 h 4066467"/>
              <a:gd name="connsiteX1288" fmla="*/ 600549 w 5164336"/>
              <a:gd name="connsiteY1288" fmla="*/ 2381972 h 4066467"/>
              <a:gd name="connsiteX1289" fmla="*/ 651359 w 5164336"/>
              <a:gd name="connsiteY1289" fmla="*/ 2473353 h 4066467"/>
              <a:gd name="connsiteX1290" fmla="*/ 582802 w 5164336"/>
              <a:gd name="connsiteY1290" fmla="*/ 2393400 h 4066467"/>
              <a:gd name="connsiteX1291" fmla="*/ 568723 w 5164336"/>
              <a:gd name="connsiteY1291" fmla="*/ 2369317 h 4066467"/>
              <a:gd name="connsiteX1292" fmla="*/ 573068 w 5164336"/>
              <a:gd name="connsiteY1292" fmla="*/ 2366928 h 4066467"/>
              <a:gd name="connsiteX1293" fmla="*/ 534675 w 5164336"/>
              <a:gd name="connsiteY1293" fmla="*/ 2291544 h 4066467"/>
              <a:gd name="connsiteX1294" fmla="*/ 489581 w 5164336"/>
              <a:gd name="connsiteY1294" fmla="*/ 2220679 h 4066467"/>
              <a:gd name="connsiteX1295" fmla="*/ 485235 w 5164336"/>
              <a:gd name="connsiteY1295" fmla="*/ 2223069 h 4066467"/>
              <a:gd name="connsiteX1296" fmla="*/ 429161 w 5164336"/>
              <a:gd name="connsiteY1296" fmla="*/ 2125490 h 4066467"/>
              <a:gd name="connsiteX1297" fmla="*/ 404604 w 5164336"/>
              <a:gd name="connsiteY1297" fmla="*/ 2075436 h 4066467"/>
              <a:gd name="connsiteX1298" fmla="*/ 400258 w 5164336"/>
              <a:gd name="connsiteY1298" fmla="*/ 2077825 h 4066467"/>
              <a:gd name="connsiteX1299" fmla="*/ 320699 w 5164336"/>
              <a:gd name="connsiteY1299" fmla="*/ 1898057 h 4066467"/>
              <a:gd name="connsiteX1300" fmla="*/ 289265 w 5164336"/>
              <a:gd name="connsiteY1300" fmla="*/ 1820145 h 4066467"/>
              <a:gd name="connsiteX1301" fmla="*/ 274563 w 5164336"/>
              <a:gd name="connsiteY1301" fmla="*/ 1795941 h 4066467"/>
              <a:gd name="connsiteX1302" fmla="*/ 269715 w 5164336"/>
              <a:gd name="connsiteY1302" fmla="*/ 1797586 h 4066467"/>
              <a:gd name="connsiteX1303" fmla="*/ 250249 w 5164336"/>
              <a:gd name="connsiteY1303" fmla="*/ 1744640 h 4066467"/>
              <a:gd name="connsiteX1304" fmla="*/ 213931 w 5164336"/>
              <a:gd name="connsiteY1304" fmla="*/ 1638611 h 4066467"/>
              <a:gd name="connsiteX1305" fmla="*/ 205184 w 5164336"/>
              <a:gd name="connsiteY1305" fmla="*/ 1610389 h 4066467"/>
              <a:gd name="connsiteX1306" fmla="*/ 197061 w 5164336"/>
              <a:gd name="connsiteY1306" fmla="*/ 1582289 h 4066467"/>
              <a:gd name="connsiteX1307" fmla="*/ 176227 w 5164336"/>
              <a:gd name="connsiteY1307" fmla="*/ 1529724 h 4066467"/>
              <a:gd name="connsiteX1308" fmla="*/ 160241 w 5164336"/>
              <a:gd name="connsiteY1308" fmla="*/ 1475514 h 4066467"/>
              <a:gd name="connsiteX1309" fmla="*/ 145865 w 5164336"/>
              <a:gd name="connsiteY1309" fmla="*/ 1419677 h 4066467"/>
              <a:gd name="connsiteX1310" fmla="*/ 140394 w 5164336"/>
              <a:gd name="connsiteY1310" fmla="*/ 1421201 h 4066467"/>
              <a:gd name="connsiteX1311" fmla="*/ 120267 w 5164336"/>
              <a:gd name="connsiteY1311" fmla="*/ 1338372 h 4066467"/>
              <a:gd name="connsiteX1312" fmla="*/ 103937 w 5164336"/>
              <a:gd name="connsiteY1312" fmla="*/ 1312557 h 4066467"/>
              <a:gd name="connsiteX1313" fmla="*/ 98186 w 5164336"/>
              <a:gd name="connsiteY1313" fmla="*/ 1285565 h 4066467"/>
              <a:gd name="connsiteX1314" fmla="*/ 91934 w 5164336"/>
              <a:gd name="connsiteY1314" fmla="*/ 1257828 h 4066467"/>
              <a:gd name="connsiteX1315" fmla="*/ 80982 w 5164336"/>
              <a:gd name="connsiteY1315" fmla="*/ 1144438 h 4066467"/>
              <a:gd name="connsiteX1316" fmla="*/ 71593 w 5164336"/>
              <a:gd name="connsiteY1316" fmla="*/ 1089571 h 4066467"/>
              <a:gd name="connsiteX1317" fmla="*/ 68299 w 5164336"/>
              <a:gd name="connsiteY1317" fmla="*/ 1033300 h 4066467"/>
              <a:gd name="connsiteX1318" fmla="*/ 58929 w 5164336"/>
              <a:gd name="connsiteY1318" fmla="*/ 1004957 h 4066467"/>
              <a:gd name="connsiteX1319" fmla="*/ 52025 w 5164336"/>
              <a:gd name="connsiteY1319" fmla="*/ 1063774 h 4066467"/>
              <a:gd name="connsiteX1320" fmla="*/ 43623 w 5164336"/>
              <a:gd name="connsiteY1320" fmla="*/ 1007157 h 4066467"/>
              <a:gd name="connsiteX1321" fmla="*/ 38272 w 5164336"/>
              <a:gd name="connsiteY1321" fmla="*/ 1008057 h 4066467"/>
              <a:gd name="connsiteX1322" fmla="*/ 21691 w 5164336"/>
              <a:gd name="connsiteY1322" fmla="*/ 867052 h 4066467"/>
              <a:gd name="connsiteX1323" fmla="*/ 12731 w 5164336"/>
              <a:gd name="connsiteY1323" fmla="*/ 753403 h 4066467"/>
              <a:gd name="connsiteX1324" fmla="*/ 11205 w 5164336"/>
              <a:gd name="connsiteY1324" fmla="*/ 724645 h 4066467"/>
              <a:gd name="connsiteX1325" fmla="*/ 23068 w 5164336"/>
              <a:gd name="connsiteY1325" fmla="*/ 753472 h 4066467"/>
              <a:gd name="connsiteX1326" fmla="*/ 50852 w 5164336"/>
              <a:gd name="connsiteY1326" fmla="*/ 893420 h 4066467"/>
              <a:gd name="connsiteX1327" fmla="*/ 47716 w 5164336"/>
              <a:gd name="connsiteY1327" fmla="*/ 866289 h 4066467"/>
              <a:gd name="connsiteX1328" fmla="*/ 60566 w 5164336"/>
              <a:gd name="connsiteY1328" fmla="*/ 893368 h 4066467"/>
              <a:gd name="connsiteX1329" fmla="*/ 63702 w 5164336"/>
              <a:gd name="connsiteY1329" fmla="*/ 920499 h 4066467"/>
              <a:gd name="connsiteX1330" fmla="*/ 67582 w 5164336"/>
              <a:gd name="connsiteY1330" fmla="*/ 947128 h 4066467"/>
              <a:gd name="connsiteX1331" fmla="*/ 76329 w 5164336"/>
              <a:gd name="connsiteY1331" fmla="*/ 975349 h 4066467"/>
              <a:gd name="connsiteX1332" fmla="*/ 79465 w 5164336"/>
              <a:gd name="connsiteY1332" fmla="*/ 1002480 h 4066467"/>
              <a:gd name="connsiteX1333" fmla="*/ 87988 w 5164336"/>
              <a:gd name="connsiteY1333" fmla="*/ 1058474 h 4066467"/>
              <a:gd name="connsiteX1334" fmla="*/ 92492 w 5164336"/>
              <a:gd name="connsiteY1334" fmla="*/ 1085224 h 4066467"/>
              <a:gd name="connsiteX1335" fmla="*/ 106645 w 5164336"/>
              <a:gd name="connsiteY1335" fmla="*/ 1168833 h 4066467"/>
              <a:gd name="connsiteX1336" fmla="*/ 112339 w 5164336"/>
              <a:gd name="connsiteY1336" fmla="*/ 1139537 h 4066467"/>
              <a:gd name="connsiteX1337" fmla="*/ 122417 w 5164336"/>
              <a:gd name="connsiteY1337" fmla="*/ 1137615 h 4066467"/>
              <a:gd name="connsiteX1338" fmla="*/ 127423 w 5164336"/>
              <a:gd name="connsiteY1338" fmla="*/ 1165109 h 4066467"/>
              <a:gd name="connsiteX1339" fmla="*/ 132550 w 5164336"/>
              <a:gd name="connsiteY1339" fmla="*/ 1191980 h 4066467"/>
              <a:gd name="connsiteX1340" fmla="*/ 149439 w 5164336"/>
              <a:gd name="connsiteY1340" fmla="*/ 1274827 h 4066467"/>
              <a:gd name="connsiteX1341" fmla="*/ 155133 w 5164336"/>
              <a:gd name="connsiteY1341" fmla="*/ 1245532 h 4066467"/>
              <a:gd name="connsiteX1342" fmla="*/ 143874 w 5164336"/>
              <a:gd name="connsiteY1342" fmla="*/ 1190300 h 4066467"/>
              <a:gd name="connsiteX1343" fmla="*/ 133741 w 5164336"/>
              <a:gd name="connsiteY1343" fmla="*/ 1135935 h 4066467"/>
              <a:gd name="connsiteX1344" fmla="*/ 124352 w 5164336"/>
              <a:gd name="connsiteY1344" fmla="*/ 1081067 h 4066467"/>
              <a:gd name="connsiteX1345" fmla="*/ 115242 w 5164336"/>
              <a:gd name="connsiteY1345" fmla="*/ 1054715 h 4066467"/>
              <a:gd name="connsiteX1346" fmla="*/ 103583 w 5164336"/>
              <a:gd name="connsiteY1346" fmla="*/ 971591 h 4066467"/>
              <a:gd name="connsiteX1347" fmla="*/ 96687 w 5164336"/>
              <a:gd name="connsiteY1347" fmla="*/ 917208 h 4066467"/>
              <a:gd name="connsiteX1348" fmla="*/ 80645 w 5164336"/>
              <a:gd name="connsiteY1348" fmla="*/ 806710 h 4066467"/>
              <a:gd name="connsiteX1349" fmla="*/ 67962 w 5164336"/>
              <a:gd name="connsiteY1349" fmla="*/ 695572 h 4066467"/>
              <a:gd name="connsiteX1350" fmla="*/ 53129 w 5164336"/>
              <a:gd name="connsiteY1350" fmla="*/ 555554 h 4066467"/>
              <a:gd name="connsiteX1351" fmla="*/ 53073 w 5164336"/>
              <a:gd name="connsiteY1351" fmla="*/ 499265 h 4066467"/>
              <a:gd name="connsiteX1352" fmla="*/ 48086 w 5164336"/>
              <a:gd name="connsiteY1352" fmla="*/ 498296 h 4066467"/>
              <a:gd name="connsiteX1353" fmla="*/ 48532 w 5164336"/>
              <a:gd name="connsiteY1353" fmla="*/ 442752 h 4066467"/>
              <a:gd name="connsiteX1354" fmla="*/ 50978 w 5164336"/>
              <a:gd name="connsiteY1354" fmla="*/ 273749 h 4066467"/>
              <a:gd name="connsiteX1355" fmla="*/ 56998 w 5164336"/>
              <a:gd name="connsiteY1355" fmla="*/ 189533 h 4066467"/>
              <a:gd name="connsiteX1356" fmla="*/ 65511 w 5164336"/>
              <a:gd name="connsiteY1356" fmla="*/ 105802 h 4066467"/>
              <a:gd name="connsiteX1357" fmla="*/ 86445 w 5164336"/>
              <a:gd name="connsiteY1357" fmla="*/ 107931 h 4066467"/>
              <a:gd name="connsiteX1358" fmla="*/ 88594 w 5164336"/>
              <a:gd name="connsiteY1358" fmla="*/ 136811 h 4066467"/>
              <a:gd name="connsiteX1359" fmla="*/ 85878 w 5164336"/>
              <a:gd name="connsiteY1359" fmla="*/ 164098 h 4066467"/>
              <a:gd name="connsiteX1360" fmla="*/ 63121 w 5164336"/>
              <a:gd name="connsiteY1360" fmla="*/ 331093 h 4066467"/>
              <a:gd name="connsiteX1361" fmla="*/ 59837 w 5164336"/>
              <a:gd name="connsiteY1361" fmla="*/ 414547 h 4066467"/>
              <a:gd name="connsiteX1362" fmla="*/ 64824 w 5164336"/>
              <a:gd name="connsiteY1362" fmla="*/ 415517 h 4066467"/>
              <a:gd name="connsiteX1363" fmla="*/ 63410 w 5164336"/>
              <a:gd name="connsiteY1363" fmla="*/ 499334 h 4066467"/>
              <a:gd name="connsiteX1364" fmla="*/ 63187 w 5164336"/>
              <a:gd name="connsiteY1364" fmla="*/ 527106 h 4066467"/>
              <a:gd name="connsiteX1365" fmla="*/ 63466 w 5164336"/>
              <a:gd name="connsiteY1365" fmla="*/ 555622 h 4066467"/>
              <a:gd name="connsiteX1366" fmla="*/ 70120 w 5164336"/>
              <a:gd name="connsiteY1366" fmla="*/ 611252 h 4066467"/>
              <a:gd name="connsiteX1367" fmla="*/ 73191 w 5164336"/>
              <a:gd name="connsiteY1367" fmla="*/ 695294 h 4066467"/>
              <a:gd name="connsiteX1368" fmla="*/ 82078 w 5164336"/>
              <a:gd name="connsiteY1368" fmla="*/ 749418 h 4066467"/>
              <a:gd name="connsiteX1369" fmla="*/ 88954 w 5164336"/>
              <a:gd name="connsiteY1369" fmla="*/ 777276 h 4066467"/>
              <a:gd name="connsiteX1370" fmla="*/ 96129 w 5164336"/>
              <a:gd name="connsiteY1370" fmla="*/ 860175 h 4066467"/>
              <a:gd name="connsiteX1371" fmla="*/ 99265 w 5164336"/>
              <a:gd name="connsiteY1371" fmla="*/ 887306 h 4066467"/>
              <a:gd name="connsiteX1372" fmla="*/ 122815 w 5164336"/>
              <a:gd name="connsiteY1372" fmla="*/ 912584 h 4066467"/>
              <a:gd name="connsiteX1373" fmla="*/ 128044 w 5164336"/>
              <a:gd name="connsiteY1373" fmla="*/ 912306 h 4066467"/>
              <a:gd name="connsiteX1374" fmla="*/ 133395 w 5164336"/>
              <a:gd name="connsiteY1374" fmla="*/ 911406 h 4066467"/>
              <a:gd name="connsiteX1375" fmla="*/ 138578 w 5164336"/>
              <a:gd name="connsiteY1375" fmla="*/ 994565 h 4066467"/>
              <a:gd name="connsiteX1376" fmla="*/ 159367 w 5164336"/>
              <a:gd name="connsiteY1376" fmla="*/ 1130566 h 4066467"/>
              <a:gd name="connsiteX1377" fmla="*/ 180322 w 5164336"/>
              <a:gd name="connsiteY1377" fmla="*/ 1182507 h 4066467"/>
              <a:gd name="connsiteX1378" fmla="*/ 196587 w 5164336"/>
              <a:gd name="connsiteY1378" fmla="*/ 1265233 h 4066467"/>
              <a:gd name="connsiteX1379" fmla="*/ 212937 w 5164336"/>
              <a:gd name="connsiteY1379" fmla="*/ 1317573 h 4066467"/>
              <a:gd name="connsiteX1380" fmla="*/ 222726 w 5164336"/>
              <a:gd name="connsiteY1380" fmla="*/ 1400334 h 4066467"/>
              <a:gd name="connsiteX1381" fmla="*/ 203362 w 5164336"/>
              <a:gd name="connsiteY1381" fmla="*/ 1320240 h 4066467"/>
              <a:gd name="connsiteX1382" fmla="*/ 186910 w 5164336"/>
              <a:gd name="connsiteY1382" fmla="*/ 1295049 h 4066467"/>
              <a:gd name="connsiteX1383" fmla="*/ 232115 w 5164336"/>
              <a:gd name="connsiteY1383" fmla="*/ 1455202 h 4066467"/>
              <a:gd name="connsiteX1384" fmla="*/ 275357 w 5164336"/>
              <a:gd name="connsiteY1384" fmla="*/ 1528940 h 4066467"/>
              <a:gd name="connsiteX1385" fmla="*/ 298360 w 5164336"/>
              <a:gd name="connsiteY1385" fmla="*/ 1636910 h 4066467"/>
              <a:gd name="connsiteX1386" fmla="*/ 306846 w 5164336"/>
              <a:gd name="connsiteY1386" fmla="*/ 1663140 h 4066467"/>
              <a:gd name="connsiteX1387" fmla="*/ 320925 w 5164336"/>
              <a:gd name="connsiteY1387" fmla="*/ 1687223 h 4066467"/>
              <a:gd name="connsiteX1388" fmla="*/ 326396 w 5164336"/>
              <a:gd name="connsiteY1388" fmla="*/ 1685699 h 4066467"/>
              <a:gd name="connsiteX1389" fmla="*/ 373919 w 5164336"/>
              <a:gd name="connsiteY1389" fmla="*/ 1813960 h 4066467"/>
              <a:gd name="connsiteX1390" fmla="*/ 415570 w 5164336"/>
              <a:gd name="connsiteY1390" fmla="*/ 1915851 h 4066467"/>
              <a:gd name="connsiteX1391" fmla="*/ 431761 w 5164336"/>
              <a:gd name="connsiteY1391" fmla="*/ 1939051 h 4066467"/>
              <a:gd name="connsiteX1392" fmla="*/ 436107 w 5164336"/>
              <a:gd name="connsiteY1392" fmla="*/ 1936662 h 4066467"/>
              <a:gd name="connsiteX1393" fmla="*/ 463642 w 5164336"/>
              <a:gd name="connsiteY1393" fmla="*/ 1984707 h 4066467"/>
              <a:gd name="connsiteX1394" fmla="*/ 477927 w 5164336"/>
              <a:gd name="connsiteY1394" fmla="*/ 1977781 h 4066467"/>
              <a:gd name="connsiteX1395" fmla="*/ 466462 w 5164336"/>
              <a:gd name="connsiteY1395" fmla="*/ 1953559 h 4066467"/>
              <a:gd name="connsiteX1396" fmla="*/ 461614 w 5164336"/>
              <a:gd name="connsiteY1396" fmla="*/ 1955204 h 4066467"/>
              <a:gd name="connsiteX1397" fmla="*/ 450894 w 5164336"/>
              <a:gd name="connsiteY1397" fmla="*/ 1930480 h 4066467"/>
              <a:gd name="connsiteX1398" fmla="*/ 419758 w 5164336"/>
              <a:gd name="connsiteY1398" fmla="*/ 1884322 h 4066467"/>
              <a:gd name="connsiteX1399" fmla="*/ 423201 w 5164336"/>
              <a:gd name="connsiteY1399" fmla="*/ 1853295 h 4066467"/>
              <a:gd name="connsiteX1400" fmla="*/ 413226 w 5164336"/>
              <a:gd name="connsiteY1400" fmla="*/ 1828069 h 4066467"/>
              <a:gd name="connsiteX1401" fmla="*/ 403250 w 5164336"/>
              <a:gd name="connsiteY1401" fmla="*/ 1802843 h 4066467"/>
              <a:gd name="connsiteX1402" fmla="*/ 393275 w 5164336"/>
              <a:gd name="connsiteY1402" fmla="*/ 1777617 h 4066467"/>
              <a:gd name="connsiteX1403" fmla="*/ 341528 w 5164336"/>
              <a:gd name="connsiteY1403" fmla="*/ 1651122 h 4066467"/>
              <a:gd name="connsiteX1404" fmla="*/ 341062 w 5164336"/>
              <a:gd name="connsiteY1404" fmla="*/ 1680141 h 4066467"/>
              <a:gd name="connsiteX1405" fmla="*/ 314737 w 5164336"/>
              <a:gd name="connsiteY1405" fmla="*/ 1602575 h 4066467"/>
              <a:gd name="connsiteX1406" fmla="*/ 283220 w 5164336"/>
              <a:gd name="connsiteY1406" fmla="*/ 1555049 h 4066467"/>
              <a:gd name="connsiteX1407" fmla="*/ 282661 w 5164336"/>
              <a:gd name="connsiteY1407" fmla="*/ 1498017 h 4066467"/>
              <a:gd name="connsiteX1408" fmla="*/ 274798 w 5164336"/>
              <a:gd name="connsiteY1408" fmla="*/ 1471908 h 4066467"/>
              <a:gd name="connsiteX1409" fmla="*/ 234981 w 5164336"/>
              <a:gd name="connsiteY1409" fmla="*/ 1340617 h 4066467"/>
              <a:gd name="connsiteX1410" fmla="*/ 229351 w 5164336"/>
              <a:gd name="connsiteY1410" fmla="*/ 1313001 h 4066467"/>
              <a:gd name="connsiteX1411" fmla="*/ 206907 w 5164336"/>
              <a:gd name="connsiteY1411" fmla="*/ 1262064 h 4066467"/>
              <a:gd name="connsiteX1412" fmla="*/ 201278 w 5164336"/>
              <a:gd name="connsiteY1412" fmla="*/ 1234449 h 4066467"/>
              <a:gd name="connsiteX1413" fmla="*/ 200598 w 5164336"/>
              <a:gd name="connsiteY1413" fmla="*/ 1178039 h 4066467"/>
              <a:gd name="connsiteX1414" fmla="*/ 184370 w 5164336"/>
              <a:gd name="connsiteY1414" fmla="*/ 1125076 h 4066467"/>
              <a:gd name="connsiteX1415" fmla="*/ 164782 w 5164336"/>
              <a:gd name="connsiteY1415" fmla="*/ 1072754 h 4066467"/>
              <a:gd name="connsiteX1416" fmla="*/ 165750 w 5164336"/>
              <a:gd name="connsiteY1416" fmla="*/ 1044480 h 4066467"/>
              <a:gd name="connsiteX1417" fmla="*/ 161990 w 5164336"/>
              <a:gd name="connsiteY1417" fmla="*/ 1017228 h 4066467"/>
              <a:gd name="connsiteX1418" fmla="*/ 172570 w 5164336"/>
              <a:gd name="connsiteY1418" fmla="*/ 1016050 h 4066467"/>
              <a:gd name="connsiteX1419" fmla="*/ 159701 w 5164336"/>
              <a:gd name="connsiteY1419" fmla="*/ 962446 h 4066467"/>
              <a:gd name="connsiteX1420" fmla="*/ 156564 w 5164336"/>
              <a:gd name="connsiteY1420" fmla="*/ 935315 h 4066467"/>
              <a:gd name="connsiteX1421" fmla="*/ 134306 w 5164336"/>
              <a:gd name="connsiteY1421" fmla="*/ 826844 h 4066467"/>
              <a:gd name="connsiteX1422" fmla="*/ 129077 w 5164336"/>
              <a:gd name="connsiteY1422" fmla="*/ 827121 h 4066467"/>
              <a:gd name="connsiteX1423" fmla="*/ 121634 w 5164336"/>
              <a:gd name="connsiteY1423" fmla="*/ 855430 h 4066467"/>
              <a:gd name="connsiteX1424" fmla="*/ 105648 w 5164336"/>
              <a:gd name="connsiteY1424" fmla="*/ 801220 h 4066467"/>
              <a:gd name="connsiteX1425" fmla="*/ 105070 w 5164336"/>
              <a:gd name="connsiteY1425" fmla="*/ 717662 h 4066467"/>
              <a:gd name="connsiteX1426" fmla="*/ 110057 w 5164336"/>
              <a:gd name="connsiteY1426" fmla="*/ 718632 h 4066467"/>
              <a:gd name="connsiteX1427" fmla="*/ 111228 w 5164336"/>
              <a:gd name="connsiteY1427" fmla="*/ 636061 h 4066467"/>
              <a:gd name="connsiteX1428" fmla="*/ 116457 w 5164336"/>
              <a:gd name="connsiteY1428" fmla="*/ 635784 h 4066467"/>
              <a:gd name="connsiteX1429" fmla="*/ 121539 w 5164336"/>
              <a:gd name="connsiteY1429" fmla="*/ 746091 h 4066467"/>
              <a:gd name="connsiteX1430" fmla="*/ 126062 w 5164336"/>
              <a:gd name="connsiteY1430" fmla="*/ 799367 h 4066467"/>
              <a:gd name="connsiteX1431" fmla="*/ 152952 w 5164336"/>
              <a:gd name="connsiteY1431" fmla="*/ 797478 h 4066467"/>
              <a:gd name="connsiteX1432" fmla="*/ 170828 w 5164336"/>
              <a:gd name="connsiteY1432" fmla="*/ 878576 h 4066467"/>
              <a:gd name="connsiteX1433" fmla="*/ 197107 w 5164336"/>
              <a:gd name="connsiteY1433" fmla="*/ 1039579 h 4066467"/>
              <a:gd name="connsiteX1434" fmla="*/ 200867 w 5164336"/>
              <a:gd name="connsiteY1434" fmla="*/ 1066831 h 4066467"/>
              <a:gd name="connsiteX1435" fmla="*/ 211446 w 5164336"/>
              <a:gd name="connsiteY1435" fmla="*/ 1065653 h 4066467"/>
              <a:gd name="connsiteX1436" fmla="*/ 194073 w 5164336"/>
              <a:gd name="connsiteY1436" fmla="*/ 985299 h 4066467"/>
              <a:gd name="connsiteX1437" fmla="*/ 187056 w 5164336"/>
              <a:gd name="connsiteY1437" fmla="*/ 931540 h 4066467"/>
              <a:gd name="connsiteX1438" fmla="*/ 186758 w 5164336"/>
              <a:gd name="connsiteY1438" fmla="*/ 876498 h 4066467"/>
              <a:gd name="connsiteX1439" fmla="*/ 183622 w 5164336"/>
              <a:gd name="connsiteY1439" fmla="*/ 849367 h 4066467"/>
              <a:gd name="connsiteX1440" fmla="*/ 178475 w 5164336"/>
              <a:gd name="connsiteY1440" fmla="*/ 795971 h 4066467"/>
              <a:gd name="connsiteX1441" fmla="*/ 172928 w 5164336"/>
              <a:gd name="connsiteY1441" fmla="*/ 714681 h 4066467"/>
              <a:gd name="connsiteX1442" fmla="*/ 177915 w 5164336"/>
              <a:gd name="connsiteY1442" fmla="*/ 715651 h 4066467"/>
              <a:gd name="connsiteX1443" fmla="*/ 187229 w 5164336"/>
              <a:gd name="connsiteY1443" fmla="*/ 687705 h 4066467"/>
              <a:gd name="connsiteX1444" fmla="*/ 193724 w 5164336"/>
              <a:gd name="connsiteY1444" fmla="*/ 714195 h 4066467"/>
              <a:gd name="connsiteX1445" fmla="*/ 195613 w 5164336"/>
              <a:gd name="connsiteY1445" fmla="*/ 741084 h 4066467"/>
              <a:gd name="connsiteX1446" fmla="*/ 213311 w 5164336"/>
              <a:gd name="connsiteY1446" fmla="*/ 766518 h 4066467"/>
              <a:gd name="connsiteX1447" fmla="*/ 209411 w 5164336"/>
              <a:gd name="connsiteY1447" fmla="*/ 713364 h 4066467"/>
              <a:gd name="connsiteX1448" fmla="*/ 202916 w 5164336"/>
              <a:gd name="connsiteY1448" fmla="*/ 686874 h 4066467"/>
              <a:gd name="connsiteX1449" fmla="*/ 200263 w 5164336"/>
              <a:gd name="connsiteY1449" fmla="*/ 633962 h 4066467"/>
              <a:gd name="connsiteX1450" fmla="*/ 193348 w 5164336"/>
              <a:gd name="connsiteY1450" fmla="*/ 553053 h 4066467"/>
              <a:gd name="connsiteX1451" fmla="*/ 188182 w 5164336"/>
              <a:gd name="connsiteY1451" fmla="*/ 473132 h 4066467"/>
              <a:gd name="connsiteX1452" fmla="*/ 177660 w 5164336"/>
              <a:gd name="connsiteY1452" fmla="*/ 553885 h 4066467"/>
              <a:gd name="connsiteX1453" fmla="*/ 172673 w 5164336"/>
              <a:gd name="connsiteY1453" fmla="*/ 552916 h 4066467"/>
              <a:gd name="connsiteX1454" fmla="*/ 172858 w 5164336"/>
              <a:gd name="connsiteY1454" fmla="*/ 472094 h 4066467"/>
              <a:gd name="connsiteX1455" fmla="*/ 184663 w 5164336"/>
              <a:gd name="connsiteY1455" fmla="*/ 421345 h 4066467"/>
              <a:gd name="connsiteX1456" fmla="*/ 169545 w 5164336"/>
              <a:gd name="connsiteY1456" fmla="*/ 389298 h 4066467"/>
              <a:gd name="connsiteX1457" fmla="*/ 162038 w 5164336"/>
              <a:gd name="connsiteY1457" fmla="*/ 497806 h 4066467"/>
              <a:gd name="connsiteX1458" fmla="*/ 152528 w 5164336"/>
              <a:gd name="connsiteY1458" fmla="*/ 443561 h 4066467"/>
              <a:gd name="connsiteX1459" fmla="*/ 157859 w 5164336"/>
              <a:gd name="connsiteY1459" fmla="*/ 416135 h 4066467"/>
              <a:gd name="connsiteX1460" fmla="*/ 158579 w 5164336"/>
              <a:gd name="connsiteY1460" fmla="*/ 319246 h 4066467"/>
              <a:gd name="connsiteX1461" fmla="*/ 165271 w 5164336"/>
              <a:gd name="connsiteY1461" fmla="*/ 198289 h 4066467"/>
              <a:gd name="connsiteX1462" fmla="*/ 167745 w 5164336"/>
              <a:gd name="connsiteY1462" fmla="*/ 172249 h 4066467"/>
              <a:gd name="connsiteX1463" fmla="*/ 179736 w 5164336"/>
              <a:gd name="connsiteY1463" fmla="*/ 63966 h 4066467"/>
              <a:gd name="connsiteX1464" fmla="*/ 174749 w 5164336"/>
              <a:gd name="connsiteY1464" fmla="*/ 62996 h 4066467"/>
              <a:gd name="connsiteX1465" fmla="*/ 181931 w 5164336"/>
              <a:gd name="connsiteY1465" fmla="*/ 9409 h 4066467"/>
              <a:gd name="connsiteX1466" fmla="*/ 183004 w 5164336"/>
              <a:gd name="connsiteY1466" fmla="*/ 561 h 4066467"/>
              <a:gd name="connsiteX1467" fmla="*/ 226344 w 5164336"/>
              <a:gd name="connsiteY1467" fmla="*/ 577 h 4066467"/>
              <a:gd name="connsiteX1468" fmla="*/ 239280 w 5164336"/>
              <a:gd name="connsiteY1468" fmla="*/ 20556 h 4066467"/>
              <a:gd name="connsiteX1469" fmla="*/ 241789 w 5164336"/>
              <a:gd name="connsiteY1469" fmla="*/ 992 h 4066467"/>
              <a:gd name="connsiteX1470" fmla="*/ 241910 w 5164336"/>
              <a:gd name="connsiteY1470" fmla="*/ 368 h 4066467"/>
              <a:gd name="connsiteX1471" fmla="*/ 289112 w 5164336"/>
              <a:gd name="connsiteY1471" fmla="*/ 487 h 4066467"/>
              <a:gd name="connsiteX1472" fmla="*/ 288645 w 5164336"/>
              <a:gd name="connsiteY1472" fmla="*/ 6218 h 4066467"/>
              <a:gd name="connsiteX1473" fmla="*/ 285408 w 5164336"/>
              <a:gd name="connsiteY1473" fmla="*/ 29523 h 4066467"/>
              <a:gd name="connsiteX1474" fmla="*/ 277707 w 5164336"/>
              <a:gd name="connsiteY1474" fmla="*/ 79128 h 4066467"/>
              <a:gd name="connsiteX1475" fmla="*/ 273942 w 5164336"/>
              <a:gd name="connsiteY1475" fmla="*/ 211650 h 4066467"/>
              <a:gd name="connsiteX1476" fmla="*/ 277078 w 5164336"/>
              <a:gd name="connsiteY1476" fmla="*/ 238782 h 4066467"/>
              <a:gd name="connsiteX1477" fmla="*/ 292827 w 5164336"/>
              <a:gd name="connsiteY1477" fmla="*/ 134463 h 4066467"/>
              <a:gd name="connsiteX1478" fmla="*/ 295301 w 5164336"/>
              <a:gd name="connsiteY1478" fmla="*/ 108423 h 4066467"/>
              <a:gd name="connsiteX1479" fmla="*/ 293412 w 5164336"/>
              <a:gd name="connsiteY1479" fmla="*/ 81534 h 4066467"/>
              <a:gd name="connsiteX1480" fmla="*/ 298480 w 5164336"/>
              <a:gd name="connsiteY1480" fmla="*/ 5542 h 4066467"/>
              <a:gd name="connsiteX1481" fmla="*/ 299449 w 5164336"/>
              <a:gd name="connsiteY1481" fmla="*/ 556 h 40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Lst>
            <a:rect l="l" t="t" r="r" b="b"/>
            <a:pathLst>
              <a:path w="5164336" h="4066467">
                <a:moveTo>
                  <a:pt x="3795751" y="4004644"/>
                </a:moveTo>
                <a:cubicBezTo>
                  <a:pt x="3784663" y="4006774"/>
                  <a:pt x="3773945" y="4011160"/>
                  <a:pt x="3764267" y="4017688"/>
                </a:cubicBezTo>
                <a:cubicBezTo>
                  <a:pt x="3802378" y="4017980"/>
                  <a:pt x="3840852" y="4016403"/>
                  <a:pt x="3845301" y="4010152"/>
                </a:cubicBezTo>
                <a:cubicBezTo>
                  <a:pt x="3839933" y="4007815"/>
                  <a:pt x="3835068" y="4006222"/>
                  <a:pt x="3829458" y="4005132"/>
                </a:cubicBezTo>
                <a:cubicBezTo>
                  <a:pt x="3818298" y="4002639"/>
                  <a:pt x="3806839" y="4002514"/>
                  <a:pt x="3795751" y="4004644"/>
                </a:cubicBezTo>
                <a:close/>
                <a:moveTo>
                  <a:pt x="3602974" y="3965323"/>
                </a:moveTo>
                <a:cubicBezTo>
                  <a:pt x="3582190" y="3966164"/>
                  <a:pt x="3578570" y="3970433"/>
                  <a:pt x="3575233" y="3975122"/>
                </a:cubicBezTo>
                <a:cubicBezTo>
                  <a:pt x="3571528" y="3980870"/>
                  <a:pt x="3586714" y="3979294"/>
                  <a:pt x="3602540" y="3981076"/>
                </a:cubicBezTo>
                <a:cubicBezTo>
                  <a:pt x="3616842" y="3977388"/>
                  <a:pt x="3630642" y="3972955"/>
                  <a:pt x="3630104" y="3965735"/>
                </a:cubicBezTo>
                <a:cubicBezTo>
                  <a:pt x="3618737" y="3965142"/>
                  <a:pt x="3609902" y="3965042"/>
                  <a:pt x="3602974" y="3965323"/>
                </a:cubicBezTo>
                <a:close/>
                <a:moveTo>
                  <a:pt x="3975213" y="3944197"/>
                </a:moveTo>
                <a:cubicBezTo>
                  <a:pt x="3937240" y="3946519"/>
                  <a:pt x="3900013" y="3948338"/>
                  <a:pt x="3896066" y="3955333"/>
                </a:cubicBezTo>
                <a:cubicBezTo>
                  <a:pt x="3851928" y="3946107"/>
                  <a:pt x="3806961" y="3944482"/>
                  <a:pt x="3762530" y="3950076"/>
                </a:cubicBezTo>
                <a:cubicBezTo>
                  <a:pt x="3768902" y="3953902"/>
                  <a:pt x="3763829" y="3960032"/>
                  <a:pt x="3789110" y="3959771"/>
                </a:cubicBezTo>
                <a:cubicBezTo>
                  <a:pt x="3830458" y="3960046"/>
                  <a:pt x="3808348" y="3970626"/>
                  <a:pt x="3789942" y="3975457"/>
                </a:cubicBezTo>
                <a:cubicBezTo>
                  <a:pt x="3747001" y="3980048"/>
                  <a:pt x="3774774" y="3980271"/>
                  <a:pt x="3809266" y="3979214"/>
                </a:cubicBezTo>
                <a:cubicBezTo>
                  <a:pt x="3844381" y="3978277"/>
                  <a:pt x="3885488" y="3979799"/>
                  <a:pt x="3871203" y="3986725"/>
                </a:cubicBezTo>
                <a:cubicBezTo>
                  <a:pt x="3871239" y="3993200"/>
                  <a:pt x="3892657" y="3992836"/>
                  <a:pt x="3898285" y="3997164"/>
                </a:cubicBezTo>
                <a:lnTo>
                  <a:pt x="3898406" y="3996541"/>
                </a:lnTo>
                <a:cubicBezTo>
                  <a:pt x="3928447" y="3978446"/>
                  <a:pt x="3965641" y="3993438"/>
                  <a:pt x="4004789" y="3978408"/>
                </a:cubicBezTo>
                <a:lnTo>
                  <a:pt x="4004512" y="3973179"/>
                </a:lnTo>
                <a:cubicBezTo>
                  <a:pt x="3973137" y="3974843"/>
                  <a:pt x="3980807" y="3965337"/>
                  <a:pt x="3976668" y="3960004"/>
                </a:cubicBezTo>
                <a:lnTo>
                  <a:pt x="3975490" y="3949425"/>
                </a:lnTo>
                <a:close/>
                <a:moveTo>
                  <a:pt x="3152099" y="3938800"/>
                </a:moveTo>
                <a:cubicBezTo>
                  <a:pt x="3127719" y="3944411"/>
                  <a:pt x="3065800" y="3940137"/>
                  <a:pt x="3121573" y="3959388"/>
                </a:cubicBezTo>
                <a:lnTo>
                  <a:pt x="3147131" y="3964356"/>
                </a:lnTo>
                <a:cubicBezTo>
                  <a:pt x="3147580" y="3955387"/>
                  <a:pt x="3169121" y="3954399"/>
                  <a:pt x="3202885" y="3957081"/>
                </a:cubicBezTo>
                <a:cubicBezTo>
                  <a:pt x="3227699" y="3962551"/>
                  <a:pt x="3254988" y="3965268"/>
                  <a:pt x="3281532" y="3968487"/>
                </a:cubicBezTo>
                <a:cubicBezTo>
                  <a:pt x="3284614" y="3962618"/>
                  <a:pt x="3279609" y="3958411"/>
                  <a:pt x="3266882" y="3953996"/>
                </a:cubicBezTo>
                <a:cubicBezTo>
                  <a:pt x="3262017" y="3952403"/>
                  <a:pt x="3255904" y="3950568"/>
                  <a:pt x="3249047" y="3949236"/>
                </a:cubicBezTo>
                <a:cubicBezTo>
                  <a:pt x="3237203" y="3946933"/>
                  <a:pt x="3222122" y="3944649"/>
                  <a:pt x="3204425" y="3942503"/>
                </a:cubicBezTo>
                <a:cubicBezTo>
                  <a:pt x="3201949" y="3945255"/>
                  <a:pt x="3199474" y="3948009"/>
                  <a:pt x="3177656" y="3943768"/>
                </a:cubicBezTo>
                <a:close/>
                <a:moveTo>
                  <a:pt x="4240394" y="3927822"/>
                </a:moveTo>
                <a:cubicBezTo>
                  <a:pt x="4186249" y="3933469"/>
                  <a:pt x="4180346" y="3947199"/>
                  <a:pt x="4216310" y="3941899"/>
                </a:cubicBezTo>
                <a:lnTo>
                  <a:pt x="4215565" y="3942402"/>
                </a:lnTo>
                <a:cubicBezTo>
                  <a:pt x="4238092" y="3939665"/>
                  <a:pt x="4239944" y="3936790"/>
                  <a:pt x="4241295" y="3933172"/>
                </a:cubicBezTo>
                <a:close/>
                <a:moveTo>
                  <a:pt x="3406551" y="3781264"/>
                </a:moveTo>
                <a:cubicBezTo>
                  <a:pt x="3487934" y="3791908"/>
                  <a:pt x="3485061" y="3813343"/>
                  <a:pt x="3581853" y="3817927"/>
                </a:cubicBezTo>
                <a:cubicBezTo>
                  <a:pt x="3599307" y="3821319"/>
                  <a:pt x="3616986" y="3820228"/>
                  <a:pt x="3633019" y="3814288"/>
                </a:cubicBezTo>
                <a:cubicBezTo>
                  <a:pt x="3683234" y="3818874"/>
                  <a:pt x="3708116" y="3814008"/>
                  <a:pt x="3707717" y="3809402"/>
                </a:cubicBezTo>
                <a:cubicBezTo>
                  <a:pt x="3707336" y="3808034"/>
                  <a:pt x="3703838" y="3806061"/>
                  <a:pt x="3696860" y="3805351"/>
                </a:cubicBezTo>
                <a:cubicBezTo>
                  <a:pt x="3694367" y="3804867"/>
                  <a:pt x="3691250" y="3804261"/>
                  <a:pt x="3688012" y="3804278"/>
                </a:cubicBezTo>
                <a:cubicBezTo>
                  <a:pt x="3675423" y="3802478"/>
                  <a:pt x="3656740" y="3802081"/>
                  <a:pt x="3632465" y="3803831"/>
                </a:cubicBezTo>
                <a:cubicBezTo>
                  <a:pt x="3612292" y="3804438"/>
                  <a:pt x="3606960" y="3808576"/>
                  <a:pt x="3581922" y="3807590"/>
                </a:cubicBezTo>
                <a:cubicBezTo>
                  <a:pt x="3576917" y="3803383"/>
                  <a:pt x="3556364" y="3802622"/>
                  <a:pt x="3557576" y="3796389"/>
                </a:cubicBezTo>
                <a:cubicBezTo>
                  <a:pt x="3527551" y="3794434"/>
                  <a:pt x="3485700" y="3793415"/>
                  <a:pt x="3481682" y="3787459"/>
                </a:cubicBezTo>
                <a:close/>
                <a:moveTo>
                  <a:pt x="4646194" y="3707203"/>
                </a:moveTo>
                <a:cubicBezTo>
                  <a:pt x="4609262" y="3717490"/>
                  <a:pt x="4555430" y="3734841"/>
                  <a:pt x="4546062" y="3729786"/>
                </a:cubicBezTo>
                <a:cubicBezTo>
                  <a:pt x="4525024" y="3731518"/>
                  <a:pt x="4477148" y="3744852"/>
                  <a:pt x="4469270" y="3738793"/>
                </a:cubicBezTo>
                <a:lnTo>
                  <a:pt x="4467625" y="3733945"/>
                </a:lnTo>
                <a:lnTo>
                  <a:pt x="4393118" y="3751159"/>
                </a:lnTo>
                <a:lnTo>
                  <a:pt x="4368115" y="3756649"/>
                </a:lnTo>
                <a:cubicBezTo>
                  <a:pt x="4342351" y="3759403"/>
                  <a:pt x="4317366" y="3768130"/>
                  <a:pt x="4294770" y="3781204"/>
                </a:cubicBezTo>
                <a:lnTo>
                  <a:pt x="4295671" y="3786554"/>
                </a:lnTo>
                <a:cubicBezTo>
                  <a:pt x="4345798" y="3774951"/>
                  <a:pt x="4396686" y="3766083"/>
                  <a:pt x="4447592" y="3760454"/>
                </a:cubicBezTo>
                <a:cubicBezTo>
                  <a:pt x="4511156" y="3746288"/>
                  <a:pt x="4546011" y="3743360"/>
                  <a:pt x="4552921" y="3754406"/>
                </a:cubicBezTo>
                <a:lnTo>
                  <a:pt x="4578166" y="3747670"/>
                </a:lnTo>
                <a:lnTo>
                  <a:pt x="4648983" y="3716155"/>
                </a:lnTo>
                <a:lnTo>
                  <a:pt x="4649364" y="3717523"/>
                </a:lnTo>
                <a:lnTo>
                  <a:pt x="4649727" y="3715653"/>
                </a:lnTo>
                <a:lnTo>
                  <a:pt x="4648983" y="3716155"/>
                </a:lnTo>
                <a:close/>
                <a:moveTo>
                  <a:pt x="4921298" y="3706342"/>
                </a:moveTo>
                <a:cubicBezTo>
                  <a:pt x="4904763" y="3711537"/>
                  <a:pt x="4887846" y="3715364"/>
                  <a:pt x="4870427" y="3718447"/>
                </a:cubicBezTo>
                <a:lnTo>
                  <a:pt x="4870064" y="3720317"/>
                </a:lnTo>
                <a:cubicBezTo>
                  <a:pt x="4871830" y="3724541"/>
                  <a:pt x="4852074" y="3732991"/>
                  <a:pt x="4848992" y="3738861"/>
                </a:cubicBezTo>
                <a:cubicBezTo>
                  <a:pt x="4877700" y="3727623"/>
                  <a:pt x="4919844" y="3713821"/>
                  <a:pt x="4921298" y="3706342"/>
                </a:cubicBezTo>
                <a:close/>
                <a:moveTo>
                  <a:pt x="2093389" y="3641153"/>
                </a:moveTo>
                <a:cubicBezTo>
                  <a:pt x="2086930" y="3644425"/>
                  <a:pt x="2094446" y="3652355"/>
                  <a:pt x="2113182" y="3662466"/>
                </a:cubicBezTo>
                <a:lnTo>
                  <a:pt x="2136662" y="3674792"/>
                </a:lnTo>
                <a:cubicBezTo>
                  <a:pt x="2143241" y="3670896"/>
                  <a:pt x="2135605" y="3663590"/>
                  <a:pt x="2117614" y="3652977"/>
                </a:cubicBezTo>
                <a:close/>
                <a:moveTo>
                  <a:pt x="1900355" y="3595869"/>
                </a:moveTo>
                <a:lnTo>
                  <a:pt x="1900113" y="3597115"/>
                </a:lnTo>
                <a:lnTo>
                  <a:pt x="1895179" y="3605859"/>
                </a:lnTo>
                <a:cubicBezTo>
                  <a:pt x="1918296" y="3620055"/>
                  <a:pt x="1942278" y="3633126"/>
                  <a:pt x="1966261" y="3646197"/>
                </a:cubicBezTo>
                <a:lnTo>
                  <a:pt x="1968477" y="3641453"/>
                </a:lnTo>
                <a:cubicBezTo>
                  <a:pt x="1969082" y="3638337"/>
                  <a:pt x="1967939" y="3634233"/>
                  <a:pt x="1946087" y="3623517"/>
                </a:cubicBezTo>
                <a:cubicBezTo>
                  <a:pt x="1932338" y="3614376"/>
                  <a:pt x="1916095" y="3604750"/>
                  <a:pt x="1900355" y="3595869"/>
                </a:cubicBezTo>
                <a:close/>
                <a:moveTo>
                  <a:pt x="2992036" y="3474288"/>
                </a:moveTo>
                <a:lnTo>
                  <a:pt x="2992538" y="3475033"/>
                </a:lnTo>
                <a:cubicBezTo>
                  <a:pt x="2998149" y="3476123"/>
                  <a:pt x="3003638" y="3477837"/>
                  <a:pt x="3008885" y="3480797"/>
                </a:cubicBezTo>
                <a:cubicBezTo>
                  <a:pt x="3003638" y="3477837"/>
                  <a:pt x="2998270" y="3475500"/>
                  <a:pt x="2992036" y="3474288"/>
                </a:cubicBezTo>
                <a:close/>
                <a:moveTo>
                  <a:pt x="1491159" y="3328092"/>
                </a:moveTo>
                <a:lnTo>
                  <a:pt x="1481584" y="3330758"/>
                </a:lnTo>
                <a:lnTo>
                  <a:pt x="1502969" y="3347206"/>
                </a:lnTo>
                <a:cubicBezTo>
                  <a:pt x="1527454" y="3361021"/>
                  <a:pt x="1550952" y="3376585"/>
                  <a:pt x="1573584" y="3393275"/>
                </a:cubicBezTo>
                <a:lnTo>
                  <a:pt x="1579765" y="3384774"/>
                </a:lnTo>
                <a:cubicBezTo>
                  <a:pt x="1545895" y="3362665"/>
                  <a:pt x="1508752" y="3334099"/>
                  <a:pt x="1491159" y="3328092"/>
                </a:cubicBezTo>
                <a:close/>
                <a:moveTo>
                  <a:pt x="1276561" y="3187408"/>
                </a:moveTo>
                <a:cubicBezTo>
                  <a:pt x="1300215" y="3208824"/>
                  <a:pt x="1319609" y="3225531"/>
                  <a:pt x="1335610" y="3236404"/>
                </a:cubicBezTo>
                <a:lnTo>
                  <a:pt x="1361705" y="3248592"/>
                </a:lnTo>
                <a:lnTo>
                  <a:pt x="1367332" y="3252920"/>
                </a:lnTo>
                <a:lnTo>
                  <a:pt x="1367575" y="3251673"/>
                </a:lnTo>
                <a:lnTo>
                  <a:pt x="1361705" y="3248592"/>
                </a:lnTo>
                <a:close/>
                <a:moveTo>
                  <a:pt x="3008038" y="3049175"/>
                </a:moveTo>
                <a:cubicBezTo>
                  <a:pt x="3008662" y="3049296"/>
                  <a:pt x="3008540" y="3049919"/>
                  <a:pt x="3007796" y="3050421"/>
                </a:cubicBezTo>
                <a:cubicBezTo>
                  <a:pt x="3008540" y="3049919"/>
                  <a:pt x="3009164" y="3050040"/>
                  <a:pt x="3009285" y="3049417"/>
                </a:cubicBezTo>
                <a:close/>
                <a:moveTo>
                  <a:pt x="3008886" y="3044811"/>
                </a:moveTo>
                <a:cubicBezTo>
                  <a:pt x="3008886" y="3044811"/>
                  <a:pt x="3008886" y="3044811"/>
                  <a:pt x="3008644" y="3046058"/>
                </a:cubicBezTo>
                <a:cubicBezTo>
                  <a:pt x="3008402" y="3047305"/>
                  <a:pt x="3010012" y="3045677"/>
                  <a:pt x="3010133" y="3045054"/>
                </a:cubicBezTo>
                <a:close/>
                <a:moveTo>
                  <a:pt x="2975153" y="3002030"/>
                </a:moveTo>
                <a:lnTo>
                  <a:pt x="2975032" y="3002653"/>
                </a:lnTo>
                <a:cubicBezTo>
                  <a:pt x="2974669" y="3004523"/>
                  <a:pt x="2974928" y="3006514"/>
                  <a:pt x="2975812" y="3008627"/>
                </a:cubicBezTo>
                <a:cubicBezTo>
                  <a:pt x="2974305" y="3006393"/>
                  <a:pt x="2974045" y="3004402"/>
                  <a:pt x="2975153" y="3002030"/>
                </a:cubicBezTo>
                <a:close/>
                <a:moveTo>
                  <a:pt x="3304170" y="2906856"/>
                </a:moveTo>
                <a:cubicBezTo>
                  <a:pt x="3306040" y="2907219"/>
                  <a:pt x="3307789" y="2908206"/>
                  <a:pt x="3309416" y="2909816"/>
                </a:cubicBezTo>
                <a:cubicBezTo>
                  <a:pt x="3308412" y="2908327"/>
                  <a:pt x="3306663" y="2907341"/>
                  <a:pt x="3304793" y="2906977"/>
                </a:cubicBezTo>
                <a:close/>
                <a:moveTo>
                  <a:pt x="3500457" y="2702436"/>
                </a:moveTo>
                <a:cubicBezTo>
                  <a:pt x="3523383" y="2704305"/>
                  <a:pt x="3545685" y="2706053"/>
                  <a:pt x="3568108" y="2707177"/>
                </a:cubicBezTo>
                <a:lnTo>
                  <a:pt x="3567139" y="2712163"/>
                </a:lnTo>
                <a:cubicBezTo>
                  <a:pt x="3578775" y="2722188"/>
                  <a:pt x="3486329" y="2715215"/>
                  <a:pt x="3499488" y="2707423"/>
                </a:cubicBezTo>
                <a:close/>
                <a:moveTo>
                  <a:pt x="3277731" y="2693426"/>
                </a:moveTo>
                <a:lnTo>
                  <a:pt x="3311513" y="2699346"/>
                </a:lnTo>
                <a:lnTo>
                  <a:pt x="3309108" y="2715050"/>
                </a:lnTo>
                <a:lnTo>
                  <a:pt x="3274702" y="2709009"/>
                </a:lnTo>
                <a:close/>
                <a:moveTo>
                  <a:pt x="846515" y="2657479"/>
                </a:moveTo>
                <a:cubicBezTo>
                  <a:pt x="849129" y="2657340"/>
                  <a:pt x="857268" y="2665391"/>
                  <a:pt x="868039" y="2676541"/>
                </a:cubicBezTo>
                <a:cubicBezTo>
                  <a:pt x="893599" y="2704796"/>
                  <a:pt x="933341" y="2753274"/>
                  <a:pt x="924666" y="2761291"/>
                </a:cubicBezTo>
                <a:lnTo>
                  <a:pt x="890310" y="2718388"/>
                </a:lnTo>
                <a:cubicBezTo>
                  <a:pt x="859590" y="2680073"/>
                  <a:pt x="847416" y="2662829"/>
                  <a:pt x="846273" y="2658726"/>
                </a:cubicBezTo>
                <a:cubicBezTo>
                  <a:pt x="845892" y="2657358"/>
                  <a:pt x="846515" y="2657479"/>
                  <a:pt x="846515" y="2657479"/>
                </a:cubicBezTo>
                <a:close/>
                <a:moveTo>
                  <a:pt x="4094262" y="2656144"/>
                </a:moveTo>
                <a:cubicBezTo>
                  <a:pt x="4096253" y="2655884"/>
                  <a:pt x="4098002" y="2656871"/>
                  <a:pt x="4099249" y="2657114"/>
                </a:cubicBezTo>
                <a:cubicBezTo>
                  <a:pt x="4105240" y="2659572"/>
                  <a:pt x="4106885" y="2664420"/>
                  <a:pt x="4105674" y="2670653"/>
                </a:cubicBezTo>
                <a:lnTo>
                  <a:pt x="4072706" y="2677182"/>
                </a:lnTo>
                <a:cubicBezTo>
                  <a:pt x="4062127" y="2678360"/>
                  <a:pt x="4052794" y="2679780"/>
                  <a:pt x="4054888" y="2675659"/>
                </a:cubicBezTo>
                <a:lnTo>
                  <a:pt x="4038214" y="2678240"/>
                </a:lnTo>
                <a:lnTo>
                  <a:pt x="4037937" y="2673011"/>
                </a:lnTo>
                <a:cubicBezTo>
                  <a:pt x="4027478" y="2673565"/>
                  <a:pt x="4017643" y="2674241"/>
                  <a:pt x="4020482" y="2669618"/>
                </a:cubicBezTo>
                <a:lnTo>
                  <a:pt x="4019582" y="2664268"/>
                </a:lnTo>
                <a:cubicBezTo>
                  <a:pt x="4036256" y="2661688"/>
                  <a:pt x="4052186" y="2659609"/>
                  <a:pt x="4068982" y="2656405"/>
                </a:cubicBezTo>
                <a:cubicBezTo>
                  <a:pt x="4080306" y="2654725"/>
                  <a:pt x="4088028" y="2654933"/>
                  <a:pt x="4094262" y="2656144"/>
                </a:cubicBezTo>
                <a:close/>
                <a:moveTo>
                  <a:pt x="2624718" y="2638295"/>
                </a:moveTo>
                <a:lnTo>
                  <a:pt x="2620407" y="2647160"/>
                </a:lnTo>
                <a:lnTo>
                  <a:pt x="2653376" y="2663919"/>
                </a:lnTo>
                <a:lnTo>
                  <a:pt x="2657929" y="2653807"/>
                </a:lnTo>
                <a:close/>
                <a:moveTo>
                  <a:pt x="4130690" y="2621826"/>
                </a:moveTo>
                <a:lnTo>
                  <a:pt x="4133236" y="2632024"/>
                </a:lnTo>
                <a:cubicBezTo>
                  <a:pt x="4110727" y="2637998"/>
                  <a:pt x="4089205" y="2642224"/>
                  <a:pt x="4067180" y="2645705"/>
                </a:cubicBezTo>
                <a:cubicBezTo>
                  <a:pt x="4051008" y="2649030"/>
                  <a:pt x="4034333" y="2651611"/>
                  <a:pt x="4017659" y="2654191"/>
                </a:cubicBezTo>
                <a:cubicBezTo>
                  <a:pt x="3932521" y="2662870"/>
                  <a:pt x="4050557" y="2634711"/>
                  <a:pt x="4098346" y="2628476"/>
                </a:cubicBezTo>
                <a:close/>
                <a:moveTo>
                  <a:pt x="1824977" y="2602511"/>
                </a:moveTo>
                <a:cubicBezTo>
                  <a:pt x="1825479" y="2603256"/>
                  <a:pt x="1825981" y="2604000"/>
                  <a:pt x="1826483" y="2604745"/>
                </a:cubicBezTo>
                <a:lnTo>
                  <a:pt x="1827107" y="2604866"/>
                </a:lnTo>
                <a:cubicBezTo>
                  <a:pt x="1826604" y="2604122"/>
                  <a:pt x="1825479" y="2603256"/>
                  <a:pt x="1824977" y="2602511"/>
                </a:cubicBezTo>
                <a:close/>
                <a:moveTo>
                  <a:pt x="4290161" y="2586844"/>
                </a:moveTo>
                <a:cubicBezTo>
                  <a:pt x="4293278" y="2587450"/>
                  <a:pt x="4294785" y="2589683"/>
                  <a:pt x="4294179" y="2592800"/>
                </a:cubicBezTo>
                <a:cubicBezTo>
                  <a:pt x="4278388" y="2597492"/>
                  <a:pt x="4261973" y="2602064"/>
                  <a:pt x="4245679" y="2606013"/>
                </a:cubicBezTo>
                <a:cubicBezTo>
                  <a:pt x="4237922" y="2599330"/>
                  <a:pt x="4255947" y="2593130"/>
                  <a:pt x="4275218" y="2587173"/>
                </a:cubicBezTo>
                <a:cubicBezTo>
                  <a:pt x="4281815" y="2586515"/>
                  <a:pt x="4286421" y="2586117"/>
                  <a:pt x="4290161" y="2586844"/>
                </a:cubicBezTo>
                <a:close/>
                <a:moveTo>
                  <a:pt x="2744325" y="2555459"/>
                </a:moveTo>
                <a:cubicBezTo>
                  <a:pt x="2765173" y="2564686"/>
                  <a:pt x="2786645" y="2574035"/>
                  <a:pt x="2807493" y="2583262"/>
                </a:cubicBezTo>
                <a:lnTo>
                  <a:pt x="2808462" y="2578276"/>
                </a:lnTo>
                <a:lnTo>
                  <a:pt x="2824566" y="2585287"/>
                </a:lnTo>
                <a:lnTo>
                  <a:pt x="2857016" y="2598064"/>
                </a:lnTo>
                <a:lnTo>
                  <a:pt x="2852584" y="2607552"/>
                </a:lnTo>
                <a:cubicBezTo>
                  <a:pt x="2835735" y="2601043"/>
                  <a:pt x="2820134" y="2594776"/>
                  <a:pt x="2804030" y="2587764"/>
                </a:cubicBezTo>
                <a:lnTo>
                  <a:pt x="2803061" y="2592751"/>
                </a:lnTo>
                <a:lnTo>
                  <a:pt x="2786957" y="2585739"/>
                </a:lnTo>
                <a:cubicBezTo>
                  <a:pt x="2784741" y="2590483"/>
                  <a:pt x="2765884" y="2580996"/>
                  <a:pt x="2753781" y="2576703"/>
                </a:cubicBezTo>
                <a:lnTo>
                  <a:pt x="2722318" y="2562178"/>
                </a:lnTo>
                <a:cubicBezTo>
                  <a:pt x="2727287" y="2559910"/>
                  <a:pt x="2739893" y="2564947"/>
                  <a:pt x="2742109" y="2560203"/>
                </a:cubicBezTo>
                <a:close/>
                <a:moveTo>
                  <a:pt x="4401408" y="2547016"/>
                </a:moveTo>
                <a:lnTo>
                  <a:pt x="4404699" y="2556712"/>
                </a:lnTo>
                <a:cubicBezTo>
                  <a:pt x="4392648" y="2562132"/>
                  <a:pt x="4391558" y="2567741"/>
                  <a:pt x="4375022" y="2572937"/>
                </a:cubicBezTo>
                <a:cubicBezTo>
                  <a:pt x="4355369" y="2577526"/>
                  <a:pt x="4341292" y="2576730"/>
                  <a:pt x="4338504" y="2567779"/>
                </a:cubicBezTo>
                <a:cubicBezTo>
                  <a:pt x="4359143" y="2561441"/>
                  <a:pt x="4380527" y="2554601"/>
                  <a:pt x="4401408" y="2547016"/>
                </a:cubicBezTo>
                <a:close/>
                <a:moveTo>
                  <a:pt x="752708" y="2514400"/>
                </a:moveTo>
                <a:lnTo>
                  <a:pt x="784086" y="2559311"/>
                </a:lnTo>
                <a:lnTo>
                  <a:pt x="779619" y="2562324"/>
                </a:lnTo>
                <a:lnTo>
                  <a:pt x="771308" y="2568471"/>
                </a:lnTo>
                <a:lnTo>
                  <a:pt x="739930" y="2523560"/>
                </a:lnTo>
                <a:close/>
                <a:moveTo>
                  <a:pt x="2488524" y="2510264"/>
                </a:moveTo>
                <a:cubicBezTo>
                  <a:pt x="2487918" y="2513381"/>
                  <a:pt x="2487191" y="2517121"/>
                  <a:pt x="2500801" y="2523648"/>
                </a:cubicBezTo>
                <a:lnTo>
                  <a:pt x="2532160" y="2542034"/>
                </a:lnTo>
                <a:cubicBezTo>
                  <a:pt x="2548385" y="2548422"/>
                  <a:pt x="2565112" y="2555554"/>
                  <a:pt x="2580472" y="2563068"/>
                </a:cubicBezTo>
                <a:cubicBezTo>
                  <a:pt x="2593718" y="2571465"/>
                  <a:pt x="2596696" y="2569456"/>
                  <a:pt x="2599172" y="2566703"/>
                </a:cubicBezTo>
                <a:lnTo>
                  <a:pt x="2602756" y="2561578"/>
                </a:lnTo>
                <a:lnTo>
                  <a:pt x="2586895" y="2553320"/>
                </a:lnTo>
                <a:cubicBezTo>
                  <a:pt x="2561527" y="2537392"/>
                  <a:pt x="2535051" y="2523837"/>
                  <a:pt x="2506601" y="2513778"/>
                </a:cubicBezTo>
                <a:cubicBezTo>
                  <a:pt x="2504246" y="2515908"/>
                  <a:pt x="2501268" y="2517917"/>
                  <a:pt x="2488524" y="2510264"/>
                </a:cubicBezTo>
                <a:close/>
                <a:moveTo>
                  <a:pt x="2533837" y="2506782"/>
                </a:moveTo>
                <a:cubicBezTo>
                  <a:pt x="2531846" y="2507042"/>
                  <a:pt x="2530478" y="2507423"/>
                  <a:pt x="2530617" y="2510037"/>
                </a:cubicBezTo>
                <a:cubicBezTo>
                  <a:pt x="2531397" y="2516011"/>
                  <a:pt x="2565752" y="2535626"/>
                  <a:pt x="2590236" y="2549441"/>
                </a:cubicBezTo>
                <a:lnTo>
                  <a:pt x="2592452" y="2544697"/>
                </a:lnTo>
                <a:cubicBezTo>
                  <a:pt x="2593422" y="2539711"/>
                  <a:pt x="2575690" y="2531089"/>
                  <a:pt x="2564313" y="2523056"/>
                </a:cubicBezTo>
                <a:lnTo>
                  <a:pt x="2548694" y="2513551"/>
                </a:lnTo>
                <a:cubicBezTo>
                  <a:pt x="2542824" y="2510470"/>
                  <a:pt x="2536954" y="2507388"/>
                  <a:pt x="2533837" y="2506782"/>
                </a:cubicBezTo>
                <a:close/>
                <a:moveTo>
                  <a:pt x="2390311" y="2496349"/>
                </a:moveTo>
                <a:cubicBezTo>
                  <a:pt x="2425809" y="2520067"/>
                  <a:pt x="2462293" y="2542037"/>
                  <a:pt x="2498900" y="2563384"/>
                </a:cubicBezTo>
                <a:cubicBezTo>
                  <a:pt x="2503228" y="2557756"/>
                  <a:pt x="2529600" y="2575173"/>
                  <a:pt x="2535937" y="2572523"/>
                </a:cubicBezTo>
                <a:cubicBezTo>
                  <a:pt x="2535037" y="2567174"/>
                  <a:pt x="2544526" y="2571606"/>
                  <a:pt x="2554638" y="2576158"/>
                </a:cubicBezTo>
                <a:cubicBezTo>
                  <a:pt x="2575209" y="2580157"/>
                  <a:pt x="2573183" y="2573941"/>
                  <a:pt x="2543953" y="2557910"/>
                </a:cubicBezTo>
                <a:cubicBezTo>
                  <a:pt x="2527971" y="2550275"/>
                  <a:pt x="2512352" y="2540771"/>
                  <a:pt x="2496611" y="2531889"/>
                </a:cubicBezTo>
                <a:lnTo>
                  <a:pt x="2494396" y="2536633"/>
                </a:lnTo>
                <a:cubicBezTo>
                  <a:pt x="2481409" y="2530228"/>
                  <a:pt x="2463660" y="2518369"/>
                  <a:pt x="2460318" y="2522247"/>
                </a:cubicBezTo>
                <a:cubicBezTo>
                  <a:pt x="2457600" y="2526247"/>
                  <a:pt x="2444111" y="2519097"/>
                  <a:pt x="2426985" y="2507359"/>
                </a:cubicBezTo>
                <a:cubicBezTo>
                  <a:pt x="2420111" y="2502788"/>
                  <a:pt x="2412873" y="2500088"/>
                  <a:pt x="2404769" y="2498512"/>
                </a:cubicBezTo>
                <a:cubicBezTo>
                  <a:pt x="2400527" y="2497041"/>
                  <a:pt x="2395419" y="2496695"/>
                  <a:pt x="2390311" y="2496349"/>
                </a:cubicBezTo>
                <a:close/>
                <a:moveTo>
                  <a:pt x="567565" y="2408551"/>
                </a:moveTo>
                <a:cubicBezTo>
                  <a:pt x="568189" y="2408672"/>
                  <a:pt x="569435" y="2408914"/>
                  <a:pt x="570561" y="2409780"/>
                </a:cubicBezTo>
                <a:cubicBezTo>
                  <a:pt x="575687" y="2413364"/>
                  <a:pt x="584830" y="2422903"/>
                  <a:pt x="588189" y="2422263"/>
                </a:cubicBezTo>
                <a:cubicBezTo>
                  <a:pt x="611636" y="2451401"/>
                  <a:pt x="647430" y="2506874"/>
                  <a:pt x="672488" y="2534385"/>
                </a:cubicBezTo>
                <a:lnTo>
                  <a:pt x="687935" y="2558087"/>
                </a:lnTo>
                <a:lnTo>
                  <a:pt x="703624" y="2580542"/>
                </a:lnTo>
                <a:lnTo>
                  <a:pt x="708091" y="2577529"/>
                </a:lnTo>
                <a:cubicBezTo>
                  <a:pt x="728335" y="2613161"/>
                  <a:pt x="797256" y="2691244"/>
                  <a:pt x="786313" y="2694292"/>
                </a:cubicBezTo>
                <a:cubicBezTo>
                  <a:pt x="761359" y="2662920"/>
                  <a:pt x="751264" y="2661604"/>
                  <a:pt x="727817" y="2632466"/>
                </a:cubicBezTo>
                <a:cubicBezTo>
                  <a:pt x="671434" y="2569757"/>
                  <a:pt x="619882" y="2502165"/>
                  <a:pt x="574909" y="2430678"/>
                </a:cubicBezTo>
                <a:cubicBezTo>
                  <a:pt x="566475" y="2414160"/>
                  <a:pt x="564951" y="2408689"/>
                  <a:pt x="567565" y="2408551"/>
                </a:cubicBezTo>
                <a:close/>
                <a:moveTo>
                  <a:pt x="604598" y="2347828"/>
                </a:moveTo>
                <a:cubicBezTo>
                  <a:pt x="624461" y="2382092"/>
                  <a:pt x="644688" y="2414486"/>
                  <a:pt x="652168" y="2415940"/>
                </a:cubicBezTo>
                <a:cubicBezTo>
                  <a:pt x="666992" y="2439521"/>
                  <a:pt x="681936" y="2462479"/>
                  <a:pt x="696881" y="2485436"/>
                </a:cubicBezTo>
                <a:cubicBezTo>
                  <a:pt x="706423" y="2499581"/>
                  <a:pt x="714216" y="2512740"/>
                  <a:pt x="707982" y="2511528"/>
                </a:cubicBezTo>
                <a:lnTo>
                  <a:pt x="703515" y="2514541"/>
                </a:lnTo>
                <a:cubicBezTo>
                  <a:pt x="701940" y="2522644"/>
                  <a:pt x="713889" y="2544373"/>
                  <a:pt x="726462" y="2566222"/>
                </a:cubicBezTo>
                <a:cubicBezTo>
                  <a:pt x="756662" y="2600555"/>
                  <a:pt x="784508" y="2637017"/>
                  <a:pt x="810743" y="2675107"/>
                </a:cubicBezTo>
                <a:lnTo>
                  <a:pt x="827177" y="2697060"/>
                </a:lnTo>
                <a:cubicBezTo>
                  <a:pt x="835783" y="2699380"/>
                  <a:pt x="863646" y="2739080"/>
                  <a:pt x="869602" y="2735062"/>
                </a:cubicBezTo>
                <a:lnTo>
                  <a:pt x="873567" y="2731305"/>
                </a:lnTo>
                <a:cubicBezTo>
                  <a:pt x="916201" y="2784873"/>
                  <a:pt x="958818" y="2835203"/>
                  <a:pt x="954264" y="2845314"/>
                </a:cubicBezTo>
                <a:cubicBezTo>
                  <a:pt x="935839" y="2823621"/>
                  <a:pt x="929606" y="2822409"/>
                  <a:pt x="914696" y="2805927"/>
                </a:cubicBezTo>
                <a:cubicBezTo>
                  <a:pt x="898211" y="2797547"/>
                  <a:pt x="846624" y="2723480"/>
                  <a:pt x="837170" y="2725524"/>
                </a:cubicBezTo>
                <a:lnTo>
                  <a:pt x="802934" y="2681998"/>
                </a:lnTo>
                <a:cubicBezTo>
                  <a:pt x="792648" y="2668355"/>
                  <a:pt x="783487" y="2655578"/>
                  <a:pt x="782155" y="2662434"/>
                </a:cubicBezTo>
                <a:lnTo>
                  <a:pt x="765721" y="2640481"/>
                </a:lnTo>
                <a:lnTo>
                  <a:pt x="749529" y="2617281"/>
                </a:lnTo>
                <a:cubicBezTo>
                  <a:pt x="735089" y="2618355"/>
                  <a:pt x="690409" y="2532046"/>
                  <a:pt x="690858" y="2523078"/>
                </a:cubicBezTo>
                <a:cubicBezTo>
                  <a:pt x="706563" y="2525483"/>
                  <a:pt x="619304" y="2418608"/>
                  <a:pt x="658179" y="2444923"/>
                </a:cubicBezTo>
                <a:cubicBezTo>
                  <a:pt x="636567" y="2409673"/>
                  <a:pt x="602417" y="2359048"/>
                  <a:pt x="604598" y="2347828"/>
                </a:cubicBezTo>
                <a:close/>
                <a:moveTo>
                  <a:pt x="779926" y="2274530"/>
                </a:moveTo>
                <a:cubicBezTo>
                  <a:pt x="778680" y="2274287"/>
                  <a:pt x="777433" y="2274045"/>
                  <a:pt x="776688" y="2274547"/>
                </a:cubicBezTo>
                <a:cubicBezTo>
                  <a:pt x="772585" y="2275690"/>
                  <a:pt x="769624" y="2280936"/>
                  <a:pt x="765521" y="2282079"/>
                </a:cubicBezTo>
                <a:lnTo>
                  <a:pt x="779340" y="2304171"/>
                </a:lnTo>
                <a:cubicBezTo>
                  <a:pt x="799324" y="2337811"/>
                  <a:pt x="770961" y="2320655"/>
                  <a:pt x="794200" y="2357515"/>
                </a:cubicBezTo>
                <a:cubicBezTo>
                  <a:pt x="805266" y="2377131"/>
                  <a:pt x="809128" y="2377235"/>
                  <a:pt x="812487" y="2376594"/>
                </a:cubicBezTo>
                <a:cubicBezTo>
                  <a:pt x="825906" y="2370794"/>
                  <a:pt x="797437" y="2334210"/>
                  <a:pt x="830234" y="2365166"/>
                </a:cubicBezTo>
                <a:cubicBezTo>
                  <a:pt x="842390" y="2379173"/>
                  <a:pt x="856278" y="2390928"/>
                  <a:pt x="872018" y="2399810"/>
                </a:cubicBezTo>
                <a:lnTo>
                  <a:pt x="843635" y="2356128"/>
                </a:lnTo>
                <a:lnTo>
                  <a:pt x="834701" y="2362153"/>
                </a:lnTo>
                <a:lnTo>
                  <a:pt x="820882" y="2340061"/>
                </a:lnTo>
                <a:cubicBezTo>
                  <a:pt x="823184" y="2328218"/>
                  <a:pt x="791790" y="2303357"/>
                  <a:pt x="797087" y="2292743"/>
                </a:cubicBezTo>
                <a:cubicBezTo>
                  <a:pt x="789052" y="2280831"/>
                  <a:pt x="784169" y="2276001"/>
                  <a:pt x="779926" y="2274530"/>
                </a:cubicBezTo>
                <a:close/>
                <a:moveTo>
                  <a:pt x="471126" y="2262373"/>
                </a:moveTo>
                <a:cubicBezTo>
                  <a:pt x="476996" y="2265454"/>
                  <a:pt x="489430" y="2284690"/>
                  <a:pt x="493776" y="2282300"/>
                </a:cubicBezTo>
                <a:lnTo>
                  <a:pt x="507110" y="2306885"/>
                </a:lnTo>
                <a:cubicBezTo>
                  <a:pt x="516687" y="2327506"/>
                  <a:pt x="534645" y="2354931"/>
                  <a:pt x="530801" y="2358065"/>
                </a:cubicBezTo>
                <a:cubicBezTo>
                  <a:pt x="513588" y="2330138"/>
                  <a:pt x="492443" y="2289157"/>
                  <a:pt x="484963" y="2287703"/>
                </a:cubicBezTo>
                <a:close/>
                <a:moveTo>
                  <a:pt x="1974203" y="2194238"/>
                </a:moveTo>
                <a:cubicBezTo>
                  <a:pt x="1996109" y="2214668"/>
                  <a:pt x="2004439" y="2235046"/>
                  <a:pt x="1979295" y="2214634"/>
                </a:cubicBezTo>
                <a:cubicBezTo>
                  <a:pt x="1967659" y="2204610"/>
                  <a:pt x="1969633" y="2201112"/>
                  <a:pt x="1970238" y="2197995"/>
                </a:cubicBezTo>
                <a:close/>
                <a:moveTo>
                  <a:pt x="2083150" y="2189541"/>
                </a:moveTo>
                <a:cubicBezTo>
                  <a:pt x="2088137" y="2190510"/>
                  <a:pt x="2101159" y="2203391"/>
                  <a:pt x="2110666" y="2211061"/>
                </a:cubicBezTo>
                <a:cubicBezTo>
                  <a:pt x="2108727" y="2221034"/>
                  <a:pt x="2083480" y="2204483"/>
                  <a:pt x="2081159" y="2189800"/>
                </a:cubicBezTo>
                <a:cubicBezTo>
                  <a:pt x="2081280" y="2189177"/>
                  <a:pt x="2081904" y="2189298"/>
                  <a:pt x="2083150" y="2189541"/>
                </a:cubicBezTo>
                <a:close/>
                <a:moveTo>
                  <a:pt x="1838796" y="2165330"/>
                </a:moveTo>
                <a:lnTo>
                  <a:pt x="1830987" y="2172221"/>
                </a:lnTo>
                <a:cubicBezTo>
                  <a:pt x="1844390" y="2186470"/>
                  <a:pt x="1855560" y="2202226"/>
                  <a:pt x="1865985" y="2218483"/>
                </a:cubicBezTo>
                <a:cubicBezTo>
                  <a:pt x="1879023" y="2211314"/>
                  <a:pt x="1933692" y="2279512"/>
                  <a:pt x="1938296" y="2255826"/>
                </a:cubicBezTo>
                <a:cubicBezTo>
                  <a:pt x="1913741" y="2229060"/>
                  <a:pt x="1904530" y="2229857"/>
                  <a:pt x="1880979" y="2204579"/>
                </a:cubicBezTo>
                <a:cubicBezTo>
                  <a:pt x="1875507" y="2206103"/>
                  <a:pt x="1857342" y="2186400"/>
                  <a:pt x="1839419" y="2165451"/>
                </a:cubicBezTo>
                <a:close/>
                <a:moveTo>
                  <a:pt x="1835293" y="2093494"/>
                </a:moveTo>
                <a:cubicBezTo>
                  <a:pt x="1834046" y="2093252"/>
                  <a:pt x="1833302" y="2093754"/>
                  <a:pt x="1833059" y="2095001"/>
                </a:cubicBezTo>
                <a:lnTo>
                  <a:pt x="1825251" y="2101892"/>
                </a:lnTo>
                <a:cubicBezTo>
                  <a:pt x="1821043" y="2106896"/>
                  <a:pt x="1835590" y="2125248"/>
                  <a:pt x="1825634" y="2126547"/>
                </a:cubicBezTo>
                <a:cubicBezTo>
                  <a:pt x="1822413" y="2129802"/>
                  <a:pt x="1837825" y="2147029"/>
                  <a:pt x="1845981" y="2158318"/>
                </a:cubicBezTo>
                <a:lnTo>
                  <a:pt x="1858761" y="2172445"/>
                </a:lnTo>
                <a:cubicBezTo>
                  <a:pt x="1879021" y="2188027"/>
                  <a:pt x="1897671" y="2205236"/>
                  <a:pt x="1914589" y="2224696"/>
                </a:cubicBezTo>
                <a:lnTo>
                  <a:pt x="1917931" y="2220818"/>
                </a:lnTo>
                <a:cubicBezTo>
                  <a:pt x="1933186" y="2232193"/>
                  <a:pt x="1947576" y="2244693"/>
                  <a:pt x="1961845" y="2257816"/>
                </a:cubicBezTo>
                <a:lnTo>
                  <a:pt x="1975490" y="2270818"/>
                </a:lnTo>
                <a:lnTo>
                  <a:pt x="1978832" y="2266940"/>
                </a:lnTo>
                <a:cubicBezTo>
                  <a:pt x="1996235" y="2283907"/>
                  <a:pt x="2002693" y="2280634"/>
                  <a:pt x="2023733" y="2302189"/>
                </a:cubicBezTo>
                <a:lnTo>
                  <a:pt x="2037378" y="2315191"/>
                </a:lnTo>
                <a:lnTo>
                  <a:pt x="2040720" y="2311313"/>
                </a:lnTo>
                <a:cubicBezTo>
                  <a:pt x="2042416" y="2302586"/>
                  <a:pt x="2010519" y="2276980"/>
                  <a:pt x="1990103" y="2255546"/>
                </a:cubicBezTo>
                <a:lnTo>
                  <a:pt x="1993324" y="2252291"/>
                </a:lnTo>
                <a:cubicBezTo>
                  <a:pt x="2008475" y="2267527"/>
                  <a:pt x="2018225" y="2273950"/>
                  <a:pt x="2024077" y="2273794"/>
                </a:cubicBezTo>
                <a:lnTo>
                  <a:pt x="2037722" y="2286796"/>
                </a:lnTo>
                <a:cubicBezTo>
                  <a:pt x="2051368" y="2299798"/>
                  <a:pt x="2066623" y="2311173"/>
                  <a:pt x="2082866" y="2320799"/>
                </a:cubicBezTo>
                <a:lnTo>
                  <a:pt x="2110520" y="2344933"/>
                </a:lnTo>
                <a:cubicBezTo>
                  <a:pt x="2111610" y="2339324"/>
                  <a:pt x="2119247" y="2346630"/>
                  <a:pt x="2128251" y="2353555"/>
                </a:cubicBezTo>
                <a:lnTo>
                  <a:pt x="2131714" y="2349053"/>
                </a:lnTo>
                <a:cubicBezTo>
                  <a:pt x="2153203" y="2361639"/>
                  <a:pt x="2173082" y="2375853"/>
                  <a:pt x="2191853" y="2392439"/>
                </a:cubicBezTo>
                <a:lnTo>
                  <a:pt x="2195316" y="2387937"/>
                </a:lnTo>
                <a:lnTo>
                  <a:pt x="2198657" y="2384059"/>
                </a:lnTo>
                <a:cubicBezTo>
                  <a:pt x="2217671" y="2399398"/>
                  <a:pt x="2237428" y="2414235"/>
                  <a:pt x="2257186" y="2429073"/>
                </a:cubicBezTo>
                <a:lnTo>
                  <a:pt x="2271818" y="2440326"/>
                </a:lnTo>
                <a:lnTo>
                  <a:pt x="2274658" y="2435703"/>
                </a:lnTo>
                <a:cubicBezTo>
                  <a:pt x="2291420" y="2449311"/>
                  <a:pt x="2302156" y="2453985"/>
                  <a:pt x="2307506" y="2453085"/>
                </a:cubicBezTo>
                <a:cubicBezTo>
                  <a:pt x="2307229" y="2447856"/>
                  <a:pt x="2316475" y="2453534"/>
                  <a:pt x="2325722" y="2459213"/>
                </a:cubicBezTo>
                <a:cubicBezTo>
                  <a:pt x="2378570" y="2490185"/>
                  <a:pt x="2355505" y="2462415"/>
                  <a:pt x="2301773" y="2429330"/>
                </a:cubicBezTo>
                <a:lnTo>
                  <a:pt x="2298934" y="2433953"/>
                </a:lnTo>
                <a:cubicBezTo>
                  <a:pt x="2279055" y="2419739"/>
                  <a:pt x="2259920" y="2405023"/>
                  <a:pt x="2240786" y="2390307"/>
                </a:cubicBezTo>
                <a:lnTo>
                  <a:pt x="2237444" y="2394186"/>
                </a:lnTo>
                <a:lnTo>
                  <a:pt x="2222812" y="2382932"/>
                </a:lnTo>
                <a:lnTo>
                  <a:pt x="2219349" y="2387434"/>
                </a:lnTo>
                <a:cubicBezTo>
                  <a:pt x="2205340" y="2376302"/>
                  <a:pt x="2190829" y="2364425"/>
                  <a:pt x="2176942" y="2352670"/>
                </a:cubicBezTo>
                <a:lnTo>
                  <a:pt x="2134534" y="2317905"/>
                </a:lnTo>
                <a:cubicBezTo>
                  <a:pt x="2115642" y="2301942"/>
                  <a:pt x="2097494" y="2285477"/>
                  <a:pt x="2079970" y="2269134"/>
                </a:cubicBezTo>
                <a:cubicBezTo>
                  <a:pt x="2081061" y="2263524"/>
                  <a:pt x="2069545" y="2252876"/>
                  <a:pt x="2073510" y="2249119"/>
                </a:cubicBezTo>
                <a:cubicBezTo>
                  <a:pt x="2076852" y="2245240"/>
                  <a:pt x="2071968" y="2240410"/>
                  <a:pt x="2063709" y="2232983"/>
                </a:cubicBezTo>
                <a:cubicBezTo>
                  <a:pt x="2024451" y="2182012"/>
                  <a:pt x="2044558" y="2238316"/>
                  <a:pt x="2014618" y="2205975"/>
                </a:cubicBezTo>
                <a:lnTo>
                  <a:pt x="2002219" y="2193215"/>
                </a:lnTo>
                <a:lnTo>
                  <a:pt x="1998254" y="2196973"/>
                </a:lnTo>
                <a:cubicBezTo>
                  <a:pt x="1979294" y="2191346"/>
                  <a:pt x="1963415" y="2179851"/>
                  <a:pt x="1951622" y="2163974"/>
                </a:cubicBezTo>
                <a:cubicBezTo>
                  <a:pt x="1948644" y="2165983"/>
                  <a:pt x="1945285" y="2166624"/>
                  <a:pt x="1935380" y="2154348"/>
                </a:cubicBezTo>
                <a:lnTo>
                  <a:pt x="1919641" y="2168754"/>
                </a:lnTo>
                <a:lnTo>
                  <a:pt x="1908491" y="2179524"/>
                </a:lnTo>
                <a:lnTo>
                  <a:pt x="1921392" y="2193029"/>
                </a:lnTo>
                <a:lnTo>
                  <a:pt x="1917427" y="2196786"/>
                </a:lnTo>
                <a:lnTo>
                  <a:pt x="1913583" y="2199920"/>
                </a:lnTo>
                <a:cubicBezTo>
                  <a:pt x="1900682" y="2186416"/>
                  <a:pt x="1887781" y="2172911"/>
                  <a:pt x="1875002" y="2158784"/>
                </a:cubicBezTo>
                <a:cubicBezTo>
                  <a:pt x="1832385" y="2108454"/>
                  <a:pt x="1930136" y="2197963"/>
                  <a:pt x="1886775" y="2148135"/>
                </a:cubicBezTo>
                <a:lnTo>
                  <a:pt x="1849683" y="2105994"/>
                </a:lnTo>
                <a:cubicBezTo>
                  <a:pt x="1843795" y="2099675"/>
                  <a:pt x="1837908" y="2093356"/>
                  <a:pt x="1835293" y="2093494"/>
                </a:cubicBezTo>
                <a:close/>
                <a:moveTo>
                  <a:pt x="645615" y="2080237"/>
                </a:moveTo>
                <a:cubicBezTo>
                  <a:pt x="647452" y="2097413"/>
                  <a:pt x="652648" y="2113947"/>
                  <a:pt x="660700" y="2129097"/>
                </a:cubicBezTo>
                <a:lnTo>
                  <a:pt x="661081" y="2130465"/>
                </a:lnTo>
                <a:lnTo>
                  <a:pt x="673411" y="2153561"/>
                </a:lnTo>
                <a:lnTo>
                  <a:pt x="699440" y="2199373"/>
                </a:lnTo>
                <a:lnTo>
                  <a:pt x="690003" y="2204654"/>
                </a:lnTo>
                <a:cubicBezTo>
                  <a:pt x="675561" y="2182441"/>
                  <a:pt x="659750" y="2160609"/>
                  <a:pt x="642451" y="2139781"/>
                </a:cubicBezTo>
                <a:cubicBezTo>
                  <a:pt x="658937" y="2171447"/>
                  <a:pt x="676289" y="2201989"/>
                  <a:pt x="694144" y="2233274"/>
                </a:cubicBezTo>
                <a:cubicBezTo>
                  <a:pt x="687287" y="2231941"/>
                  <a:pt x="695201" y="2244476"/>
                  <a:pt x="702751" y="2258881"/>
                </a:cubicBezTo>
                <a:cubicBezTo>
                  <a:pt x="699117" y="2277581"/>
                  <a:pt x="729696" y="2289993"/>
                  <a:pt x="739378" y="2330040"/>
                </a:cubicBezTo>
                <a:cubicBezTo>
                  <a:pt x="750444" y="2349657"/>
                  <a:pt x="754184" y="2350384"/>
                  <a:pt x="758167" y="2349864"/>
                </a:cubicBezTo>
                <a:cubicBezTo>
                  <a:pt x="759378" y="2343631"/>
                  <a:pt x="748191" y="2324638"/>
                  <a:pt x="752537" y="2322248"/>
                </a:cubicBezTo>
                <a:cubicBezTo>
                  <a:pt x="744485" y="2307099"/>
                  <a:pt x="736674" y="2290703"/>
                  <a:pt x="730111" y="2274549"/>
                </a:cubicBezTo>
                <a:cubicBezTo>
                  <a:pt x="716915" y="2252578"/>
                  <a:pt x="725140" y="2253530"/>
                  <a:pt x="725104" y="2247055"/>
                </a:cubicBezTo>
                <a:lnTo>
                  <a:pt x="712030" y="2224461"/>
                </a:lnTo>
                <a:cubicBezTo>
                  <a:pt x="719492" y="2222677"/>
                  <a:pt x="727076" y="2220270"/>
                  <a:pt x="712858" y="2193572"/>
                </a:cubicBezTo>
                <a:cubicBezTo>
                  <a:pt x="683782" y="2136818"/>
                  <a:pt x="676372" y="2148315"/>
                  <a:pt x="645615" y="2080237"/>
                </a:cubicBezTo>
                <a:close/>
                <a:moveTo>
                  <a:pt x="667829" y="2065796"/>
                </a:moveTo>
                <a:lnTo>
                  <a:pt x="653424" y="2073346"/>
                </a:lnTo>
                <a:cubicBezTo>
                  <a:pt x="662014" y="2095715"/>
                  <a:pt x="671227" y="2118206"/>
                  <a:pt x="678084" y="2119539"/>
                </a:cubicBezTo>
                <a:lnTo>
                  <a:pt x="690916" y="2143380"/>
                </a:lnTo>
                <a:cubicBezTo>
                  <a:pt x="705134" y="2170077"/>
                  <a:pt x="714174" y="2183478"/>
                  <a:pt x="720667" y="2186681"/>
                </a:cubicBezTo>
                <a:cubicBezTo>
                  <a:pt x="708198" y="2160970"/>
                  <a:pt x="721549" y="2165505"/>
                  <a:pt x="704075" y="2135588"/>
                </a:cubicBezTo>
                <a:lnTo>
                  <a:pt x="679415" y="2089395"/>
                </a:lnTo>
                <a:close/>
                <a:moveTo>
                  <a:pt x="1696369" y="2036087"/>
                </a:moveTo>
                <a:cubicBezTo>
                  <a:pt x="1694377" y="2036347"/>
                  <a:pt x="1692386" y="2036607"/>
                  <a:pt x="1691157" y="2039602"/>
                </a:cubicBezTo>
                <a:cubicBezTo>
                  <a:pt x="1707210" y="2060188"/>
                  <a:pt x="1722639" y="2080653"/>
                  <a:pt x="1739558" y="2100113"/>
                </a:cubicBezTo>
                <a:lnTo>
                  <a:pt x="1763888" y="2131364"/>
                </a:lnTo>
                <a:lnTo>
                  <a:pt x="1776546" y="2146114"/>
                </a:lnTo>
                <a:lnTo>
                  <a:pt x="1788581" y="2160744"/>
                </a:lnTo>
                <a:cubicBezTo>
                  <a:pt x="1802139" y="2157558"/>
                  <a:pt x="1801948" y="2145230"/>
                  <a:pt x="1796007" y="2129198"/>
                </a:cubicBezTo>
                <a:lnTo>
                  <a:pt x="1784959" y="2112819"/>
                </a:lnTo>
                <a:lnTo>
                  <a:pt x="1773045" y="2097566"/>
                </a:lnTo>
                <a:cubicBezTo>
                  <a:pt x="1763781" y="2088650"/>
                  <a:pt x="1754516" y="2079733"/>
                  <a:pt x="1744508" y="2071319"/>
                </a:cubicBezTo>
                <a:cubicBezTo>
                  <a:pt x="1738897" y="2070229"/>
                  <a:pt x="1730014" y="2062680"/>
                  <a:pt x="1716715" y="2044570"/>
                </a:cubicBezTo>
                <a:cubicBezTo>
                  <a:pt x="1713858" y="2045955"/>
                  <a:pt x="1708732" y="2042372"/>
                  <a:pt x="1703485" y="2039411"/>
                </a:cubicBezTo>
                <a:cubicBezTo>
                  <a:pt x="1701234" y="2037680"/>
                  <a:pt x="1698862" y="2036572"/>
                  <a:pt x="1696369" y="2036087"/>
                </a:cubicBezTo>
                <a:close/>
                <a:moveTo>
                  <a:pt x="1781830" y="1949201"/>
                </a:moveTo>
                <a:cubicBezTo>
                  <a:pt x="1780583" y="1948959"/>
                  <a:pt x="1779960" y="1948838"/>
                  <a:pt x="1779839" y="1949461"/>
                </a:cubicBezTo>
                <a:cubicBezTo>
                  <a:pt x="1779354" y="1951954"/>
                  <a:pt x="1784757" y="1960767"/>
                  <a:pt x="1800048" y="1978617"/>
                </a:cubicBezTo>
                <a:lnTo>
                  <a:pt x="1799927" y="1979240"/>
                </a:lnTo>
                <a:lnTo>
                  <a:pt x="1822750" y="2008257"/>
                </a:lnTo>
                <a:lnTo>
                  <a:pt x="1826594" y="2005123"/>
                </a:lnTo>
                <a:cubicBezTo>
                  <a:pt x="1832757" y="1993384"/>
                  <a:pt x="1790436" y="1951521"/>
                  <a:pt x="1781830" y="1949201"/>
                </a:cubicBezTo>
                <a:close/>
                <a:moveTo>
                  <a:pt x="323016" y="1866164"/>
                </a:moveTo>
                <a:cubicBezTo>
                  <a:pt x="321770" y="1865922"/>
                  <a:pt x="320281" y="1866926"/>
                  <a:pt x="319415" y="1868052"/>
                </a:cubicBezTo>
                <a:lnTo>
                  <a:pt x="320662" y="1868294"/>
                </a:lnTo>
                <a:cubicBezTo>
                  <a:pt x="338084" y="1911786"/>
                  <a:pt x="355628" y="1954655"/>
                  <a:pt x="374539" y="1997143"/>
                </a:cubicBezTo>
                <a:cubicBezTo>
                  <a:pt x="390801" y="2033294"/>
                  <a:pt x="407062" y="2069445"/>
                  <a:pt x="414543" y="2070899"/>
                </a:cubicBezTo>
                <a:lnTo>
                  <a:pt x="419512" y="2068630"/>
                </a:lnTo>
                <a:cubicBezTo>
                  <a:pt x="377412" y="1975708"/>
                  <a:pt x="381359" y="1968713"/>
                  <a:pt x="339589" y="1890732"/>
                </a:cubicBezTo>
                <a:cubicBezTo>
                  <a:pt x="335051" y="1880794"/>
                  <a:pt x="331276" y="1873592"/>
                  <a:pt x="327519" y="1869627"/>
                </a:cubicBezTo>
                <a:cubicBezTo>
                  <a:pt x="326012" y="1867393"/>
                  <a:pt x="324263" y="1866407"/>
                  <a:pt x="323016" y="1866164"/>
                </a:cubicBezTo>
                <a:close/>
                <a:moveTo>
                  <a:pt x="264661" y="1830240"/>
                </a:moveTo>
                <a:cubicBezTo>
                  <a:pt x="283190" y="1848073"/>
                  <a:pt x="318070" y="1941533"/>
                  <a:pt x="344807" y="1980367"/>
                </a:cubicBezTo>
                <a:cubicBezTo>
                  <a:pt x="358886" y="2004450"/>
                  <a:pt x="371477" y="2029538"/>
                  <a:pt x="383322" y="2055127"/>
                </a:cubicBezTo>
                <a:cubicBezTo>
                  <a:pt x="376899" y="2064875"/>
                  <a:pt x="359529" y="2031097"/>
                  <a:pt x="352344" y="2038109"/>
                </a:cubicBezTo>
                <a:cubicBezTo>
                  <a:pt x="332100" y="2002478"/>
                  <a:pt x="299176" y="1902283"/>
                  <a:pt x="291004" y="1911044"/>
                </a:cubicBezTo>
                <a:lnTo>
                  <a:pt x="280647" y="1884450"/>
                </a:lnTo>
                <a:cubicBezTo>
                  <a:pt x="272559" y="1862825"/>
                  <a:pt x="274516" y="1856090"/>
                  <a:pt x="264661" y="1830240"/>
                </a:cubicBezTo>
                <a:close/>
                <a:moveTo>
                  <a:pt x="464406" y="1781093"/>
                </a:moveTo>
                <a:cubicBezTo>
                  <a:pt x="470276" y="1784175"/>
                  <a:pt x="479351" y="1804051"/>
                  <a:pt x="484320" y="1801783"/>
                </a:cubicBezTo>
                <a:lnTo>
                  <a:pt x="504513" y="1850988"/>
                </a:lnTo>
                <a:cubicBezTo>
                  <a:pt x="499786" y="1852010"/>
                  <a:pt x="506628" y="1873393"/>
                  <a:pt x="505416" y="1879626"/>
                </a:cubicBezTo>
                <a:lnTo>
                  <a:pt x="495598" y="1883539"/>
                </a:lnTo>
                <a:lnTo>
                  <a:pt x="474782" y="1834212"/>
                </a:lnTo>
                <a:cubicBezTo>
                  <a:pt x="475058" y="1816154"/>
                  <a:pt x="471472" y="1797992"/>
                  <a:pt x="464406" y="1781093"/>
                </a:cubicBezTo>
                <a:close/>
                <a:moveTo>
                  <a:pt x="509771" y="1764037"/>
                </a:moveTo>
                <a:cubicBezTo>
                  <a:pt x="508524" y="1763794"/>
                  <a:pt x="508160" y="1765664"/>
                  <a:pt x="508299" y="1768279"/>
                </a:cubicBezTo>
                <a:cubicBezTo>
                  <a:pt x="508958" y="1774875"/>
                  <a:pt x="513149" y="1789921"/>
                  <a:pt x="524371" y="1815390"/>
                </a:cubicBezTo>
                <a:lnTo>
                  <a:pt x="544686" y="1863972"/>
                </a:lnTo>
                <a:cubicBezTo>
                  <a:pt x="555423" y="1891934"/>
                  <a:pt x="564463" y="1905334"/>
                  <a:pt x="570091" y="1909663"/>
                </a:cubicBezTo>
                <a:lnTo>
                  <a:pt x="570593" y="1910407"/>
                </a:lnTo>
                <a:lnTo>
                  <a:pt x="575562" y="1908139"/>
                </a:lnTo>
                <a:cubicBezTo>
                  <a:pt x="589919" y="1937451"/>
                  <a:pt x="595718" y="1927581"/>
                  <a:pt x="584877" y="1903481"/>
                </a:cubicBezTo>
                <a:cubicBezTo>
                  <a:pt x="580029" y="1905126"/>
                  <a:pt x="568166" y="1876298"/>
                  <a:pt x="558849" y="1857669"/>
                </a:cubicBezTo>
                <a:cubicBezTo>
                  <a:pt x="545548" y="1816272"/>
                  <a:pt x="522412" y="1775550"/>
                  <a:pt x="512645" y="1765889"/>
                </a:cubicBezTo>
                <a:cubicBezTo>
                  <a:pt x="511520" y="1765024"/>
                  <a:pt x="510394" y="1764158"/>
                  <a:pt x="509771" y="1764037"/>
                </a:cubicBezTo>
                <a:close/>
                <a:moveTo>
                  <a:pt x="396857" y="1749204"/>
                </a:moveTo>
                <a:lnTo>
                  <a:pt x="387040" y="1753117"/>
                </a:lnTo>
                <a:cubicBezTo>
                  <a:pt x="407147" y="1809422"/>
                  <a:pt x="422092" y="1832380"/>
                  <a:pt x="431632" y="1823237"/>
                </a:cubicBezTo>
                <a:lnTo>
                  <a:pt x="421033" y="1797890"/>
                </a:lnTo>
                <a:cubicBezTo>
                  <a:pt x="411057" y="1772664"/>
                  <a:pt x="405932" y="1769080"/>
                  <a:pt x="396857" y="1749204"/>
                </a:cubicBezTo>
                <a:close/>
                <a:moveTo>
                  <a:pt x="415029" y="1632420"/>
                </a:moveTo>
                <a:cubicBezTo>
                  <a:pt x="399516" y="1642341"/>
                  <a:pt x="438669" y="1697173"/>
                  <a:pt x="431380" y="1708047"/>
                </a:cubicBezTo>
                <a:lnTo>
                  <a:pt x="431017" y="1709917"/>
                </a:lnTo>
                <a:cubicBezTo>
                  <a:pt x="400242" y="1638601"/>
                  <a:pt x="413319" y="1684483"/>
                  <a:pt x="402151" y="1692015"/>
                </a:cubicBezTo>
                <a:cubicBezTo>
                  <a:pt x="417322" y="1733776"/>
                  <a:pt x="433740" y="1775779"/>
                  <a:pt x="450158" y="1817783"/>
                </a:cubicBezTo>
                <a:lnTo>
                  <a:pt x="460255" y="1842385"/>
                </a:lnTo>
                <a:cubicBezTo>
                  <a:pt x="470975" y="1867109"/>
                  <a:pt x="480950" y="1892335"/>
                  <a:pt x="491792" y="1916436"/>
                </a:cubicBezTo>
                <a:cubicBezTo>
                  <a:pt x="515256" y="1948812"/>
                  <a:pt x="533751" y="1983457"/>
                  <a:pt x="546533" y="2020872"/>
                </a:cubicBezTo>
                <a:cubicBezTo>
                  <a:pt x="565964" y="2067342"/>
                  <a:pt x="589620" y="2112046"/>
                  <a:pt x="618990" y="2153979"/>
                </a:cubicBezTo>
                <a:lnTo>
                  <a:pt x="644273" y="2200293"/>
                </a:lnTo>
                <a:lnTo>
                  <a:pt x="653589" y="2195635"/>
                </a:lnTo>
                <a:cubicBezTo>
                  <a:pt x="640635" y="2172418"/>
                  <a:pt x="627803" y="2148577"/>
                  <a:pt x="614347" y="2124615"/>
                </a:cubicBezTo>
                <a:lnTo>
                  <a:pt x="602138" y="2100895"/>
                </a:lnTo>
                <a:lnTo>
                  <a:pt x="607107" y="2098627"/>
                </a:lnTo>
                <a:lnTo>
                  <a:pt x="611453" y="2096237"/>
                </a:lnTo>
                <a:lnTo>
                  <a:pt x="599244" y="2072517"/>
                </a:lnTo>
                <a:lnTo>
                  <a:pt x="617875" y="2063202"/>
                </a:lnTo>
                <a:cubicBezTo>
                  <a:pt x="646691" y="2117965"/>
                  <a:pt x="642119" y="2101551"/>
                  <a:pt x="625978" y="2064777"/>
                </a:cubicBezTo>
                <a:cubicBezTo>
                  <a:pt x="609838" y="2028002"/>
                  <a:pt x="583861" y="1968616"/>
                  <a:pt x="570508" y="1940793"/>
                </a:cubicBezTo>
                <a:lnTo>
                  <a:pt x="548826" y="1892592"/>
                </a:lnTo>
                <a:lnTo>
                  <a:pt x="543978" y="1894237"/>
                </a:lnTo>
                <a:lnTo>
                  <a:pt x="539632" y="1896627"/>
                </a:lnTo>
                <a:lnTo>
                  <a:pt x="518694" y="1847923"/>
                </a:lnTo>
                <a:lnTo>
                  <a:pt x="513725" y="1850191"/>
                </a:lnTo>
                <a:cubicBezTo>
                  <a:pt x="503628" y="1825589"/>
                  <a:pt x="493532" y="1800986"/>
                  <a:pt x="483435" y="1776383"/>
                </a:cubicBezTo>
                <a:lnTo>
                  <a:pt x="478466" y="1778651"/>
                </a:lnTo>
                <a:cubicBezTo>
                  <a:pt x="466603" y="1749824"/>
                  <a:pt x="452799" y="1707682"/>
                  <a:pt x="445440" y="1705605"/>
                </a:cubicBezTo>
                <a:lnTo>
                  <a:pt x="428606" y="1655758"/>
                </a:lnTo>
                <a:cubicBezTo>
                  <a:pt x="425489" y="1655153"/>
                  <a:pt x="421126" y="1654304"/>
                  <a:pt x="415029" y="1632420"/>
                </a:cubicBezTo>
                <a:close/>
                <a:moveTo>
                  <a:pt x="1543270" y="1615622"/>
                </a:moveTo>
                <a:lnTo>
                  <a:pt x="1552328" y="1632261"/>
                </a:lnTo>
                <a:lnTo>
                  <a:pt x="1556795" y="1629248"/>
                </a:lnTo>
                <a:cubicBezTo>
                  <a:pt x="1565228" y="1645765"/>
                  <a:pt x="1574286" y="1662403"/>
                  <a:pt x="1583464" y="1678418"/>
                </a:cubicBezTo>
                <a:cubicBezTo>
                  <a:pt x="1595933" y="1704129"/>
                  <a:pt x="1577023" y="1684929"/>
                  <a:pt x="1564970" y="1667061"/>
                </a:cubicBezTo>
                <a:cubicBezTo>
                  <a:pt x="1553939" y="1653920"/>
                  <a:pt x="1521955" y="1612126"/>
                  <a:pt x="1543270" y="1615622"/>
                </a:cubicBezTo>
                <a:close/>
                <a:moveTo>
                  <a:pt x="1290929" y="1519351"/>
                </a:moveTo>
                <a:cubicBezTo>
                  <a:pt x="1289058" y="1518987"/>
                  <a:pt x="1287569" y="1519992"/>
                  <a:pt x="1286461" y="1522364"/>
                </a:cubicBezTo>
                <a:cubicBezTo>
                  <a:pt x="1293908" y="1540630"/>
                  <a:pt x="1301979" y="1559017"/>
                  <a:pt x="1310049" y="1577404"/>
                </a:cubicBezTo>
                <a:lnTo>
                  <a:pt x="1319987" y="1572867"/>
                </a:lnTo>
                <a:cubicBezTo>
                  <a:pt x="1309025" y="1549390"/>
                  <a:pt x="1298167" y="1522052"/>
                  <a:pt x="1290929" y="1519351"/>
                </a:cubicBezTo>
                <a:close/>
                <a:moveTo>
                  <a:pt x="1346873" y="1501116"/>
                </a:moveTo>
                <a:cubicBezTo>
                  <a:pt x="1343877" y="1499887"/>
                  <a:pt x="1342527" y="1503506"/>
                  <a:pt x="1347463" y="1518050"/>
                </a:cubicBezTo>
                <a:cubicBezTo>
                  <a:pt x="1355031" y="1535692"/>
                  <a:pt x="1363101" y="1554079"/>
                  <a:pt x="1371292" y="1571843"/>
                </a:cubicBezTo>
                <a:lnTo>
                  <a:pt x="1375638" y="1569454"/>
                </a:lnTo>
                <a:cubicBezTo>
                  <a:pt x="1382495" y="1570787"/>
                  <a:pt x="1393839" y="1595632"/>
                  <a:pt x="1405805" y="1620598"/>
                </a:cubicBezTo>
                <a:cubicBezTo>
                  <a:pt x="1411416" y="1621689"/>
                  <a:pt x="1418966" y="1636094"/>
                  <a:pt x="1423433" y="1633081"/>
                </a:cubicBezTo>
                <a:lnTo>
                  <a:pt x="1406306" y="1598055"/>
                </a:lnTo>
                <a:cubicBezTo>
                  <a:pt x="1397631" y="1606072"/>
                  <a:pt x="1374961" y="1536332"/>
                  <a:pt x="1361626" y="1511747"/>
                </a:cubicBezTo>
                <a:cubicBezTo>
                  <a:pt x="1358509" y="1511141"/>
                  <a:pt x="1352119" y="1504077"/>
                  <a:pt x="1347998" y="1501982"/>
                </a:cubicBezTo>
                <a:cubicBezTo>
                  <a:pt x="1347496" y="1501238"/>
                  <a:pt x="1346873" y="1501116"/>
                  <a:pt x="1346873" y="1501116"/>
                </a:cubicBezTo>
                <a:close/>
                <a:moveTo>
                  <a:pt x="1401686" y="1412154"/>
                </a:moveTo>
                <a:cubicBezTo>
                  <a:pt x="1406552" y="1413747"/>
                  <a:pt x="1412214" y="1424550"/>
                  <a:pt x="1416578" y="1425399"/>
                </a:cubicBezTo>
                <a:lnTo>
                  <a:pt x="1424146" y="1443041"/>
                </a:lnTo>
                <a:cubicBezTo>
                  <a:pt x="1430501" y="1443630"/>
                  <a:pt x="1440857" y="1470224"/>
                  <a:pt x="1450573" y="1493459"/>
                </a:cubicBezTo>
                <a:cubicBezTo>
                  <a:pt x="1461033" y="1516191"/>
                  <a:pt x="1471372" y="1539548"/>
                  <a:pt x="1481953" y="1561657"/>
                </a:cubicBezTo>
                <a:lnTo>
                  <a:pt x="1477607" y="1564047"/>
                </a:lnTo>
                <a:cubicBezTo>
                  <a:pt x="1459511" y="1534008"/>
                  <a:pt x="1441967" y="1491139"/>
                  <a:pt x="1431440" y="1502030"/>
                </a:cubicBezTo>
                <a:cubicBezTo>
                  <a:pt x="1421725" y="1478795"/>
                  <a:pt x="1411386" y="1455439"/>
                  <a:pt x="1402294" y="1432325"/>
                </a:cubicBezTo>
                <a:cubicBezTo>
                  <a:pt x="1399245" y="1421383"/>
                  <a:pt x="1395470" y="1414180"/>
                  <a:pt x="1400318" y="1412535"/>
                </a:cubicBezTo>
                <a:cubicBezTo>
                  <a:pt x="1401063" y="1412033"/>
                  <a:pt x="1401063" y="1412033"/>
                  <a:pt x="1401686" y="1412154"/>
                </a:cubicBezTo>
                <a:close/>
                <a:moveTo>
                  <a:pt x="352885" y="1402994"/>
                </a:moveTo>
                <a:cubicBezTo>
                  <a:pt x="351638" y="1402751"/>
                  <a:pt x="352418" y="1408725"/>
                  <a:pt x="355241" y="1424151"/>
                </a:cubicBezTo>
                <a:lnTo>
                  <a:pt x="363226" y="1449637"/>
                </a:lnTo>
                <a:cubicBezTo>
                  <a:pt x="370706" y="1451091"/>
                  <a:pt x="380908" y="1495121"/>
                  <a:pt x="390659" y="1524831"/>
                </a:cubicBezTo>
                <a:lnTo>
                  <a:pt x="396130" y="1523307"/>
                </a:lnTo>
                <a:cubicBezTo>
                  <a:pt x="401205" y="1540465"/>
                  <a:pt x="410262" y="1557104"/>
                  <a:pt x="421795" y="1570989"/>
                </a:cubicBezTo>
                <a:lnTo>
                  <a:pt x="405203" y="1519896"/>
                </a:lnTo>
                <a:lnTo>
                  <a:pt x="410051" y="1518251"/>
                </a:lnTo>
                <a:cubicBezTo>
                  <a:pt x="402968" y="1498115"/>
                  <a:pt x="397721" y="1495154"/>
                  <a:pt x="389737" y="1469669"/>
                </a:cubicBezTo>
                <a:cubicBezTo>
                  <a:pt x="384421" y="1477045"/>
                  <a:pt x="359638" y="1408188"/>
                  <a:pt x="353508" y="1403115"/>
                </a:cubicBezTo>
                <a:cubicBezTo>
                  <a:pt x="353508" y="1403115"/>
                  <a:pt x="352885" y="1402994"/>
                  <a:pt x="352885" y="1402994"/>
                </a:cubicBezTo>
                <a:close/>
                <a:moveTo>
                  <a:pt x="385437" y="1388622"/>
                </a:moveTo>
                <a:cubicBezTo>
                  <a:pt x="384104" y="1395478"/>
                  <a:pt x="375740" y="1391912"/>
                  <a:pt x="381975" y="1416411"/>
                </a:cubicBezTo>
                <a:cubicBezTo>
                  <a:pt x="387205" y="1416134"/>
                  <a:pt x="394843" y="1446727"/>
                  <a:pt x="402048" y="1466240"/>
                </a:cubicBezTo>
                <a:lnTo>
                  <a:pt x="401424" y="1466119"/>
                </a:lnTo>
                <a:cubicBezTo>
                  <a:pt x="409408" y="1491605"/>
                  <a:pt x="418882" y="1516086"/>
                  <a:pt x="429100" y="1540066"/>
                </a:cubicBezTo>
                <a:cubicBezTo>
                  <a:pt x="433948" y="1538421"/>
                  <a:pt x="423574" y="1508589"/>
                  <a:pt x="419105" y="1488314"/>
                </a:cubicBezTo>
                <a:cubicBezTo>
                  <a:pt x="431400" y="1504935"/>
                  <a:pt x="426757" y="1475571"/>
                  <a:pt x="418634" y="1447470"/>
                </a:cubicBezTo>
                <a:cubicBezTo>
                  <a:pt x="411135" y="1419491"/>
                  <a:pt x="399774" y="1391408"/>
                  <a:pt x="396901" y="1412843"/>
                </a:cubicBezTo>
                <a:cubicBezTo>
                  <a:pt x="393819" y="1418713"/>
                  <a:pt x="389628" y="1403667"/>
                  <a:pt x="385437" y="1388622"/>
                </a:cubicBezTo>
                <a:close/>
                <a:moveTo>
                  <a:pt x="275085" y="1363937"/>
                </a:moveTo>
                <a:cubicBezTo>
                  <a:pt x="273838" y="1363695"/>
                  <a:pt x="275120" y="1370412"/>
                  <a:pt x="279208" y="1389319"/>
                </a:cubicBezTo>
                <a:cubicBezTo>
                  <a:pt x="285703" y="1415809"/>
                  <a:pt x="292943" y="1441798"/>
                  <a:pt x="300061" y="1468409"/>
                </a:cubicBezTo>
                <a:cubicBezTo>
                  <a:pt x="305689" y="1472737"/>
                  <a:pt x="317397" y="1519000"/>
                  <a:pt x="323613" y="1516974"/>
                </a:cubicBezTo>
                <a:lnTo>
                  <a:pt x="325483" y="1517337"/>
                </a:lnTo>
                <a:cubicBezTo>
                  <a:pt x="317620" y="1491228"/>
                  <a:pt x="309134" y="1464998"/>
                  <a:pt x="303141" y="1439252"/>
                </a:cubicBezTo>
                <a:cubicBezTo>
                  <a:pt x="298621" y="1432552"/>
                  <a:pt x="278080" y="1365166"/>
                  <a:pt x="275085" y="1363937"/>
                </a:cubicBezTo>
                <a:close/>
                <a:moveTo>
                  <a:pt x="164731" y="1315965"/>
                </a:moveTo>
                <a:cubicBezTo>
                  <a:pt x="162359" y="1314857"/>
                  <a:pt x="163277" y="1323445"/>
                  <a:pt x="172059" y="1358142"/>
                </a:cubicBezTo>
                <a:cubicBezTo>
                  <a:pt x="178312" y="1385879"/>
                  <a:pt x="184807" y="1412369"/>
                  <a:pt x="192428" y="1439725"/>
                </a:cubicBezTo>
                <a:cubicBezTo>
                  <a:pt x="200930" y="1445905"/>
                  <a:pt x="214579" y="1505483"/>
                  <a:pt x="227499" y="1545512"/>
                </a:cubicBezTo>
                <a:lnTo>
                  <a:pt x="235362" y="1571621"/>
                </a:lnTo>
                <a:lnTo>
                  <a:pt x="246807" y="1569318"/>
                </a:lnTo>
                <a:cubicBezTo>
                  <a:pt x="235653" y="1533513"/>
                  <a:pt x="225746" y="1497950"/>
                  <a:pt x="214593" y="1462145"/>
                </a:cubicBezTo>
                <a:cubicBezTo>
                  <a:pt x="201897" y="1417631"/>
                  <a:pt x="191193" y="1372858"/>
                  <a:pt x="180610" y="1327461"/>
                </a:cubicBezTo>
                <a:lnTo>
                  <a:pt x="175139" y="1328985"/>
                </a:lnTo>
                <a:cubicBezTo>
                  <a:pt x="171762" y="1326388"/>
                  <a:pt x="166601" y="1316328"/>
                  <a:pt x="164731" y="1315965"/>
                </a:cubicBezTo>
                <a:close/>
                <a:moveTo>
                  <a:pt x="288428" y="1275323"/>
                </a:moveTo>
                <a:lnTo>
                  <a:pt x="283580" y="1276968"/>
                </a:lnTo>
                <a:lnTo>
                  <a:pt x="289331" y="1303960"/>
                </a:lnTo>
                <a:cubicBezTo>
                  <a:pt x="292467" y="1331091"/>
                  <a:pt x="297092" y="1357218"/>
                  <a:pt x="303587" y="1383708"/>
                </a:cubicBezTo>
                <a:lnTo>
                  <a:pt x="298116" y="1385232"/>
                </a:lnTo>
                <a:cubicBezTo>
                  <a:pt x="313011" y="1445052"/>
                  <a:pt x="326535" y="1458677"/>
                  <a:pt x="347891" y="1538511"/>
                </a:cubicBezTo>
                <a:cubicBezTo>
                  <a:pt x="367946" y="1585103"/>
                  <a:pt x="384395" y="1587006"/>
                  <a:pt x="405315" y="1632472"/>
                </a:cubicBezTo>
                <a:cubicBezTo>
                  <a:pt x="410285" y="1630204"/>
                  <a:pt x="398664" y="1600130"/>
                  <a:pt x="393450" y="1580357"/>
                </a:cubicBezTo>
                <a:cubicBezTo>
                  <a:pt x="385466" y="1554871"/>
                  <a:pt x="376859" y="1529264"/>
                  <a:pt x="369498" y="1503899"/>
                </a:cubicBezTo>
                <a:cubicBezTo>
                  <a:pt x="362293" y="1484387"/>
                  <a:pt x="354776" y="1453170"/>
                  <a:pt x="350049" y="1454192"/>
                </a:cubicBezTo>
                <a:cubicBezTo>
                  <a:pt x="342966" y="1434056"/>
                  <a:pt x="335448" y="1402839"/>
                  <a:pt x="330721" y="1403861"/>
                </a:cubicBezTo>
                <a:cubicBezTo>
                  <a:pt x="321888" y="1359450"/>
                  <a:pt x="307582" y="1316564"/>
                  <a:pt x="288428" y="1275323"/>
                </a:cubicBezTo>
                <a:close/>
                <a:moveTo>
                  <a:pt x="544572" y="1268835"/>
                </a:moveTo>
                <a:cubicBezTo>
                  <a:pt x="538893" y="1278081"/>
                  <a:pt x="554498" y="1330923"/>
                  <a:pt x="564284" y="1367109"/>
                </a:cubicBezTo>
                <a:lnTo>
                  <a:pt x="564405" y="1366485"/>
                </a:lnTo>
                <a:cubicBezTo>
                  <a:pt x="574777" y="1373030"/>
                  <a:pt x="568524" y="1345293"/>
                  <a:pt x="561388" y="1315444"/>
                </a:cubicBezTo>
                <a:lnTo>
                  <a:pt x="555032" y="1291568"/>
                </a:lnTo>
                <a:cubicBezTo>
                  <a:pt x="551308" y="1270791"/>
                  <a:pt x="547689" y="1269441"/>
                  <a:pt x="544572" y="1268835"/>
                </a:cubicBezTo>
                <a:close/>
                <a:moveTo>
                  <a:pt x="225954" y="1260592"/>
                </a:moveTo>
                <a:cubicBezTo>
                  <a:pt x="229158" y="1277386"/>
                  <a:pt x="231982" y="1292813"/>
                  <a:pt x="226354" y="1288485"/>
                </a:cubicBezTo>
                <a:cubicBezTo>
                  <a:pt x="238997" y="1323285"/>
                  <a:pt x="249025" y="1358225"/>
                  <a:pt x="256941" y="1394047"/>
                </a:cubicBezTo>
                <a:lnTo>
                  <a:pt x="257062" y="1393424"/>
                </a:lnTo>
                <a:cubicBezTo>
                  <a:pt x="261545" y="1370361"/>
                  <a:pt x="242421" y="1265733"/>
                  <a:pt x="225954" y="1260592"/>
                </a:cubicBezTo>
                <a:close/>
                <a:moveTo>
                  <a:pt x="502069" y="1124732"/>
                </a:moveTo>
                <a:cubicBezTo>
                  <a:pt x="499421" y="1141683"/>
                  <a:pt x="501258" y="1158858"/>
                  <a:pt x="507198" y="1174891"/>
                </a:cubicBezTo>
                <a:cubicBezTo>
                  <a:pt x="512066" y="1199771"/>
                  <a:pt x="517678" y="1224149"/>
                  <a:pt x="523290" y="1248527"/>
                </a:cubicBezTo>
                <a:cubicBezTo>
                  <a:pt x="527358" y="1240908"/>
                  <a:pt x="515425" y="1199130"/>
                  <a:pt x="522264" y="1197225"/>
                </a:cubicBezTo>
                <a:lnTo>
                  <a:pt x="512408" y="1148088"/>
                </a:lnTo>
                <a:cubicBezTo>
                  <a:pt x="508668" y="1147361"/>
                  <a:pt x="505673" y="1146132"/>
                  <a:pt x="502069" y="1124732"/>
                </a:cubicBezTo>
                <a:close/>
                <a:moveTo>
                  <a:pt x="457376" y="1081761"/>
                </a:moveTo>
                <a:lnTo>
                  <a:pt x="457878" y="1082505"/>
                </a:lnTo>
                <a:lnTo>
                  <a:pt x="476845" y="1181281"/>
                </a:lnTo>
                <a:cubicBezTo>
                  <a:pt x="481713" y="1206161"/>
                  <a:pt x="488571" y="1230781"/>
                  <a:pt x="498287" y="1254016"/>
                </a:cubicBezTo>
                <a:cubicBezTo>
                  <a:pt x="501890" y="1275416"/>
                  <a:pt x="506011" y="1277511"/>
                  <a:pt x="509128" y="1278117"/>
                </a:cubicBezTo>
                <a:lnTo>
                  <a:pt x="513976" y="1276472"/>
                </a:lnTo>
                <a:cubicBezTo>
                  <a:pt x="502752" y="1227716"/>
                  <a:pt x="491649" y="1178337"/>
                  <a:pt x="481915" y="1128577"/>
                </a:cubicBezTo>
                <a:lnTo>
                  <a:pt x="477067" y="1130222"/>
                </a:lnTo>
                <a:lnTo>
                  <a:pt x="472199" y="1105342"/>
                </a:lnTo>
                <a:cubicBezTo>
                  <a:pt x="469532" y="1095767"/>
                  <a:pt x="467748" y="1088305"/>
                  <a:pt x="465237" y="1084582"/>
                </a:cubicBezTo>
                <a:lnTo>
                  <a:pt x="457878" y="1082505"/>
                </a:lnTo>
                <a:lnTo>
                  <a:pt x="457999" y="1081882"/>
                </a:lnTo>
                <a:close/>
                <a:moveTo>
                  <a:pt x="216598" y="959275"/>
                </a:moveTo>
                <a:cubicBezTo>
                  <a:pt x="210263" y="985212"/>
                  <a:pt x="204308" y="1012517"/>
                  <a:pt x="220452" y="1095866"/>
                </a:cubicBezTo>
                <a:lnTo>
                  <a:pt x="224835" y="1123239"/>
                </a:lnTo>
                <a:cubicBezTo>
                  <a:pt x="235241" y="1112971"/>
                  <a:pt x="244927" y="1199593"/>
                  <a:pt x="255766" y="1200406"/>
                </a:cubicBezTo>
                <a:cubicBezTo>
                  <a:pt x="268770" y="1210050"/>
                  <a:pt x="257668" y="1160671"/>
                  <a:pt x="250963" y="1118615"/>
                </a:cubicBezTo>
                <a:lnTo>
                  <a:pt x="241834" y="1065738"/>
                </a:lnTo>
                <a:lnTo>
                  <a:pt x="236484" y="1066639"/>
                </a:lnTo>
                <a:cubicBezTo>
                  <a:pt x="233367" y="1066033"/>
                  <a:pt x="229991" y="1063436"/>
                  <a:pt x="227253" y="1040910"/>
                </a:cubicBezTo>
                <a:cubicBezTo>
                  <a:pt x="225260" y="1017883"/>
                  <a:pt x="219734" y="986406"/>
                  <a:pt x="216598" y="959275"/>
                </a:cubicBezTo>
                <a:close/>
                <a:moveTo>
                  <a:pt x="468257" y="952562"/>
                </a:moveTo>
                <a:lnTo>
                  <a:pt x="462907" y="953463"/>
                </a:lnTo>
                <a:cubicBezTo>
                  <a:pt x="460448" y="959454"/>
                  <a:pt x="453453" y="955506"/>
                  <a:pt x="456450" y="980023"/>
                </a:cubicBezTo>
                <a:lnTo>
                  <a:pt x="460071" y="1004661"/>
                </a:lnTo>
                <a:cubicBezTo>
                  <a:pt x="475727" y="1043928"/>
                  <a:pt x="486535" y="1084841"/>
                  <a:pt x="491992" y="1126654"/>
                </a:cubicBezTo>
                <a:cubicBezTo>
                  <a:pt x="496840" y="1125009"/>
                  <a:pt x="489583" y="1095783"/>
                  <a:pt x="487486" y="1076617"/>
                </a:cubicBezTo>
                <a:cubicBezTo>
                  <a:pt x="480661" y="1035185"/>
                  <a:pt x="473715" y="994376"/>
                  <a:pt x="468257" y="952562"/>
                </a:cubicBezTo>
                <a:close/>
                <a:moveTo>
                  <a:pt x="1198465" y="820230"/>
                </a:moveTo>
                <a:cubicBezTo>
                  <a:pt x="1195227" y="820247"/>
                  <a:pt x="1195557" y="835190"/>
                  <a:pt x="1202607" y="872137"/>
                </a:cubicBezTo>
                <a:lnTo>
                  <a:pt x="1197880" y="873159"/>
                </a:lnTo>
                <a:lnTo>
                  <a:pt x="1203441" y="911111"/>
                </a:lnTo>
                <a:lnTo>
                  <a:pt x="1206161" y="930399"/>
                </a:lnTo>
                <a:lnTo>
                  <a:pt x="1211511" y="929499"/>
                </a:lnTo>
                <a:cubicBezTo>
                  <a:pt x="1216013" y="932961"/>
                  <a:pt x="1220187" y="944769"/>
                  <a:pt x="1223669" y="966793"/>
                </a:cubicBezTo>
                <a:lnTo>
                  <a:pt x="1230598" y="1004364"/>
                </a:lnTo>
                <a:lnTo>
                  <a:pt x="1238774" y="1042177"/>
                </a:lnTo>
                <a:lnTo>
                  <a:pt x="1243501" y="1041156"/>
                </a:lnTo>
                <a:lnTo>
                  <a:pt x="1252300" y="1079090"/>
                </a:lnTo>
                <a:cubicBezTo>
                  <a:pt x="1255763" y="1074588"/>
                  <a:pt x="1258309" y="1084786"/>
                  <a:pt x="1261859" y="1096473"/>
                </a:cubicBezTo>
                <a:cubicBezTo>
                  <a:pt x="1266690" y="1091590"/>
                  <a:pt x="1257684" y="1061378"/>
                  <a:pt x="1254201" y="1039354"/>
                </a:cubicBezTo>
                <a:cubicBezTo>
                  <a:pt x="1245475" y="1037658"/>
                  <a:pt x="1239636" y="994477"/>
                  <a:pt x="1233747" y="964870"/>
                </a:cubicBezTo>
                <a:cubicBezTo>
                  <a:pt x="1231443" y="953426"/>
                  <a:pt x="1229018" y="942605"/>
                  <a:pt x="1224932" y="946985"/>
                </a:cubicBezTo>
                <a:cubicBezTo>
                  <a:pt x="1222212" y="927697"/>
                  <a:pt x="1218747" y="908912"/>
                  <a:pt x="1215906" y="890247"/>
                </a:cubicBezTo>
                <a:cubicBezTo>
                  <a:pt x="1213861" y="857507"/>
                  <a:pt x="1205617" y="830029"/>
                  <a:pt x="1200716" y="821961"/>
                </a:cubicBezTo>
                <a:cubicBezTo>
                  <a:pt x="1199711" y="820472"/>
                  <a:pt x="1199209" y="819728"/>
                  <a:pt x="1198465" y="820230"/>
                </a:cubicBezTo>
                <a:close/>
                <a:moveTo>
                  <a:pt x="243959" y="768594"/>
                </a:moveTo>
                <a:lnTo>
                  <a:pt x="245970" y="794859"/>
                </a:lnTo>
                <a:cubicBezTo>
                  <a:pt x="247339" y="817766"/>
                  <a:pt x="250837" y="819739"/>
                  <a:pt x="253833" y="820968"/>
                </a:cubicBezTo>
                <a:lnTo>
                  <a:pt x="258858" y="874988"/>
                </a:lnTo>
                <a:lnTo>
                  <a:pt x="264628" y="928506"/>
                </a:lnTo>
                <a:cubicBezTo>
                  <a:pt x="268888" y="933215"/>
                  <a:pt x="273236" y="954113"/>
                  <a:pt x="277842" y="953714"/>
                </a:cubicBezTo>
                <a:cubicBezTo>
                  <a:pt x="277687" y="971150"/>
                  <a:pt x="278779" y="988827"/>
                  <a:pt x="280495" y="1006626"/>
                </a:cubicBezTo>
                <a:lnTo>
                  <a:pt x="284254" y="1033878"/>
                </a:lnTo>
                <a:lnTo>
                  <a:pt x="288014" y="1061130"/>
                </a:lnTo>
                <a:cubicBezTo>
                  <a:pt x="291095" y="1055261"/>
                  <a:pt x="294664" y="1070185"/>
                  <a:pt x="297366" y="1086235"/>
                </a:cubicBezTo>
                <a:lnTo>
                  <a:pt x="306616" y="1138489"/>
                </a:lnTo>
                <a:cubicBezTo>
                  <a:pt x="311845" y="1138212"/>
                  <a:pt x="316124" y="1169446"/>
                  <a:pt x="321840" y="1189963"/>
                </a:cubicBezTo>
                <a:cubicBezTo>
                  <a:pt x="328455" y="1192542"/>
                  <a:pt x="329770" y="1182448"/>
                  <a:pt x="327292" y="1161914"/>
                </a:cubicBezTo>
                <a:lnTo>
                  <a:pt x="322044" y="1135666"/>
                </a:lnTo>
                <a:cubicBezTo>
                  <a:pt x="315325" y="1136947"/>
                  <a:pt x="309348" y="1091152"/>
                  <a:pt x="302716" y="1085335"/>
                </a:cubicBezTo>
                <a:cubicBezTo>
                  <a:pt x="296549" y="1050499"/>
                  <a:pt x="291629" y="1015906"/>
                  <a:pt x="286830" y="980689"/>
                </a:cubicBezTo>
                <a:lnTo>
                  <a:pt x="283694" y="953558"/>
                </a:lnTo>
                <a:cubicBezTo>
                  <a:pt x="280437" y="927050"/>
                  <a:pt x="277058" y="901166"/>
                  <a:pt x="274425" y="874780"/>
                </a:cubicBezTo>
                <a:lnTo>
                  <a:pt x="269278" y="821383"/>
                </a:lnTo>
                <a:lnTo>
                  <a:pt x="267389" y="794495"/>
                </a:lnTo>
                <a:lnTo>
                  <a:pt x="262160" y="794772"/>
                </a:lnTo>
                <a:cubicBezTo>
                  <a:pt x="258746" y="762412"/>
                  <a:pt x="250453" y="771797"/>
                  <a:pt x="243959" y="768594"/>
                </a:cubicBezTo>
                <a:close/>
                <a:moveTo>
                  <a:pt x="31738" y="698880"/>
                </a:moveTo>
                <a:cubicBezTo>
                  <a:pt x="36604" y="700473"/>
                  <a:pt x="41368" y="729214"/>
                  <a:pt x="44401" y="760206"/>
                </a:cubicBezTo>
                <a:cubicBezTo>
                  <a:pt x="49026" y="786333"/>
                  <a:pt x="49668" y="812979"/>
                  <a:pt x="45203" y="839279"/>
                </a:cubicBezTo>
                <a:cubicBezTo>
                  <a:pt x="42811" y="811646"/>
                  <a:pt x="38550" y="783650"/>
                  <a:pt x="32920" y="756034"/>
                </a:cubicBezTo>
                <a:lnTo>
                  <a:pt x="29626" y="699763"/>
                </a:lnTo>
                <a:cubicBezTo>
                  <a:pt x="30492" y="698638"/>
                  <a:pt x="31115" y="698759"/>
                  <a:pt x="31738" y="698880"/>
                </a:cubicBezTo>
                <a:close/>
                <a:moveTo>
                  <a:pt x="133551" y="687621"/>
                </a:moveTo>
                <a:cubicBezTo>
                  <a:pt x="134798" y="687864"/>
                  <a:pt x="137049" y="689595"/>
                  <a:pt x="139058" y="692573"/>
                </a:cubicBezTo>
                <a:cubicBezTo>
                  <a:pt x="147837" y="703982"/>
                  <a:pt x="156844" y="734195"/>
                  <a:pt x="143096" y="748341"/>
                </a:cubicBezTo>
                <a:cubicBezTo>
                  <a:pt x="142231" y="749467"/>
                  <a:pt x="137504" y="750488"/>
                  <a:pt x="137867" y="748618"/>
                </a:cubicBezTo>
                <a:cubicBezTo>
                  <a:pt x="126661" y="703100"/>
                  <a:pt x="128322" y="687898"/>
                  <a:pt x="133551" y="687621"/>
                </a:cubicBezTo>
                <a:close/>
                <a:moveTo>
                  <a:pt x="1198607" y="639783"/>
                </a:moveTo>
                <a:cubicBezTo>
                  <a:pt x="1187023" y="639472"/>
                  <a:pt x="1185450" y="670862"/>
                  <a:pt x="1190682" y="717160"/>
                </a:cubicBezTo>
                <a:lnTo>
                  <a:pt x="1192779" y="736326"/>
                </a:lnTo>
                <a:lnTo>
                  <a:pt x="1197385" y="735928"/>
                </a:lnTo>
                <a:lnTo>
                  <a:pt x="1201578" y="774261"/>
                </a:lnTo>
                <a:lnTo>
                  <a:pt x="1206807" y="773984"/>
                </a:lnTo>
                <a:lnTo>
                  <a:pt x="1211534" y="772962"/>
                </a:lnTo>
                <a:cubicBezTo>
                  <a:pt x="1217596" y="788371"/>
                  <a:pt x="1220784" y="825215"/>
                  <a:pt x="1229027" y="829405"/>
                </a:cubicBezTo>
                <a:lnTo>
                  <a:pt x="1231244" y="847948"/>
                </a:lnTo>
                <a:lnTo>
                  <a:pt x="1233964" y="867236"/>
                </a:lnTo>
                <a:cubicBezTo>
                  <a:pt x="1238050" y="862855"/>
                  <a:pt x="1239852" y="873555"/>
                  <a:pt x="1242156" y="885000"/>
                </a:cubicBezTo>
                <a:cubicBezTo>
                  <a:pt x="1249759" y="909118"/>
                  <a:pt x="1255873" y="934241"/>
                  <a:pt x="1259373" y="959502"/>
                </a:cubicBezTo>
                <a:cubicBezTo>
                  <a:pt x="1266368" y="963449"/>
                  <a:pt x="1297282" y="1037378"/>
                  <a:pt x="1280272" y="955155"/>
                </a:cubicBezTo>
                <a:cubicBezTo>
                  <a:pt x="1276843" y="942845"/>
                  <a:pt x="1273292" y="931158"/>
                  <a:pt x="1268495" y="919229"/>
                </a:cubicBezTo>
                <a:cubicBezTo>
                  <a:pt x="1266191" y="907784"/>
                  <a:pt x="1264389" y="897084"/>
                  <a:pt x="1260303" y="901465"/>
                </a:cubicBezTo>
                <a:cubicBezTo>
                  <a:pt x="1257548" y="875701"/>
                  <a:pt x="1250690" y="851081"/>
                  <a:pt x="1238983" y="828106"/>
                </a:cubicBezTo>
                <a:lnTo>
                  <a:pt x="1236886" y="808939"/>
                </a:lnTo>
                <a:cubicBezTo>
                  <a:pt x="1233820" y="794760"/>
                  <a:pt x="1232451" y="771853"/>
                  <a:pt x="1227222" y="772130"/>
                </a:cubicBezTo>
                <a:cubicBezTo>
                  <a:pt x="1222114" y="771784"/>
                  <a:pt x="1219290" y="756357"/>
                  <a:pt x="1218423" y="734196"/>
                </a:cubicBezTo>
                <a:lnTo>
                  <a:pt x="1216828" y="715773"/>
                </a:lnTo>
                <a:cubicBezTo>
                  <a:pt x="1213711" y="715167"/>
                  <a:pt x="1209971" y="714440"/>
                  <a:pt x="1210126" y="697005"/>
                </a:cubicBezTo>
                <a:cubicBezTo>
                  <a:pt x="1205745" y="692920"/>
                  <a:pt x="1202818" y="681354"/>
                  <a:pt x="1202071" y="658568"/>
                </a:cubicBezTo>
                <a:lnTo>
                  <a:pt x="1201100" y="640267"/>
                </a:lnTo>
                <a:cubicBezTo>
                  <a:pt x="1200477" y="640146"/>
                  <a:pt x="1199230" y="639904"/>
                  <a:pt x="1198607" y="639783"/>
                </a:cubicBezTo>
                <a:close/>
                <a:moveTo>
                  <a:pt x="265485" y="581306"/>
                </a:moveTo>
                <a:cubicBezTo>
                  <a:pt x="250265" y="576407"/>
                  <a:pt x="256437" y="681105"/>
                  <a:pt x="240103" y="608716"/>
                </a:cubicBezTo>
                <a:lnTo>
                  <a:pt x="241490" y="634860"/>
                </a:lnTo>
                <a:lnTo>
                  <a:pt x="243520" y="687650"/>
                </a:lnTo>
                <a:cubicBezTo>
                  <a:pt x="251763" y="691840"/>
                  <a:pt x="262895" y="677832"/>
                  <a:pt x="265080" y="713188"/>
                </a:cubicBezTo>
                <a:lnTo>
                  <a:pt x="270309" y="712910"/>
                </a:lnTo>
                <a:lnTo>
                  <a:pt x="272198" y="739799"/>
                </a:lnTo>
                <a:cubicBezTo>
                  <a:pt x="277652" y="735037"/>
                  <a:pt x="275208" y="697691"/>
                  <a:pt x="273387" y="660466"/>
                </a:cubicBezTo>
                <a:lnTo>
                  <a:pt x="272121" y="633699"/>
                </a:lnTo>
                <a:cubicBezTo>
                  <a:pt x="265678" y="616921"/>
                  <a:pt x="263339" y="599001"/>
                  <a:pt x="265485" y="581306"/>
                </a:cubicBezTo>
                <a:close/>
                <a:moveTo>
                  <a:pt x="465335" y="551586"/>
                </a:moveTo>
                <a:cubicBezTo>
                  <a:pt x="461855" y="552850"/>
                  <a:pt x="458756" y="555482"/>
                  <a:pt x="460368" y="577141"/>
                </a:cubicBezTo>
                <a:cubicBezTo>
                  <a:pt x="461045" y="610263"/>
                  <a:pt x="461723" y="643385"/>
                  <a:pt x="463648" y="676749"/>
                </a:cubicBezTo>
                <a:cubicBezTo>
                  <a:pt x="464654" y="701526"/>
                  <a:pt x="466283" y="726423"/>
                  <a:pt x="467913" y="751321"/>
                </a:cubicBezTo>
                <a:cubicBezTo>
                  <a:pt x="473263" y="750420"/>
                  <a:pt x="475741" y="770955"/>
                  <a:pt x="480122" y="775040"/>
                </a:cubicBezTo>
                <a:cubicBezTo>
                  <a:pt x="482324" y="813633"/>
                  <a:pt x="470133" y="793152"/>
                  <a:pt x="464937" y="776617"/>
                </a:cubicBezTo>
                <a:cubicBezTo>
                  <a:pt x="458097" y="778522"/>
                  <a:pt x="453421" y="765969"/>
                  <a:pt x="447499" y="753174"/>
                </a:cubicBezTo>
                <a:cubicBezTo>
                  <a:pt x="449751" y="778193"/>
                  <a:pt x="451381" y="803091"/>
                  <a:pt x="454257" y="828231"/>
                </a:cubicBezTo>
                <a:cubicBezTo>
                  <a:pt x="456631" y="852626"/>
                  <a:pt x="458120" y="851622"/>
                  <a:pt x="461860" y="852349"/>
                </a:cubicBezTo>
                <a:lnTo>
                  <a:pt x="466989" y="902508"/>
                </a:lnTo>
                <a:cubicBezTo>
                  <a:pt x="473483" y="905710"/>
                  <a:pt x="477070" y="947160"/>
                  <a:pt x="482457" y="976022"/>
                </a:cubicBezTo>
                <a:cubicBezTo>
                  <a:pt x="489007" y="1035513"/>
                  <a:pt x="503286" y="958724"/>
                  <a:pt x="509371" y="1047234"/>
                </a:cubicBezTo>
                <a:lnTo>
                  <a:pt x="514721" y="1046333"/>
                </a:lnTo>
                <a:cubicBezTo>
                  <a:pt x="529476" y="1080251"/>
                  <a:pt x="529406" y="1067300"/>
                  <a:pt x="517314" y="996382"/>
                </a:cubicBezTo>
                <a:lnTo>
                  <a:pt x="527392" y="994460"/>
                </a:lnTo>
                <a:cubicBezTo>
                  <a:pt x="529748" y="1015617"/>
                  <a:pt x="532744" y="1016846"/>
                  <a:pt x="536363" y="1018197"/>
                </a:cubicBezTo>
                <a:lnTo>
                  <a:pt x="545093" y="1066468"/>
                </a:lnTo>
                <a:cubicBezTo>
                  <a:pt x="547450" y="1087626"/>
                  <a:pt x="551069" y="1088976"/>
                  <a:pt x="554185" y="1089582"/>
                </a:cubicBezTo>
                <a:lnTo>
                  <a:pt x="563539" y="1137974"/>
                </a:lnTo>
                <a:cubicBezTo>
                  <a:pt x="573791" y="1145142"/>
                  <a:pt x="569529" y="1117145"/>
                  <a:pt x="564142" y="1088283"/>
                </a:cubicBezTo>
                <a:lnTo>
                  <a:pt x="556156" y="1039509"/>
                </a:lnTo>
                <a:lnTo>
                  <a:pt x="552414" y="1015495"/>
                </a:lnTo>
                <a:lnTo>
                  <a:pt x="545051" y="966843"/>
                </a:lnTo>
                <a:lnTo>
                  <a:pt x="541309" y="942828"/>
                </a:lnTo>
                <a:cubicBezTo>
                  <a:pt x="538728" y="926155"/>
                  <a:pt x="532788" y="910123"/>
                  <a:pt x="523991" y="895475"/>
                </a:cubicBezTo>
                <a:cubicBezTo>
                  <a:pt x="520993" y="870959"/>
                  <a:pt x="517996" y="846442"/>
                  <a:pt x="515622" y="822046"/>
                </a:cubicBezTo>
                <a:cubicBezTo>
                  <a:pt x="509128" y="818844"/>
                  <a:pt x="501580" y="827726"/>
                  <a:pt x="498062" y="799227"/>
                </a:cubicBezTo>
                <a:lnTo>
                  <a:pt x="492833" y="799505"/>
                </a:lnTo>
                <a:lnTo>
                  <a:pt x="488830" y="750212"/>
                </a:lnTo>
                <a:cubicBezTo>
                  <a:pt x="475892" y="706944"/>
                  <a:pt x="490677" y="677475"/>
                  <a:pt x="476579" y="626867"/>
                </a:cubicBezTo>
                <a:cubicBezTo>
                  <a:pt x="472958" y="602229"/>
                  <a:pt x="471328" y="577331"/>
                  <a:pt x="470322" y="552555"/>
                </a:cubicBezTo>
                <a:close/>
                <a:moveTo>
                  <a:pt x="240669" y="529261"/>
                </a:moveTo>
                <a:lnTo>
                  <a:pt x="230210" y="529816"/>
                </a:lnTo>
                <a:cubicBezTo>
                  <a:pt x="229538" y="566556"/>
                  <a:pt x="229991" y="604163"/>
                  <a:pt x="236242" y="608612"/>
                </a:cubicBezTo>
                <a:lnTo>
                  <a:pt x="236744" y="609357"/>
                </a:lnTo>
                <a:cubicBezTo>
                  <a:pt x="242821" y="604716"/>
                  <a:pt x="241000" y="567491"/>
                  <a:pt x="240669" y="529261"/>
                </a:cubicBezTo>
                <a:close/>
                <a:moveTo>
                  <a:pt x="367535" y="498938"/>
                </a:moveTo>
                <a:cubicBezTo>
                  <a:pt x="357925" y="495130"/>
                  <a:pt x="359314" y="544562"/>
                  <a:pt x="363229" y="577666"/>
                </a:cubicBezTo>
                <a:lnTo>
                  <a:pt x="366989" y="604918"/>
                </a:lnTo>
                <a:lnTo>
                  <a:pt x="372218" y="604641"/>
                </a:lnTo>
                <a:cubicBezTo>
                  <a:pt x="378901" y="596883"/>
                  <a:pt x="374984" y="540492"/>
                  <a:pt x="375899" y="502505"/>
                </a:cubicBezTo>
                <a:lnTo>
                  <a:pt x="370912" y="501535"/>
                </a:lnTo>
                <a:cubicBezTo>
                  <a:pt x="369907" y="500046"/>
                  <a:pt x="368782" y="499181"/>
                  <a:pt x="367535" y="498938"/>
                </a:cubicBezTo>
                <a:close/>
                <a:moveTo>
                  <a:pt x="413590" y="448379"/>
                </a:moveTo>
                <a:cubicBezTo>
                  <a:pt x="407980" y="447288"/>
                  <a:pt x="399774" y="472862"/>
                  <a:pt x="397558" y="477606"/>
                </a:cubicBezTo>
                <a:lnTo>
                  <a:pt x="398181" y="477727"/>
                </a:lnTo>
                <a:cubicBezTo>
                  <a:pt x="398910" y="497275"/>
                  <a:pt x="398202" y="527540"/>
                  <a:pt x="403189" y="528509"/>
                </a:cubicBezTo>
                <a:cubicBezTo>
                  <a:pt x="400213" y="553805"/>
                  <a:pt x="398605" y="578720"/>
                  <a:pt x="398866" y="603999"/>
                </a:cubicBezTo>
                <a:lnTo>
                  <a:pt x="415056" y="603911"/>
                </a:lnTo>
                <a:cubicBezTo>
                  <a:pt x="411128" y="637432"/>
                  <a:pt x="410940" y="671679"/>
                  <a:pt x="413488" y="705164"/>
                </a:cubicBezTo>
                <a:lnTo>
                  <a:pt x="418475" y="706133"/>
                </a:lnTo>
                <a:cubicBezTo>
                  <a:pt x="420227" y="753695"/>
                  <a:pt x="428487" y="761122"/>
                  <a:pt x="431347" y="806312"/>
                </a:cubicBezTo>
                <a:lnTo>
                  <a:pt x="436577" y="806035"/>
                </a:lnTo>
                <a:cubicBezTo>
                  <a:pt x="441581" y="810242"/>
                  <a:pt x="440506" y="795802"/>
                  <a:pt x="439674" y="780115"/>
                </a:cubicBezTo>
                <a:lnTo>
                  <a:pt x="437421" y="755097"/>
                </a:lnTo>
                <a:cubicBezTo>
                  <a:pt x="429802" y="751028"/>
                  <a:pt x="428378" y="695121"/>
                  <a:pt x="426540" y="654658"/>
                </a:cubicBezTo>
                <a:lnTo>
                  <a:pt x="424648" y="604482"/>
                </a:lnTo>
                <a:lnTo>
                  <a:pt x="424266" y="579827"/>
                </a:lnTo>
                <a:cubicBezTo>
                  <a:pt x="422982" y="549822"/>
                  <a:pt x="424624" y="508095"/>
                  <a:pt x="418373" y="503645"/>
                </a:cubicBezTo>
                <a:lnTo>
                  <a:pt x="418613" y="479111"/>
                </a:lnTo>
                <a:cubicBezTo>
                  <a:pt x="418526" y="462923"/>
                  <a:pt x="417607" y="454335"/>
                  <a:pt x="415720" y="450734"/>
                </a:cubicBezTo>
                <a:cubicBezTo>
                  <a:pt x="415339" y="449366"/>
                  <a:pt x="414213" y="448500"/>
                  <a:pt x="413590" y="448379"/>
                </a:cubicBezTo>
                <a:close/>
                <a:moveTo>
                  <a:pt x="21986" y="416246"/>
                </a:moveTo>
                <a:cubicBezTo>
                  <a:pt x="27129" y="423067"/>
                  <a:pt x="24155" y="471651"/>
                  <a:pt x="31012" y="472983"/>
                </a:cubicBezTo>
                <a:lnTo>
                  <a:pt x="30789" y="500756"/>
                </a:lnTo>
                <a:cubicBezTo>
                  <a:pt x="29874" y="538742"/>
                  <a:pt x="31573" y="576591"/>
                  <a:pt x="37256" y="613920"/>
                </a:cubicBezTo>
                <a:cubicBezTo>
                  <a:pt x="36876" y="635839"/>
                  <a:pt x="34072" y="646938"/>
                  <a:pt x="27821" y="642489"/>
                </a:cubicBezTo>
                <a:cubicBezTo>
                  <a:pt x="28250" y="583707"/>
                  <a:pt x="21062" y="567432"/>
                  <a:pt x="20731" y="529203"/>
                </a:cubicBezTo>
                <a:cubicBezTo>
                  <a:pt x="20277" y="491597"/>
                  <a:pt x="21071" y="454233"/>
                  <a:pt x="21986" y="416246"/>
                </a:cubicBezTo>
                <a:close/>
                <a:moveTo>
                  <a:pt x="1153978" y="310263"/>
                </a:moveTo>
                <a:cubicBezTo>
                  <a:pt x="1151485" y="309779"/>
                  <a:pt x="1147762" y="312290"/>
                  <a:pt x="1147729" y="329101"/>
                </a:cubicBezTo>
                <a:lnTo>
                  <a:pt x="1146466" y="348909"/>
                </a:lnTo>
                <a:cubicBezTo>
                  <a:pt x="1160716" y="335507"/>
                  <a:pt x="1137625" y="440985"/>
                  <a:pt x="1152498" y="427705"/>
                </a:cubicBezTo>
                <a:lnTo>
                  <a:pt x="1151980" y="447010"/>
                </a:lnTo>
                <a:cubicBezTo>
                  <a:pt x="1150700" y="463580"/>
                  <a:pt x="1153574" y="465432"/>
                  <a:pt x="1156570" y="466661"/>
                </a:cubicBezTo>
                <a:cubicBezTo>
                  <a:pt x="1160189" y="468012"/>
                  <a:pt x="1166740" y="550790"/>
                  <a:pt x="1172121" y="486502"/>
                </a:cubicBezTo>
                <a:cubicBezTo>
                  <a:pt x="1171374" y="463717"/>
                  <a:pt x="1174437" y="431322"/>
                  <a:pt x="1168566" y="428241"/>
                </a:cubicBezTo>
                <a:cubicBezTo>
                  <a:pt x="1162696" y="425159"/>
                  <a:pt x="1167160" y="375571"/>
                  <a:pt x="1160528" y="369754"/>
                </a:cubicBezTo>
                <a:cubicBezTo>
                  <a:pt x="1164405" y="349808"/>
                  <a:pt x="1161927" y="329274"/>
                  <a:pt x="1153978" y="310263"/>
                </a:cubicBezTo>
                <a:close/>
                <a:moveTo>
                  <a:pt x="7638" y="273734"/>
                </a:moveTo>
                <a:cubicBezTo>
                  <a:pt x="13997" y="320898"/>
                  <a:pt x="15749" y="368459"/>
                  <a:pt x="11649" y="416177"/>
                </a:cubicBezTo>
                <a:cubicBezTo>
                  <a:pt x="10681" y="444451"/>
                  <a:pt x="10337" y="472846"/>
                  <a:pt x="9993" y="501241"/>
                </a:cubicBezTo>
                <a:cubicBezTo>
                  <a:pt x="8990" y="523040"/>
                  <a:pt x="10794" y="557027"/>
                  <a:pt x="4820" y="557806"/>
                </a:cubicBezTo>
                <a:cubicBezTo>
                  <a:pt x="4852" y="517707"/>
                  <a:pt x="5628" y="477105"/>
                  <a:pt x="0" y="472777"/>
                </a:cubicBezTo>
                <a:cubicBezTo>
                  <a:pt x="636" y="406274"/>
                  <a:pt x="3141" y="340134"/>
                  <a:pt x="7638" y="273734"/>
                </a:cubicBezTo>
                <a:close/>
                <a:moveTo>
                  <a:pt x="244908" y="24885"/>
                </a:moveTo>
                <a:cubicBezTo>
                  <a:pt x="234969" y="29421"/>
                  <a:pt x="226089" y="68448"/>
                  <a:pt x="220691" y="129497"/>
                </a:cubicBezTo>
                <a:cubicBezTo>
                  <a:pt x="217023" y="165009"/>
                  <a:pt x="226685" y="155243"/>
                  <a:pt x="225717" y="183517"/>
                </a:cubicBezTo>
                <a:cubicBezTo>
                  <a:pt x="224628" y="212415"/>
                  <a:pt x="221150" y="236966"/>
                  <a:pt x="218555" y="263630"/>
                </a:cubicBezTo>
                <a:lnTo>
                  <a:pt x="224165" y="264720"/>
                </a:lnTo>
                <a:cubicBezTo>
                  <a:pt x="221691" y="290761"/>
                  <a:pt x="221710" y="317286"/>
                  <a:pt x="224344" y="343673"/>
                </a:cubicBezTo>
                <a:cubicBezTo>
                  <a:pt x="222735" y="368588"/>
                  <a:pt x="221508" y="394870"/>
                  <a:pt x="221164" y="423266"/>
                </a:cubicBezTo>
                <a:cubicBezTo>
                  <a:pt x="225994" y="418383"/>
                  <a:pt x="226203" y="433948"/>
                  <a:pt x="225547" y="450639"/>
                </a:cubicBezTo>
                <a:cubicBezTo>
                  <a:pt x="230377" y="445756"/>
                  <a:pt x="230707" y="460698"/>
                  <a:pt x="230553" y="478134"/>
                </a:cubicBezTo>
                <a:cubicBezTo>
                  <a:pt x="237357" y="469753"/>
                  <a:pt x="235794" y="411232"/>
                  <a:pt x="238943" y="371738"/>
                </a:cubicBezTo>
                <a:lnTo>
                  <a:pt x="240170" y="345455"/>
                </a:lnTo>
                <a:cubicBezTo>
                  <a:pt x="241188" y="303607"/>
                  <a:pt x="246397" y="253517"/>
                  <a:pt x="234381" y="265412"/>
                </a:cubicBezTo>
                <a:cubicBezTo>
                  <a:pt x="236802" y="229659"/>
                  <a:pt x="240470" y="194147"/>
                  <a:pt x="244139" y="158636"/>
                </a:cubicBezTo>
                <a:lnTo>
                  <a:pt x="239152" y="157667"/>
                </a:lnTo>
                <a:cubicBezTo>
                  <a:pt x="229408" y="221106"/>
                  <a:pt x="231252" y="101795"/>
                  <a:pt x="241187" y="50683"/>
                </a:cubicBezTo>
                <a:close/>
                <a:moveTo>
                  <a:pt x="67927" y="186"/>
                </a:moveTo>
                <a:lnTo>
                  <a:pt x="64569" y="24114"/>
                </a:lnTo>
                <a:lnTo>
                  <a:pt x="60364" y="52406"/>
                </a:lnTo>
                <a:cubicBezTo>
                  <a:pt x="55310" y="85060"/>
                  <a:pt x="52850" y="67764"/>
                  <a:pt x="50390" y="50467"/>
                </a:cubicBezTo>
                <a:lnTo>
                  <a:pt x="46929" y="78256"/>
                </a:lnTo>
                <a:cubicBezTo>
                  <a:pt x="48092" y="108885"/>
                  <a:pt x="64799" y="89492"/>
                  <a:pt x="53377" y="164896"/>
                </a:cubicBezTo>
                <a:cubicBezTo>
                  <a:pt x="44373" y="157970"/>
                  <a:pt x="38973" y="195733"/>
                  <a:pt x="30107" y="191422"/>
                </a:cubicBezTo>
                <a:lnTo>
                  <a:pt x="35280" y="134857"/>
                </a:lnTo>
                <a:lnTo>
                  <a:pt x="30294" y="133887"/>
                </a:lnTo>
                <a:cubicBezTo>
                  <a:pt x="40643" y="67331"/>
                  <a:pt x="38754" y="40443"/>
                  <a:pt x="41660" y="2196"/>
                </a:cubicBezTo>
                <a:lnTo>
                  <a:pt x="42023" y="326"/>
                </a:lnTo>
                <a:close/>
                <a:moveTo>
                  <a:pt x="146884" y="9"/>
                </a:moveTo>
                <a:lnTo>
                  <a:pt x="168805" y="389"/>
                </a:lnTo>
                <a:lnTo>
                  <a:pt x="166624" y="11609"/>
                </a:lnTo>
                <a:lnTo>
                  <a:pt x="163285" y="38775"/>
                </a:lnTo>
                <a:cubicBezTo>
                  <a:pt x="168150" y="40367"/>
                  <a:pt x="162473" y="72901"/>
                  <a:pt x="161592" y="94076"/>
                </a:cubicBezTo>
                <a:cubicBezTo>
                  <a:pt x="155982" y="92985"/>
                  <a:pt x="152364" y="114922"/>
                  <a:pt x="147534" y="119805"/>
                </a:cubicBezTo>
                <a:lnTo>
                  <a:pt x="145060" y="145846"/>
                </a:lnTo>
                <a:cubicBezTo>
                  <a:pt x="138433" y="209891"/>
                  <a:pt x="146122" y="226910"/>
                  <a:pt x="136362" y="310399"/>
                </a:cubicBezTo>
                <a:cubicBezTo>
                  <a:pt x="154147" y="328734"/>
                  <a:pt x="118745" y="437641"/>
                  <a:pt x="136234" y="447509"/>
                </a:cubicBezTo>
                <a:cubicBezTo>
                  <a:pt x="134729" y="468563"/>
                  <a:pt x="133432" y="481895"/>
                  <a:pt x="125795" y="474589"/>
                </a:cubicBezTo>
                <a:cubicBezTo>
                  <a:pt x="118159" y="467283"/>
                  <a:pt x="120735" y="414094"/>
                  <a:pt x="116629" y="391949"/>
                </a:cubicBezTo>
                <a:lnTo>
                  <a:pt x="118099" y="364420"/>
                </a:lnTo>
                <a:cubicBezTo>
                  <a:pt x="119395" y="327801"/>
                  <a:pt x="122059" y="290800"/>
                  <a:pt x="124601" y="254423"/>
                </a:cubicBezTo>
                <a:lnTo>
                  <a:pt x="119614" y="253454"/>
                </a:lnTo>
                <a:cubicBezTo>
                  <a:pt x="121707" y="226046"/>
                  <a:pt x="123801" y="198638"/>
                  <a:pt x="126517" y="171350"/>
                </a:cubicBezTo>
                <a:cubicBezTo>
                  <a:pt x="122115" y="117452"/>
                  <a:pt x="132867" y="102076"/>
                  <a:pt x="142212" y="34031"/>
                </a:cubicBezTo>
                <a:cubicBezTo>
                  <a:pt x="143544" y="27175"/>
                  <a:pt x="144133" y="20821"/>
                  <a:pt x="144842" y="13843"/>
                </a:cubicBezTo>
                <a:close/>
                <a:moveTo>
                  <a:pt x="333196" y="0"/>
                </a:moveTo>
                <a:lnTo>
                  <a:pt x="332487" y="6978"/>
                </a:lnTo>
                <a:cubicBezTo>
                  <a:pt x="335742" y="10198"/>
                  <a:pt x="338841" y="7566"/>
                  <a:pt x="341421" y="952"/>
                </a:cubicBezTo>
                <a:lnTo>
                  <a:pt x="341542" y="329"/>
                </a:lnTo>
                <a:lnTo>
                  <a:pt x="1091274" y="517"/>
                </a:lnTo>
                <a:lnTo>
                  <a:pt x="1091153" y="1141"/>
                </a:lnTo>
                <a:cubicBezTo>
                  <a:pt x="1091551" y="5746"/>
                  <a:pt x="1091084" y="11477"/>
                  <a:pt x="1089630" y="18957"/>
                </a:cubicBezTo>
                <a:lnTo>
                  <a:pt x="1081876" y="58849"/>
                </a:lnTo>
                <a:lnTo>
                  <a:pt x="1091850" y="60788"/>
                </a:lnTo>
                <a:cubicBezTo>
                  <a:pt x="1095086" y="37483"/>
                  <a:pt x="1098756" y="25259"/>
                  <a:pt x="1104591" y="21865"/>
                </a:cubicBezTo>
                <a:lnTo>
                  <a:pt x="1108831" y="49"/>
                </a:lnTo>
                <a:lnTo>
                  <a:pt x="1133367" y="290"/>
                </a:lnTo>
                <a:lnTo>
                  <a:pt x="1133246" y="914"/>
                </a:lnTo>
                <a:cubicBezTo>
                  <a:pt x="1131567" y="12878"/>
                  <a:pt x="1130754" y="23716"/>
                  <a:pt x="1134494" y="24444"/>
                </a:cubicBezTo>
                <a:cubicBezTo>
                  <a:pt x="1130617" y="44389"/>
                  <a:pt x="1126861" y="63712"/>
                  <a:pt x="1122984" y="83658"/>
                </a:cubicBezTo>
                <a:cubicBezTo>
                  <a:pt x="1119107" y="103604"/>
                  <a:pt x="1117100" y="123914"/>
                  <a:pt x="1113967" y="143357"/>
                </a:cubicBezTo>
                <a:cubicBezTo>
                  <a:pt x="1119058" y="140466"/>
                  <a:pt x="1117500" y="151807"/>
                  <a:pt x="1116445" y="163892"/>
                </a:cubicBezTo>
                <a:lnTo>
                  <a:pt x="1121432" y="164861"/>
                </a:lnTo>
                <a:cubicBezTo>
                  <a:pt x="1124549" y="165467"/>
                  <a:pt x="1127181" y="168566"/>
                  <a:pt x="1123910" y="185396"/>
                </a:cubicBezTo>
                <a:cubicBezTo>
                  <a:pt x="1120638" y="202225"/>
                  <a:pt x="1119393" y="225270"/>
                  <a:pt x="1117507" y="244956"/>
                </a:cubicBezTo>
                <a:lnTo>
                  <a:pt x="1122494" y="245926"/>
                </a:lnTo>
                <a:lnTo>
                  <a:pt x="1118601" y="285921"/>
                </a:lnTo>
                <a:lnTo>
                  <a:pt x="1123588" y="286891"/>
                </a:lnTo>
                <a:cubicBezTo>
                  <a:pt x="1128575" y="287860"/>
                  <a:pt x="1128161" y="303304"/>
                  <a:pt x="1132542" y="307390"/>
                </a:cubicBezTo>
                <a:lnTo>
                  <a:pt x="1135811" y="267273"/>
                </a:lnTo>
                <a:lnTo>
                  <a:pt x="1140206" y="228022"/>
                </a:lnTo>
                <a:lnTo>
                  <a:pt x="1135220" y="227053"/>
                </a:lnTo>
                <a:cubicBezTo>
                  <a:pt x="1136464" y="204008"/>
                  <a:pt x="1142765" y="171595"/>
                  <a:pt x="1137137" y="167267"/>
                </a:cubicBezTo>
                <a:cubicBezTo>
                  <a:pt x="1139439" y="155424"/>
                  <a:pt x="1139750" y="143841"/>
                  <a:pt x="1134538" y="147356"/>
                </a:cubicBezTo>
                <a:lnTo>
                  <a:pt x="1140301" y="107724"/>
                </a:lnTo>
                <a:cubicBezTo>
                  <a:pt x="1130050" y="100556"/>
                  <a:pt x="1154026" y="20477"/>
                  <a:pt x="1148224" y="7060"/>
                </a:cubicBezTo>
                <a:cubicBezTo>
                  <a:pt x="1146354" y="6696"/>
                  <a:pt x="1145228" y="5830"/>
                  <a:pt x="1144466" y="3095"/>
                </a:cubicBezTo>
                <a:lnTo>
                  <a:pt x="1144328" y="480"/>
                </a:lnTo>
                <a:lnTo>
                  <a:pt x="1203234" y="287"/>
                </a:lnTo>
                <a:lnTo>
                  <a:pt x="1200205" y="15870"/>
                </a:lnTo>
                <a:lnTo>
                  <a:pt x="1191966" y="58255"/>
                </a:lnTo>
                <a:lnTo>
                  <a:pt x="1197576" y="59345"/>
                </a:lnTo>
                <a:cubicBezTo>
                  <a:pt x="1193336" y="81161"/>
                  <a:pt x="1192281" y="93247"/>
                  <a:pt x="1195796" y="98458"/>
                </a:cubicBezTo>
                <a:cubicBezTo>
                  <a:pt x="1194758" y="113781"/>
                  <a:pt x="1188526" y="135857"/>
                  <a:pt x="1194639" y="137692"/>
                </a:cubicBezTo>
                <a:lnTo>
                  <a:pt x="1189741" y="176199"/>
                </a:lnTo>
                <a:lnTo>
                  <a:pt x="1194728" y="177168"/>
                </a:lnTo>
                <a:cubicBezTo>
                  <a:pt x="1184187" y="231396"/>
                  <a:pt x="1195130" y="228348"/>
                  <a:pt x="1188156" y="274214"/>
                </a:cubicBezTo>
                <a:cubicBezTo>
                  <a:pt x="1185422" y="298263"/>
                  <a:pt x="1183051" y="320443"/>
                  <a:pt x="1174289" y="312271"/>
                </a:cubicBezTo>
                <a:cubicBezTo>
                  <a:pt x="1171919" y="334450"/>
                  <a:pt x="1173357" y="347020"/>
                  <a:pt x="1176993" y="351608"/>
                </a:cubicBezTo>
                <a:cubicBezTo>
                  <a:pt x="1178466" y="370654"/>
                  <a:pt x="1179195" y="390201"/>
                  <a:pt x="1178556" y="410130"/>
                </a:cubicBezTo>
                <a:cubicBezTo>
                  <a:pt x="1184063" y="415081"/>
                  <a:pt x="1181502" y="448221"/>
                  <a:pt x="1187857" y="448809"/>
                </a:cubicBezTo>
                <a:cubicBezTo>
                  <a:pt x="1186577" y="465379"/>
                  <a:pt x="1189452" y="467231"/>
                  <a:pt x="1193071" y="468581"/>
                </a:cubicBezTo>
                <a:lnTo>
                  <a:pt x="1192674" y="487263"/>
                </a:lnTo>
                <a:lnTo>
                  <a:pt x="1197661" y="488233"/>
                </a:lnTo>
                <a:cubicBezTo>
                  <a:pt x="1198354" y="501305"/>
                  <a:pt x="1200416" y="513996"/>
                  <a:pt x="1202477" y="526687"/>
                </a:cubicBezTo>
                <a:lnTo>
                  <a:pt x="1202688" y="565540"/>
                </a:lnTo>
                <a:lnTo>
                  <a:pt x="1203538" y="584464"/>
                </a:lnTo>
                <a:lnTo>
                  <a:pt x="1208767" y="584187"/>
                </a:lnTo>
                <a:cubicBezTo>
                  <a:pt x="1217234" y="583892"/>
                  <a:pt x="1213290" y="637462"/>
                  <a:pt x="1221030" y="640907"/>
                </a:cubicBezTo>
                <a:cubicBezTo>
                  <a:pt x="1223092" y="653598"/>
                  <a:pt x="1225153" y="666289"/>
                  <a:pt x="1228583" y="678599"/>
                </a:cubicBezTo>
                <a:lnTo>
                  <a:pt x="1230056" y="697645"/>
                </a:lnTo>
                <a:lnTo>
                  <a:pt x="1233002" y="735736"/>
                </a:lnTo>
                <a:cubicBezTo>
                  <a:pt x="1232363" y="755664"/>
                  <a:pt x="1237698" y="774813"/>
                  <a:pt x="1248746" y="791192"/>
                </a:cubicBezTo>
                <a:cubicBezTo>
                  <a:pt x="1251587" y="809856"/>
                  <a:pt x="1255796" y="828140"/>
                  <a:pt x="1261252" y="846666"/>
                </a:cubicBezTo>
                <a:lnTo>
                  <a:pt x="1271329" y="844743"/>
                </a:lnTo>
                <a:lnTo>
                  <a:pt x="1274170" y="863408"/>
                </a:lnTo>
                <a:cubicBezTo>
                  <a:pt x="1278449" y="894642"/>
                  <a:pt x="1283473" y="925374"/>
                  <a:pt x="1289120" y="956228"/>
                </a:cubicBezTo>
                <a:lnTo>
                  <a:pt x="1294470" y="955327"/>
                </a:lnTo>
                <a:lnTo>
                  <a:pt x="1297935" y="974113"/>
                </a:lnTo>
                <a:lnTo>
                  <a:pt x="1301520" y="992275"/>
                </a:lnTo>
                <a:cubicBezTo>
                  <a:pt x="1308465" y="1009797"/>
                  <a:pt x="1314042" y="1027699"/>
                  <a:pt x="1317628" y="1045861"/>
                </a:cubicBezTo>
                <a:lnTo>
                  <a:pt x="1322355" y="1044840"/>
                </a:lnTo>
                <a:cubicBezTo>
                  <a:pt x="1327222" y="1069720"/>
                  <a:pt x="1334825" y="1093838"/>
                  <a:pt x="1345285" y="1116571"/>
                </a:cubicBezTo>
                <a:cubicBezTo>
                  <a:pt x="1348748" y="1112069"/>
                  <a:pt x="1351918" y="1122388"/>
                  <a:pt x="1354966" y="1133330"/>
                </a:cubicBezTo>
                <a:cubicBezTo>
                  <a:pt x="1364961" y="1185082"/>
                  <a:pt x="1374882" y="1177307"/>
                  <a:pt x="1385828" y="1220834"/>
                </a:cubicBezTo>
                <a:lnTo>
                  <a:pt x="1380357" y="1222358"/>
                </a:lnTo>
                <a:cubicBezTo>
                  <a:pt x="1374660" y="1228366"/>
                  <a:pt x="1396464" y="1275944"/>
                  <a:pt x="1388135" y="1278854"/>
                </a:cubicBezTo>
                <a:cubicBezTo>
                  <a:pt x="1371786" y="1226514"/>
                  <a:pt x="1358592" y="1227830"/>
                  <a:pt x="1344978" y="1174729"/>
                </a:cubicBezTo>
                <a:lnTo>
                  <a:pt x="1334780" y="1177274"/>
                </a:lnTo>
                <a:lnTo>
                  <a:pt x="1339612" y="1195679"/>
                </a:lnTo>
                <a:lnTo>
                  <a:pt x="1345189" y="1213582"/>
                </a:lnTo>
                <a:cubicBezTo>
                  <a:pt x="1351422" y="1214793"/>
                  <a:pt x="1359061" y="1245387"/>
                  <a:pt x="1367391" y="1265765"/>
                </a:cubicBezTo>
                <a:cubicBezTo>
                  <a:pt x="1371997" y="1265367"/>
                  <a:pt x="1377591" y="1286507"/>
                  <a:pt x="1384016" y="1300046"/>
                </a:cubicBezTo>
                <a:cubicBezTo>
                  <a:pt x="1389818" y="1313464"/>
                  <a:pt x="1390234" y="1321308"/>
                  <a:pt x="1384745" y="1319594"/>
                </a:cubicBezTo>
                <a:lnTo>
                  <a:pt x="1370200" y="1324529"/>
                </a:lnTo>
                <a:lnTo>
                  <a:pt x="1364000" y="1306505"/>
                </a:lnTo>
                <a:lnTo>
                  <a:pt x="1359031" y="1308774"/>
                </a:lnTo>
                <a:cubicBezTo>
                  <a:pt x="1349315" y="1285539"/>
                  <a:pt x="1340709" y="1283219"/>
                  <a:pt x="1331478" y="1257491"/>
                </a:cubicBezTo>
                <a:cubicBezTo>
                  <a:pt x="1326007" y="1259015"/>
                  <a:pt x="1330198" y="1274060"/>
                  <a:pt x="1327238" y="1279307"/>
                </a:cubicBezTo>
                <a:lnTo>
                  <a:pt x="1315582" y="1242757"/>
                </a:lnTo>
                <a:cubicBezTo>
                  <a:pt x="1312465" y="1242151"/>
                  <a:pt x="1308725" y="1241424"/>
                  <a:pt x="1305278" y="1225877"/>
                </a:cubicBezTo>
                <a:cubicBezTo>
                  <a:pt x="1301728" y="1214190"/>
                  <a:pt x="1297935" y="1203749"/>
                  <a:pt x="1294351" y="1208875"/>
                </a:cubicBezTo>
                <a:cubicBezTo>
                  <a:pt x="1301972" y="1236230"/>
                  <a:pt x="1316883" y="1276000"/>
                  <a:pt x="1312191" y="1283497"/>
                </a:cubicBezTo>
                <a:cubicBezTo>
                  <a:pt x="1299117" y="1260903"/>
                  <a:pt x="1289141" y="1235677"/>
                  <a:pt x="1282525" y="1209810"/>
                </a:cubicBezTo>
                <a:cubicBezTo>
                  <a:pt x="1278454" y="1194141"/>
                  <a:pt x="1275459" y="1192912"/>
                  <a:pt x="1271598" y="1192808"/>
                </a:cubicBezTo>
                <a:cubicBezTo>
                  <a:pt x="1266886" y="1173780"/>
                  <a:pt x="1261431" y="1155254"/>
                  <a:pt x="1256598" y="1136850"/>
                </a:cubicBezTo>
                <a:cubicBezTo>
                  <a:pt x="1251248" y="1137750"/>
                  <a:pt x="1246640" y="1114861"/>
                  <a:pt x="1242328" y="1100439"/>
                </a:cubicBezTo>
                <a:lnTo>
                  <a:pt x="1236856" y="1101963"/>
                </a:lnTo>
                <a:lnTo>
                  <a:pt x="1228057" y="1064028"/>
                </a:lnTo>
                <a:cubicBezTo>
                  <a:pt x="1214983" y="1041434"/>
                  <a:pt x="1205904" y="974983"/>
                  <a:pt x="1194821" y="952129"/>
                </a:cubicBezTo>
                <a:lnTo>
                  <a:pt x="1188134" y="913311"/>
                </a:lnTo>
                <a:cubicBezTo>
                  <a:pt x="1175804" y="890215"/>
                  <a:pt x="1168565" y="864227"/>
                  <a:pt x="1167299" y="837459"/>
                </a:cubicBezTo>
                <a:lnTo>
                  <a:pt x="1161325" y="838239"/>
                </a:lnTo>
                <a:cubicBezTo>
                  <a:pt x="1152424" y="827452"/>
                  <a:pt x="1151952" y="763321"/>
                  <a:pt x="1142601" y="761503"/>
                </a:cubicBezTo>
                <a:lnTo>
                  <a:pt x="1144577" y="781293"/>
                </a:lnTo>
                <a:cubicBezTo>
                  <a:pt x="1140196" y="777207"/>
                  <a:pt x="1136645" y="765521"/>
                  <a:pt x="1135276" y="742614"/>
                </a:cubicBezTo>
                <a:cubicBezTo>
                  <a:pt x="1127256" y="710653"/>
                  <a:pt x="1122717" y="677427"/>
                  <a:pt x="1123286" y="644548"/>
                </a:cubicBezTo>
                <a:cubicBezTo>
                  <a:pt x="1123284" y="621260"/>
                  <a:pt x="1120478" y="609071"/>
                  <a:pt x="1116721" y="605107"/>
                </a:cubicBezTo>
                <a:lnTo>
                  <a:pt x="1116113" y="584936"/>
                </a:lnTo>
                <a:cubicBezTo>
                  <a:pt x="1106761" y="559831"/>
                  <a:pt x="1103002" y="532579"/>
                  <a:pt x="1104974" y="505794"/>
                </a:cubicBezTo>
                <a:cubicBezTo>
                  <a:pt x="1104782" y="493466"/>
                  <a:pt x="1104348" y="482385"/>
                  <a:pt x="1099760" y="486021"/>
                </a:cubicBezTo>
                <a:lnTo>
                  <a:pt x="1100415" y="446043"/>
                </a:lnTo>
                <a:lnTo>
                  <a:pt x="1095428" y="445074"/>
                </a:lnTo>
                <a:cubicBezTo>
                  <a:pt x="1095391" y="415311"/>
                  <a:pt x="1100011" y="371575"/>
                  <a:pt x="1093500" y="365134"/>
                </a:cubicBezTo>
                <a:lnTo>
                  <a:pt x="1096025" y="325520"/>
                </a:lnTo>
                <a:lnTo>
                  <a:pt x="1091038" y="324550"/>
                </a:lnTo>
                <a:cubicBezTo>
                  <a:pt x="1087247" y="337398"/>
                  <a:pt x="1084703" y="350487"/>
                  <a:pt x="1083405" y="363819"/>
                </a:cubicBezTo>
                <a:lnTo>
                  <a:pt x="1078418" y="362850"/>
                </a:lnTo>
                <a:cubicBezTo>
                  <a:pt x="1076482" y="396110"/>
                  <a:pt x="1074424" y="429994"/>
                  <a:pt x="1074357" y="463618"/>
                </a:cubicBezTo>
                <a:lnTo>
                  <a:pt x="1079344" y="464587"/>
                </a:lnTo>
                <a:lnTo>
                  <a:pt x="1084331" y="465557"/>
                </a:lnTo>
                <a:cubicBezTo>
                  <a:pt x="1083363" y="493831"/>
                  <a:pt x="1083019" y="522226"/>
                  <a:pt x="1088768" y="525931"/>
                </a:cubicBezTo>
                <a:cubicBezTo>
                  <a:pt x="1089375" y="546101"/>
                  <a:pt x="1089360" y="566151"/>
                  <a:pt x="1090088" y="585699"/>
                </a:cubicBezTo>
                <a:cubicBezTo>
                  <a:pt x="1091284" y="599515"/>
                  <a:pt x="1093346" y="612206"/>
                  <a:pt x="1096533" y="625763"/>
                </a:cubicBezTo>
                <a:lnTo>
                  <a:pt x="1097261" y="645311"/>
                </a:lnTo>
                <a:cubicBezTo>
                  <a:pt x="1099219" y="661863"/>
                  <a:pt x="1103721" y="665326"/>
                  <a:pt x="1105074" y="684994"/>
                </a:cubicBezTo>
                <a:cubicBezTo>
                  <a:pt x="1119530" y="663870"/>
                  <a:pt x="1116643" y="728642"/>
                  <a:pt x="1121564" y="763236"/>
                </a:cubicBezTo>
                <a:lnTo>
                  <a:pt x="1126138" y="802937"/>
                </a:lnTo>
                <a:cubicBezTo>
                  <a:pt x="1128113" y="822727"/>
                  <a:pt x="1130712" y="842638"/>
                  <a:pt x="1133311" y="862549"/>
                </a:cubicBezTo>
                <a:lnTo>
                  <a:pt x="1138661" y="861648"/>
                </a:lnTo>
                <a:lnTo>
                  <a:pt x="1141381" y="880936"/>
                </a:lnTo>
                <a:lnTo>
                  <a:pt x="1146610" y="880659"/>
                </a:lnTo>
                <a:cubicBezTo>
                  <a:pt x="1149727" y="881265"/>
                  <a:pt x="1152844" y="881870"/>
                  <a:pt x="1154680" y="899046"/>
                </a:cubicBezTo>
                <a:lnTo>
                  <a:pt x="1164637" y="897747"/>
                </a:lnTo>
                <a:cubicBezTo>
                  <a:pt x="1170700" y="936443"/>
                  <a:pt x="1178010" y="975383"/>
                  <a:pt x="1185441" y="1013698"/>
                </a:cubicBezTo>
                <a:lnTo>
                  <a:pt x="1190168" y="1012676"/>
                </a:lnTo>
                <a:cubicBezTo>
                  <a:pt x="1204336" y="1076236"/>
                  <a:pt x="1222851" y="1137405"/>
                  <a:pt x="1240791" y="1161592"/>
                </a:cubicBezTo>
                <a:lnTo>
                  <a:pt x="1245624" y="1179997"/>
                </a:lnTo>
                <a:cubicBezTo>
                  <a:pt x="1252740" y="1183321"/>
                  <a:pt x="1259894" y="1216408"/>
                  <a:pt x="1265487" y="1214261"/>
                </a:cubicBezTo>
                <a:lnTo>
                  <a:pt x="1270214" y="1213239"/>
                </a:lnTo>
                <a:cubicBezTo>
                  <a:pt x="1285836" y="1269319"/>
                  <a:pt x="1307554" y="1323995"/>
                  <a:pt x="1335106" y="1375278"/>
                </a:cubicBezTo>
                <a:lnTo>
                  <a:pt x="1339331" y="1373512"/>
                </a:lnTo>
                <a:cubicBezTo>
                  <a:pt x="1348562" y="1399240"/>
                  <a:pt x="1358416" y="1425090"/>
                  <a:pt x="1365394" y="1425799"/>
                </a:cubicBezTo>
                <a:cubicBezTo>
                  <a:pt x="1384876" y="1458695"/>
                  <a:pt x="1401380" y="1493600"/>
                  <a:pt x="1415027" y="1529889"/>
                </a:cubicBezTo>
                <a:lnTo>
                  <a:pt x="1419252" y="1528123"/>
                </a:lnTo>
                <a:cubicBezTo>
                  <a:pt x="1437159" y="1569122"/>
                  <a:pt x="1458044" y="1608112"/>
                  <a:pt x="1482410" y="1645838"/>
                </a:cubicBezTo>
                <a:cubicBezTo>
                  <a:pt x="1492383" y="1647777"/>
                  <a:pt x="1482426" y="1625789"/>
                  <a:pt x="1487135" y="1621529"/>
                </a:cubicBezTo>
                <a:lnTo>
                  <a:pt x="1492606" y="1620005"/>
                </a:lnTo>
                <a:cubicBezTo>
                  <a:pt x="1504313" y="1642980"/>
                  <a:pt x="1516141" y="1665332"/>
                  <a:pt x="1528090" y="1687061"/>
                </a:cubicBezTo>
                <a:cubicBezTo>
                  <a:pt x="1534896" y="1701968"/>
                  <a:pt x="1538758" y="1702072"/>
                  <a:pt x="1542117" y="1701431"/>
                </a:cubicBezTo>
                <a:cubicBezTo>
                  <a:pt x="1536401" y="1680914"/>
                  <a:pt x="1555241" y="1687164"/>
                  <a:pt x="1528728" y="1643845"/>
                </a:cubicBezTo>
                <a:cubicBezTo>
                  <a:pt x="1508466" y="1604976"/>
                  <a:pt x="1544294" y="1643636"/>
                  <a:pt x="1555534" y="1672343"/>
                </a:cubicBezTo>
                <a:cubicBezTo>
                  <a:pt x="1566739" y="1694573"/>
                  <a:pt x="1580056" y="1715921"/>
                  <a:pt x="1596472" y="1734637"/>
                </a:cubicBezTo>
                <a:cubicBezTo>
                  <a:pt x="1602082" y="1735727"/>
                  <a:pt x="1609355" y="1744903"/>
                  <a:pt x="1619798" y="1764398"/>
                </a:cubicBezTo>
                <a:cubicBezTo>
                  <a:pt x="1623866" y="1756780"/>
                  <a:pt x="1635694" y="1779132"/>
                  <a:pt x="1648890" y="1801103"/>
                </a:cubicBezTo>
                <a:cubicBezTo>
                  <a:pt x="1662086" y="1823074"/>
                  <a:pt x="1674658" y="1844924"/>
                  <a:pt x="1678103" y="1837184"/>
                </a:cubicBezTo>
                <a:cubicBezTo>
                  <a:pt x="1666051" y="1819316"/>
                  <a:pt x="1661635" y="1808755"/>
                  <a:pt x="1662725" y="1803145"/>
                </a:cubicBezTo>
                <a:lnTo>
                  <a:pt x="1652802" y="1787632"/>
                </a:lnTo>
                <a:cubicBezTo>
                  <a:pt x="1644335" y="1787927"/>
                  <a:pt x="1617943" y="1743985"/>
                  <a:pt x="1623899" y="1739968"/>
                </a:cubicBezTo>
                <a:cubicBezTo>
                  <a:pt x="1630756" y="1741301"/>
                  <a:pt x="1645736" y="1770734"/>
                  <a:pt x="1651814" y="1766094"/>
                </a:cubicBezTo>
                <a:lnTo>
                  <a:pt x="1661615" y="1782230"/>
                </a:lnTo>
                <a:cubicBezTo>
                  <a:pt x="1678448" y="1808789"/>
                  <a:pt x="1690465" y="1820181"/>
                  <a:pt x="1700318" y="1822743"/>
                </a:cubicBezTo>
                <a:lnTo>
                  <a:pt x="1720285" y="1853146"/>
                </a:lnTo>
                <a:lnTo>
                  <a:pt x="1740875" y="1883669"/>
                </a:lnTo>
                <a:cubicBezTo>
                  <a:pt x="1748355" y="1885123"/>
                  <a:pt x="1765308" y="1911059"/>
                  <a:pt x="1771265" y="1907042"/>
                </a:cubicBezTo>
                <a:lnTo>
                  <a:pt x="1781309" y="1921931"/>
                </a:lnTo>
                <a:lnTo>
                  <a:pt x="1785776" y="1918919"/>
                </a:lnTo>
                <a:lnTo>
                  <a:pt x="1796564" y="1933306"/>
                </a:lnTo>
                <a:cubicBezTo>
                  <a:pt x="1816357" y="1954619"/>
                  <a:pt x="1818624" y="1936300"/>
                  <a:pt x="1849397" y="1984328"/>
                </a:cubicBezTo>
                <a:lnTo>
                  <a:pt x="1853864" y="1981315"/>
                </a:lnTo>
                <a:lnTo>
                  <a:pt x="1865397" y="1995201"/>
                </a:lnTo>
                <a:cubicBezTo>
                  <a:pt x="1884705" y="2019007"/>
                  <a:pt x="1903511" y="2042068"/>
                  <a:pt x="1923685" y="2064748"/>
                </a:cubicBezTo>
                <a:cubicBezTo>
                  <a:pt x="1932967" y="2076903"/>
                  <a:pt x="1936326" y="2076262"/>
                  <a:pt x="1939304" y="2074253"/>
                </a:cubicBezTo>
                <a:lnTo>
                  <a:pt x="1943148" y="2071119"/>
                </a:lnTo>
                <a:cubicBezTo>
                  <a:pt x="1955425" y="2084502"/>
                  <a:pt x="1967703" y="2097885"/>
                  <a:pt x="1979980" y="2111269"/>
                </a:cubicBezTo>
                <a:lnTo>
                  <a:pt x="1983945" y="2107511"/>
                </a:lnTo>
                <a:cubicBezTo>
                  <a:pt x="1996223" y="2120895"/>
                  <a:pt x="2008621" y="2133654"/>
                  <a:pt x="2021020" y="2146414"/>
                </a:cubicBezTo>
                <a:cubicBezTo>
                  <a:pt x="2024864" y="2143280"/>
                  <a:pt x="2039150" y="2159641"/>
                  <a:pt x="2050406" y="2168298"/>
                </a:cubicBezTo>
                <a:cubicBezTo>
                  <a:pt x="2099705" y="2210871"/>
                  <a:pt x="2055152" y="2193801"/>
                  <a:pt x="2030077" y="2163053"/>
                </a:cubicBezTo>
                <a:cubicBezTo>
                  <a:pt x="2024467" y="2161962"/>
                  <a:pt x="2015099" y="2156907"/>
                  <a:pt x="2001436" y="2140667"/>
                </a:cubicBezTo>
                <a:cubicBezTo>
                  <a:pt x="1993176" y="2133240"/>
                  <a:pt x="1985540" y="2125933"/>
                  <a:pt x="1984449" y="2131543"/>
                </a:cubicBezTo>
                <a:cubicBezTo>
                  <a:pt x="1968797" y="2138851"/>
                  <a:pt x="2030683" y="2159936"/>
                  <a:pt x="2018927" y="2173823"/>
                </a:cubicBezTo>
                <a:cubicBezTo>
                  <a:pt x="2042858" y="2200468"/>
                  <a:pt x="2049178" y="2194581"/>
                  <a:pt x="2065923" y="2204951"/>
                </a:cubicBezTo>
                <a:cubicBezTo>
                  <a:pt x="2084313" y="2220169"/>
                  <a:pt x="2092520" y="2217883"/>
                  <a:pt x="2112659" y="2234088"/>
                </a:cubicBezTo>
                <a:lnTo>
                  <a:pt x="2125802" y="2246346"/>
                </a:lnTo>
                <a:lnTo>
                  <a:pt x="2129144" y="2242468"/>
                </a:lnTo>
                <a:cubicBezTo>
                  <a:pt x="2148295" y="2260421"/>
                  <a:pt x="2167187" y="2276384"/>
                  <a:pt x="2172780" y="2274237"/>
                </a:cubicBezTo>
                <a:cubicBezTo>
                  <a:pt x="2178996" y="2272211"/>
                  <a:pt x="2190009" y="2282114"/>
                  <a:pt x="2193351" y="2278235"/>
                </a:cubicBezTo>
                <a:cubicBezTo>
                  <a:pt x="2220589" y="2294527"/>
                  <a:pt x="2247325" y="2310073"/>
                  <a:pt x="2250838" y="2291997"/>
                </a:cubicBezTo>
                <a:lnTo>
                  <a:pt x="2264847" y="2303130"/>
                </a:lnTo>
                <a:cubicBezTo>
                  <a:pt x="2276380" y="2317015"/>
                  <a:pt x="2288900" y="2329151"/>
                  <a:pt x="2303030" y="2339660"/>
                </a:cubicBezTo>
                <a:lnTo>
                  <a:pt x="2300312" y="2343660"/>
                </a:lnTo>
                <a:cubicBezTo>
                  <a:pt x="2319464" y="2361614"/>
                  <a:pt x="2331499" y="2376244"/>
                  <a:pt x="2351274" y="2394319"/>
                </a:cubicBezTo>
                <a:lnTo>
                  <a:pt x="2380279" y="2414834"/>
                </a:lnTo>
                <a:lnTo>
                  <a:pt x="2383119" y="2410211"/>
                </a:lnTo>
                <a:cubicBezTo>
                  <a:pt x="2382685" y="2399130"/>
                  <a:pt x="2400053" y="2409622"/>
                  <a:pt x="2418425" y="2421602"/>
                </a:cubicBezTo>
                <a:cubicBezTo>
                  <a:pt x="2436918" y="2432960"/>
                  <a:pt x="2426859" y="2438120"/>
                  <a:pt x="2442114" y="2449494"/>
                </a:cubicBezTo>
                <a:lnTo>
                  <a:pt x="2472106" y="2468261"/>
                </a:lnTo>
                <a:lnTo>
                  <a:pt x="2474824" y="2464262"/>
                </a:lnTo>
                <a:lnTo>
                  <a:pt x="2504936" y="2482405"/>
                </a:lnTo>
                <a:cubicBezTo>
                  <a:pt x="2510893" y="2478388"/>
                  <a:pt x="2534772" y="2495320"/>
                  <a:pt x="2553628" y="2504807"/>
                </a:cubicBezTo>
                <a:lnTo>
                  <a:pt x="2555844" y="2500063"/>
                </a:lnTo>
                <a:lnTo>
                  <a:pt x="2570961" y="2508823"/>
                </a:lnTo>
                <a:cubicBezTo>
                  <a:pt x="2588953" y="2519436"/>
                  <a:pt x="2615671" y="2531745"/>
                  <a:pt x="2614962" y="2538723"/>
                </a:cubicBezTo>
                <a:lnTo>
                  <a:pt x="2612746" y="2543467"/>
                </a:lnTo>
                <a:cubicBezTo>
                  <a:pt x="2630858" y="2553456"/>
                  <a:pt x="2657697" y="2565142"/>
                  <a:pt x="2657612" y="2572241"/>
                </a:cubicBezTo>
                <a:cubicBezTo>
                  <a:pt x="2657023" y="2578595"/>
                  <a:pt x="2656314" y="2585573"/>
                  <a:pt x="2684521" y="2596877"/>
                </a:cubicBezTo>
                <a:lnTo>
                  <a:pt x="2682305" y="2601621"/>
                </a:lnTo>
                <a:cubicBezTo>
                  <a:pt x="2701405" y="2609862"/>
                  <a:pt x="2710530" y="2616164"/>
                  <a:pt x="2712678" y="2621756"/>
                </a:cubicBezTo>
                <a:lnTo>
                  <a:pt x="2708246" y="2631245"/>
                </a:lnTo>
                <a:lnTo>
                  <a:pt x="2707277" y="2636231"/>
                </a:lnTo>
                <a:cubicBezTo>
                  <a:pt x="2739103" y="2648886"/>
                  <a:pt x="2778548" y="2665609"/>
                  <a:pt x="2778963" y="2650165"/>
                </a:cubicBezTo>
                <a:lnTo>
                  <a:pt x="2746755" y="2636142"/>
                </a:lnTo>
                <a:cubicBezTo>
                  <a:pt x="2745231" y="2630671"/>
                  <a:pt x="2754841" y="2634480"/>
                  <a:pt x="2765075" y="2638410"/>
                </a:cubicBezTo>
                <a:cubicBezTo>
                  <a:pt x="2754996" y="2617045"/>
                  <a:pt x="2804970" y="2646165"/>
                  <a:pt x="2834666" y="2656465"/>
                </a:cubicBezTo>
                <a:lnTo>
                  <a:pt x="2835635" y="2651479"/>
                </a:lnTo>
                <a:cubicBezTo>
                  <a:pt x="2847426" y="2644068"/>
                  <a:pt x="2815981" y="2632780"/>
                  <a:pt x="2790388" y="2621337"/>
                </a:cubicBezTo>
                <a:lnTo>
                  <a:pt x="2788172" y="2626081"/>
                </a:lnTo>
                <a:cubicBezTo>
                  <a:pt x="2766701" y="2616732"/>
                  <a:pt x="2745229" y="2607384"/>
                  <a:pt x="2723879" y="2597412"/>
                </a:cubicBezTo>
                <a:cubicBezTo>
                  <a:pt x="2701784" y="2587942"/>
                  <a:pt x="2678061" y="2576862"/>
                  <a:pt x="2678147" y="2569764"/>
                </a:cubicBezTo>
                <a:cubicBezTo>
                  <a:pt x="2683480" y="2565625"/>
                  <a:pt x="2705835" y="2577086"/>
                  <a:pt x="2727688" y="2587803"/>
                </a:cubicBezTo>
                <a:cubicBezTo>
                  <a:pt x="2733263" y="2582418"/>
                  <a:pt x="2768362" y="2601531"/>
                  <a:pt x="2793574" y="2611606"/>
                </a:cubicBezTo>
                <a:cubicBezTo>
                  <a:pt x="2812552" y="2620470"/>
                  <a:pt x="2823149" y="2622530"/>
                  <a:pt x="2828118" y="2620262"/>
                </a:cubicBezTo>
                <a:cubicBezTo>
                  <a:pt x="2840966" y="2624053"/>
                  <a:pt x="2860689" y="2632415"/>
                  <a:pt x="2862784" y="2628294"/>
                </a:cubicBezTo>
                <a:cubicBezTo>
                  <a:pt x="2879009" y="2634682"/>
                  <a:pt x="2895355" y="2640447"/>
                  <a:pt x="2911580" y="2646835"/>
                </a:cubicBezTo>
                <a:lnTo>
                  <a:pt x="2910610" y="2651821"/>
                </a:lnTo>
                <a:cubicBezTo>
                  <a:pt x="2887183" y="2649208"/>
                  <a:pt x="2847616" y="2633108"/>
                  <a:pt x="2839565" y="2641246"/>
                </a:cubicBezTo>
                <a:cubicBezTo>
                  <a:pt x="2882647" y="2662557"/>
                  <a:pt x="2876447" y="2644534"/>
                  <a:pt x="2909018" y="2656687"/>
                </a:cubicBezTo>
                <a:cubicBezTo>
                  <a:pt x="2925242" y="2663075"/>
                  <a:pt x="2941952" y="2666969"/>
                  <a:pt x="2959648" y="2669116"/>
                </a:cubicBezTo>
                <a:cubicBezTo>
                  <a:pt x="2982955" y="2672352"/>
                  <a:pt x="3005898" y="2677459"/>
                  <a:pt x="3027733" y="2684937"/>
                </a:cubicBezTo>
                <a:cubicBezTo>
                  <a:pt x="3026088" y="2680090"/>
                  <a:pt x="3036061" y="2682028"/>
                  <a:pt x="3045793" y="2685214"/>
                </a:cubicBezTo>
                <a:lnTo>
                  <a:pt x="3046762" y="2680227"/>
                </a:lnTo>
                <a:cubicBezTo>
                  <a:pt x="3045238" y="2674756"/>
                  <a:pt x="3055090" y="2677318"/>
                  <a:pt x="3064943" y="2679880"/>
                </a:cubicBezTo>
                <a:cubicBezTo>
                  <a:pt x="3075558" y="2685177"/>
                  <a:pt x="3086293" y="2689852"/>
                  <a:pt x="3097774" y="2694024"/>
                </a:cubicBezTo>
                <a:cubicBezTo>
                  <a:pt x="3100042" y="2698993"/>
                  <a:pt x="3110155" y="2703546"/>
                  <a:pt x="3129981" y="2708047"/>
                </a:cubicBezTo>
                <a:cubicBezTo>
                  <a:pt x="3124891" y="2710938"/>
                  <a:pt x="3114051" y="2710125"/>
                  <a:pt x="3094467" y="2704378"/>
                </a:cubicBezTo>
                <a:cubicBezTo>
                  <a:pt x="3096130" y="2712463"/>
                  <a:pt x="3134778" y="2719976"/>
                  <a:pt x="3161964" y="2726554"/>
                </a:cubicBezTo>
                <a:lnTo>
                  <a:pt x="3162933" y="2721567"/>
                </a:lnTo>
                <a:lnTo>
                  <a:pt x="3164872" y="2711594"/>
                </a:lnTo>
                <a:lnTo>
                  <a:pt x="3181702" y="2714866"/>
                </a:lnTo>
                <a:lnTo>
                  <a:pt x="3182792" y="2709256"/>
                </a:lnTo>
                <a:cubicBezTo>
                  <a:pt x="3231899" y="2716214"/>
                  <a:pt x="3225355" y="2726585"/>
                  <a:pt x="3266981" y="2732089"/>
                </a:cubicBezTo>
                <a:cubicBezTo>
                  <a:pt x="3278340" y="2736885"/>
                  <a:pt x="3289197" y="2740936"/>
                  <a:pt x="3300920" y="2743861"/>
                </a:cubicBezTo>
                <a:lnTo>
                  <a:pt x="3299950" y="2748848"/>
                </a:lnTo>
                <a:lnTo>
                  <a:pt x="3334235" y="2755512"/>
                </a:lnTo>
                <a:cubicBezTo>
                  <a:pt x="3333559" y="2745678"/>
                  <a:pt x="3352865" y="2746196"/>
                  <a:pt x="3387773" y="2752981"/>
                </a:cubicBezTo>
                <a:lnTo>
                  <a:pt x="3421919" y="2757031"/>
                </a:lnTo>
                <a:cubicBezTo>
                  <a:pt x="3417503" y="2746470"/>
                  <a:pt x="3427563" y="2741310"/>
                  <a:pt x="3458471" y="2745377"/>
                </a:cubicBezTo>
                <a:cubicBezTo>
                  <a:pt x="3481621" y="2742762"/>
                  <a:pt x="3522988" y="2746275"/>
                  <a:pt x="3528285" y="2735661"/>
                </a:cubicBezTo>
                <a:lnTo>
                  <a:pt x="3545479" y="2737062"/>
                </a:lnTo>
                <a:cubicBezTo>
                  <a:pt x="3550501" y="2744507"/>
                  <a:pt x="3588110" y="2744055"/>
                  <a:pt x="3613650" y="2745785"/>
                </a:cubicBezTo>
                <a:lnTo>
                  <a:pt x="3648402" y="2746719"/>
                </a:lnTo>
                <a:cubicBezTo>
                  <a:pt x="3643104" y="2757332"/>
                  <a:pt x="3698339" y="2746075"/>
                  <a:pt x="3699931" y="2741210"/>
                </a:cubicBezTo>
                <a:cubicBezTo>
                  <a:pt x="3711758" y="2740275"/>
                  <a:pt x="3723082" y="2738595"/>
                  <a:pt x="3734527" y="2736291"/>
                </a:cubicBezTo>
                <a:cubicBezTo>
                  <a:pt x="3735687" y="2743632"/>
                  <a:pt x="3732381" y="2753986"/>
                  <a:pt x="3769228" y="2750799"/>
                </a:cubicBezTo>
                <a:cubicBezTo>
                  <a:pt x="3788395" y="2748703"/>
                  <a:pt x="3778162" y="2744773"/>
                  <a:pt x="3770197" y="2745812"/>
                </a:cubicBezTo>
                <a:cubicBezTo>
                  <a:pt x="3752760" y="2745657"/>
                  <a:pt x="3756587" y="2739285"/>
                  <a:pt x="3752085" y="2735823"/>
                </a:cubicBezTo>
                <a:cubicBezTo>
                  <a:pt x="3762543" y="2735268"/>
                  <a:pt x="3772499" y="2733969"/>
                  <a:pt x="3769365" y="2730126"/>
                </a:cubicBezTo>
                <a:cubicBezTo>
                  <a:pt x="3810090" y="2730280"/>
                  <a:pt x="3805795" y="2719095"/>
                  <a:pt x="3854122" y="2720079"/>
                </a:cubicBezTo>
                <a:lnTo>
                  <a:pt x="3871177" y="2718867"/>
                </a:lnTo>
                <a:lnTo>
                  <a:pt x="3869999" y="2708288"/>
                </a:lnTo>
                <a:cubicBezTo>
                  <a:pt x="3856061" y="2710107"/>
                  <a:pt x="3854052" y="2707129"/>
                  <a:pt x="3852545" y="2704895"/>
                </a:cubicBezTo>
                <a:cubicBezTo>
                  <a:pt x="3851783" y="2702160"/>
                  <a:pt x="3854483" y="2694922"/>
                  <a:pt x="3869045" y="2693225"/>
                </a:cubicBezTo>
                <a:lnTo>
                  <a:pt x="3885599" y="2691267"/>
                </a:lnTo>
                <a:lnTo>
                  <a:pt x="3884577" y="2686541"/>
                </a:lnTo>
                <a:lnTo>
                  <a:pt x="3885546" y="2681554"/>
                </a:lnTo>
                <a:lnTo>
                  <a:pt x="3852059" y="2684101"/>
                </a:lnTo>
                <a:lnTo>
                  <a:pt x="3835627" y="2685435"/>
                </a:lnTo>
                <a:lnTo>
                  <a:pt x="3802260" y="2687358"/>
                </a:lnTo>
                <a:cubicBezTo>
                  <a:pt x="3805897" y="2691947"/>
                  <a:pt x="3796062" y="2692622"/>
                  <a:pt x="3785603" y="2693177"/>
                </a:cubicBezTo>
                <a:cubicBezTo>
                  <a:pt x="3750852" y="2692243"/>
                  <a:pt x="3750072" y="2686270"/>
                  <a:pt x="3768460" y="2678201"/>
                </a:cubicBezTo>
                <a:cubicBezTo>
                  <a:pt x="3782659" y="2678373"/>
                  <a:pt x="3783767" y="2676001"/>
                  <a:pt x="3785117" y="2672383"/>
                </a:cubicBezTo>
                <a:lnTo>
                  <a:pt x="3801428" y="2671672"/>
                </a:lnTo>
                <a:cubicBezTo>
                  <a:pt x="3828197" y="2670407"/>
                  <a:pt x="3865183" y="2669833"/>
                  <a:pt x="3867381" y="2661852"/>
                </a:cubicBezTo>
                <a:lnTo>
                  <a:pt x="3900245" y="2659184"/>
                </a:lnTo>
                <a:cubicBezTo>
                  <a:pt x="3922027" y="2656949"/>
                  <a:pt x="3944555" y="2654212"/>
                  <a:pt x="3965834" y="2651233"/>
                </a:cubicBezTo>
                <a:lnTo>
                  <a:pt x="3966735" y="2656583"/>
                </a:lnTo>
                <a:lnTo>
                  <a:pt x="3967914" y="2667162"/>
                </a:lnTo>
                <a:cubicBezTo>
                  <a:pt x="3958581" y="2668582"/>
                  <a:pt x="3948503" y="2670505"/>
                  <a:pt x="3952261" y="2674469"/>
                </a:cubicBezTo>
                <a:cubicBezTo>
                  <a:pt x="3981887" y="2671819"/>
                  <a:pt x="3991636" y="2678242"/>
                  <a:pt x="3988589" y="2690587"/>
                </a:cubicBezTo>
                <a:lnTo>
                  <a:pt x="3971292" y="2693047"/>
                </a:lnTo>
                <a:lnTo>
                  <a:pt x="3954739" y="2695004"/>
                </a:lnTo>
                <a:cubicBezTo>
                  <a:pt x="3952523" y="2699748"/>
                  <a:pt x="3938463" y="2702190"/>
                  <a:pt x="3939364" y="2707540"/>
                </a:cubicBezTo>
                <a:cubicBezTo>
                  <a:pt x="3988019" y="2700179"/>
                  <a:pt x="3997490" y="2701373"/>
                  <a:pt x="3974272" y="2714325"/>
                </a:cubicBezTo>
                <a:cubicBezTo>
                  <a:pt x="3996798" y="2711589"/>
                  <a:pt x="4019447" y="2708229"/>
                  <a:pt x="4041472" y="2704747"/>
                </a:cubicBezTo>
                <a:lnTo>
                  <a:pt x="4041194" y="2699519"/>
                </a:lnTo>
                <a:lnTo>
                  <a:pt x="4057366" y="2696194"/>
                </a:lnTo>
                <a:cubicBezTo>
                  <a:pt x="4085347" y="2688695"/>
                  <a:pt x="4157430" y="2683948"/>
                  <a:pt x="4156615" y="2671499"/>
                </a:cubicBezTo>
                <a:lnTo>
                  <a:pt x="4189704" y="2664347"/>
                </a:lnTo>
                <a:cubicBezTo>
                  <a:pt x="4190016" y="2676051"/>
                  <a:pt x="4249544" y="2652691"/>
                  <a:pt x="4273682" y="2648327"/>
                </a:cubicBezTo>
                <a:cubicBezTo>
                  <a:pt x="4275014" y="2641470"/>
                  <a:pt x="4298147" y="2635617"/>
                  <a:pt x="4321401" y="2629140"/>
                </a:cubicBezTo>
                <a:cubicBezTo>
                  <a:pt x="4321366" y="2622665"/>
                  <a:pt x="4322698" y="2615809"/>
                  <a:pt x="4351926" y="2608553"/>
                </a:cubicBezTo>
                <a:lnTo>
                  <a:pt x="4350160" y="2604328"/>
                </a:lnTo>
                <a:lnTo>
                  <a:pt x="4366072" y="2599012"/>
                </a:lnTo>
                <a:cubicBezTo>
                  <a:pt x="4405117" y="2587842"/>
                  <a:pt x="4349777" y="2579673"/>
                  <a:pt x="4408994" y="2567896"/>
                </a:cubicBezTo>
                <a:lnTo>
                  <a:pt x="4424404" y="2561836"/>
                </a:lnTo>
                <a:lnTo>
                  <a:pt x="4426673" y="2566805"/>
                </a:lnTo>
                <a:cubicBezTo>
                  <a:pt x="4430933" y="2571514"/>
                  <a:pt x="4453926" y="2563046"/>
                  <a:pt x="4475674" y="2554336"/>
                </a:cubicBezTo>
                <a:cubicBezTo>
                  <a:pt x="4476764" y="2548726"/>
                  <a:pt x="4489439" y="2543428"/>
                  <a:pt x="4487794" y="2538580"/>
                </a:cubicBezTo>
                <a:cubicBezTo>
                  <a:pt x="4497108" y="2533922"/>
                  <a:pt x="4505679" y="2529766"/>
                  <a:pt x="4501056" y="2526927"/>
                </a:cubicBezTo>
                <a:cubicBezTo>
                  <a:pt x="4514735" y="2523117"/>
                  <a:pt x="4514838" y="2519256"/>
                  <a:pt x="4514821" y="2516018"/>
                </a:cubicBezTo>
                <a:cubicBezTo>
                  <a:pt x="4535200" y="2507689"/>
                  <a:pt x="4555943" y="2497490"/>
                  <a:pt x="4576201" y="2489785"/>
                </a:cubicBezTo>
                <a:lnTo>
                  <a:pt x="4591231" y="2482356"/>
                </a:lnTo>
                <a:cubicBezTo>
                  <a:pt x="4626621" y="2463361"/>
                  <a:pt x="4628059" y="2475931"/>
                  <a:pt x="4668523" y="2450806"/>
                </a:cubicBezTo>
                <a:cubicBezTo>
                  <a:pt x="4666878" y="2445958"/>
                  <a:pt x="4685266" y="2437889"/>
                  <a:pt x="4696555" y="2429733"/>
                </a:cubicBezTo>
                <a:lnTo>
                  <a:pt x="4693541" y="2425267"/>
                </a:lnTo>
                <a:lnTo>
                  <a:pt x="4708692" y="2417215"/>
                </a:lnTo>
                <a:lnTo>
                  <a:pt x="4705679" y="2412748"/>
                </a:lnTo>
                <a:cubicBezTo>
                  <a:pt x="4725798" y="2402428"/>
                  <a:pt x="4744792" y="2391242"/>
                  <a:pt x="4765033" y="2380298"/>
                </a:cubicBezTo>
                <a:lnTo>
                  <a:pt x="4762643" y="2375953"/>
                </a:lnTo>
                <a:lnTo>
                  <a:pt x="4805098" y="2350568"/>
                </a:lnTo>
                <a:lnTo>
                  <a:pt x="4802708" y="2346222"/>
                </a:lnTo>
                <a:cubicBezTo>
                  <a:pt x="4816733" y="2337305"/>
                  <a:pt x="4830636" y="2329011"/>
                  <a:pt x="4844661" y="2320093"/>
                </a:cubicBezTo>
                <a:cubicBezTo>
                  <a:pt x="4867620" y="2305150"/>
                  <a:pt x="4890700" y="2289584"/>
                  <a:pt x="4913157" y="2273896"/>
                </a:cubicBezTo>
                <a:cubicBezTo>
                  <a:pt x="4925571" y="2266606"/>
                  <a:pt x="4924930" y="2263247"/>
                  <a:pt x="4924289" y="2259889"/>
                </a:cubicBezTo>
                <a:lnTo>
                  <a:pt x="4937812" y="2250227"/>
                </a:lnTo>
                <a:cubicBezTo>
                  <a:pt x="4951213" y="2241188"/>
                  <a:pt x="4964112" y="2231405"/>
                  <a:pt x="4977756" y="2221120"/>
                </a:cubicBezTo>
                <a:cubicBezTo>
                  <a:pt x="4990776" y="2210713"/>
                  <a:pt x="5003675" y="2200930"/>
                  <a:pt x="5016574" y="2191147"/>
                </a:cubicBezTo>
                <a:lnTo>
                  <a:pt x="5013561" y="2186680"/>
                </a:lnTo>
                <a:lnTo>
                  <a:pt x="5026581" y="2176274"/>
                </a:lnTo>
                <a:cubicBezTo>
                  <a:pt x="5043428" y="2159496"/>
                  <a:pt x="5095804" y="2126337"/>
                  <a:pt x="5086055" y="2119914"/>
                </a:cubicBezTo>
                <a:lnTo>
                  <a:pt x="5098573" y="2108763"/>
                </a:lnTo>
                <a:lnTo>
                  <a:pt x="5094815" y="2104798"/>
                </a:lnTo>
                <a:cubicBezTo>
                  <a:pt x="5107212" y="2094270"/>
                  <a:pt x="5119609" y="2083743"/>
                  <a:pt x="5131625" y="2071847"/>
                </a:cubicBezTo>
                <a:cubicBezTo>
                  <a:pt x="5129599" y="2065632"/>
                  <a:pt x="5146826" y="2050221"/>
                  <a:pt x="5163430" y="2034690"/>
                </a:cubicBezTo>
                <a:lnTo>
                  <a:pt x="5164175" y="2034188"/>
                </a:lnTo>
                <a:lnTo>
                  <a:pt x="5164336" y="3028449"/>
                </a:lnTo>
                <a:lnTo>
                  <a:pt x="5147575" y="3038128"/>
                </a:lnTo>
                <a:lnTo>
                  <a:pt x="5145186" y="3033783"/>
                </a:lnTo>
                <a:lnTo>
                  <a:pt x="5142173" y="3029316"/>
                </a:lnTo>
                <a:lnTo>
                  <a:pt x="5139783" y="3024970"/>
                </a:lnTo>
                <a:cubicBezTo>
                  <a:pt x="5094592" y="3051117"/>
                  <a:pt x="5048397" y="3075774"/>
                  <a:pt x="5001820" y="3099064"/>
                </a:cubicBezTo>
                <a:lnTo>
                  <a:pt x="5004089" y="3104033"/>
                </a:lnTo>
                <a:lnTo>
                  <a:pt x="5006479" y="3108378"/>
                </a:lnTo>
                <a:lnTo>
                  <a:pt x="5013406" y="3122662"/>
                </a:lnTo>
                <a:lnTo>
                  <a:pt x="5015796" y="3127008"/>
                </a:lnTo>
                <a:cubicBezTo>
                  <a:pt x="5030081" y="3120082"/>
                  <a:pt x="5045127" y="3115891"/>
                  <a:pt x="5061317" y="3115804"/>
                </a:cubicBezTo>
                <a:cubicBezTo>
                  <a:pt x="5104153" y="3091787"/>
                  <a:pt x="5079187" y="3127040"/>
                  <a:pt x="5093888" y="3127957"/>
                </a:cubicBezTo>
                <a:lnTo>
                  <a:pt x="5095533" y="3132804"/>
                </a:lnTo>
                <a:lnTo>
                  <a:pt x="5116397" y="3121982"/>
                </a:lnTo>
                <a:lnTo>
                  <a:pt x="5128727" y="3145079"/>
                </a:lnTo>
                <a:lnTo>
                  <a:pt x="5149089" y="3133512"/>
                </a:lnTo>
                <a:cubicBezTo>
                  <a:pt x="5150752" y="3141597"/>
                  <a:pt x="5155012" y="3146306"/>
                  <a:pt x="5163860" y="3147379"/>
                </a:cubicBezTo>
                <a:lnTo>
                  <a:pt x="5163872" y="3540028"/>
                </a:lnTo>
                <a:lnTo>
                  <a:pt x="5163249" y="3539907"/>
                </a:lnTo>
                <a:cubicBezTo>
                  <a:pt x="5159509" y="3539180"/>
                  <a:pt x="5158868" y="3535821"/>
                  <a:pt x="5161326" y="3529830"/>
                </a:cubicBezTo>
                <a:cubicBezTo>
                  <a:pt x="5122074" y="3548722"/>
                  <a:pt x="5083445" y="3567735"/>
                  <a:pt x="5045180" y="3584878"/>
                </a:cubicBezTo>
                <a:lnTo>
                  <a:pt x="5046825" y="3589725"/>
                </a:lnTo>
                <a:cubicBezTo>
                  <a:pt x="5015641" y="3603717"/>
                  <a:pt x="4983332" y="3616842"/>
                  <a:pt x="4951646" y="3630089"/>
                </a:cubicBezTo>
                <a:lnTo>
                  <a:pt x="4903304" y="3649154"/>
                </a:lnTo>
                <a:cubicBezTo>
                  <a:pt x="4884032" y="3655111"/>
                  <a:pt x="4873574" y="3655666"/>
                  <a:pt x="4875028" y="3648186"/>
                </a:cubicBezTo>
                <a:lnTo>
                  <a:pt x="4873383" y="3643338"/>
                </a:lnTo>
                <a:cubicBezTo>
                  <a:pt x="4867010" y="3639512"/>
                  <a:pt x="4833454" y="3652395"/>
                  <a:pt x="4798651" y="3665036"/>
                </a:cubicBezTo>
                <a:lnTo>
                  <a:pt x="4750049" y="3682110"/>
                </a:lnTo>
                <a:cubicBezTo>
                  <a:pt x="4717601" y="3692622"/>
                  <a:pt x="4730830" y="3697780"/>
                  <a:pt x="4704235" y="3708136"/>
                </a:cubicBezTo>
                <a:cubicBezTo>
                  <a:pt x="4650767" y="3723617"/>
                  <a:pt x="4698869" y="3729086"/>
                  <a:pt x="4687597" y="3740479"/>
                </a:cubicBezTo>
                <a:cubicBezTo>
                  <a:pt x="4707250" y="3735890"/>
                  <a:pt x="4736460" y="3725396"/>
                  <a:pt x="4738850" y="3729742"/>
                </a:cubicBezTo>
                <a:lnTo>
                  <a:pt x="4763714" y="3721638"/>
                </a:lnTo>
                <a:cubicBezTo>
                  <a:pt x="4797305" y="3715230"/>
                  <a:pt x="4830757" y="3706208"/>
                  <a:pt x="4862824" y="3694329"/>
                </a:cubicBezTo>
                <a:cubicBezTo>
                  <a:pt x="4882095" y="3688372"/>
                  <a:pt x="4910682" y="3677757"/>
                  <a:pt x="4913314" y="3680856"/>
                </a:cubicBezTo>
                <a:lnTo>
                  <a:pt x="4915583" y="3685825"/>
                </a:lnTo>
                <a:lnTo>
                  <a:pt x="4963926" y="3666760"/>
                </a:lnTo>
                <a:cubicBezTo>
                  <a:pt x="4957692" y="3665548"/>
                  <a:pt x="4972097" y="3657998"/>
                  <a:pt x="4986261" y="3651695"/>
                </a:cubicBezTo>
                <a:cubicBezTo>
                  <a:pt x="4986867" y="3648579"/>
                  <a:pt x="4987715" y="3644216"/>
                  <a:pt x="5008597" y="3636631"/>
                </a:cubicBezTo>
                <a:cubicBezTo>
                  <a:pt x="5040404" y="3622761"/>
                  <a:pt x="5026932" y="3618849"/>
                  <a:pt x="5052021" y="3606260"/>
                </a:cubicBezTo>
                <a:lnTo>
                  <a:pt x="5058324" y="3620423"/>
                </a:lnTo>
                <a:lnTo>
                  <a:pt x="5067399" y="3640299"/>
                </a:lnTo>
                <a:cubicBezTo>
                  <a:pt x="5034969" y="3654048"/>
                  <a:pt x="5048440" y="3657960"/>
                  <a:pt x="5022728" y="3670427"/>
                </a:cubicBezTo>
                <a:lnTo>
                  <a:pt x="5024997" y="3675397"/>
                </a:lnTo>
                <a:lnTo>
                  <a:pt x="5026642" y="3680244"/>
                </a:lnTo>
                <a:cubicBezTo>
                  <a:pt x="4958163" y="3706392"/>
                  <a:pt x="5057378" y="3698509"/>
                  <a:pt x="4987530" y="3725038"/>
                </a:cubicBezTo>
                <a:cubicBezTo>
                  <a:pt x="4997158" y="3732084"/>
                  <a:pt x="4963862" y="3746959"/>
                  <a:pt x="4970755" y="3754767"/>
                </a:cubicBezTo>
                <a:lnTo>
                  <a:pt x="4945648" y="3764118"/>
                </a:lnTo>
                <a:lnTo>
                  <a:pt x="4949562" y="3773934"/>
                </a:lnTo>
                <a:lnTo>
                  <a:pt x="4899228" y="3793259"/>
                </a:lnTo>
                <a:lnTo>
                  <a:pt x="4900873" y="3798107"/>
                </a:lnTo>
                <a:cubicBezTo>
                  <a:pt x="4899714" y="3814054"/>
                  <a:pt x="4810578" y="3843302"/>
                  <a:pt x="4779672" y="3862522"/>
                </a:cubicBezTo>
                <a:lnTo>
                  <a:pt x="4754184" y="3870505"/>
                </a:lnTo>
                <a:cubicBezTo>
                  <a:pt x="4753457" y="3874244"/>
                  <a:pt x="4752730" y="3877984"/>
                  <a:pt x="4729597" y="3883838"/>
                </a:cubicBezTo>
                <a:cubicBezTo>
                  <a:pt x="4695158" y="3894609"/>
                  <a:pt x="4660217" y="3904635"/>
                  <a:pt x="4625276" y="3914662"/>
                </a:cubicBezTo>
                <a:lnTo>
                  <a:pt x="4598784" y="3921156"/>
                </a:lnTo>
                <a:lnTo>
                  <a:pt x="4572794" y="3928394"/>
                </a:lnTo>
                <a:cubicBezTo>
                  <a:pt x="4566492" y="3937519"/>
                  <a:pt x="4507899" y="3949417"/>
                  <a:pt x="4467849" y="3959097"/>
                </a:cubicBezTo>
                <a:lnTo>
                  <a:pt x="4465926" y="3949021"/>
                </a:lnTo>
                <a:cubicBezTo>
                  <a:pt x="4491154" y="3939046"/>
                  <a:pt x="4517265" y="3931185"/>
                  <a:pt x="4543756" y="3924691"/>
                </a:cubicBezTo>
                <a:cubicBezTo>
                  <a:pt x="4566647" y="3920084"/>
                  <a:pt x="4567997" y="3916465"/>
                  <a:pt x="4568603" y="3913349"/>
                </a:cubicBezTo>
                <a:cubicBezTo>
                  <a:pt x="4541591" y="3915861"/>
                  <a:pt x="4515100" y="3922355"/>
                  <a:pt x="4489872" y="3932329"/>
                </a:cubicBezTo>
                <a:lnTo>
                  <a:pt x="4437009" y="3944693"/>
                </a:lnTo>
                <a:lnTo>
                  <a:pt x="4409513" y="3949699"/>
                </a:lnTo>
                <a:lnTo>
                  <a:pt x="4410414" y="3955049"/>
                </a:lnTo>
                <a:lnTo>
                  <a:pt x="4383542" y="3960175"/>
                </a:lnTo>
                <a:cubicBezTo>
                  <a:pt x="4355924" y="3965804"/>
                  <a:pt x="4329675" y="3971051"/>
                  <a:pt x="4302923" y="3975554"/>
                </a:cubicBezTo>
                <a:lnTo>
                  <a:pt x="4304447" y="3981025"/>
                </a:lnTo>
                <a:cubicBezTo>
                  <a:pt x="4268362" y="3986948"/>
                  <a:pt x="4232780" y="3993616"/>
                  <a:pt x="4196938" y="3998292"/>
                </a:cubicBezTo>
                <a:cubicBezTo>
                  <a:pt x="4142551" y="4005186"/>
                  <a:pt x="4088788" y="4012201"/>
                  <a:pt x="4034644" y="4017848"/>
                </a:cubicBezTo>
                <a:lnTo>
                  <a:pt x="4007632" y="4020360"/>
                </a:lnTo>
                <a:cubicBezTo>
                  <a:pt x="3981244" y="4022993"/>
                  <a:pt x="3954232" y="4025504"/>
                  <a:pt x="3927342" y="4027393"/>
                </a:cubicBezTo>
                <a:lnTo>
                  <a:pt x="3927741" y="4031998"/>
                </a:lnTo>
                <a:lnTo>
                  <a:pt x="3900850" y="4033887"/>
                </a:lnTo>
                <a:lnTo>
                  <a:pt x="3901007" y="4039739"/>
                </a:lnTo>
                <a:lnTo>
                  <a:pt x="3848092" y="4042391"/>
                </a:lnTo>
                <a:cubicBezTo>
                  <a:pt x="3821323" y="4043656"/>
                  <a:pt x="3826516" y="4036903"/>
                  <a:pt x="3820144" y="4033077"/>
                </a:cubicBezTo>
                <a:cubicBezTo>
                  <a:pt x="3725517" y="4037324"/>
                  <a:pt x="3823210" y="4047257"/>
                  <a:pt x="3766313" y="4050429"/>
                </a:cubicBezTo>
                <a:cubicBezTo>
                  <a:pt x="3765707" y="4053545"/>
                  <a:pt x="3762486" y="4056800"/>
                  <a:pt x="3738695" y="4056057"/>
                </a:cubicBezTo>
                <a:lnTo>
                  <a:pt x="3737726" y="4061044"/>
                </a:lnTo>
                <a:cubicBezTo>
                  <a:pt x="3698871" y="4061253"/>
                  <a:pt x="3660258" y="4060216"/>
                  <a:pt x="3655808" y="4066467"/>
                </a:cubicBezTo>
                <a:lnTo>
                  <a:pt x="3629402" y="4065862"/>
                </a:lnTo>
                <a:lnTo>
                  <a:pt x="3602875" y="4065881"/>
                </a:lnTo>
                <a:cubicBezTo>
                  <a:pt x="3607948" y="4059751"/>
                  <a:pt x="3596970" y="4056324"/>
                  <a:pt x="3575914" y="4054818"/>
                </a:cubicBezTo>
                <a:cubicBezTo>
                  <a:pt x="3575066" y="4059181"/>
                  <a:pt x="3542427" y="4057365"/>
                  <a:pt x="3522255" y="4057972"/>
                </a:cubicBezTo>
                <a:lnTo>
                  <a:pt x="3467937" y="4054529"/>
                </a:lnTo>
                <a:cubicBezTo>
                  <a:pt x="3436785" y="4028421"/>
                  <a:pt x="3351527" y="4061010"/>
                  <a:pt x="3277641" y="4031770"/>
                </a:cubicBezTo>
                <a:lnTo>
                  <a:pt x="3252343" y="4028794"/>
                </a:lnTo>
                <a:cubicBezTo>
                  <a:pt x="3258682" y="4049432"/>
                  <a:pt x="3213575" y="4045192"/>
                  <a:pt x="3156105" y="4034668"/>
                </a:cubicBezTo>
                <a:cubicBezTo>
                  <a:pt x="3097873" y="4021408"/>
                  <a:pt x="3038914" y="4011888"/>
                  <a:pt x="2979350" y="4005485"/>
                </a:cubicBezTo>
                <a:cubicBezTo>
                  <a:pt x="2961878" y="3998854"/>
                  <a:pt x="2943437" y="3997210"/>
                  <a:pt x="2925014" y="3998804"/>
                </a:cubicBezTo>
                <a:lnTo>
                  <a:pt x="2871024" y="3987016"/>
                </a:lnTo>
                <a:cubicBezTo>
                  <a:pt x="2835856" y="3978239"/>
                  <a:pt x="2800065" y="3969342"/>
                  <a:pt x="2765018" y="3959942"/>
                </a:cubicBezTo>
                <a:cubicBezTo>
                  <a:pt x="2735236" y="3956740"/>
                  <a:pt x="2751410" y="3976702"/>
                  <a:pt x="2681039" y="3952674"/>
                </a:cubicBezTo>
                <a:cubicBezTo>
                  <a:pt x="2645369" y="3943153"/>
                  <a:pt x="2610304" y="3930515"/>
                  <a:pt x="2577093" y="3915004"/>
                </a:cubicBezTo>
                <a:lnTo>
                  <a:pt x="2524938" y="3897103"/>
                </a:lnTo>
                <a:lnTo>
                  <a:pt x="2472783" y="3879203"/>
                </a:lnTo>
                <a:lnTo>
                  <a:pt x="2468975" y="3888813"/>
                </a:lnTo>
                <a:cubicBezTo>
                  <a:pt x="2466620" y="3890942"/>
                  <a:pt x="2462897" y="3893453"/>
                  <a:pt x="2441547" y="3883481"/>
                </a:cubicBezTo>
                <a:lnTo>
                  <a:pt x="2389755" y="3863711"/>
                </a:lnTo>
                <a:cubicBezTo>
                  <a:pt x="2389947" y="3876039"/>
                  <a:pt x="2297411" y="3829590"/>
                  <a:pt x="2259351" y="3815723"/>
                </a:cubicBezTo>
                <a:cubicBezTo>
                  <a:pt x="2199040" y="3786534"/>
                  <a:pt x="2199612" y="3800230"/>
                  <a:pt x="2130539" y="3762869"/>
                </a:cubicBezTo>
                <a:lnTo>
                  <a:pt x="2080340" y="3738234"/>
                </a:lnTo>
                <a:cubicBezTo>
                  <a:pt x="2083008" y="3747808"/>
                  <a:pt x="2049657" y="3729682"/>
                  <a:pt x="2016428" y="3710932"/>
                </a:cubicBezTo>
                <a:cubicBezTo>
                  <a:pt x="1983077" y="3692806"/>
                  <a:pt x="1950593" y="3673554"/>
                  <a:pt x="1952134" y="3682263"/>
                </a:cubicBezTo>
                <a:lnTo>
                  <a:pt x="1928775" y="3669314"/>
                </a:lnTo>
                <a:cubicBezTo>
                  <a:pt x="1904290" y="3655498"/>
                  <a:pt x="1879805" y="3641683"/>
                  <a:pt x="1856065" y="3627365"/>
                </a:cubicBezTo>
                <a:lnTo>
                  <a:pt x="1853226" y="3631988"/>
                </a:lnTo>
                <a:lnTo>
                  <a:pt x="1805745" y="3603353"/>
                </a:lnTo>
                <a:lnTo>
                  <a:pt x="1803651" y="3607474"/>
                </a:lnTo>
                <a:cubicBezTo>
                  <a:pt x="1763668" y="3583530"/>
                  <a:pt x="1723928" y="3558340"/>
                  <a:pt x="1686300" y="3532267"/>
                </a:cubicBezTo>
                <a:cubicBezTo>
                  <a:pt x="1639304" y="3501138"/>
                  <a:pt x="1592550" y="3468763"/>
                  <a:pt x="1548532" y="3435627"/>
                </a:cubicBezTo>
                <a:cubicBezTo>
                  <a:pt x="1525277" y="3418816"/>
                  <a:pt x="1503891" y="3402368"/>
                  <a:pt x="1481380" y="3385055"/>
                </a:cubicBezTo>
                <a:cubicBezTo>
                  <a:pt x="1441968" y="3351520"/>
                  <a:pt x="1416721" y="3334969"/>
                  <a:pt x="1392340" y="3317292"/>
                </a:cubicBezTo>
                <a:cubicBezTo>
                  <a:pt x="1361466" y="3296413"/>
                  <a:pt x="1332322" y="3273283"/>
                  <a:pt x="1304911" y="3247902"/>
                </a:cubicBezTo>
                <a:lnTo>
                  <a:pt x="1301569" y="3251780"/>
                </a:lnTo>
                <a:cubicBezTo>
                  <a:pt x="1245135" y="3202646"/>
                  <a:pt x="1190311" y="3151883"/>
                  <a:pt x="1137219" y="3098870"/>
                </a:cubicBezTo>
                <a:cubicBezTo>
                  <a:pt x="1120318" y="3082648"/>
                  <a:pt x="1120421" y="3078787"/>
                  <a:pt x="1121651" y="3075791"/>
                </a:cubicBezTo>
                <a:cubicBezTo>
                  <a:pt x="1138170" y="3090646"/>
                  <a:pt x="1144525" y="3091234"/>
                  <a:pt x="1165426" y="3110175"/>
                </a:cubicBezTo>
                <a:lnTo>
                  <a:pt x="1184959" y="3129497"/>
                </a:lnTo>
                <a:cubicBezTo>
                  <a:pt x="1207591" y="3146186"/>
                  <a:pt x="1229358" y="3164001"/>
                  <a:pt x="1249514" y="3183444"/>
                </a:cubicBezTo>
                <a:lnTo>
                  <a:pt x="1256821" y="3175808"/>
                </a:lnTo>
                <a:cubicBezTo>
                  <a:pt x="1238552" y="3159967"/>
                  <a:pt x="1239279" y="3156227"/>
                  <a:pt x="1239885" y="3153110"/>
                </a:cubicBezTo>
                <a:cubicBezTo>
                  <a:pt x="1240491" y="3149994"/>
                  <a:pt x="1218447" y="3126950"/>
                  <a:pt x="1203416" y="3111091"/>
                </a:cubicBezTo>
                <a:lnTo>
                  <a:pt x="1157874" y="3072483"/>
                </a:lnTo>
                <a:cubicBezTo>
                  <a:pt x="1137839" y="3052417"/>
                  <a:pt x="1118306" y="3033095"/>
                  <a:pt x="1099638" y="3012648"/>
                </a:cubicBezTo>
                <a:cubicBezTo>
                  <a:pt x="1110859" y="3014829"/>
                  <a:pt x="1139154" y="3042322"/>
                  <a:pt x="1148989" y="3041647"/>
                </a:cubicBezTo>
                <a:cubicBezTo>
                  <a:pt x="1160401" y="3056155"/>
                  <a:pt x="1175535" y="3068153"/>
                  <a:pt x="1192020" y="3076532"/>
                </a:cubicBezTo>
                <a:lnTo>
                  <a:pt x="1231830" y="3114673"/>
                </a:lnTo>
                <a:lnTo>
                  <a:pt x="1252108" y="3133493"/>
                </a:lnTo>
                <a:lnTo>
                  <a:pt x="1272385" y="3152312"/>
                </a:lnTo>
                <a:lnTo>
                  <a:pt x="1275727" y="3148434"/>
                </a:lnTo>
                <a:cubicBezTo>
                  <a:pt x="1302637" y="3173070"/>
                  <a:pt x="1330170" y="3197828"/>
                  <a:pt x="1357945" y="3221339"/>
                </a:cubicBezTo>
                <a:cubicBezTo>
                  <a:pt x="1365910" y="3220300"/>
                  <a:pt x="1394569" y="3245924"/>
                  <a:pt x="1424716" y="3270543"/>
                </a:cubicBezTo>
                <a:cubicBezTo>
                  <a:pt x="1458430" y="3286799"/>
                  <a:pt x="1490049" y="3307176"/>
                  <a:pt x="1518327" y="3331432"/>
                </a:cubicBezTo>
                <a:cubicBezTo>
                  <a:pt x="1596510" y="3395144"/>
                  <a:pt x="1609409" y="3385361"/>
                  <a:pt x="1679799" y="3435915"/>
                </a:cubicBezTo>
                <a:cubicBezTo>
                  <a:pt x="1673202" y="3436573"/>
                  <a:pt x="1654206" y="3424471"/>
                  <a:pt x="1651367" y="3429094"/>
                </a:cubicBezTo>
                <a:cubicBezTo>
                  <a:pt x="1703731" y="3462560"/>
                  <a:pt x="1742068" y="3481655"/>
                  <a:pt x="1780042" y="3502621"/>
                </a:cubicBezTo>
                <a:cubicBezTo>
                  <a:pt x="1825133" y="3526910"/>
                  <a:pt x="1869115" y="3553572"/>
                  <a:pt x="1911367" y="3582484"/>
                </a:cubicBezTo>
                <a:cubicBezTo>
                  <a:pt x="1917462" y="3581081"/>
                  <a:pt x="1904215" y="3572685"/>
                  <a:pt x="1889721" y="3564046"/>
                </a:cubicBezTo>
                <a:cubicBezTo>
                  <a:pt x="1896803" y="3560894"/>
                  <a:pt x="1889911" y="3553086"/>
                  <a:pt x="1872162" y="3541227"/>
                </a:cubicBezTo>
                <a:cubicBezTo>
                  <a:pt x="1878257" y="3539824"/>
                  <a:pt x="1865633" y="3531548"/>
                  <a:pt x="1851261" y="3522286"/>
                </a:cubicBezTo>
                <a:cubicBezTo>
                  <a:pt x="1842690" y="3526442"/>
                  <a:pt x="1793062" y="3492214"/>
                  <a:pt x="1756317" y="3468254"/>
                </a:cubicBezTo>
                <a:cubicBezTo>
                  <a:pt x="1732698" y="3453313"/>
                  <a:pt x="1710950" y="3438735"/>
                  <a:pt x="1688075" y="3423292"/>
                </a:cubicBezTo>
                <a:cubicBezTo>
                  <a:pt x="1619799" y="3395143"/>
                  <a:pt x="1557841" y="3337819"/>
                  <a:pt x="1466774" y="3263840"/>
                </a:cubicBezTo>
                <a:lnTo>
                  <a:pt x="1463935" y="3268463"/>
                </a:lnTo>
                <a:lnTo>
                  <a:pt x="1460594" y="3272342"/>
                </a:lnTo>
                <a:cubicBezTo>
                  <a:pt x="1431329" y="3249835"/>
                  <a:pt x="1404419" y="3225198"/>
                  <a:pt x="1379986" y="3197808"/>
                </a:cubicBezTo>
                <a:lnTo>
                  <a:pt x="1383327" y="3193930"/>
                </a:lnTo>
                <a:lnTo>
                  <a:pt x="1362807" y="3176357"/>
                </a:lnTo>
                <a:cubicBezTo>
                  <a:pt x="1334166" y="3153971"/>
                  <a:pt x="1324331" y="3154647"/>
                  <a:pt x="1294305" y="3129405"/>
                </a:cubicBezTo>
                <a:lnTo>
                  <a:pt x="1254373" y="3091887"/>
                </a:lnTo>
                <a:cubicBezTo>
                  <a:pt x="1230822" y="3066610"/>
                  <a:pt x="1218770" y="3048742"/>
                  <a:pt x="1225713" y="3042976"/>
                </a:cubicBezTo>
                <a:lnTo>
                  <a:pt x="1206803" y="3023776"/>
                </a:lnTo>
                <a:lnTo>
                  <a:pt x="1202838" y="3027533"/>
                </a:lnTo>
                <a:cubicBezTo>
                  <a:pt x="1195567" y="3041644"/>
                  <a:pt x="1139201" y="2982173"/>
                  <a:pt x="1111703" y="2963891"/>
                </a:cubicBezTo>
                <a:lnTo>
                  <a:pt x="1074247" y="2923620"/>
                </a:lnTo>
                <a:cubicBezTo>
                  <a:pt x="1066786" y="2948691"/>
                  <a:pt x="1035527" y="2879869"/>
                  <a:pt x="979560" y="2825004"/>
                </a:cubicBezTo>
                <a:lnTo>
                  <a:pt x="999143" y="2807464"/>
                </a:lnTo>
                <a:cubicBezTo>
                  <a:pt x="984493" y="2792972"/>
                  <a:pt x="964422" y="2766431"/>
                  <a:pt x="959955" y="2769444"/>
                </a:cubicBezTo>
                <a:lnTo>
                  <a:pt x="942777" y="2747992"/>
                </a:lnTo>
                <a:cubicBezTo>
                  <a:pt x="919711" y="2720222"/>
                  <a:pt x="897511" y="2691326"/>
                  <a:pt x="875310" y="2662429"/>
                </a:cubicBezTo>
                <a:lnTo>
                  <a:pt x="842322" y="2619146"/>
                </a:lnTo>
                <a:cubicBezTo>
                  <a:pt x="839828" y="2618661"/>
                  <a:pt x="835101" y="2619683"/>
                  <a:pt x="822165" y="2599703"/>
                </a:cubicBezTo>
                <a:lnTo>
                  <a:pt x="790666" y="2555415"/>
                </a:lnTo>
                <a:lnTo>
                  <a:pt x="759287" y="2510504"/>
                </a:lnTo>
                <a:cubicBezTo>
                  <a:pt x="744221" y="2488170"/>
                  <a:pt x="729155" y="2465835"/>
                  <a:pt x="714211" y="2442877"/>
                </a:cubicBezTo>
                <a:lnTo>
                  <a:pt x="682451" y="2396599"/>
                </a:lnTo>
                <a:cubicBezTo>
                  <a:pt x="669896" y="2377987"/>
                  <a:pt x="663281" y="2375407"/>
                  <a:pt x="649583" y="2352691"/>
                </a:cubicBezTo>
                <a:lnTo>
                  <a:pt x="644614" y="2354960"/>
                </a:lnTo>
                <a:lnTo>
                  <a:pt x="616837" y="2308161"/>
                </a:lnTo>
                <a:lnTo>
                  <a:pt x="602758" y="2284078"/>
                </a:lnTo>
                <a:lnTo>
                  <a:pt x="584508" y="2294762"/>
                </a:lnTo>
                <a:cubicBezTo>
                  <a:pt x="578015" y="2291559"/>
                  <a:pt x="567729" y="2277916"/>
                  <a:pt x="553251" y="2249227"/>
                </a:cubicBezTo>
                <a:lnTo>
                  <a:pt x="539795" y="2225265"/>
                </a:lnTo>
                <a:cubicBezTo>
                  <a:pt x="524192" y="2195711"/>
                  <a:pt x="510459" y="2166520"/>
                  <a:pt x="523688" y="2171679"/>
                </a:cubicBezTo>
                <a:lnTo>
                  <a:pt x="549734" y="2220728"/>
                </a:lnTo>
                <a:cubicBezTo>
                  <a:pt x="566566" y="2247287"/>
                  <a:pt x="591260" y="2276668"/>
                  <a:pt x="572626" y="2239409"/>
                </a:cubicBezTo>
                <a:lnTo>
                  <a:pt x="545836" y="2190862"/>
                </a:lnTo>
                <a:cubicBezTo>
                  <a:pt x="528726" y="2159074"/>
                  <a:pt x="511858" y="2126040"/>
                  <a:pt x="495493" y="2093750"/>
                </a:cubicBezTo>
                <a:cubicBezTo>
                  <a:pt x="488064" y="2078721"/>
                  <a:pt x="480513" y="2064316"/>
                  <a:pt x="479180" y="2071173"/>
                </a:cubicBezTo>
                <a:lnTo>
                  <a:pt x="474211" y="2073441"/>
                </a:lnTo>
                <a:lnTo>
                  <a:pt x="469865" y="2075831"/>
                </a:lnTo>
                <a:lnTo>
                  <a:pt x="457275" y="2050743"/>
                </a:lnTo>
                <a:cubicBezTo>
                  <a:pt x="439524" y="2015597"/>
                  <a:pt x="429793" y="2012411"/>
                  <a:pt x="413428" y="1980121"/>
                </a:cubicBezTo>
                <a:cubicBezTo>
                  <a:pt x="414882" y="1972641"/>
                  <a:pt x="422120" y="1975342"/>
                  <a:pt x="411400" y="1950618"/>
                </a:cubicBezTo>
                <a:lnTo>
                  <a:pt x="407054" y="1953008"/>
                </a:lnTo>
                <a:cubicBezTo>
                  <a:pt x="384609" y="1902071"/>
                  <a:pt x="363533" y="1850753"/>
                  <a:pt x="343703" y="1799677"/>
                </a:cubicBezTo>
                <a:lnTo>
                  <a:pt x="333849" y="1773828"/>
                </a:lnTo>
                <a:lnTo>
                  <a:pt x="323994" y="1747978"/>
                </a:lnTo>
                <a:cubicBezTo>
                  <a:pt x="315199" y="1756618"/>
                  <a:pt x="289375" y="1656510"/>
                  <a:pt x="274100" y="1618610"/>
                </a:cubicBezTo>
                <a:lnTo>
                  <a:pt x="269130" y="1620878"/>
                </a:lnTo>
                <a:cubicBezTo>
                  <a:pt x="265685" y="1628618"/>
                  <a:pt x="283367" y="1674101"/>
                  <a:pt x="276407" y="1676629"/>
                </a:cubicBezTo>
                <a:cubicBezTo>
                  <a:pt x="292479" y="1723740"/>
                  <a:pt x="301605" y="1730042"/>
                  <a:pt x="319183" y="1779386"/>
                </a:cubicBezTo>
                <a:cubicBezTo>
                  <a:pt x="309018" y="1765120"/>
                  <a:pt x="278540" y="1725559"/>
                  <a:pt x="314372" y="1810794"/>
                </a:cubicBezTo>
                <a:lnTo>
                  <a:pt x="334704" y="1862614"/>
                </a:lnTo>
                <a:lnTo>
                  <a:pt x="339673" y="1860346"/>
                </a:lnTo>
                <a:lnTo>
                  <a:pt x="361252" y="1912408"/>
                </a:lnTo>
                <a:cubicBezTo>
                  <a:pt x="385445" y="1964332"/>
                  <a:pt x="429919" y="2081650"/>
                  <a:pt x="445642" y="2087294"/>
                </a:cubicBezTo>
                <a:lnTo>
                  <a:pt x="458232" y="2112381"/>
                </a:lnTo>
                <a:cubicBezTo>
                  <a:pt x="468917" y="2130630"/>
                  <a:pt x="483031" y="2161189"/>
                  <a:pt x="487879" y="2159543"/>
                </a:cubicBezTo>
                <a:lnTo>
                  <a:pt x="513925" y="2208593"/>
                </a:lnTo>
                <a:cubicBezTo>
                  <a:pt x="524159" y="2212523"/>
                  <a:pt x="550239" y="2268048"/>
                  <a:pt x="571973" y="2302675"/>
                </a:cubicBezTo>
                <a:cubicBezTo>
                  <a:pt x="576858" y="2330793"/>
                  <a:pt x="586470" y="2357889"/>
                  <a:pt x="600549" y="2381972"/>
                </a:cubicBezTo>
                <a:cubicBezTo>
                  <a:pt x="639650" y="2427091"/>
                  <a:pt x="655046" y="2464367"/>
                  <a:pt x="651359" y="2473353"/>
                </a:cubicBezTo>
                <a:cubicBezTo>
                  <a:pt x="647048" y="2482218"/>
                  <a:pt x="622164" y="2463797"/>
                  <a:pt x="582802" y="2393400"/>
                </a:cubicBezTo>
                <a:lnTo>
                  <a:pt x="568723" y="2369317"/>
                </a:lnTo>
                <a:cubicBezTo>
                  <a:pt x="553500" y="2341131"/>
                  <a:pt x="564773" y="2353025"/>
                  <a:pt x="573068" y="2366928"/>
                </a:cubicBezTo>
                <a:cubicBezTo>
                  <a:pt x="575769" y="2359690"/>
                  <a:pt x="551023" y="2320596"/>
                  <a:pt x="534675" y="2291544"/>
                </a:cubicBezTo>
                <a:cubicBezTo>
                  <a:pt x="518483" y="2268344"/>
                  <a:pt x="503660" y="2244763"/>
                  <a:pt x="489581" y="2220679"/>
                </a:cubicBezTo>
                <a:lnTo>
                  <a:pt x="485235" y="2223069"/>
                </a:lnTo>
                <a:cubicBezTo>
                  <a:pt x="465735" y="2186935"/>
                  <a:pt x="439152" y="2130666"/>
                  <a:pt x="429161" y="2125490"/>
                </a:cubicBezTo>
                <a:lnTo>
                  <a:pt x="404604" y="2075436"/>
                </a:lnTo>
                <a:lnTo>
                  <a:pt x="400258" y="2077825"/>
                </a:lnTo>
                <a:cubicBezTo>
                  <a:pt x="371545" y="2019201"/>
                  <a:pt x="344945" y="1959694"/>
                  <a:pt x="320699" y="1898057"/>
                </a:cubicBezTo>
                <a:cubicBezTo>
                  <a:pt x="309598" y="1871965"/>
                  <a:pt x="298999" y="1846618"/>
                  <a:pt x="289265" y="1820145"/>
                </a:cubicBezTo>
                <a:cubicBezTo>
                  <a:pt x="278788" y="1794174"/>
                  <a:pt x="277801" y="1795923"/>
                  <a:pt x="274563" y="1795941"/>
                </a:cubicBezTo>
                <a:lnTo>
                  <a:pt x="269715" y="1797586"/>
                </a:lnTo>
                <a:lnTo>
                  <a:pt x="250249" y="1744640"/>
                </a:lnTo>
                <a:cubicBezTo>
                  <a:pt x="237104" y="1709095"/>
                  <a:pt x="225205" y="1673792"/>
                  <a:pt x="213931" y="1638611"/>
                </a:cubicBezTo>
                <a:lnTo>
                  <a:pt x="205184" y="1610389"/>
                </a:lnTo>
                <a:lnTo>
                  <a:pt x="197061" y="1582289"/>
                </a:lnTo>
                <a:cubicBezTo>
                  <a:pt x="189355" y="1562032"/>
                  <a:pt x="180833" y="1529326"/>
                  <a:pt x="176227" y="1529724"/>
                </a:cubicBezTo>
                <a:lnTo>
                  <a:pt x="160241" y="1475514"/>
                </a:lnTo>
                <a:lnTo>
                  <a:pt x="145865" y="1419677"/>
                </a:lnTo>
                <a:lnTo>
                  <a:pt x="140394" y="1421201"/>
                </a:lnTo>
                <a:cubicBezTo>
                  <a:pt x="134141" y="1393464"/>
                  <a:pt x="127265" y="1365606"/>
                  <a:pt x="120267" y="1338372"/>
                </a:cubicBezTo>
                <a:cubicBezTo>
                  <a:pt x="115540" y="1339393"/>
                  <a:pt x="109444" y="1317509"/>
                  <a:pt x="103937" y="1312557"/>
                </a:cubicBezTo>
                <a:lnTo>
                  <a:pt x="98186" y="1285565"/>
                </a:lnTo>
                <a:lnTo>
                  <a:pt x="91934" y="1257828"/>
                </a:lnTo>
                <a:cubicBezTo>
                  <a:pt x="72968" y="1182339"/>
                  <a:pt x="90994" y="1199428"/>
                  <a:pt x="80982" y="1144438"/>
                </a:cubicBezTo>
                <a:lnTo>
                  <a:pt x="71593" y="1089571"/>
                </a:lnTo>
                <a:cubicBezTo>
                  <a:pt x="68855" y="1067045"/>
                  <a:pt x="71937" y="1061175"/>
                  <a:pt x="68299" y="1033300"/>
                </a:cubicBezTo>
                <a:cubicBezTo>
                  <a:pt x="64660" y="1005424"/>
                  <a:pt x="62669" y="1005684"/>
                  <a:pt x="58929" y="1004957"/>
                </a:cubicBezTo>
                <a:cubicBezTo>
                  <a:pt x="55294" y="1023657"/>
                  <a:pt x="63020" y="1070439"/>
                  <a:pt x="52025" y="1063774"/>
                </a:cubicBezTo>
                <a:lnTo>
                  <a:pt x="43623" y="1007157"/>
                </a:lnTo>
                <a:lnTo>
                  <a:pt x="38272" y="1008057"/>
                </a:lnTo>
                <a:cubicBezTo>
                  <a:pt x="31914" y="960894"/>
                  <a:pt x="26803" y="913974"/>
                  <a:pt x="21691" y="867052"/>
                </a:cubicBezTo>
                <a:cubicBezTo>
                  <a:pt x="18745" y="828962"/>
                  <a:pt x="15053" y="791373"/>
                  <a:pt x="12731" y="753403"/>
                </a:cubicBezTo>
                <a:lnTo>
                  <a:pt x="11205" y="724645"/>
                </a:lnTo>
                <a:cubicBezTo>
                  <a:pt x="15343" y="729977"/>
                  <a:pt x="18081" y="752503"/>
                  <a:pt x="23068" y="753472"/>
                </a:cubicBezTo>
                <a:cubicBezTo>
                  <a:pt x="27247" y="835142"/>
                  <a:pt x="35737" y="907948"/>
                  <a:pt x="50852" y="893420"/>
                </a:cubicBezTo>
                <a:lnTo>
                  <a:pt x="47716" y="866289"/>
                </a:lnTo>
                <a:cubicBezTo>
                  <a:pt x="52945" y="866012"/>
                  <a:pt x="55803" y="887914"/>
                  <a:pt x="60566" y="893368"/>
                </a:cubicBezTo>
                <a:lnTo>
                  <a:pt x="63702" y="920499"/>
                </a:lnTo>
                <a:lnTo>
                  <a:pt x="67582" y="947128"/>
                </a:lnTo>
                <a:cubicBezTo>
                  <a:pt x="71323" y="947855"/>
                  <a:pt x="73955" y="950954"/>
                  <a:pt x="76329" y="975349"/>
                </a:cubicBezTo>
                <a:lnTo>
                  <a:pt x="79465" y="1002480"/>
                </a:lnTo>
                <a:lnTo>
                  <a:pt x="87988" y="1058474"/>
                </a:lnTo>
                <a:lnTo>
                  <a:pt x="92492" y="1085224"/>
                </a:lnTo>
                <a:cubicBezTo>
                  <a:pt x="96875" y="1112597"/>
                  <a:pt x="101881" y="1140092"/>
                  <a:pt x="106645" y="1168833"/>
                </a:cubicBezTo>
                <a:cubicBezTo>
                  <a:pt x="109848" y="1162340"/>
                  <a:pt x="107110" y="1139814"/>
                  <a:pt x="112339" y="1139537"/>
                </a:cubicBezTo>
                <a:cubicBezTo>
                  <a:pt x="107298" y="1105567"/>
                  <a:pt x="115853" y="1121461"/>
                  <a:pt x="122417" y="1137615"/>
                </a:cubicBezTo>
                <a:lnTo>
                  <a:pt x="127423" y="1165109"/>
                </a:lnTo>
                <a:lnTo>
                  <a:pt x="132550" y="1191980"/>
                </a:lnTo>
                <a:cubicBezTo>
                  <a:pt x="137556" y="1219475"/>
                  <a:pt x="143809" y="1247212"/>
                  <a:pt x="149439" y="1274827"/>
                </a:cubicBezTo>
                <a:cubicBezTo>
                  <a:pt x="152520" y="1268958"/>
                  <a:pt x="148536" y="1246190"/>
                  <a:pt x="155133" y="1245532"/>
                </a:cubicBezTo>
                <a:lnTo>
                  <a:pt x="143874" y="1190300"/>
                </a:lnTo>
                <a:lnTo>
                  <a:pt x="133741" y="1135935"/>
                </a:lnTo>
                <a:lnTo>
                  <a:pt x="124352" y="1081067"/>
                </a:lnTo>
                <a:cubicBezTo>
                  <a:pt x="121235" y="1080461"/>
                  <a:pt x="117737" y="1078487"/>
                  <a:pt x="115242" y="1054715"/>
                </a:cubicBezTo>
                <a:cubicBezTo>
                  <a:pt x="112123" y="1030822"/>
                  <a:pt x="107100" y="1000090"/>
                  <a:pt x="103583" y="971591"/>
                </a:cubicBezTo>
                <a:lnTo>
                  <a:pt x="96687" y="917208"/>
                </a:lnTo>
                <a:cubicBezTo>
                  <a:pt x="88445" y="913018"/>
                  <a:pt x="84371" y="850774"/>
                  <a:pt x="80645" y="806710"/>
                </a:cubicBezTo>
                <a:cubicBezTo>
                  <a:pt x="73474" y="770385"/>
                  <a:pt x="69159" y="732676"/>
                  <a:pt x="67962" y="695572"/>
                </a:cubicBezTo>
                <a:cubicBezTo>
                  <a:pt x="56343" y="688785"/>
                  <a:pt x="61442" y="572694"/>
                  <a:pt x="53129" y="555554"/>
                </a:cubicBezTo>
                <a:lnTo>
                  <a:pt x="53073" y="499265"/>
                </a:lnTo>
                <a:lnTo>
                  <a:pt x="48086" y="498296"/>
                </a:lnTo>
                <a:lnTo>
                  <a:pt x="48532" y="442752"/>
                </a:lnTo>
                <a:cubicBezTo>
                  <a:pt x="36429" y="438459"/>
                  <a:pt x="49753" y="323320"/>
                  <a:pt x="50978" y="273749"/>
                </a:cubicBezTo>
                <a:cubicBezTo>
                  <a:pt x="52448" y="246220"/>
                  <a:pt x="54784" y="217565"/>
                  <a:pt x="56998" y="189533"/>
                </a:cubicBezTo>
                <a:cubicBezTo>
                  <a:pt x="59835" y="161623"/>
                  <a:pt x="62673" y="133712"/>
                  <a:pt x="65511" y="105802"/>
                </a:cubicBezTo>
                <a:cubicBezTo>
                  <a:pt x="71124" y="153467"/>
                  <a:pt x="72350" y="103897"/>
                  <a:pt x="86445" y="107931"/>
                </a:cubicBezTo>
                <a:cubicBezTo>
                  <a:pt x="81841" y="131617"/>
                  <a:pt x="85841" y="134335"/>
                  <a:pt x="88594" y="136811"/>
                </a:cubicBezTo>
                <a:lnTo>
                  <a:pt x="85878" y="164098"/>
                </a:lnTo>
                <a:cubicBezTo>
                  <a:pt x="63526" y="199212"/>
                  <a:pt x="75911" y="255309"/>
                  <a:pt x="63121" y="331093"/>
                </a:cubicBezTo>
                <a:cubicBezTo>
                  <a:pt x="61651" y="358622"/>
                  <a:pt x="60805" y="386273"/>
                  <a:pt x="59837" y="414547"/>
                </a:cubicBezTo>
                <a:lnTo>
                  <a:pt x="64824" y="415517"/>
                </a:lnTo>
                <a:cubicBezTo>
                  <a:pt x="63978" y="443167"/>
                  <a:pt x="63633" y="471562"/>
                  <a:pt x="63410" y="499334"/>
                </a:cubicBezTo>
                <a:lnTo>
                  <a:pt x="63187" y="527106"/>
                </a:lnTo>
                <a:lnTo>
                  <a:pt x="63466" y="555622"/>
                </a:lnTo>
                <a:cubicBezTo>
                  <a:pt x="65079" y="577282"/>
                  <a:pt x="65133" y="610282"/>
                  <a:pt x="70120" y="611252"/>
                </a:cubicBezTo>
                <a:cubicBezTo>
                  <a:pt x="70520" y="639145"/>
                  <a:pt x="71544" y="667159"/>
                  <a:pt x="73191" y="695294"/>
                </a:cubicBezTo>
                <a:cubicBezTo>
                  <a:pt x="75547" y="716452"/>
                  <a:pt x="76727" y="750318"/>
                  <a:pt x="82078" y="749418"/>
                </a:cubicBezTo>
                <a:cubicBezTo>
                  <a:pt x="84773" y="672318"/>
                  <a:pt x="112260" y="780512"/>
                  <a:pt x="88954" y="777276"/>
                </a:cubicBezTo>
                <a:cubicBezTo>
                  <a:pt x="90843" y="804164"/>
                  <a:pt x="93737" y="832542"/>
                  <a:pt x="96129" y="860175"/>
                </a:cubicBezTo>
                <a:lnTo>
                  <a:pt x="99265" y="887306"/>
                </a:lnTo>
                <a:cubicBezTo>
                  <a:pt x="106780" y="895236"/>
                  <a:pt x="113172" y="925587"/>
                  <a:pt x="122815" y="912584"/>
                </a:cubicBezTo>
                <a:lnTo>
                  <a:pt x="128044" y="912306"/>
                </a:lnTo>
                <a:lnTo>
                  <a:pt x="133395" y="911406"/>
                </a:lnTo>
                <a:cubicBezTo>
                  <a:pt x="133172" y="939178"/>
                  <a:pt x="134940" y="966690"/>
                  <a:pt x="138578" y="994565"/>
                </a:cubicBezTo>
                <a:cubicBezTo>
                  <a:pt x="144556" y="1040360"/>
                  <a:pt x="151900" y="1085775"/>
                  <a:pt x="159367" y="1130566"/>
                </a:cubicBezTo>
                <a:cubicBezTo>
                  <a:pt x="166587" y="1130029"/>
                  <a:pt x="172946" y="1177192"/>
                  <a:pt x="180322" y="1182507"/>
                </a:cubicBezTo>
                <a:cubicBezTo>
                  <a:pt x="185328" y="1210002"/>
                  <a:pt x="190958" y="1237618"/>
                  <a:pt x="196587" y="1265233"/>
                </a:cubicBezTo>
                <a:cubicBezTo>
                  <a:pt x="202217" y="1292849"/>
                  <a:pt x="207464" y="1295809"/>
                  <a:pt x="212937" y="1317573"/>
                </a:cubicBezTo>
                <a:cubicBezTo>
                  <a:pt x="226287" y="1322109"/>
                  <a:pt x="224544" y="1390984"/>
                  <a:pt x="222726" y="1400334"/>
                </a:cubicBezTo>
                <a:cubicBezTo>
                  <a:pt x="216473" y="1372597"/>
                  <a:pt x="209857" y="1346730"/>
                  <a:pt x="203362" y="1320240"/>
                </a:cubicBezTo>
                <a:cubicBezTo>
                  <a:pt x="197767" y="1299099"/>
                  <a:pt x="191862" y="1289542"/>
                  <a:pt x="186910" y="1295049"/>
                </a:cubicBezTo>
                <a:cubicBezTo>
                  <a:pt x="201079" y="1358608"/>
                  <a:pt x="213859" y="1372735"/>
                  <a:pt x="232115" y="1455202"/>
                </a:cubicBezTo>
                <a:cubicBezTo>
                  <a:pt x="242052" y="1427377"/>
                  <a:pt x="259338" y="1491543"/>
                  <a:pt x="275357" y="1528940"/>
                </a:cubicBezTo>
                <a:cubicBezTo>
                  <a:pt x="241622" y="1462871"/>
                  <a:pt x="274823" y="1568295"/>
                  <a:pt x="298360" y="1636910"/>
                </a:cubicBezTo>
                <a:lnTo>
                  <a:pt x="306846" y="1663140"/>
                </a:lnTo>
                <a:cubicBezTo>
                  <a:pt x="310586" y="1663867"/>
                  <a:pt x="314326" y="1664594"/>
                  <a:pt x="320925" y="1687223"/>
                </a:cubicBezTo>
                <a:lnTo>
                  <a:pt x="326396" y="1685699"/>
                </a:lnTo>
                <a:cubicBezTo>
                  <a:pt x="341326" y="1728707"/>
                  <a:pt x="356878" y="1771836"/>
                  <a:pt x="373919" y="1813960"/>
                </a:cubicBezTo>
                <a:cubicBezTo>
                  <a:pt x="387306" y="1848258"/>
                  <a:pt x="401317" y="1882678"/>
                  <a:pt x="415570" y="1915851"/>
                </a:cubicBezTo>
                <a:cubicBezTo>
                  <a:pt x="422999" y="1930879"/>
                  <a:pt x="429303" y="1945042"/>
                  <a:pt x="431761" y="1939051"/>
                </a:cubicBezTo>
                <a:lnTo>
                  <a:pt x="436107" y="1936662"/>
                </a:lnTo>
                <a:cubicBezTo>
                  <a:pt x="448594" y="1965610"/>
                  <a:pt x="457270" y="1980881"/>
                  <a:pt x="463642" y="1984707"/>
                </a:cubicBezTo>
                <a:cubicBezTo>
                  <a:pt x="491732" y="2043210"/>
                  <a:pt x="502778" y="2036301"/>
                  <a:pt x="477927" y="1977781"/>
                </a:cubicBezTo>
                <a:lnTo>
                  <a:pt x="466462" y="1953559"/>
                </a:lnTo>
                <a:lnTo>
                  <a:pt x="461614" y="1955204"/>
                </a:lnTo>
                <a:lnTo>
                  <a:pt x="450894" y="1930480"/>
                </a:lnTo>
                <a:cubicBezTo>
                  <a:pt x="436520" y="1897930"/>
                  <a:pt x="431984" y="1911280"/>
                  <a:pt x="419758" y="1884322"/>
                </a:cubicBezTo>
                <a:cubicBezTo>
                  <a:pt x="423584" y="1877950"/>
                  <a:pt x="434822" y="1883369"/>
                  <a:pt x="423201" y="1853295"/>
                </a:cubicBezTo>
                <a:lnTo>
                  <a:pt x="413226" y="1828069"/>
                </a:lnTo>
                <a:lnTo>
                  <a:pt x="403250" y="1802843"/>
                </a:lnTo>
                <a:lnTo>
                  <a:pt x="393275" y="1777617"/>
                </a:lnTo>
                <a:cubicBezTo>
                  <a:pt x="372009" y="1737258"/>
                  <a:pt x="354344" y="1695013"/>
                  <a:pt x="341528" y="1651122"/>
                </a:cubicBezTo>
                <a:cubicBezTo>
                  <a:pt x="336679" y="1652767"/>
                  <a:pt x="342897" y="1674029"/>
                  <a:pt x="341062" y="1680141"/>
                </a:cubicBezTo>
                <a:cubicBezTo>
                  <a:pt x="331831" y="1654413"/>
                  <a:pt x="323224" y="1628806"/>
                  <a:pt x="314737" y="1602575"/>
                </a:cubicBezTo>
                <a:cubicBezTo>
                  <a:pt x="306790" y="1606852"/>
                  <a:pt x="295101" y="1587115"/>
                  <a:pt x="283220" y="1555049"/>
                </a:cubicBezTo>
                <a:cubicBezTo>
                  <a:pt x="308781" y="1606592"/>
                  <a:pt x="309833" y="1547932"/>
                  <a:pt x="282661" y="1498017"/>
                </a:cubicBezTo>
                <a:lnTo>
                  <a:pt x="274798" y="1471908"/>
                </a:lnTo>
                <a:cubicBezTo>
                  <a:pt x="264094" y="1427134"/>
                  <a:pt x="251278" y="1383243"/>
                  <a:pt x="234981" y="1340617"/>
                </a:cubicBezTo>
                <a:lnTo>
                  <a:pt x="229351" y="1313001"/>
                </a:lnTo>
                <a:cubicBezTo>
                  <a:pt x="222010" y="1314162"/>
                  <a:pt x="213660" y="1267258"/>
                  <a:pt x="206907" y="1262064"/>
                </a:cubicBezTo>
                <a:lnTo>
                  <a:pt x="201278" y="1234449"/>
                </a:lnTo>
                <a:cubicBezTo>
                  <a:pt x="194747" y="1201483"/>
                  <a:pt x="189845" y="1170127"/>
                  <a:pt x="200598" y="1178039"/>
                </a:cubicBezTo>
                <a:cubicBezTo>
                  <a:pt x="195506" y="1157644"/>
                  <a:pt x="190845" y="1125041"/>
                  <a:pt x="184370" y="1125076"/>
                </a:cubicBezTo>
                <a:cubicBezTo>
                  <a:pt x="178517" y="1125232"/>
                  <a:pt x="170638" y="1119173"/>
                  <a:pt x="164782" y="1072754"/>
                </a:cubicBezTo>
                <a:cubicBezTo>
                  <a:pt x="162824" y="1056202"/>
                  <a:pt x="160745" y="1040273"/>
                  <a:pt x="165750" y="1044480"/>
                </a:cubicBezTo>
                <a:lnTo>
                  <a:pt x="161990" y="1017228"/>
                </a:lnTo>
                <a:lnTo>
                  <a:pt x="172570" y="1016050"/>
                </a:lnTo>
                <a:cubicBezTo>
                  <a:pt x="172343" y="997247"/>
                  <a:pt x="168134" y="978964"/>
                  <a:pt x="159701" y="962446"/>
                </a:cubicBezTo>
                <a:lnTo>
                  <a:pt x="156564" y="935315"/>
                </a:lnTo>
                <a:cubicBezTo>
                  <a:pt x="153376" y="898471"/>
                  <a:pt x="146204" y="862147"/>
                  <a:pt x="134306" y="826844"/>
                </a:cubicBezTo>
                <a:lnTo>
                  <a:pt x="129077" y="827121"/>
                </a:lnTo>
                <a:cubicBezTo>
                  <a:pt x="130066" y="848660"/>
                  <a:pt x="128006" y="859256"/>
                  <a:pt x="121634" y="855430"/>
                </a:cubicBezTo>
                <a:cubicBezTo>
                  <a:pt x="119137" y="808370"/>
                  <a:pt x="112885" y="803921"/>
                  <a:pt x="105648" y="801220"/>
                </a:cubicBezTo>
                <a:cubicBezTo>
                  <a:pt x="103256" y="773587"/>
                  <a:pt x="102856" y="745694"/>
                  <a:pt x="105070" y="717662"/>
                </a:cubicBezTo>
                <a:lnTo>
                  <a:pt x="110057" y="718632"/>
                </a:lnTo>
                <a:cubicBezTo>
                  <a:pt x="108912" y="691241"/>
                  <a:pt x="109135" y="663469"/>
                  <a:pt x="111228" y="636061"/>
                </a:cubicBezTo>
                <a:lnTo>
                  <a:pt x="116457" y="635784"/>
                </a:lnTo>
                <a:cubicBezTo>
                  <a:pt x="117776" y="672264"/>
                  <a:pt x="119597" y="709490"/>
                  <a:pt x="121539" y="746091"/>
                </a:cubicBezTo>
                <a:lnTo>
                  <a:pt x="126062" y="799367"/>
                </a:lnTo>
                <a:lnTo>
                  <a:pt x="152952" y="797478"/>
                </a:lnTo>
                <a:cubicBezTo>
                  <a:pt x="151985" y="825752"/>
                  <a:pt x="158359" y="852866"/>
                  <a:pt x="170828" y="878576"/>
                </a:cubicBezTo>
                <a:cubicBezTo>
                  <a:pt x="176011" y="961736"/>
                  <a:pt x="187423" y="976244"/>
                  <a:pt x="197107" y="1039579"/>
                </a:cubicBezTo>
                <a:lnTo>
                  <a:pt x="200867" y="1066831"/>
                </a:lnTo>
                <a:lnTo>
                  <a:pt x="211446" y="1065653"/>
                </a:lnTo>
                <a:cubicBezTo>
                  <a:pt x="206006" y="1027078"/>
                  <a:pt x="199822" y="989004"/>
                  <a:pt x="194073" y="985299"/>
                </a:cubicBezTo>
                <a:lnTo>
                  <a:pt x="187056" y="931540"/>
                </a:lnTo>
                <a:cubicBezTo>
                  <a:pt x="196805" y="937962"/>
                  <a:pt x="197062" y="893379"/>
                  <a:pt x="186758" y="876498"/>
                </a:cubicBezTo>
                <a:lnTo>
                  <a:pt x="183622" y="849367"/>
                </a:lnTo>
                <a:lnTo>
                  <a:pt x="178475" y="795971"/>
                </a:lnTo>
                <a:cubicBezTo>
                  <a:pt x="176586" y="769082"/>
                  <a:pt x="174696" y="742193"/>
                  <a:pt x="172928" y="714681"/>
                </a:cubicBezTo>
                <a:lnTo>
                  <a:pt x="177915" y="715651"/>
                </a:lnTo>
                <a:cubicBezTo>
                  <a:pt x="186419" y="745119"/>
                  <a:pt x="190366" y="738124"/>
                  <a:pt x="187229" y="687705"/>
                </a:cubicBezTo>
                <a:cubicBezTo>
                  <a:pt x="180970" y="590106"/>
                  <a:pt x="194498" y="650306"/>
                  <a:pt x="193724" y="714195"/>
                </a:cubicBezTo>
                <a:lnTo>
                  <a:pt x="195613" y="741084"/>
                </a:lnTo>
                <a:cubicBezTo>
                  <a:pt x="200670" y="755004"/>
                  <a:pt x="205606" y="769548"/>
                  <a:pt x="213311" y="766518"/>
                </a:cubicBezTo>
                <a:lnTo>
                  <a:pt x="209411" y="713364"/>
                </a:lnTo>
                <a:cubicBezTo>
                  <a:pt x="208077" y="696933"/>
                  <a:pt x="207123" y="681869"/>
                  <a:pt x="202916" y="686874"/>
                </a:cubicBezTo>
                <a:lnTo>
                  <a:pt x="200263" y="633962"/>
                </a:lnTo>
                <a:cubicBezTo>
                  <a:pt x="193423" y="635866"/>
                  <a:pt x="193074" y="594399"/>
                  <a:pt x="193348" y="553053"/>
                </a:cubicBezTo>
                <a:cubicBezTo>
                  <a:pt x="194245" y="511828"/>
                  <a:pt x="195887" y="470101"/>
                  <a:pt x="188182" y="473132"/>
                </a:cubicBezTo>
                <a:cubicBezTo>
                  <a:pt x="186523" y="511621"/>
                  <a:pt x="179337" y="518634"/>
                  <a:pt x="177660" y="553885"/>
                </a:cubicBezTo>
                <a:lnTo>
                  <a:pt x="172673" y="552916"/>
                </a:lnTo>
                <a:cubicBezTo>
                  <a:pt x="171910" y="526893"/>
                  <a:pt x="172133" y="499121"/>
                  <a:pt x="172858" y="472094"/>
                </a:cubicBezTo>
                <a:cubicBezTo>
                  <a:pt x="181395" y="484750"/>
                  <a:pt x="185202" y="451853"/>
                  <a:pt x="184663" y="421345"/>
                </a:cubicBezTo>
                <a:cubicBezTo>
                  <a:pt x="184124" y="390838"/>
                  <a:pt x="178876" y="364590"/>
                  <a:pt x="169545" y="389298"/>
                </a:cubicBezTo>
                <a:cubicBezTo>
                  <a:pt x="150031" y="396502"/>
                  <a:pt x="176428" y="510306"/>
                  <a:pt x="162038" y="497806"/>
                </a:cubicBezTo>
                <a:cubicBezTo>
                  <a:pt x="154972" y="480907"/>
                  <a:pt x="151507" y="462122"/>
                  <a:pt x="152528" y="443561"/>
                </a:cubicBezTo>
                <a:cubicBezTo>
                  <a:pt x="156787" y="448270"/>
                  <a:pt x="157202" y="432826"/>
                  <a:pt x="157859" y="416135"/>
                </a:cubicBezTo>
                <a:cubicBezTo>
                  <a:pt x="157457" y="364955"/>
                  <a:pt x="157594" y="344282"/>
                  <a:pt x="158579" y="319246"/>
                </a:cubicBezTo>
                <a:cubicBezTo>
                  <a:pt x="158819" y="294711"/>
                  <a:pt x="159908" y="265814"/>
                  <a:pt x="165271" y="198289"/>
                </a:cubicBezTo>
                <a:lnTo>
                  <a:pt x="167745" y="172249"/>
                </a:lnTo>
                <a:cubicBezTo>
                  <a:pt x="170911" y="135993"/>
                  <a:pt x="174700" y="99858"/>
                  <a:pt x="179736" y="63966"/>
                </a:cubicBezTo>
                <a:lnTo>
                  <a:pt x="174749" y="62996"/>
                </a:lnTo>
                <a:lnTo>
                  <a:pt x="181931" y="9409"/>
                </a:lnTo>
                <a:lnTo>
                  <a:pt x="183004" y="561"/>
                </a:lnTo>
                <a:lnTo>
                  <a:pt x="226344" y="577"/>
                </a:lnTo>
                <a:cubicBezTo>
                  <a:pt x="226207" y="21250"/>
                  <a:pt x="234397" y="15726"/>
                  <a:pt x="239280" y="20556"/>
                </a:cubicBezTo>
                <a:cubicBezTo>
                  <a:pt x="239868" y="14202"/>
                  <a:pt x="241201" y="7346"/>
                  <a:pt x="241789" y="992"/>
                </a:cubicBezTo>
                <a:lnTo>
                  <a:pt x="241910" y="368"/>
                </a:lnTo>
                <a:lnTo>
                  <a:pt x="289112" y="487"/>
                </a:lnTo>
                <a:lnTo>
                  <a:pt x="288645" y="6218"/>
                </a:lnTo>
                <a:cubicBezTo>
                  <a:pt x="287190" y="13698"/>
                  <a:pt x="286360" y="21299"/>
                  <a:pt x="285408" y="29523"/>
                </a:cubicBezTo>
                <a:lnTo>
                  <a:pt x="277707" y="79128"/>
                </a:lnTo>
                <a:cubicBezTo>
                  <a:pt x="279442" y="123452"/>
                  <a:pt x="277939" y="167793"/>
                  <a:pt x="273942" y="211650"/>
                </a:cubicBezTo>
                <a:cubicBezTo>
                  <a:pt x="278773" y="206767"/>
                  <a:pt x="278358" y="222212"/>
                  <a:pt x="277078" y="238782"/>
                </a:cubicBezTo>
                <a:cubicBezTo>
                  <a:pt x="285008" y="231267"/>
                  <a:pt x="286562" y="173351"/>
                  <a:pt x="292827" y="134463"/>
                </a:cubicBezTo>
                <a:lnTo>
                  <a:pt x="295301" y="108423"/>
                </a:lnTo>
                <a:cubicBezTo>
                  <a:pt x="292427" y="106570"/>
                  <a:pt x="289795" y="103471"/>
                  <a:pt x="293412" y="81534"/>
                </a:cubicBezTo>
                <a:cubicBezTo>
                  <a:pt x="288147" y="75336"/>
                  <a:pt x="291833" y="43062"/>
                  <a:pt x="298480" y="5542"/>
                </a:cubicBezTo>
                <a:lnTo>
                  <a:pt x="299449" y="556"/>
                </a:lnTo>
                <a:close/>
              </a:path>
            </a:pathLst>
          </a:cu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95" name="图片 194"/>
          <p:cNvPicPr>
            <a:picLocks noChangeAspect="1"/>
          </p:cNvPicPr>
          <p:nvPr>
            <p:custDataLst>
              <p:tags r:id="rId2"/>
            </p:custDataLst>
          </p:nvPr>
        </p:nvPicPr>
        <p:blipFill rotWithShape="1">
          <a:blip r:embed="rId3"/>
          <a:srcRect l="15298" r="15298"/>
          <a:stretch>
            <a:fillRect/>
          </a:stretch>
        </p:blipFill>
        <p:spPr>
          <a:xfrm>
            <a:off x="7516495" y="0"/>
            <a:ext cx="4675505" cy="3592830"/>
          </a:xfrm>
          <a:custGeom>
            <a:avLst/>
            <a:gdLst>
              <a:gd name="connsiteX0" fmla="*/ 51288 w 4675735"/>
              <a:gd name="connsiteY0" fmla="*/ 0 h 3607295"/>
              <a:gd name="connsiteX1" fmla="*/ 4675735 w 4675735"/>
              <a:gd name="connsiteY1" fmla="*/ 0 h 3607295"/>
              <a:gd name="connsiteX2" fmla="*/ 4675735 w 4675735"/>
              <a:gd name="connsiteY2" fmla="*/ 3143866 h 3607295"/>
              <a:gd name="connsiteX3" fmla="*/ 4521187 w 4675735"/>
              <a:gd name="connsiteY3" fmla="*/ 3237756 h 3607295"/>
              <a:gd name="connsiteX4" fmla="*/ 3061767 w 4675735"/>
              <a:gd name="connsiteY4" fmla="*/ 3607295 h 3607295"/>
              <a:gd name="connsiteX5" fmla="*/ 0 w 4675735"/>
              <a:gd name="connsiteY5" fmla="*/ 545528 h 3607295"/>
              <a:gd name="connsiteX6" fmla="*/ 15807 w 4675735"/>
              <a:gd name="connsiteY6" fmla="*/ 232479 h 360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5735" h="3607295">
                <a:moveTo>
                  <a:pt x="51288" y="0"/>
                </a:moveTo>
                <a:lnTo>
                  <a:pt x="4675735" y="0"/>
                </a:lnTo>
                <a:lnTo>
                  <a:pt x="4675735" y="3143866"/>
                </a:lnTo>
                <a:lnTo>
                  <a:pt x="4521187" y="3237756"/>
                </a:lnTo>
                <a:cubicBezTo>
                  <a:pt x="4087355" y="3473428"/>
                  <a:pt x="3590195" y="3607295"/>
                  <a:pt x="3061767" y="3607295"/>
                </a:cubicBezTo>
                <a:cubicBezTo>
                  <a:pt x="1370799" y="3607295"/>
                  <a:pt x="0" y="2236496"/>
                  <a:pt x="0" y="545528"/>
                </a:cubicBezTo>
                <a:cubicBezTo>
                  <a:pt x="0" y="439842"/>
                  <a:pt x="5354" y="335407"/>
                  <a:pt x="15807" y="232479"/>
                </a:cubicBezTo>
                <a:close/>
              </a:path>
            </a:pathLst>
          </a:custGeom>
          <a:solidFill>
            <a:schemeClr val="accent1">
              <a:alpha val="20000"/>
            </a:schemeClr>
          </a:solidFill>
          <a:ln>
            <a:solidFill>
              <a:schemeClr val="accent1">
                <a:alpha val="20000"/>
              </a:schemeClr>
            </a:solidFill>
          </a:ln>
        </p:spPr>
      </p:pic>
      <p:sp>
        <p:nvSpPr>
          <p:cNvPr id="8" name="文本框 7"/>
          <p:cNvSpPr txBox="1"/>
          <p:nvPr/>
        </p:nvSpPr>
        <p:spPr>
          <a:xfrm>
            <a:off x="234950" y="1470025"/>
            <a:ext cx="7096760" cy="2122805"/>
          </a:xfrm>
          <a:prstGeom prst="rect">
            <a:avLst/>
          </a:prstGeom>
          <a:noFill/>
        </p:spPr>
        <p:txBody>
          <a:bodyPr wrap="square" rtlCol="0">
            <a:spAutoFit/>
          </a:bodyPr>
          <a:p>
            <a:r>
              <a:rPr lang="en-US" altLang="zh-CN" sz="4400" b="1" dirty="0">
                <a:solidFill>
                  <a:srgbClr val="FF0000"/>
                </a:solidFill>
                <a:latin typeface="MV Boli" panose="02000500030200090000" charset="0"/>
                <a:cs typeface="MV Boli" panose="02000500030200090000" charset="0"/>
                <a:sym typeface="+mn-ea"/>
              </a:rPr>
              <a:t>Letter</a:t>
            </a:r>
            <a:r>
              <a:rPr lang="en-US" altLang="zh-CN" sz="4400" b="1" dirty="0">
                <a:latin typeface="MV Boli" panose="02000500030200090000" charset="0"/>
                <a:cs typeface="MV Boli" panose="02000500030200090000" charset="0"/>
                <a:sym typeface="+mn-ea"/>
              </a:rPr>
              <a:t> of discussing the performance for the Time Machine Music Festival</a:t>
            </a:r>
            <a:endParaRPr lang="en-US" altLang="zh-CN" sz="4400" b="1" dirty="0">
              <a:latin typeface="MV Boli" panose="02000500030200090000" charset="0"/>
              <a:cs typeface="MV Boli" panose="02000500030200090000" charset="0"/>
              <a:sym typeface="+mn-ea"/>
            </a:endParaRPr>
          </a:p>
        </p:txBody>
      </p:sp>
      <p:sp>
        <p:nvSpPr>
          <p:cNvPr id="9" name="文本框 8"/>
          <p:cNvSpPr txBox="1"/>
          <p:nvPr/>
        </p:nvSpPr>
        <p:spPr>
          <a:xfrm>
            <a:off x="435610" y="4000500"/>
            <a:ext cx="7080885" cy="1076325"/>
          </a:xfrm>
          <a:prstGeom prst="rect">
            <a:avLst/>
          </a:prstGeom>
          <a:noFill/>
        </p:spPr>
        <p:txBody>
          <a:bodyPr wrap="square" rtlCol="0">
            <a:spAutoFit/>
          </a:bodyPr>
          <a:lstStyle/>
          <a:p>
            <a:r>
              <a:rPr lang="en-US" altLang="zh-CN" sz="3200" i="1" dirty="0">
                <a:latin typeface="华文楷体" panose="02010600040101010101" charset="-122"/>
                <a:ea typeface="华文楷体" panose="02010600040101010101" charset="-122"/>
                <a:cs typeface="华文楷体" panose="02010600040101010101" charset="-122"/>
              </a:rPr>
              <a:t>—</a:t>
            </a:r>
            <a:r>
              <a:rPr lang="zh-CN" altLang="en-US" sz="3200" i="1" dirty="0">
                <a:latin typeface="华文楷体" panose="02010600040101010101" charset="-122"/>
                <a:ea typeface="华文楷体" panose="02010600040101010101" charset="-122"/>
                <a:cs typeface="华文楷体" panose="02010600040101010101" charset="-122"/>
              </a:rPr>
              <a:t>关于</a:t>
            </a:r>
            <a:r>
              <a:rPr lang="zh-CN" altLang="en-US" sz="3200" i="1">
                <a:latin typeface="华文楷体" panose="02010600040101010101" charset="-122"/>
                <a:ea typeface="华文楷体" panose="02010600040101010101" charset="-122"/>
                <a:cs typeface="华文楷体" panose="02010600040101010101" charset="-122"/>
                <a:sym typeface="+mn-ea"/>
              </a:rPr>
              <a:t>共同表演的商讨</a:t>
            </a:r>
            <a:r>
              <a:rPr lang="zh-CN" altLang="en-US" sz="3200" i="1" dirty="0">
                <a:latin typeface="华文楷体" panose="02010600040101010101" charset="-122"/>
                <a:ea typeface="华文楷体" panose="02010600040101010101" charset="-122"/>
                <a:cs typeface="华文楷体" panose="02010600040101010101" charset="-122"/>
              </a:rPr>
              <a:t>信</a:t>
            </a:r>
            <a:endParaRPr lang="zh-CN" altLang="en-US" sz="3200" i="1" dirty="0">
              <a:latin typeface="华文楷体" panose="02010600040101010101" charset="-122"/>
              <a:ea typeface="华文楷体" panose="02010600040101010101" charset="-122"/>
              <a:cs typeface="华文楷体" panose="02010600040101010101" charset="-122"/>
            </a:endParaRPr>
          </a:p>
          <a:p>
            <a:r>
              <a:rPr lang="en-US" altLang="zh-CN" sz="3200" i="1" dirty="0">
                <a:latin typeface="华文楷体" panose="02010600040101010101" charset="-122"/>
                <a:ea typeface="华文楷体" panose="02010600040101010101" charset="-122"/>
                <a:cs typeface="华文楷体" panose="02010600040101010101" charset="-122"/>
              </a:rPr>
              <a:t>2025.5</a:t>
            </a:r>
            <a:r>
              <a:rPr lang="zh-CN" altLang="en-US" sz="3200" i="1" dirty="0">
                <a:latin typeface="华文楷体" panose="02010600040101010101" charset="-122"/>
                <a:ea typeface="华文楷体" panose="02010600040101010101" charset="-122"/>
                <a:cs typeface="华文楷体" panose="02010600040101010101" charset="-122"/>
              </a:rPr>
              <a:t>温州三模应用文分析</a:t>
            </a:r>
            <a:endParaRPr lang="zh-CN" altLang="en-US" sz="3200" i="1" dirty="0">
              <a:latin typeface="华文楷体" panose="02010600040101010101" charset="-122"/>
              <a:ea typeface="华文楷体" panose="02010600040101010101" charset="-122"/>
              <a:cs typeface="华文楷体" panose="0201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
          <p:cNvSpPr/>
          <p:nvPr>
            <p:custDataLst>
              <p:tags r:id="rId1"/>
            </p:custDataLst>
          </p:nvPr>
        </p:nvSpPr>
        <p:spPr>
          <a:xfrm>
            <a:off x="4929768" y="2276009"/>
            <a:ext cx="7105279" cy="754820"/>
          </a:xfrm>
          <a:prstGeom prst="rect">
            <a:avLst/>
          </a:prstGeom>
          <a:noFill/>
        </p:spPr>
        <p:txBody>
          <a:bodyPr wrap="square" lIns="0" tIns="0" rIns="0" bIns="0" rtlCol="0" anchor="ctr" anchorCtr="0">
            <a:noAutofit/>
          </a:bodyPr>
          <a:lstStyle/>
          <a:p>
            <a:pPr algn="just">
              <a:spcBef>
                <a:spcPct val="0"/>
              </a:spcBef>
              <a:spcAft>
                <a:spcPct val="0"/>
              </a:spcAft>
            </a:pPr>
            <a:r>
              <a:rPr lang="zh-CN" altLang="en-US" sz="2800" b="1">
                <a:ln>
                  <a:noFill/>
                  <a:prstDash val="sysDot"/>
                </a:ln>
                <a:solidFill>
                  <a:schemeClr val="tx1">
                    <a:lumMod val="85000"/>
                    <a:lumOff val="15000"/>
                  </a:schemeClr>
                </a:solidFill>
                <a:latin typeface="+mn-ea"/>
                <a:cs typeface="+mn-ea"/>
              </a:rPr>
              <a:t>Have you ever participated in a </a:t>
            </a:r>
            <a:r>
              <a:rPr lang="en-US" altLang="zh-CN" sz="2800" b="1">
                <a:ln>
                  <a:noFill/>
                  <a:prstDash val="sysDot"/>
                </a:ln>
                <a:solidFill>
                  <a:schemeClr val="tx1">
                    <a:lumMod val="85000"/>
                    <a:lumOff val="15000"/>
                  </a:schemeClr>
                </a:solidFill>
                <a:latin typeface="+mn-ea"/>
                <a:cs typeface="+mn-ea"/>
              </a:rPr>
              <a:t>Music Festival</a:t>
            </a:r>
            <a:r>
              <a:rPr lang="zh-CN" altLang="en-US" sz="2800" b="1">
                <a:ln>
                  <a:noFill/>
                  <a:prstDash val="sysDot"/>
                </a:ln>
                <a:solidFill>
                  <a:schemeClr val="tx1">
                    <a:lumMod val="85000"/>
                    <a:lumOff val="15000"/>
                  </a:schemeClr>
                </a:solidFill>
                <a:latin typeface="+mn-ea"/>
                <a:cs typeface="+mn-ea"/>
              </a:rPr>
              <a:t>?</a:t>
            </a:r>
            <a:endParaRPr lang="zh-CN" altLang="en-US" sz="2800" b="1">
              <a:ln>
                <a:noFill/>
                <a:prstDash val="sysDot"/>
              </a:ln>
              <a:solidFill>
                <a:schemeClr val="tx1">
                  <a:lumMod val="85000"/>
                  <a:lumOff val="15000"/>
                </a:schemeClr>
              </a:solidFill>
              <a:latin typeface="+mn-ea"/>
              <a:cs typeface="+mn-ea"/>
            </a:endParaRPr>
          </a:p>
        </p:txBody>
      </p:sp>
      <p:sp>
        <p:nvSpPr>
          <p:cNvPr id="16" name="矩形 5"/>
          <p:cNvSpPr/>
          <p:nvPr>
            <p:custDataLst>
              <p:tags r:id="rId2"/>
            </p:custDataLst>
          </p:nvPr>
        </p:nvSpPr>
        <p:spPr>
          <a:xfrm>
            <a:off x="4929768" y="1261110"/>
            <a:ext cx="7106257" cy="771441"/>
          </a:xfrm>
          <a:prstGeom prst="rect">
            <a:avLst/>
          </a:prstGeom>
          <a:noFill/>
        </p:spPr>
        <p:txBody>
          <a:bodyPr wrap="none" lIns="0" tIns="0" rIns="0" bIns="0" rtlCol="0" anchor="ctr" anchorCtr="0">
            <a:noAutofit/>
          </a:bodyPr>
          <a:lstStyle/>
          <a:p>
            <a:pPr>
              <a:spcBef>
                <a:spcPct val="0"/>
              </a:spcBef>
              <a:spcAft>
                <a:spcPct val="0"/>
              </a:spcAft>
              <a:buClr>
                <a:schemeClr val="accent1"/>
              </a:buClr>
              <a:buSzPct val="70000"/>
            </a:pPr>
            <a:r>
              <a:rPr lang="en-US" altLang="zh-CN" sz="4000" b="1">
                <a:solidFill>
                  <a:schemeClr val="tx1">
                    <a:lumMod val="85000"/>
                    <a:lumOff val="15000"/>
                  </a:schemeClr>
                </a:solidFill>
                <a:latin typeface="+mn-ea"/>
                <a:cs typeface="+mn-ea"/>
              </a:rPr>
              <a:t>01</a:t>
            </a:r>
            <a:endParaRPr lang="en-US" altLang="zh-CN" sz="4000" b="1">
              <a:solidFill>
                <a:schemeClr val="tx1">
                  <a:lumMod val="85000"/>
                  <a:lumOff val="15000"/>
                </a:schemeClr>
              </a:solidFill>
              <a:latin typeface="+mn-ea"/>
              <a:cs typeface="+mn-ea"/>
            </a:endParaRPr>
          </a:p>
        </p:txBody>
      </p:sp>
      <p:sp>
        <p:nvSpPr>
          <p:cNvPr id="18" name="矩形 6"/>
          <p:cNvSpPr/>
          <p:nvPr>
            <p:custDataLst>
              <p:tags r:id="rId3"/>
            </p:custDataLst>
          </p:nvPr>
        </p:nvSpPr>
        <p:spPr>
          <a:xfrm>
            <a:off x="4929505" y="4675505"/>
            <a:ext cx="7263130" cy="755015"/>
          </a:xfrm>
          <a:prstGeom prst="rect">
            <a:avLst/>
          </a:prstGeom>
          <a:noFill/>
        </p:spPr>
        <p:txBody>
          <a:bodyPr wrap="square" lIns="0" tIns="0" rIns="0" bIns="0" rtlCol="0" anchor="ctr" anchorCtr="0">
            <a:noAutofit/>
          </a:bodyPr>
          <a:lstStyle/>
          <a:p>
            <a:pPr lvl="0" algn="l">
              <a:buClrTx/>
              <a:buSzTx/>
              <a:buFontTx/>
            </a:pPr>
            <a:r>
              <a:rPr lang="zh-CN" altLang="en-US" sz="2800" b="1">
                <a:ln>
                  <a:noFill/>
                  <a:prstDash val="sysDot"/>
                </a:ln>
                <a:solidFill>
                  <a:schemeClr val="tx1">
                    <a:lumMod val="85000"/>
                    <a:lumOff val="15000"/>
                  </a:schemeClr>
                </a:solidFill>
                <a:latin typeface="+mn-ea"/>
                <a:cs typeface="+mn-ea"/>
                <a:sym typeface="+mn-ea"/>
              </a:rPr>
              <a:t>What should </a:t>
            </a:r>
            <a:r>
              <a:rPr lang="en-US" altLang="zh-CN" sz="2800" b="1">
                <a:ln>
                  <a:noFill/>
                  <a:prstDash val="sysDot"/>
                </a:ln>
                <a:solidFill>
                  <a:schemeClr val="tx1">
                    <a:lumMod val="85000"/>
                    <a:lumOff val="15000"/>
                  </a:schemeClr>
                </a:solidFill>
                <a:latin typeface="+mn-ea"/>
                <a:cs typeface="+mn-ea"/>
                <a:sym typeface="+mn-ea"/>
              </a:rPr>
              <a:t>you</a:t>
            </a:r>
            <a:r>
              <a:rPr lang="zh-CN" altLang="en-US" sz="2800" b="1">
                <a:ln>
                  <a:noFill/>
                  <a:prstDash val="sysDot"/>
                </a:ln>
                <a:solidFill>
                  <a:schemeClr val="tx1">
                    <a:lumMod val="85000"/>
                    <a:lumOff val="15000"/>
                  </a:schemeClr>
                </a:solidFill>
                <a:latin typeface="+mn-ea"/>
                <a:cs typeface="+mn-ea"/>
                <a:sym typeface="+mn-ea"/>
              </a:rPr>
              <a:t> </a:t>
            </a:r>
            <a:r>
              <a:rPr lang="en-US" sz="2800" b="1">
                <a:ln>
                  <a:noFill/>
                  <a:prstDash val="sysDot"/>
                </a:ln>
                <a:solidFill>
                  <a:schemeClr val="tx1">
                    <a:lumMod val="85000"/>
                    <a:lumOff val="15000"/>
                  </a:schemeClr>
                </a:solidFill>
                <a:latin typeface="+mn-ea"/>
                <a:cs typeface="+mn-ea"/>
                <a:sym typeface="+mn-ea"/>
              </a:rPr>
              <a:t>expect to hear in a Time Machine Music Festival</a:t>
            </a:r>
            <a:r>
              <a:rPr lang="zh-CN" altLang="en-US" sz="2800" b="1">
                <a:ln>
                  <a:noFill/>
                  <a:prstDash val="sysDot"/>
                </a:ln>
                <a:solidFill>
                  <a:schemeClr val="tx1">
                    <a:lumMod val="85000"/>
                    <a:lumOff val="15000"/>
                  </a:schemeClr>
                </a:solidFill>
                <a:latin typeface="+mn-ea"/>
                <a:cs typeface="+mn-ea"/>
                <a:sym typeface="+mn-ea"/>
              </a:rPr>
              <a:t>?</a:t>
            </a:r>
            <a:endParaRPr lang="zh-CN" altLang="en-US" sz="2800" b="1">
              <a:ln>
                <a:noFill/>
                <a:prstDash val="sysDot"/>
              </a:ln>
              <a:solidFill>
                <a:schemeClr val="tx1">
                  <a:lumMod val="85000"/>
                  <a:lumOff val="15000"/>
                </a:schemeClr>
              </a:solidFill>
              <a:latin typeface="+mn-ea"/>
              <a:cs typeface="+mn-ea"/>
              <a:sym typeface="+mn-ea"/>
            </a:endParaRPr>
          </a:p>
        </p:txBody>
      </p:sp>
      <p:sp>
        <p:nvSpPr>
          <p:cNvPr id="19" name="矩形 10"/>
          <p:cNvSpPr/>
          <p:nvPr>
            <p:custDataLst>
              <p:tags r:id="rId4"/>
            </p:custDataLst>
          </p:nvPr>
        </p:nvSpPr>
        <p:spPr>
          <a:xfrm>
            <a:off x="4929768" y="3617477"/>
            <a:ext cx="7106257" cy="771441"/>
          </a:xfrm>
          <a:prstGeom prst="rect">
            <a:avLst/>
          </a:prstGeom>
          <a:noFill/>
        </p:spPr>
        <p:txBody>
          <a:bodyPr wrap="none" lIns="0" tIns="0" rIns="0" bIns="0" rtlCol="0" anchor="ctr" anchorCtr="0">
            <a:noAutofit/>
          </a:bodyPr>
          <a:lstStyle/>
          <a:p>
            <a:pPr>
              <a:spcBef>
                <a:spcPct val="0"/>
              </a:spcBef>
              <a:spcAft>
                <a:spcPct val="0"/>
              </a:spcAft>
              <a:buClr>
                <a:schemeClr val="accent1"/>
              </a:buClr>
              <a:buSzPct val="70000"/>
            </a:pPr>
            <a:r>
              <a:rPr lang="en-US" altLang="zh-CN" sz="4000" b="1">
                <a:solidFill>
                  <a:schemeClr val="tx1">
                    <a:lumMod val="85000"/>
                    <a:lumOff val="15000"/>
                  </a:schemeClr>
                </a:solidFill>
                <a:latin typeface="+mn-ea"/>
                <a:cs typeface="+mn-ea"/>
              </a:rPr>
              <a:t>02</a:t>
            </a:r>
            <a:endParaRPr lang="en-US" altLang="zh-CN" sz="4000" b="1">
              <a:solidFill>
                <a:schemeClr val="tx1">
                  <a:lumMod val="85000"/>
                  <a:lumOff val="15000"/>
                </a:schemeClr>
              </a:solidFill>
              <a:latin typeface="+mn-ea"/>
              <a:cs typeface="+mn-ea"/>
            </a:endParaRPr>
          </a:p>
        </p:txBody>
      </p:sp>
      <p:sp>
        <p:nvSpPr>
          <p:cNvPr id="20" name="Freeform 7397"/>
          <p:cNvSpPr/>
          <p:nvPr>
            <p:custDataLst>
              <p:tags r:id="rId5"/>
            </p:custDataLst>
          </p:nvPr>
        </p:nvSpPr>
        <p:spPr bwMode="auto">
          <a:xfrm rot="16200000">
            <a:off x="8455518" y="987340"/>
            <a:ext cx="55732" cy="7106257"/>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1" name="Freeform 7397"/>
          <p:cNvSpPr/>
          <p:nvPr>
            <p:custDataLst>
              <p:tags r:id="rId6"/>
            </p:custDataLst>
          </p:nvPr>
        </p:nvSpPr>
        <p:spPr bwMode="auto">
          <a:xfrm rot="16200000">
            <a:off x="8455518" y="-1427692"/>
            <a:ext cx="55732" cy="7106257"/>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22" name="文本框 21"/>
          <p:cNvSpPr txBox="1"/>
          <p:nvPr>
            <p:custDataLst>
              <p:tags r:id="rId7"/>
            </p:custDataLst>
          </p:nvPr>
        </p:nvSpPr>
        <p:spPr>
          <a:xfrm>
            <a:off x="9556750" y="37846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Warm-up</a:t>
            </a:r>
            <a:endParaRPr lang="en-US" altLang="zh-CN" sz="3200" b="1" i="1">
              <a:solidFill>
                <a:schemeClr val="lt1"/>
              </a:solidFill>
              <a:latin typeface="+mn-lt"/>
              <a:ea typeface="+mn-ea"/>
            </a:endParaRPr>
          </a:p>
        </p:txBody>
      </p:sp>
      <p:grpSp>
        <p:nvGrpSpPr>
          <p:cNvPr id="40" name="组合 39"/>
          <p:cNvGrpSpPr/>
          <p:nvPr>
            <p:custDataLst>
              <p:tags r:id="rId8"/>
            </p:custDataLst>
          </p:nvPr>
        </p:nvGrpSpPr>
        <p:grpSpPr>
          <a:xfrm rot="0">
            <a:off x="17103" y="376866"/>
            <a:ext cx="5029333" cy="5628535"/>
            <a:chOff x="3609" y="3251"/>
            <a:chExt cx="12423" cy="13901"/>
          </a:xfrm>
        </p:grpSpPr>
        <p:pic>
          <p:nvPicPr>
            <p:cNvPr id="41" name="图片 40"/>
            <p:cNvPicPr>
              <a:picLocks noChangeAspect="1"/>
            </p:cNvPicPr>
            <p:nvPr>
              <p:custDataLst>
                <p:tags r:id="rId9"/>
              </p:custDataLst>
            </p:nvPr>
          </p:nvPicPr>
          <p:blipFill>
            <a:blip r:embed="rId10" cstate="screen"/>
            <a:srcRect/>
            <a:stretch>
              <a:fillRect/>
            </a:stretch>
          </p:blipFill>
          <p:spPr>
            <a:xfrm>
              <a:off x="4539" y="4138"/>
              <a:ext cx="10490" cy="12245"/>
            </a:xfrm>
            <a:prstGeom prst="rect">
              <a:avLst/>
            </a:prstGeom>
          </p:spPr>
        </p:pic>
        <p:pic>
          <p:nvPicPr>
            <p:cNvPr id="42" name="图片 41" descr="E:/设计图片素材/shifaaz-shamoon-9K9ipjhDdks-unsplash.jpgshifaaz-shamoon-9K9ipjhDdks-unsplash"/>
            <p:cNvPicPr>
              <a:picLocks noChangeAspect="1"/>
            </p:cNvPicPr>
            <p:nvPr>
              <p:custDataLst>
                <p:tags r:id="rId11"/>
              </p:custDataLst>
            </p:nvPr>
          </p:nvPicPr>
          <p:blipFill>
            <a:blip r:embed="rId12" cstate="email"/>
            <a:srcRect l="19065" t="-4" r="19065" b="-4"/>
            <a:stretch>
              <a:fillRect/>
            </a:stretch>
          </p:blipFill>
          <p:spPr>
            <a:xfrm>
              <a:off x="5534" y="5167"/>
              <a:ext cx="8500" cy="9187"/>
            </a:xfrm>
            <a:custGeom>
              <a:avLst/>
              <a:gdLst/>
              <a:ahLst/>
              <a:cxnLst>
                <a:cxn ang="3">
                  <a:pos x="hc" y="t"/>
                </a:cxn>
                <a:cxn ang="cd2">
                  <a:pos x="l" y="vc"/>
                </a:cxn>
                <a:cxn ang="cd4">
                  <a:pos x="hc" y="b"/>
                </a:cxn>
                <a:cxn ang="0">
                  <a:pos x="r" y="vc"/>
                </a:cxn>
              </a:cxnLst>
              <a:rect l="l" t="t" r="r" b="b"/>
              <a:pathLst>
                <a:path w="3706" h="4004">
                  <a:moveTo>
                    <a:pt x="0" y="0"/>
                  </a:moveTo>
                  <a:lnTo>
                    <a:pt x="3706" y="0"/>
                  </a:lnTo>
                  <a:lnTo>
                    <a:pt x="3706" y="4004"/>
                  </a:lnTo>
                  <a:lnTo>
                    <a:pt x="0" y="4004"/>
                  </a:lnTo>
                  <a:lnTo>
                    <a:pt x="0" y="0"/>
                  </a:lnTo>
                  <a:close/>
                </a:path>
              </a:pathLst>
            </a:custGeom>
          </p:spPr>
        </p:pic>
        <p:pic>
          <p:nvPicPr>
            <p:cNvPr id="43" name="图片 42" descr="图片包含 游戏机&#10;&#10;描述已自动生成"/>
            <p:cNvPicPr>
              <a:picLocks noChangeAspect="1"/>
            </p:cNvPicPr>
            <p:nvPr>
              <p:custDataLst>
                <p:tags r:id="rId13"/>
              </p:custDataLst>
            </p:nvPr>
          </p:nvPicPr>
          <p:blipFill rotWithShape="1">
            <a:blip r:embed="rId14" cstate="screen">
              <a:alphaModFix amt="70000"/>
              <a:extLst>
                <a:ext uri="{BEBA8EAE-BF5A-486C-A8C5-ECC9F3942E4B}">
                  <a14:imgProps xmlns:a14="http://schemas.microsoft.com/office/drawing/2010/main">
                    <a14:imgLayer r:embed="rId15">
                      <a14:imgEffect>
                        <a14:saturation sat="0"/>
                      </a14:imgEffect>
                    </a14:imgLayer>
                  </a14:imgProps>
                </a:ext>
              </a:extLst>
            </a:blip>
            <a:srcRect/>
            <a:stretch>
              <a:fillRect/>
            </a:stretch>
          </p:blipFill>
          <p:spPr>
            <a:xfrm>
              <a:off x="3609" y="14898"/>
              <a:ext cx="4754" cy="2254"/>
            </a:xfrm>
            <a:prstGeom prst="rect">
              <a:avLst/>
            </a:prstGeom>
          </p:spPr>
        </p:pic>
        <p:pic>
          <p:nvPicPr>
            <p:cNvPr id="44" name="图片 43" descr="图片包含 游戏机&#10;&#10;描述已自动生成"/>
            <p:cNvPicPr>
              <a:picLocks noChangeAspect="1"/>
            </p:cNvPicPr>
            <p:nvPr>
              <p:custDataLst>
                <p:tags r:id="rId16"/>
              </p:custDataLst>
            </p:nvPr>
          </p:nvPicPr>
          <p:blipFill rotWithShape="1">
            <a:blip r:embed="rId17" cstate="screen">
              <a:alphaModFix amt="70000"/>
              <a:extLst>
                <a:ext uri="{BEBA8EAE-BF5A-486C-A8C5-ECC9F3942E4B}">
                  <a14:imgProps xmlns:a14="http://schemas.microsoft.com/office/drawing/2010/main">
                    <a14:imgLayer r:embed="rId18">
                      <a14:imgEffect>
                        <a14:saturation sat="0"/>
                      </a14:imgEffect>
                    </a14:imgLayer>
                  </a14:imgProps>
                </a:ext>
              </a:extLst>
            </a:blip>
            <a:srcRect/>
            <a:stretch>
              <a:fillRect/>
            </a:stretch>
          </p:blipFill>
          <p:spPr>
            <a:xfrm rot="1846485">
              <a:off x="9116" y="3251"/>
              <a:ext cx="6916" cy="2012"/>
            </a:xfrm>
            <a:prstGeom prst="rect">
              <a:avLst/>
            </a:prstGeom>
          </p:spPr>
        </p:pic>
      </p:grpSp>
    </p:spTree>
    <p:custDataLst>
      <p:tags r:id="rId1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idx="1"/>
          </p:nvPr>
        </p:nvSpPr>
        <p:spPr>
          <a:xfrm>
            <a:off x="1570355" y="2348230"/>
            <a:ext cx="9138285" cy="2762250"/>
          </a:xfrm>
          <a:ln>
            <a:solidFill>
              <a:schemeClr val="tx1"/>
            </a:solidFill>
          </a:ln>
        </p:spPr>
        <p:txBody>
          <a:bodyPr>
            <a:noAutofit/>
          </a:bodyPr>
          <a:lstStyle/>
          <a:p>
            <a:r>
              <a:rPr lang="en-US" altLang="zh-CN" i="1">
                <a:solidFill>
                  <a:schemeClr val="tx1"/>
                </a:solidFill>
                <a:latin typeface="+mn-lt"/>
                <a:ea typeface="+mn-ea"/>
                <a:sym typeface="+mn-ea"/>
              </a:rPr>
              <a:t>Possible difficulties:</a:t>
            </a:r>
            <a:endParaRPr lang="en-US" altLang="zh-CN" i="1">
              <a:solidFill>
                <a:schemeClr val="tx1"/>
              </a:solidFill>
              <a:latin typeface="+mn-lt"/>
              <a:ea typeface="+mn-ea"/>
            </a:endParaRPr>
          </a:p>
          <a:p>
            <a:r>
              <a:rPr lang="en-US" altLang="zh-CN">
                <a:solidFill>
                  <a:schemeClr val="tx1"/>
                </a:solidFill>
                <a:latin typeface="+mn-lt"/>
                <a:ea typeface="+mn-ea"/>
                <a:sym typeface="+mn-ea"/>
              </a:rPr>
              <a:t>1.How to describe </a:t>
            </a:r>
            <a:r>
              <a:rPr lang="en-US" altLang="zh-CN">
                <a:solidFill>
                  <a:schemeClr val="tx1"/>
                </a:solidFill>
                <a:sym typeface="+mn-ea"/>
              </a:rPr>
              <a:t>the program's conception and its design reason</a:t>
            </a:r>
            <a:r>
              <a:rPr lang="zh-CN" altLang="en-US">
                <a:solidFill>
                  <a:schemeClr val="tx1"/>
                </a:solidFill>
                <a:latin typeface="+mn-lt"/>
                <a:ea typeface="+mn-ea"/>
                <a:sym typeface="+mn-ea"/>
              </a:rPr>
              <a:t>？</a:t>
            </a:r>
            <a:endParaRPr lang="en-US" altLang="zh-CN">
              <a:solidFill>
                <a:schemeClr val="tx1"/>
              </a:solidFill>
              <a:latin typeface="+mn-lt"/>
              <a:ea typeface="+mn-ea"/>
            </a:endParaRPr>
          </a:p>
          <a:p>
            <a:r>
              <a:rPr lang="en-US" altLang="zh-CN">
                <a:solidFill>
                  <a:schemeClr val="tx1"/>
                </a:solidFill>
                <a:latin typeface="+mn-lt"/>
                <a:ea typeface="+mn-ea"/>
                <a:sym typeface="+mn-ea"/>
              </a:rPr>
              <a:t>2.What can be a good performance on  </a:t>
            </a:r>
            <a:r>
              <a:rPr lang="en-US" altLang="zh-CN">
                <a:solidFill>
                  <a:schemeClr val="tx1"/>
                </a:solidFill>
                <a:sym typeface="+mn-ea"/>
              </a:rPr>
              <a:t>Time Machine Music Festival</a:t>
            </a:r>
            <a:r>
              <a:rPr lang="zh-CN" altLang="en-US">
                <a:solidFill>
                  <a:schemeClr val="tx1"/>
                </a:solidFill>
                <a:sym typeface="+mn-ea"/>
              </a:rPr>
              <a:t>？</a:t>
            </a:r>
            <a:endParaRPr lang="zh-CN" altLang="en-US">
              <a:solidFill>
                <a:schemeClr val="tx1"/>
              </a:solidFill>
              <a:sym typeface="+mn-ea"/>
            </a:endParaRPr>
          </a:p>
          <a:p>
            <a:r>
              <a:rPr lang="en-US" altLang="zh-CN">
                <a:solidFill>
                  <a:schemeClr val="tx1"/>
                </a:solidFill>
                <a:sym typeface="+mn-ea"/>
              </a:rPr>
              <a:t>3.How to ask for Tom’s specific opinions sincerely ? </a:t>
            </a:r>
            <a:endParaRPr lang="en-US" altLang="zh-CN">
              <a:solidFill>
                <a:schemeClr val="tx1"/>
              </a:solidFill>
              <a:latin typeface="+mn-lt"/>
              <a:ea typeface="+mn-ea"/>
            </a:endParaRPr>
          </a:p>
          <a:p>
            <a:r>
              <a:rPr lang="en-US" altLang="zh-CN">
                <a:solidFill>
                  <a:schemeClr val="tx1"/>
                </a:solidFill>
                <a:sym typeface="+mn-ea"/>
              </a:rPr>
              <a:t>4.How to present the body part logically</a:t>
            </a:r>
            <a:r>
              <a:rPr lang="zh-CN" altLang="en-US">
                <a:solidFill>
                  <a:schemeClr val="tx1"/>
                </a:solidFill>
                <a:sym typeface="+mn-ea"/>
              </a:rPr>
              <a:t>？</a:t>
            </a:r>
            <a:endParaRPr lang="en-US" altLang="zh-CN">
              <a:solidFill>
                <a:schemeClr val="tx1"/>
              </a:solidFill>
              <a:sym typeface="+mn-ea"/>
            </a:endParaRPr>
          </a:p>
          <a:p>
            <a:r>
              <a:rPr lang="en-US" altLang="zh-CN">
                <a:solidFill>
                  <a:schemeClr val="tx1"/>
                </a:solidFill>
                <a:latin typeface="+mn-lt"/>
                <a:ea typeface="+mn-ea"/>
              </a:rPr>
              <a:t>...</a:t>
            </a:r>
            <a:endParaRPr lang="en-US" altLang="zh-CN">
              <a:solidFill>
                <a:schemeClr val="tx1"/>
              </a:solidFill>
              <a:latin typeface="+mn-lt"/>
              <a:ea typeface="+mn-ea"/>
            </a:endParaRPr>
          </a:p>
          <a:p>
            <a:endParaRPr lang="en-US" altLang="zh-CN">
              <a:solidFill>
                <a:schemeClr val="tx1"/>
              </a:solidFill>
              <a:latin typeface="+mn-lt"/>
              <a:ea typeface="+mn-ea"/>
            </a:endParaRPr>
          </a:p>
        </p:txBody>
      </p:sp>
      <p:sp>
        <p:nvSpPr>
          <p:cNvPr id="5" name="文本框 4"/>
          <p:cNvSpPr txBox="1"/>
          <p:nvPr>
            <p:custDataLst>
              <p:tags r:id="rId1"/>
            </p:custDataLst>
          </p:nvPr>
        </p:nvSpPr>
        <p:spPr>
          <a:xfrm>
            <a:off x="71755" y="1249045"/>
            <a:ext cx="12120245" cy="681355"/>
          </a:xfrm>
          <a:prstGeom prst="rect">
            <a:avLst/>
          </a:prstGeom>
          <a:noFill/>
        </p:spPr>
        <p:txBody>
          <a:bodyPr wrap="square" rtlCol="0"/>
          <a:lstStyle/>
          <a:p>
            <a:pPr marL="571500" indent="-571500">
              <a:buFont typeface="Wingdings" panose="05000000000000000000" charset="0"/>
              <a:buChar char="l"/>
            </a:pPr>
            <a:r>
              <a:rPr lang="en-US" altLang="zh-CN" sz="3600" b="1" i="1">
                <a:solidFill>
                  <a:schemeClr val="tx1"/>
                </a:solidFill>
                <a:latin typeface="+mn-lt"/>
                <a:ea typeface="+mn-ea"/>
              </a:rPr>
              <a:t>What’s most challenging for you in this writing assignment? </a:t>
            </a:r>
            <a:endParaRPr lang="en-US" altLang="zh-CN" sz="3600" b="1" i="1">
              <a:solidFill>
                <a:schemeClr val="tx1"/>
              </a:solidFill>
              <a:latin typeface="+mn-lt"/>
              <a:ea typeface="+mn-ea"/>
            </a:endParaRPr>
          </a:p>
        </p:txBody>
      </p:sp>
      <p:sp>
        <p:nvSpPr>
          <p:cNvPr id="22" name="文本框 21"/>
          <p:cNvSpPr txBox="1"/>
          <p:nvPr>
            <p:custDataLst>
              <p:tags r:id="rId2"/>
            </p:custDataLst>
          </p:nvPr>
        </p:nvSpPr>
        <p:spPr>
          <a:xfrm>
            <a:off x="353695" y="24765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grpSp>
        <p:nvGrpSpPr>
          <p:cNvPr id="102" name="组合 101"/>
          <p:cNvGrpSpPr/>
          <p:nvPr>
            <p:custDataLst>
              <p:tags r:id="rId3"/>
            </p:custDataLst>
          </p:nvPr>
        </p:nvGrpSpPr>
        <p:grpSpPr>
          <a:xfrm rot="0">
            <a:off x="9558655" y="4266565"/>
            <a:ext cx="2723515" cy="2348865"/>
            <a:chOff x="2464" y="3258"/>
            <a:chExt cx="14454" cy="12572"/>
          </a:xfrm>
        </p:grpSpPr>
        <p:sp>
          <p:nvSpPr>
            <p:cNvPr id="103" name="任意多边形: 形状 11"/>
            <p:cNvSpPr/>
            <p:nvPr>
              <p:custDataLst>
                <p:tags r:id="rId4"/>
              </p:custDataLst>
            </p:nvPr>
          </p:nvSpPr>
          <p:spPr>
            <a:xfrm>
              <a:off x="11707" y="15197"/>
              <a:ext cx="2741" cy="573"/>
            </a:xfrm>
            <a:custGeom>
              <a:avLst/>
              <a:gdLst>
                <a:gd name="connsiteX0" fmla="*/ 1165783 w 1165782"/>
                <a:gd name="connsiteY0" fmla="*/ 57394 h 243531"/>
                <a:gd name="connsiteX1" fmla="*/ 978720 w 1165782"/>
                <a:gd name="connsiteY1" fmla="*/ 243532 h 243531"/>
                <a:gd name="connsiteX2" fmla="*/ 977417 w 1165782"/>
                <a:gd name="connsiteY2" fmla="*/ 242229 h 243531"/>
                <a:gd name="connsiteX3" fmla="*/ 976320 w 1165782"/>
                <a:gd name="connsiteY3" fmla="*/ 243326 h 243531"/>
                <a:gd name="connsiteX4" fmla="*/ 845212 w 1165782"/>
                <a:gd name="connsiteY4" fmla="*/ 112869 h 243531"/>
                <a:gd name="connsiteX5" fmla="*/ 713863 w 1165782"/>
                <a:gd name="connsiteY5" fmla="*/ 243532 h 243531"/>
                <a:gd name="connsiteX6" fmla="*/ 712526 w 1165782"/>
                <a:gd name="connsiteY6" fmla="*/ 242229 h 243531"/>
                <a:gd name="connsiteX7" fmla="*/ 711463 w 1165782"/>
                <a:gd name="connsiteY7" fmla="*/ 243326 h 243531"/>
                <a:gd name="connsiteX8" fmla="*/ 582343 w 1165782"/>
                <a:gd name="connsiteY8" fmla="*/ 114857 h 243531"/>
                <a:gd name="connsiteX9" fmla="*/ 452983 w 1165782"/>
                <a:gd name="connsiteY9" fmla="*/ 243532 h 243531"/>
                <a:gd name="connsiteX10" fmla="*/ 451680 w 1165782"/>
                <a:gd name="connsiteY10" fmla="*/ 242229 h 243531"/>
                <a:gd name="connsiteX11" fmla="*/ 450617 w 1165782"/>
                <a:gd name="connsiteY11" fmla="*/ 243326 h 243531"/>
                <a:gd name="connsiteX12" fmla="*/ 319474 w 1165782"/>
                <a:gd name="connsiteY12" fmla="*/ 112869 h 243531"/>
                <a:gd name="connsiteX13" fmla="*/ 188126 w 1165782"/>
                <a:gd name="connsiteY13" fmla="*/ 243532 h 243531"/>
                <a:gd name="connsiteX14" fmla="*/ 186823 w 1165782"/>
                <a:gd name="connsiteY14" fmla="*/ 242229 h 243531"/>
                <a:gd name="connsiteX15" fmla="*/ 185726 w 1165782"/>
                <a:gd name="connsiteY15" fmla="*/ 243326 h 243531"/>
                <a:gd name="connsiteX16" fmla="*/ 0 w 1165782"/>
                <a:gd name="connsiteY16" fmla="*/ 58526 h 243531"/>
                <a:gd name="connsiteX17" fmla="*/ 57291 w 1165782"/>
                <a:gd name="connsiteY17" fmla="*/ 1543 h 243531"/>
                <a:gd name="connsiteX18" fmla="*/ 186652 w 1165782"/>
                <a:gd name="connsiteY18" fmla="*/ 130251 h 243531"/>
                <a:gd name="connsiteX19" fmla="*/ 317520 w 1165782"/>
                <a:gd name="connsiteY19" fmla="*/ 0 h 243531"/>
                <a:gd name="connsiteX20" fmla="*/ 320606 w 1165782"/>
                <a:gd name="connsiteY20" fmla="*/ 3086 h 243531"/>
                <a:gd name="connsiteX21" fmla="*/ 322148 w 1165782"/>
                <a:gd name="connsiteY21" fmla="*/ 1543 h 243531"/>
                <a:gd name="connsiteX22" fmla="*/ 451509 w 1165782"/>
                <a:gd name="connsiteY22" fmla="*/ 130251 h 243531"/>
                <a:gd name="connsiteX23" fmla="*/ 582377 w 1165782"/>
                <a:gd name="connsiteY23" fmla="*/ 0 h 243531"/>
                <a:gd name="connsiteX24" fmla="*/ 640080 w 1165782"/>
                <a:gd name="connsiteY24" fmla="*/ 57394 h 243531"/>
                <a:gd name="connsiteX25" fmla="*/ 639600 w 1165782"/>
                <a:gd name="connsiteY25" fmla="*/ 57874 h 243531"/>
                <a:gd name="connsiteX26" fmla="*/ 712354 w 1165782"/>
                <a:gd name="connsiteY26" fmla="*/ 130251 h 243531"/>
                <a:gd name="connsiteX27" fmla="*/ 843223 w 1165782"/>
                <a:gd name="connsiteY27" fmla="*/ 0 h 243531"/>
                <a:gd name="connsiteX28" fmla="*/ 846308 w 1165782"/>
                <a:gd name="connsiteY28" fmla="*/ 3086 h 243531"/>
                <a:gd name="connsiteX29" fmla="*/ 847852 w 1165782"/>
                <a:gd name="connsiteY29" fmla="*/ 1543 h 243531"/>
                <a:gd name="connsiteX30" fmla="*/ 977212 w 1165782"/>
                <a:gd name="connsiteY30" fmla="*/ 130251 h 243531"/>
                <a:gd name="connsiteX31" fmla="*/ 1108114 w 1165782"/>
                <a:gd name="connsiteY31" fmla="*/ 0 h 24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65782" h="243531">
                  <a:moveTo>
                    <a:pt x="1165783" y="57394"/>
                  </a:moveTo>
                  <a:lnTo>
                    <a:pt x="978720" y="243532"/>
                  </a:lnTo>
                  <a:lnTo>
                    <a:pt x="977417" y="242229"/>
                  </a:lnTo>
                  <a:lnTo>
                    <a:pt x="976320" y="243326"/>
                  </a:lnTo>
                  <a:lnTo>
                    <a:pt x="845212" y="112869"/>
                  </a:lnTo>
                  <a:lnTo>
                    <a:pt x="713863" y="243532"/>
                  </a:lnTo>
                  <a:lnTo>
                    <a:pt x="712526" y="242229"/>
                  </a:lnTo>
                  <a:lnTo>
                    <a:pt x="711463" y="243326"/>
                  </a:lnTo>
                  <a:lnTo>
                    <a:pt x="582343" y="114857"/>
                  </a:lnTo>
                  <a:lnTo>
                    <a:pt x="452983" y="243532"/>
                  </a:lnTo>
                  <a:lnTo>
                    <a:pt x="451680" y="242229"/>
                  </a:lnTo>
                  <a:lnTo>
                    <a:pt x="450617" y="243326"/>
                  </a:lnTo>
                  <a:lnTo>
                    <a:pt x="319474" y="112869"/>
                  </a:lnTo>
                  <a:lnTo>
                    <a:pt x="188126" y="243532"/>
                  </a:lnTo>
                  <a:lnTo>
                    <a:pt x="186823" y="242229"/>
                  </a:lnTo>
                  <a:lnTo>
                    <a:pt x="185726" y="243326"/>
                  </a:lnTo>
                  <a:lnTo>
                    <a:pt x="0" y="58526"/>
                  </a:lnTo>
                  <a:lnTo>
                    <a:pt x="57291" y="1543"/>
                  </a:lnTo>
                  <a:lnTo>
                    <a:pt x="186652" y="130251"/>
                  </a:lnTo>
                  <a:lnTo>
                    <a:pt x="317520" y="0"/>
                  </a:lnTo>
                  <a:lnTo>
                    <a:pt x="320606" y="3086"/>
                  </a:lnTo>
                  <a:lnTo>
                    <a:pt x="322148" y="1543"/>
                  </a:lnTo>
                  <a:lnTo>
                    <a:pt x="451509" y="130251"/>
                  </a:lnTo>
                  <a:lnTo>
                    <a:pt x="582377" y="0"/>
                  </a:lnTo>
                  <a:lnTo>
                    <a:pt x="640080" y="57394"/>
                  </a:lnTo>
                  <a:lnTo>
                    <a:pt x="639600" y="57874"/>
                  </a:lnTo>
                  <a:lnTo>
                    <a:pt x="712354" y="130251"/>
                  </a:lnTo>
                  <a:lnTo>
                    <a:pt x="843223" y="0"/>
                  </a:lnTo>
                  <a:lnTo>
                    <a:pt x="846308" y="3086"/>
                  </a:lnTo>
                  <a:lnTo>
                    <a:pt x="847852" y="1543"/>
                  </a:lnTo>
                  <a:lnTo>
                    <a:pt x="977212" y="130251"/>
                  </a:lnTo>
                  <a:lnTo>
                    <a:pt x="1108114" y="0"/>
                  </a:lnTo>
                  <a:close/>
                </a:path>
              </a:pathLst>
            </a:custGeom>
            <a:solidFill>
              <a:schemeClr val="accent3"/>
            </a:solidFill>
            <a:ln w="3429" cap="flat">
              <a:noFill/>
              <a:prstDash val="solid"/>
              <a:miter/>
            </a:ln>
          </p:spPr>
          <p:txBody>
            <a:bodyPr rtlCol="0" anchor="ctr"/>
            <a:p>
              <a:endParaRPr lang="zh-CN" altLang="en-US">
                <a:cs typeface="思源黑体 Regular" panose="020B0500000000000000" charset="-122"/>
              </a:endParaRPr>
            </a:p>
          </p:txBody>
        </p:sp>
        <p:sp>
          <p:nvSpPr>
            <p:cNvPr id="104" name="任意多边形: 形状 16"/>
            <p:cNvSpPr/>
            <p:nvPr>
              <p:custDataLst>
                <p:tags r:id="rId5"/>
              </p:custDataLst>
            </p:nvPr>
          </p:nvSpPr>
          <p:spPr>
            <a:xfrm>
              <a:off x="11850" y="3802"/>
              <a:ext cx="5069" cy="5155"/>
            </a:xfrm>
            <a:custGeom>
              <a:avLst/>
              <a:gdLst>
                <a:gd name="connsiteX0" fmla="*/ 1991760 w 1994354"/>
                <a:gd name="connsiteY0" fmla="*/ 484629 h 2027849"/>
                <a:gd name="connsiteX1" fmla="*/ 1975680 w 1994354"/>
                <a:gd name="connsiteY1" fmla="*/ 490615 h 2027849"/>
                <a:gd name="connsiteX2" fmla="*/ 1964914 w 1994354"/>
                <a:gd name="connsiteY2" fmla="*/ 476410 h 2027849"/>
                <a:gd name="connsiteX3" fmla="*/ 1976332 w 1994354"/>
                <a:gd name="connsiteY3" fmla="*/ 462086 h 2027849"/>
                <a:gd name="connsiteX4" fmla="*/ 1980754 w 1994354"/>
                <a:gd name="connsiteY4" fmla="*/ 460944 h 2027849"/>
                <a:gd name="connsiteX5" fmla="*/ 1987269 w 1994354"/>
                <a:gd name="connsiteY5" fmla="*/ 462967 h 2027849"/>
                <a:gd name="connsiteX6" fmla="*/ 1989977 w 1994354"/>
                <a:gd name="connsiteY6" fmla="*/ 465847 h 2027849"/>
                <a:gd name="connsiteX7" fmla="*/ 1991760 w 1994354"/>
                <a:gd name="connsiteY7" fmla="*/ 484629 h 2027849"/>
                <a:gd name="connsiteX8" fmla="*/ 1670160 w 1994354"/>
                <a:gd name="connsiteY8" fmla="*/ 996885 h 2027849"/>
                <a:gd name="connsiteX9" fmla="*/ 1660183 w 1994354"/>
                <a:gd name="connsiteY9" fmla="*/ 978748 h 2027849"/>
                <a:gd name="connsiteX10" fmla="*/ 1678320 w 1994354"/>
                <a:gd name="connsiteY10" fmla="*/ 968784 h 2027849"/>
                <a:gd name="connsiteX11" fmla="*/ 1678697 w 1994354"/>
                <a:gd name="connsiteY11" fmla="*/ 968894 h 2027849"/>
                <a:gd name="connsiteX12" fmla="*/ 1688674 w 1994354"/>
                <a:gd name="connsiteY12" fmla="*/ 987031 h 2027849"/>
                <a:gd name="connsiteX13" fmla="*/ 1670537 w 1994354"/>
                <a:gd name="connsiteY13" fmla="*/ 996995 h 2027849"/>
                <a:gd name="connsiteX14" fmla="*/ 1670160 w 1994354"/>
                <a:gd name="connsiteY14" fmla="*/ 996885 h 2027849"/>
                <a:gd name="connsiteX15" fmla="*/ 1712194 w 1994354"/>
                <a:gd name="connsiteY15" fmla="*/ 862015 h 2027849"/>
                <a:gd name="connsiteX16" fmla="*/ 1702183 w 1994354"/>
                <a:gd name="connsiteY16" fmla="*/ 843662 h 2027849"/>
                <a:gd name="connsiteX17" fmla="*/ 1720526 w 1994354"/>
                <a:gd name="connsiteY17" fmla="*/ 833657 h 2027849"/>
                <a:gd name="connsiteX18" fmla="*/ 1730571 w 1994354"/>
                <a:gd name="connsiteY18" fmla="*/ 851925 h 2027849"/>
                <a:gd name="connsiteX19" fmla="*/ 1712194 w 1994354"/>
                <a:gd name="connsiteY19" fmla="*/ 862015 h 2027849"/>
                <a:gd name="connsiteX20" fmla="*/ 1756526 w 1994354"/>
                <a:gd name="connsiteY20" fmla="*/ 718790 h 2027849"/>
                <a:gd name="connsiteX21" fmla="*/ 1746789 w 1994354"/>
                <a:gd name="connsiteY21" fmla="*/ 700317 h 2027849"/>
                <a:gd name="connsiteX22" fmla="*/ 1764994 w 1994354"/>
                <a:gd name="connsiteY22" fmla="*/ 690490 h 2027849"/>
                <a:gd name="connsiteX23" fmla="*/ 1774903 w 1994354"/>
                <a:gd name="connsiteY23" fmla="*/ 708926 h 2027849"/>
                <a:gd name="connsiteX24" fmla="*/ 1756526 w 1994354"/>
                <a:gd name="connsiteY24" fmla="*/ 718790 h 2027849"/>
                <a:gd name="connsiteX25" fmla="*/ 1798046 w 1994354"/>
                <a:gd name="connsiteY25" fmla="*/ 583409 h 2027849"/>
                <a:gd name="connsiteX26" fmla="*/ 1788480 w 1994354"/>
                <a:gd name="connsiteY26" fmla="*/ 565097 h 2027849"/>
                <a:gd name="connsiteX27" fmla="*/ 1806789 w 1994354"/>
                <a:gd name="connsiteY27" fmla="*/ 555532 h 2027849"/>
                <a:gd name="connsiteX28" fmla="*/ 1807269 w 1994354"/>
                <a:gd name="connsiteY28" fmla="*/ 555689 h 2027849"/>
                <a:gd name="connsiteX29" fmla="*/ 1816834 w 1994354"/>
                <a:gd name="connsiteY29" fmla="*/ 574002 h 2027849"/>
                <a:gd name="connsiteX30" fmla="*/ 1798526 w 1994354"/>
                <a:gd name="connsiteY30" fmla="*/ 583567 h 2027849"/>
                <a:gd name="connsiteX31" fmla="*/ 1798046 w 1994354"/>
                <a:gd name="connsiteY31" fmla="*/ 583409 h 2027849"/>
                <a:gd name="connsiteX32" fmla="*/ 1839874 w 1994354"/>
                <a:gd name="connsiteY32" fmla="*/ 448499 h 2027849"/>
                <a:gd name="connsiteX33" fmla="*/ 1829897 w 1994354"/>
                <a:gd name="connsiteY33" fmla="*/ 433841 h 2027849"/>
                <a:gd name="connsiteX34" fmla="*/ 1841795 w 1994354"/>
                <a:gd name="connsiteY34" fmla="*/ 420038 h 2027849"/>
                <a:gd name="connsiteX35" fmla="*/ 1846389 w 1994354"/>
                <a:gd name="connsiteY35" fmla="*/ 419260 h 2027849"/>
                <a:gd name="connsiteX36" fmla="*/ 1851600 w 1994354"/>
                <a:gd name="connsiteY36" fmla="*/ 420878 h 2027849"/>
                <a:gd name="connsiteX37" fmla="*/ 1854960 w 1994354"/>
                <a:gd name="connsiteY37" fmla="*/ 424115 h 2027849"/>
                <a:gd name="connsiteX38" fmla="*/ 1857463 w 1994354"/>
                <a:gd name="connsiteY38" fmla="*/ 441648 h 2027849"/>
                <a:gd name="connsiteX39" fmla="*/ 1839874 w 1994354"/>
                <a:gd name="connsiteY39" fmla="*/ 448499 h 2027849"/>
                <a:gd name="connsiteX40" fmla="*/ 1542446 w 1994354"/>
                <a:gd name="connsiteY40" fmla="*/ 1408602 h 2027849"/>
                <a:gd name="connsiteX41" fmla="*/ 1552149 w 1994354"/>
                <a:gd name="connsiteY41" fmla="*/ 1427033 h 2027849"/>
                <a:gd name="connsiteX42" fmla="*/ 1533566 w 1994354"/>
                <a:gd name="connsiteY42" fmla="*/ 1436610 h 2027849"/>
                <a:gd name="connsiteX43" fmla="*/ 1523966 w 1994354"/>
                <a:gd name="connsiteY43" fmla="*/ 1418095 h 2027849"/>
                <a:gd name="connsiteX44" fmla="*/ 1542446 w 1994354"/>
                <a:gd name="connsiteY44" fmla="*/ 1408602 h 2027849"/>
                <a:gd name="connsiteX45" fmla="*/ 1705269 w 1994354"/>
                <a:gd name="connsiteY45" fmla="*/ 406742 h 2027849"/>
                <a:gd name="connsiteX46" fmla="*/ 1694640 w 1994354"/>
                <a:gd name="connsiteY46" fmla="*/ 392424 h 2027849"/>
                <a:gd name="connsiteX47" fmla="*/ 1706229 w 1994354"/>
                <a:gd name="connsiteY47" fmla="*/ 378199 h 2027849"/>
                <a:gd name="connsiteX48" fmla="*/ 1710720 w 1994354"/>
                <a:gd name="connsiteY48" fmla="*/ 377171 h 2027849"/>
                <a:gd name="connsiteX49" fmla="*/ 1717234 w 1994354"/>
                <a:gd name="connsiteY49" fmla="*/ 379193 h 2027849"/>
                <a:gd name="connsiteX50" fmla="*/ 1720286 w 1994354"/>
                <a:gd name="connsiteY50" fmla="*/ 382643 h 2027849"/>
                <a:gd name="connsiteX51" fmla="*/ 1721520 w 1994354"/>
                <a:gd name="connsiteY51" fmla="*/ 400920 h 2027849"/>
                <a:gd name="connsiteX52" fmla="*/ 1705269 w 1994354"/>
                <a:gd name="connsiteY52" fmla="*/ 406742 h 2027849"/>
                <a:gd name="connsiteX53" fmla="*/ 1135269 w 1994354"/>
                <a:gd name="connsiteY53" fmla="*/ 1765992 h 2027849"/>
                <a:gd name="connsiteX54" fmla="*/ 1125326 w 1994354"/>
                <a:gd name="connsiteY54" fmla="*/ 1747920 h 2027849"/>
                <a:gd name="connsiteX55" fmla="*/ 1143394 w 1994354"/>
                <a:gd name="connsiteY55" fmla="*/ 1737988 h 2027849"/>
                <a:gd name="connsiteX56" fmla="*/ 1143703 w 1994354"/>
                <a:gd name="connsiteY56" fmla="*/ 1738077 h 2027849"/>
                <a:gd name="connsiteX57" fmla="*/ 1153886 w 1994354"/>
                <a:gd name="connsiteY57" fmla="*/ 1756015 h 2027849"/>
                <a:gd name="connsiteX58" fmla="*/ 1135955 w 1994354"/>
                <a:gd name="connsiteY58" fmla="*/ 1766195 h 2027849"/>
                <a:gd name="connsiteX59" fmla="*/ 1135269 w 1994354"/>
                <a:gd name="connsiteY59" fmla="*/ 1765992 h 2027849"/>
                <a:gd name="connsiteX60" fmla="*/ 1527943 w 1994354"/>
                <a:gd name="connsiteY60" fmla="*/ 499615 h 2027849"/>
                <a:gd name="connsiteX61" fmla="*/ 1518275 w 1994354"/>
                <a:gd name="connsiteY61" fmla="*/ 481365 h 2027849"/>
                <a:gd name="connsiteX62" fmla="*/ 1536514 w 1994354"/>
                <a:gd name="connsiteY62" fmla="*/ 471703 h 2027849"/>
                <a:gd name="connsiteX63" fmla="*/ 1536720 w 1994354"/>
                <a:gd name="connsiteY63" fmla="*/ 471761 h 2027849"/>
                <a:gd name="connsiteX64" fmla="*/ 1546663 w 1994354"/>
                <a:gd name="connsiteY64" fmla="*/ 489861 h 2027849"/>
                <a:gd name="connsiteX65" fmla="*/ 1528560 w 1994354"/>
                <a:gd name="connsiteY65" fmla="*/ 499814 h 2027849"/>
                <a:gd name="connsiteX66" fmla="*/ 1527943 w 1994354"/>
                <a:gd name="connsiteY66" fmla="*/ 499615 h 2027849"/>
                <a:gd name="connsiteX67" fmla="*/ 1569326 w 1994354"/>
                <a:gd name="connsiteY67" fmla="*/ 364553 h 2027849"/>
                <a:gd name="connsiteX68" fmla="*/ 1559554 w 1994354"/>
                <a:gd name="connsiteY68" fmla="*/ 349053 h 2027849"/>
                <a:gd name="connsiteX69" fmla="*/ 1571692 w 1994354"/>
                <a:gd name="connsiteY69" fmla="*/ 336124 h 2027849"/>
                <a:gd name="connsiteX70" fmla="*/ 1576354 w 1994354"/>
                <a:gd name="connsiteY70" fmla="*/ 335489 h 2027849"/>
                <a:gd name="connsiteX71" fmla="*/ 1581566 w 1994354"/>
                <a:gd name="connsiteY71" fmla="*/ 337108 h 2027849"/>
                <a:gd name="connsiteX72" fmla="*/ 1585269 w 1994354"/>
                <a:gd name="connsiteY72" fmla="*/ 340931 h 2027849"/>
                <a:gd name="connsiteX73" fmla="*/ 1586571 w 1994354"/>
                <a:gd name="connsiteY73" fmla="*/ 358536 h 2027849"/>
                <a:gd name="connsiteX74" fmla="*/ 1569326 w 1994354"/>
                <a:gd name="connsiteY74" fmla="*/ 364553 h 2027849"/>
                <a:gd name="connsiteX75" fmla="*/ 1450594 w 1994354"/>
                <a:gd name="connsiteY75" fmla="*/ 749925 h 2027849"/>
                <a:gd name="connsiteX76" fmla="*/ 1460160 w 1994354"/>
                <a:gd name="connsiteY76" fmla="*/ 768569 h 2027849"/>
                <a:gd name="connsiteX77" fmla="*/ 1441406 w 1994354"/>
                <a:gd name="connsiteY77" fmla="*/ 778015 h 2027849"/>
                <a:gd name="connsiteX78" fmla="*/ 1431943 w 1994354"/>
                <a:gd name="connsiteY78" fmla="*/ 759371 h 2027849"/>
                <a:gd name="connsiteX79" fmla="*/ 1450594 w 1994354"/>
                <a:gd name="connsiteY79" fmla="*/ 749915 h 2027849"/>
                <a:gd name="connsiteX80" fmla="*/ 1494617 w 1994354"/>
                <a:gd name="connsiteY80" fmla="*/ 606611 h 2027849"/>
                <a:gd name="connsiteX81" fmla="*/ 1504697 w 1994354"/>
                <a:gd name="connsiteY81" fmla="*/ 625032 h 2027849"/>
                <a:gd name="connsiteX82" fmla="*/ 1486251 w 1994354"/>
                <a:gd name="connsiteY82" fmla="*/ 634937 h 2027849"/>
                <a:gd name="connsiteX83" fmla="*/ 1476137 w 1994354"/>
                <a:gd name="connsiteY83" fmla="*/ 616660 h 2027849"/>
                <a:gd name="connsiteX84" fmla="*/ 1494446 w 1994354"/>
                <a:gd name="connsiteY84" fmla="*/ 606559 h 2027849"/>
                <a:gd name="connsiteX85" fmla="*/ 1494617 w 1994354"/>
                <a:gd name="connsiteY85" fmla="*/ 606614 h 2027849"/>
                <a:gd name="connsiteX86" fmla="*/ 1408594 w 1994354"/>
                <a:gd name="connsiteY86" fmla="*/ 885100 h 2027849"/>
                <a:gd name="connsiteX87" fmla="*/ 1418332 w 1994354"/>
                <a:gd name="connsiteY87" fmla="*/ 903371 h 2027849"/>
                <a:gd name="connsiteX88" fmla="*/ 1400057 w 1994354"/>
                <a:gd name="connsiteY88" fmla="*/ 913108 h 2027849"/>
                <a:gd name="connsiteX89" fmla="*/ 1399611 w 1994354"/>
                <a:gd name="connsiteY89" fmla="*/ 912964 h 2027849"/>
                <a:gd name="connsiteX90" fmla="*/ 1389771 w 1994354"/>
                <a:gd name="connsiteY90" fmla="*/ 894751 h 2027849"/>
                <a:gd name="connsiteX91" fmla="*/ 1407977 w 1994354"/>
                <a:gd name="connsiteY91" fmla="*/ 884904 h 2027849"/>
                <a:gd name="connsiteX92" fmla="*/ 1408594 w 1994354"/>
                <a:gd name="connsiteY92" fmla="*/ 885103 h 2027849"/>
                <a:gd name="connsiteX93" fmla="*/ 1185943 w 1994354"/>
                <a:gd name="connsiteY93" fmla="*/ 1602844 h 2027849"/>
                <a:gd name="connsiteX94" fmla="*/ 1195646 w 1994354"/>
                <a:gd name="connsiteY94" fmla="*/ 1621413 h 2027849"/>
                <a:gd name="connsiteX95" fmla="*/ 1177063 w 1994354"/>
                <a:gd name="connsiteY95" fmla="*/ 1631105 h 2027849"/>
                <a:gd name="connsiteX96" fmla="*/ 1176823 w 1994354"/>
                <a:gd name="connsiteY96" fmla="*/ 1631027 h 2027849"/>
                <a:gd name="connsiteX97" fmla="*/ 1167600 w 1994354"/>
                <a:gd name="connsiteY97" fmla="*/ 1612214 h 2027849"/>
                <a:gd name="connsiteX98" fmla="*/ 1185943 w 1994354"/>
                <a:gd name="connsiteY98" fmla="*/ 1602847 h 2027849"/>
                <a:gd name="connsiteX99" fmla="*/ 1229966 w 1994354"/>
                <a:gd name="connsiteY99" fmla="*/ 1459626 h 2027849"/>
                <a:gd name="connsiteX100" fmla="*/ 1240080 w 1994354"/>
                <a:gd name="connsiteY100" fmla="*/ 1478020 h 2027849"/>
                <a:gd name="connsiteX101" fmla="*/ 1221635 w 1994354"/>
                <a:gd name="connsiteY101" fmla="*/ 1487904 h 2027849"/>
                <a:gd name="connsiteX102" fmla="*/ 1211623 w 1994354"/>
                <a:gd name="connsiteY102" fmla="*/ 1469627 h 2027849"/>
                <a:gd name="connsiteX103" fmla="*/ 1229966 w 1994354"/>
                <a:gd name="connsiteY103" fmla="*/ 1459629 h 2027849"/>
                <a:gd name="connsiteX104" fmla="*/ 1263429 w 1994354"/>
                <a:gd name="connsiteY104" fmla="*/ 1352801 h 2027849"/>
                <a:gd name="connsiteX105" fmla="*/ 1253589 w 1994354"/>
                <a:gd name="connsiteY105" fmla="*/ 1334417 h 2027849"/>
                <a:gd name="connsiteX106" fmla="*/ 1271897 w 1994354"/>
                <a:gd name="connsiteY106" fmla="*/ 1324656 h 2027849"/>
                <a:gd name="connsiteX107" fmla="*/ 1271966 w 1994354"/>
                <a:gd name="connsiteY107" fmla="*/ 1324677 h 2027849"/>
                <a:gd name="connsiteX108" fmla="*/ 1281977 w 1994354"/>
                <a:gd name="connsiteY108" fmla="*/ 1343013 h 2027849"/>
                <a:gd name="connsiteX109" fmla="*/ 1263429 w 1994354"/>
                <a:gd name="connsiteY109" fmla="*/ 1352805 h 2027849"/>
                <a:gd name="connsiteX110" fmla="*/ 1348046 w 1994354"/>
                <a:gd name="connsiteY110" fmla="*/ 1029960 h 2027849"/>
                <a:gd name="connsiteX111" fmla="*/ 1366389 w 1994354"/>
                <a:gd name="connsiteY111" fmla="*/ 1019969 h 2027849"/>
                <a:gd name="connsiteX112" fmla="*/ 1376469 w 1994354"/>
                <a:gd name="connsiteY112" fmla="*/ 1038254 h 2027849"/>
                <a:gd name="connsiteX113" fmla="*/ 1358194 w 1994354"/>
                <a:gd name="connsiteY113" fmla="*/ 1048344 h 2027849"/>
                <a:gd name="connsiteX114" fmla="*/ 1357989 w 1994354"/>
                <a:gd name="connsiteY114" fmla="*/ 1048283 h 2027849"/>
                <a:gd name="connsiteX115" fmla="*/ 1348046 w 1994354"/>
                <a:gd name="connsiteY115" fmla="*/ 1029964 h 2027849"/>
                <a:gd name="connsiteX116" fmla="*/ 1305052 w 1994354"/>
                <a:gd name="connsiteY116" fmla="*/ 1217630 h 2027849"/>
                <a:gd name="connsiteX117" fmla="*/ 1295589 w 1994354"/>
                <a:gd name="connsiteY117" fmla="*/ 1199010 h 2027849"/>
                <a:gd name="connsiteX118" fmla="*/ 1314206 w 1994354"/>
                <a:gd name="connsiteY118" fmla="*/ 1189543 h 2027849"/>
                <a:gd name="connsiteX119" fmla="*/ 1323669 w 1994354"/>
                <a:gd name="connsiteY119" fmla="*/ 1208167 h 2027849"/>
                <a:gd name="connsiteX120" fmla="*/ 1305052 w 1994354"/>
                <a:gd name="connsiteY120" fmla="*/ 1217633 h 2027849"/>
                <a:gd name="connsiteX121" fmla="*/ 1434549 w 1994354"/>
                <a:gd name="connsiteY121" fmla="*/ 322752 h 2027849"/>
                <a:gd name="connsiteX122" fmla="*/ 1424400 w 1994354"/>
                <a:gd name="connsiteY122" fmla="*/ 308229 h 2027849"/>
                <a:gd name="connsiteX123" fmla="*/ 1436126 w 1994354"/>
                <a:gd name="connsiteY123" fmla="*/ 294278 h 2027849"/>
                <a:gd name="connsiteX124" fmla="*/ 1440686 w 1994354"/>
                <a:gd name="connsiteY124" fmla="*/ 293400 h 2027849"/>
                <a:gd name="connsiteX125" fmla="*/ 1445897 w 1994354"/>
                <a:gd name="connsiteY125" fmla="*/ 295019 h 2027849"/>
                <a:gd name="connsiteX126" fmla="*/ 1449394 w 1994354"/>
                <a:gd name="connsiteY126" fmla="*/ 298193 h 2027849"/>
                <a:gd name="connsiteX127" fmla="*/ 1451726 w 1994354"/>
                <a:gd name="connsiteY127" fmla="*/ 316310 h 2027849"/>
                <a:gd name="connsiteX128" fmla="*/ 1434549 w 1994354"/>
                <a:gd name="connsiteY128" fmla="*/ 322756 h 2027849"/>
                <a:gd name="connsiteX129" fmla="*/ 1401463 w 1994354"/>
                <a:gd name="connsiteY129" fmla="*/ 429796 h 2027849"/>
                <a:gd name="connsiteX130" fmla="*/ 1411372 w 1994354"/>
                <a:gd name="connsiteY130" fmla="*/ 447919 h 2027849"/>
                <a:gd name="connsiteX131" fmla="*/ 1393234 w 1994354"/>
                <a:gd name="connsiteY131" fmla="*/ 457828 h 2027849"/>
                <a:gd name="connsiteX132" fmla="*/ 1392857 w 1994354"/>
                <a:gd name="connsiteY132" fmla="*/ 457708 h 2027849"/>
                <a:gd name="connsiteX133" fmla="*/ 1382846 w 1994354"/>
                <a:gd name="connsiteY133" fmla="*/ 439649 h 2027849"/>
                <a:gd name="connsiteX134" fmla="*/ 1400880 w 1994354"/>
                <a:gd name="connsiteY134" fmla="*/ 429621 h 2027849"/>
                <a:gd name="connsiteX135" fmla="*/ 1401463 w 1994354"/>
                <a:gd name="connsiteY135" fmla="*/ 429799 h 2027849"/>
                <a:gd name="connsiteX136" fmla="*/ 1008686 w 1994354"/>
                <a:gd name="connsiteY136" fmla="*/ 1696173 h 2027849"/>
                <a:gd name="connsiteX137" fmla="*/ 1018080 w 1994354"/>
                <a:gd name="connsiteY137" fmla="*/ 1714540 h 2027849"/>
                <a:gd name="connsiteX138" fmla="*/ 999703 w 1994354"/>
                <a:gd name="connsiteY138" fmla="*/ 1723917 h 2027849"/>
                <a:gd name="connsiteX139" fmla="*/ 990275 w 1994354"/>
                <a:gd name="connsiteY139" fmla="*/ 1705698 h 2027849"/>
                <a:gd name="connsiteX140" fmla="*/ 1008411 w 1994354"/>
                <a:gd name="connsiteY140" fmla="*/ 1696084 h 2027849"/>
                <a:gd name="connsiteX141" fmla="*/ 1008686 w 1994354"/>
                <a:gd name="connsiteY141" fmla="*/ 1696176 h 2027849"/>
                <a:gd name="connsiteX142" fmla="*/ 1299874 w 1994354"/>
                <a:gd name="connsiteY142" fmla="*/ 280968 h 2027849"/>
                <a:gd name="connsiteX143" fmla="*/ 1289143 w 1994354"/>
                <a:gd name="connsiteY143" fmla="*/ 267429 h 2027849"/>
                <a:gd name="connsiteX144" fmla="*/ 1299257 w 1994354"/>
                <a:gd name="connsiteY144" fmla="*/ 252782 h 2027849"/>
                <a:gd name="connsiteX145" fmla="*/ 1305017 w 1994354"/>
                <a:gd name="connsiteY145" fmla="*/ 251311 h 2027849"/>
                <a:gd name="connsiteX146" fmla="*/ 1311532 w 1994354"/>
                <a:gd name="connsiteY146" fmla="*/ 253334 h 2027849"/>
                <a:gd name="connsiteX147" fmla="*/ 1315132 w 1994354"/>
                <a:gd name="connsiteY147" fmla="*/ 257236 h 2027849"/>
                <a:gd name="connsiteX148" fmla="*/ 1316057 w 1994354"/>
                <a:gd name="connsiteY148" fmla="*/ 275003 h 2027849"/>
                <a:gd name="connsiteX149" fmla="*/ 1299874 w 1994354"/>
                <a:gd name="connsiteY149" fmla="*/ 280972 h 2027849"/>
                <a:gd name="connsiteX150" fmla="*/ 729771 w 1994354"/>
                <a:gd name="connsiteY150" fmla="*/ 1640191 h 2027849"/>
                <a:gd name="connsiteX151" fmla="*/ 719657 w 1994354"/>
                <a:gd name="connsiteY151" fmla="*/ 1622212 h 2027849"/>
                <a:gd name="connsiteX152" fmla="*/ 737623 w 1994354"/>
                <a:gd name="connsiteY152" fmla="*/ 1612101 h 2027849"/>
                <a:gd name="connsiteX153" fmla="*/ 738172 w 1994354"/>
                <a:gd name="connsiteY153" fmla="*/ 1612262 h 2027849"/>
                <a:gd name="connsiteX154" fmla="*/ 748148 w 1994354"/>
                <a:gd name="connsiteY154" fmla="*/ 1630314 h 2027849"/>
                <a:gd name="connsiteX155" fmla="*/ 730115 w 1994354"/>
                <a:gd name="connsiteY155" fmla="*/ 1640294 h 2027849"/>
                <a:gd name="connsiteX156" fmla="*/ 729771 w 1994354"/>
                <a:gd name="connsiteY156" fmla="*/ 1640195 h 2027849"/>
                <a:gd name="connsiteX157" fmla="*/ 994354 w 1994354"/>
                <a:gd name="connsiteY157" fmla="*/ 787235 h 2027849"/>
                <a:gd name="connsiteX158" fmla="*/ 984617 w 1994354"/>
                <a:gd name="connsiteY158" fmla="*/ 768977 h 2027849"/>
                <a:gd name="connsiteX159" fmla="*/ 1002857 w 1994354"/>
                <a:gd name="connsiteY159" fmla="*/ 759223 h 2027849"/>
                <a:gd name="connsiteX160" fmla="*/ 1012869 w 1994354"/>
                <a:gd name="connsiteY160" fmla="*/ 777336 h 2027849"/>
                <a:gd name="connsiteX161" fmla="*/ 994766 w 1994354"/>
                <a:gd name="connsiteY161" fmla="*/ 787365 h 2027849"/>
                <a:gd name="connsiteX162" fmla="*/ 994354 w 1994354"/>
                <a:gd name="connsiteY162" fmla="*/ 787238 h 2027849"/>
                <a:gd name="connsiteX163" fmla="*/ 1122823 w 1994354"/>
                <a:gd name="connsiteY163" fmla="*/ 373934 h 2027849"/>
                <a:gd name="connsiteX164" fmla="*/ 1112571 w 1994354"/>
                <a:gd name="connsiteY164" fmla="*/ 355982 h 2027849"/>
                <a:gd name="connsiteX165" fmla="*/ 1130537 w 1994354"/>
                <a:gd name="connsiteY165" fmla="*/ 345744 h 2027849"/>
                <a:gd name="connsiteX166" fmla="*/ 1130880 w 1994354"/>
                <a:gd name="connsiteY166" fmla="*/ 345844 h 2027849"/>
                <a:gd name="connsiteX167" fmla="*/ 1140892 w 1994354"/>
                <a:gd name="connsiteY167" fmla="*/ 363919 h 2027849"/>
                <a:gd name="connsiteX168" fmla="*/ 1122823 w 1994354"/>
                <a:gd name="connsiteY168" fmla="*/ 373937 h 2027849"/>
                <a:gd name="connsiteX169" fmla="*/ 1163966 w 1994354"/>
                <a:gd name="connsiteY169" fmla="*/ 238817 h 2027849"/>
                <a:gd name="connsiteX170" fmla="*/ 1154091 w 1994354"/>
                <a:gd name="connsiteY170" fmla="*/ 223416 h 2027849"/>
                <a:gd name="connsiteX171" fmla="*/ 1166023 w 1994354"/>
                <a:gd name="connsiteY171" fmla="*/ 210357 h 2027849"/>
                <a:gd name="connsiteX172" fmla="*/ 1170652 w 1994354"/>
                <a:gd name="connsiteY172" fmla="*/ 209630 h 2027849"/>
                <a:gd name="connsiteX173" fmla="*/ 1175863 w 1994354"/>
                <a:gd name="connsiteY173" fmla="*/ 211248 h 2027849"/>
                <a:gd name="connsiteX174" fmla="*/ 1179669 w 1994354"/>
                <a:gd name="connsiteY174" fmla="*/ 215020 h 2027849"/>
                <a:gd name="connsiteX175" fmla="*/ 1181212 w 1994354"/>
                <a:gd name="connsiteY175" fmla="*/ 232618 h 2027849"/>
                <a:gd name="connsiteX176" fmla="*/ 1163966 w 1994354"/>
                <a:gd name="connsiteY176" fmla="*/ 238821 h 2027849"/>
                <a:gd name="connsiteX177" fmla="*/ 1089120 w 1994354"/>
                <a:gd name="connsiteY177" fmla="*/ 480813 h 2027849"/>
                <a:gd name="connsiteX178" fmla="*/ 1099166 w 1994354"/>
                <a:gd name="connsiteY178" fmla="*/ 499221 h 2027849"/>
                <a:gd name="connsiteX179" fmla="*/ 1080754 w 1994354"/>
                <a:gd name="connsiteY179" fmla="*/ 509143 h 2027849"/>
                <a:gd name="connsiteX180" fmla="*/ 1070469 w 1994354"/>
                <a:gd name="connsiteY180" fmla="*/ 490965 h 2027849"/>
                <a:gd name="connsiteX181" fmla="*/ 1088640 w 1994354"/>
                <a:gd name="connsiteY181" fmla="*/ 480676 h 2027849"/>
                <a:gd name="connsiteX182" fmla="*/ 1089120 w 1994354"/>
                <a:gd name="connsiteY182" fmla="*/ 480816 h 2027849"/>
                <a:gd name="connsiteX183" fmla="*/ 1045166 w 1994354"/>
                <a:gd name="connsiteY183" fmla="*/ 624127 h 2027849"/>
                <a:gd name="connsiteX184" fmla="*/ 1054526 w 1994354"/>
                <a:gd name="connsiteY184" fmla="*/ 642813 h 2027849"/>
                <a:gd name="connsiteX185" fmla="*/ 1035840 w 1994354"/>
                <a:gd name="connsiteY185" fmla="*/ 652183 h 2027849"/>
                <a:gd name="connsiteX186" fmla="*/ 1026480 w 1994354"/>
                <a:gd name="connsiteY186" fmla="*/ 633497 h 2027849"/>
                <a:gd name="connsiteX187" fmla="*/ 1045166 w 1994354"/>
                <a:gd name="connsiteY187" fmla="*/ 624134 h 2027849"/>
                <a:gd name="connsiteX188" fmla="*/ 952012 w 1994354"/>
                <a:gd name="connsiteY188" fmla="*/ 922330 h 2027849"/>
                <a:gd name="connsiteX189" fmla="*/ 942446 w 1994354"/>
                <a:gd name="connsiteY189" fmla="*/ 903775 h 2027849"/>
                <a:gd name="connsiteX190" fmla="*/ 960994 w 1994354"/>
                <a:gd name="connsiteY190" fmla="*/ 894203 h 2027849"/>
                <a:gd name="connsiteX191" fmla="*/ 961372 w 1994354"/>
                <a:gd name="connsiteY191" fmla="*/ 894329 h 2027849"/>
                <a:gd name="connsiteX192" fmla="*/ 970697 w 1994354"/>
                <a:gd name="connsiteY192" fmla="*/ 913012 h 2027849"/>
                <a:gd name="connsiteX193" fmla="*/ 952012 w 1994354"/>
                <a:gd name="connsiteY193" fmla="*/ 922337 h 2027849"/>
                <a:gd name="connsiteX194" fmla="*/ 899554 w 1994354"/>
                <a:gd name="connsiteY194" fmla="*/ 1091829 h 2027849"/>
                <a:gd name="connsiteX195" fmla="*/ 889817 w 1994354"/>
                <a:gd name="connsiteY195" fmla="*/ 1073342 h 2027849"/>
                <a:gd name="connsiteX196" fmla="*/ 908332 w 1994354"/>
                <a:gd name="connsiteY196" fmla="*/ 1063619 h 2027849"/>
                <a:gd name="connsiteX197" fmla="*/ 908709 w 1994354"/>
                <a:gd name="connsiteY197" fmla="*/ 1063745 h 2027849"/>
                <a:gd name="connsiteX198" fmla="*/ 918172 w 1994354"/>
                <a:gd name="connsiteY198" fmla="*/ 1082369 h 2027849"/>
                <a:gd name="connsiteX199" fmla="*/ 899554 w 1994354"/>
                <a:gd name="connsiteY199" fmla="*/ 1091836 h 2027849"/>
                <a:gd name="connsiteX200" fmla="*/ 866709 w 1994354"/>
                <a:gd name="connsiteY200" fmla="*/ 1198955 h 2027849"/>
                <a:gd name="connsiteX201" fmla="*/ 876343 w 1994354"/>
                <a:gd name="connsiteY201" fmla="*/ 1217441 h 2027849"/>
                <a:gd name="connsiteX202" fmla="*/ 857692 w 1994354"/>
                <a:gd name="connsiteY202" fmla="*/ 1226922 h 2027849"/>
                <a:gd name="connsiteX203" fmla="*/ 847886 w 1994354"/>
                <a:gd name="connsiteY203" fmla="*/ 1208603 h 2027849"/>
                <a:gd name="connsiteX204" fmla="*/ 866194 w 1994354"/>
                <a:gd name="connsiteY204" fmla="*/ 1198800 h 2027849"/>
                <a:gd name="connsiteX205" fmla="*/ 866709 w 1994354"/>
                <a:gd name="connsiteY205" fmla="*/ 1198961 h 2027849"/>
                <a:gd name="connsiteX206" fmla="*/ 806194 w 1994354"/>
                <a:gd name="connsiteY206" fmla="*/ 1343640 h 2027849"/>
                <a:gd name="connsiteX207" fmla="*/ 824640 w 1994354"/>
                <a:gd name="connsiteY207" fmla="*/ 1333872 h 2027849"/>
                <a:gd name="connsiteX208" fmla="*/ 834480 w 1994354"/>
                <a:gd name="connsiteY208" fmla="*/ 1352387 h 2027849"/>
                <a:gd name="connsiteX209" fmla="*/ 815966 w 1994354"/>
                <a:gd name="connsiteY209" fmla="*/ 1362052 h 2027849"/>
                <a:gd name="connsiteX210" fmla="*/ 806194 w 1994354"/>
                <a:gd name="connsiteY210" fmla="*/ 1343651 h 2027849"/>
                <a:gd name="connsiteX211" fmla="*/ 771429 w 1994354"/>
                <a:gd name="connsiteY211" fmla="*/ 1505256 h 2027849"/>
                <a:gd name="connsiteX212" fmla="*/ 761760 w 1994354"/>
                <a:gd name="connsiteY212" fmla="*/ 1486673 h 2027849"/>
                <a:gd name="connsiteX213" fmla="*/ 780343 w 1994354"/>
                <a:gd name="connsiteY213" fmla="*/ 1477005 h 2027849"/>
                <a:gd name="connsiteX214" fmla="*/ 790012 w 1994354"/>
                <a:gd name="connsiteY214" fmla="*/ 1495595 h 2027849"/>
                <a:gd name="connsiteX215" fmla="*/ 771429 w 1994354"/>
                <a:gd name="connsiteY215" fmla="*/ 1505267 h 2027849"/>
                <a:gd name="connsiteX216" fmla="*/ 1028709 w 1994354"/>
                <a:gd name="connsiteY216" fmla="*/ 196835 h 2027849"/>
                <a:gd name="connsiteX217" fmla="*/ 1018834 w 1994354"/>
                <a:gd name="connsiteY217" fmla="*/ 182675 h 2027849"/>
                <a:gd name="connsiteX218" fmla="*/ 1030457 w 1994354"/>
                <a:gd name="connsiteY218" fmla="*/ 168508 h 2027849"/>
                <a:gd name="connsiteX219" fmla="*/ 1034983 w 1994354"/>
                <a:gd name="connsiteY219" fmla="*/ 167534 h 2027849"/>
                <a:gd name="connsiteX220" fmla="*/ 1041532 w 1994354"/>
                <a:gd name="connsiteY220" fmla="*/ 169557 h 2027849"/>
                <a:gd name="connsiteX221" fmla="*/ 1044480 w 1994354"/>
                <a:gd name="connsiteY221" fmla="*/ 173030 h 2027849"/>
                <a:gd name="connsiteX222" fmla="*/ 1045646 w 1994354"/>
                <a:gd name="connsiteY222" fmla="*/ 191308 h 2027849"/>
                <a:gd name="connsiteX223" fmla="*/ 1028709 w 1994354"/>
                <a:gd name="connsiteY223" fmla="*/ 196845 h 2027849"/>
                <a:gd name="connsiteX224" fmla="*/ 724012 w 1994354"/>
                <a:gd name="connsiteY224" fmla="*/ 703368 h 2027849"/>
                <a:gd name="connsiteX225" fmla="*/ 714034 w 1994354"/>
                <a:gd name="connsiteY225" fmla="*/ 685245 h 2027849"/>
                <a:gd name="connsiteX226" fmla="*/ 732137 w 1994354"/>
                <a:gd name="connsiteY226" fmla="*/ 675254 h 2027849"/>
                <a:gd name="connsiteX227" fmla="*/ 732514 w 1994354"/>
                <a:gd name="connsiteY227" fmla="*/ 675367 h 2027849"/>
                <a:gd name="connsiteX228" fmla="*/ 742492 w 1994354"/>
                <a:gd name="connsiteY228" fmla="*/ 693490 h 2027849"/>
                <a:gd name="connsiteX229" fmla="*/ 724389 w 1994354"/>
                <a:gd name="connsiteY229" fmla="*/ 703481 h 2027849"/>
                <a:gd name="connsiteX230" fmla="*/ 724012 w 1994354"/>
                <a:gd name="connsiteY230" fmla="*/ 703368 h 2027849"/>
                <a:gd name="connsiteX231" fmla="*/ 800469 w 1994354"/>
                <a:gd name="connsiteY231" fmla="*/ 406848 h 2027849"/>
                <a:gd name="connsiteX232" fmla="*/ 818880 w 1994354"/>
                <a:gd name="connsiteY232" fmla="*/ 396984 h 2027849"/>
                <a:gd name="connsiteX233" fmla="*/ 828754 w 1994354"/>
                <a:gd name="connsiteY233" fmla="*/ 415475 h 2027849"/>
                <a:gd name="connsiteX234" fmla="*/ 810275 w 1994354"/>
                <a:gd name="connsiteY234" fmla="*/ 425243 h 2027849"/>
                <a:gd name="connsiteX235" fmla="*/ 800469 w 1994354"/>
                <a:gd name="connsiteY235" fmla="*/ 406848 h 2027849"/>
                <a:gd name="connsiteX236" fmla="*/ 765909 w 1994354"/>
                <a:gd name="connsiteY236" fmla="*/ 568451 h 2027849"/>
                <a:gd name="connsiteX237" fmla="*/ 756034 w 1994354"/>
                <a:gd name="connsiteY237" fmla="*/ 550025 h 2027849"/>
                <a:gd name="connsiteX238" fmla="*/ 774446 w 1994354"/>
                <a:gd name="connsiteY238" fmla="*/ 540155 h 2027849"/>
                <a:gd name="connsiteX239" fmla="*/ 784354 w 1994354"/>
                <a:gd name="connsiteY239" fmla="*/ 558508 h 2027849"/>
                <a:gd name="connsiteX240" fmla="*/ 765909 w 1994354"/>
                <a:gd name="connsiteY240" fmla="*/ 568451 h 2027849"/>
                <a:gd name="connsiteX241" fmla="*/ 852034 w 1994354"/>
                <a:gd name="connsiteY241" fmla="*/ 289931 h 2027849"/>
                <a:gd name="connsiteX242" fmla="*/ 842400 w 1994354"/>
                <a:gd name="connsiteY242" fmla="*/ 271649 h 2027849"/>
                <a:gd name="connsiteX243" fmla="*/ 860709 w 1994354"/>
                <a:gd name="connsiteY243" fmla="*/ 262025 h 2027849"/>
                <a:gd name="connsiteX244" fmla="*/ 860983 w 1994354"/>
                <a:gd name="connsiteY244" fmla="*/ 262118 h 2027849"/>
                <a:gd name="connsiteX245" fmla="*/ 870617 w 1994354"/>
                <a:gd name="connsiteY245" fmla="*/ 280399 h 2027849"/>
                <a:gd name="connsiteX246" fmla="*/ 852308 w 1994354"/>
                <a:gd name="connsiteY246" fmla="*/ 290023 h 2027849"/>
                <a:gd name="connsiteX247" fmla="*/ 852034 w 1994354"/>
                <a:gd name="connsiteY247" fmla="*/ 289931 h 2027849"/>
                <a:gd name="connsiteX248" fmla="*/ 894549 w 1994354"/>
                <a:gd name="connsiteY248" fmla="*/ 155219 h 2027849"/>
                <a:gd name="connsiteX249" fmla="*/ 883646 w 1994354"/>
                <a:gd name="connsiteY249" fmla="*/ 141103 h 2027849"/>
                <a:gd name="connsiteX250" fmla="*/ 893589 w 1994354"/>
                <a:gd name="connsiteY250" fmla="*/ 127022 h 2027849"/>
                <a:gd name="connsiteX251" fmla="*/ 899314 w 1994354"/>
                <a:gd name="connsiteY251" fmla="*/ 125455 h 2027849"/>
                <a:gd name="connsiteX252" fmla="*/ 905863 w 1994354"/>
                <a:gd name="connsiteY252" fmla="*/ 127481 h 2027849"/>
                <a:gd name="connsiteX253" fmla="*/ 909532 w 1994354"/>
                <a:gd name="connsiteY253" fmla="*/ 131335 h 2027849"/>
                <a:gd name="connsiteX254" fmla="*/ 911006 w 1994354"/>
                <a:gd name="connsiteY254" fmla="*/ 148454 h 2027849"/>
                <a:gd name="connsiteX255" fmla="*/ 894549 w 1994354"/>
                <a:gd name="connsiteY255" fmla="*/ 155219 h 2027849"/>
                <a:gd name="connsiteX256" fmla="*/ 758674 w 1994354"/>
                <a:gd name="connsiteY256" fmla="*/ 113078 h 2027849"/>
                <a:gd name="connsiteX257" fmla="*/ 748594 w 1994354"/>
                <a:gd name="connsiteY257" fmla="*/ 98503 h 2027849"/>
                <a:gd name="connsiteX258" fmla="*/ 760389 w 1994354"/>
                <a:gd name="connsiteY258" fmla="*/ 84611 h 2027849"/>
                <a:gd name="connsiteX259" fmla="*/ 764949 w 1994354"/>
                <a:gd name="connsiteY259" fmla="*/ 83774 h 2027849"/>
                <a:gd name="connsiteX260" fmla="*/ 770194 w 1994354"/>
                <a:gd name="connsiteY260" fmla="*/ 85392 h 2027849"/>
                <a:gd name="connsiteX261" fmla="*/ 773623 w 1994354"/>
                <a:gd name="connsiteY261" fmla="*/ 88595 h 2027849"/>
                <a:gd name="connsiteX262" fmla="*/ 775817 w 1994354"/>
                <a:gd name="connsiteY262" fmla="*/ 106697 h 2027849"/>
                <a:gd name="connsiteX263" fmla="*/ 758674 w 1994354"/>
                <a:gd name="connsiteY263" fmla="*/ 113078 h 2027849"/>
                <a:gd name="connsiteX264" fmla="*/ 725554 w 1994354"/>
                <a:gd name="connsiteY264" fmla="*/ 220108 h 2027849"/>
                <a:gd name="connsiteX265" fmla="*/ 735189 w 1994354"/>
                <a:gd name="connsiteY265" fmla="*/ 238379 h 2027849"/>
                <a:gd name="connsiteX266" fmla="*/ 716914 w 1994354"/>
                <a:gd name="connsiteY266" fmla="*/ 248023 h 2027849"/>
                <a:gd name="connsiteX267" fmla="*/ 707246 w 1994354"/>
                <a:gd name="connsiteY267" fmla="*/ 229879 h 2027849"/>
                <a:gd name="connsiteX268" fmla="*/ 725451 w 1994354"/>
                <a:gd name="connsiteY268" fmla="*/ 220080 h 2027849"/>
                <a:gd name="connsiteX269" fmla="*/ 725554 w 1994354"/>
                <a:gd name="connsiteY269" fmla="*/ 220108 h 2027849"/>
                <a:gd name="connsiteX270" fmla="*/ 332777 w 1994354"/>
                <a:gd name="connsiteY270" fmla="*/ 1486495 h 2027849"/>
                <a:gd name="connsiteX271" fmla="*/ 342240 w 1994354"/>
                <a:gd name="connsiteY271" fmla="*/ 1504821 h 2027849"/>
                <a:gd name="connsiteX272" fmla="*/ 323897 w 1994354"/>
                <a:gd name="connsiteY272" fmla="*/ 1514277 h 2027849"/>
                <a:gd name="connsiteX273" fmla="*/ 314400 w 1994354"/>
                <a:gd name="connsiteY273" fmla="*/ 1496119 h 2027849"/>
                <a:gd name="connsiteX274" fmla="*/ 332571 w 1994354"/>
                <a:gd name="connsiteY274" fmla="*/ 1486433 h 2027849"/>
                <a:gd name="connsiteX275" fmla="*/ 332777 w 1994354"/>
                <a:gd name="connsiteY275" fmla="*/ 1486495 h 2027849"/>
                <a:gd name="connsiteX276" fmla="*/ 624000 w 1994354"/>
                <a:gd name="connsiteY276" fmla="*/ 71301 h 2027849"/>
                <a:gd name="connsiteX277" fmla="*/ 613337 w 1994354"/>
                <a:gd name="connsiteY277" fmla="*/ 57031 h 2027849"/>
                <a:gd name="connsiteX278" fmla="*/ 624823 w 1994354"/>
                <a:gd name="connsiteY278" fmla="*/ 42761 h 2027849"/>
                <a:gd name="connsiteX279" fmla="*/ 629280 w 1994354"/>
                <a:gd name="connsiteY279" fmla="*/ 41685 h 2027849"/>
                <a:gd name="connsiteX280" fmla="*/ 635829 w 1994354"/>
                <a:gd name="connsiteY280" fmla="*/ 43711 h 2027849"/>
                <a:gd name="connsiteX281" fmla="*/ 638880 w 1994354"/>
                <a:gd name="connsiteY281" fmla="*/ 47140 h 2027849"/>
                <a:gd name="connsiteX282" fmla="*/ 640217 w 1994354"/>
                <a:gd name="connsiteY282" fmla="*/ 65407 h 2027849"/>
                <a:gd name="connsiteX283" fmla="*/ 624000 w 1994354"/>
                <a:gd name="connsiteY283" fmla="*/ 71301 h 2027849"/>
                <a:gd name="connsiteX284" fmla="*/ 185692 w 1994354"/>
                <a:gd name="connsiteY284" fmla="*/ 1017909 h 2027849"/>
                <a:gd name="connsiteX285" fmla="*/ 171909 w 1994354"/>
                <a:gd name="connsiteY285" fmla="*/ 1005984 h 2027849"/>
                <a:gd name="connsiteX286" fmla="*/ 170332 w 1994354"/>
                <a:gd name="connsiteY286" fmla="*/ 1000242 h 2027849"/>
                <a:gd name="connsiteX287" fmla="*/ 171532 w 1994354"/>
                <a:gd name="connsiteY287" fmla="*/ 996329 h 2027849"/>
                <a:gd name="connsiteX288" fmla="*/ 176160 w 1994354"/>
                <a:gd name="connsiteY288" fmla="*/ 992647 h 2027849"/>
                <a:gd name="connsiteX289" fmla="*/ 194332 w 1994354"/>
                <a:gd name="connsiteY289" fmla="*/ 990802 h 2027849"/>
                <a:gd name="connsiteX290" fmla="*/ 200674 w 1994354"/>
                <a:gd name="connsiteY290" fmla="*/ 1007421 h 2027849"/>
                <a:gd name="connsiteX291" fmla="*/ 185692 w 1994354"/>
                <a:gd name="connsiteY291" fmla="*/ 1017909 h 2027849"/>
                <a:gd name="connsiteX292" fmla="*/ 408720 w 1994354"/>
                <a:gd name="connsiteY292" fmla="*/ 300134 h 2027849"/>
                <a:gd name="connsiteX293" fmla="*/ 394663 w 1994354"/>
                <a:gd name="connsiteY293" fmla="*/ 288443 h 2027849"/>
                <a:gd name="connsiteX294" fmla="*/ 392880 w 1994354"/>
                <a:gd name="connsiteY294" fmla="*/ 282895 h 2027849"/>
                <a:gd name="connsiteX295" fmla="*/ 394080 w 1994354"/>
                <a:gd name="connsiteY295" fmla="*/ 278983 h 2027849"/>
                <a:gd name="connsiteX296" fmla="*/ 398606 w 1994354"/>
                <a:gd name="connsiteY296" fmla="*/ 275009 h 2027849"/>
                <a:gd name="connsiteX297" fmla="*/ 416674 w 1994354"/>
                <a:gd name="connsiteY297" fmla="*/ 272805 h 2027849"/>
                <a:gd name="connsiteX298" fmla="*/ 423291 w 1994354"/>
                <a:gd name="connsiteY298" fmla="*/ 289852 h 2027849"/>
                <a:gd name="connsiteX299" fmla="*/ 408720 w 1994354"/>
                <a:gd name="connsiteY299" fmla="*/ 300134 h 2027849"/>
                <a:gd name="connsiteX300" fmla="*/ 451029 w 1994354"/>
                <a:gd name="connsiteY300" fmla="*/ 164973 h 2027849"/>
                <a:gd name="connsiteX301" fmla="*/ 436526 w 1994354"/>
                <a:gd name="connsiteY301" fmla="*/ 153000 h 2027849"/>
                <a:gd name="connsiteX302" fmla="*/ 434949 w 1994354"/>
                <a:gd name="connsiteY302" fmla="*/ 147251 h 2027849"/>
                <a:gd name="connsiteX303" fmla="*/ 436183 w 1994354"/>
                <a:gd name="connsiteY303" fmla="*/ 143339 h 2027849"/>
                <a:gd name="connsiteX304" fmla="*/ 440743 w 1994354"/>
                <a:gd name="connsiteY304" fmla="*/ 139656 h 2027849"/>
                <a:gd name="connsiteX305" fmla="*/ 458949 w 1994354"/>
                <a:gd name="connsiteY305" fmla="*/ 137784 h 2027849"/>
                <a:gd name="connsiteX306" fmla="*/ 463680 w 1994354"/>
                <a:gd name="connsiteY306" fmla="*/ 158030 h 2027849"/>
                <a:gd name="connsiteX307" fmla="*/ 451029 w 1994354"/>
                <a:gd name="connsiteY307" fmla="*/ 164973 h 2027849"/>
                <a:gd name="connsiteX308" fmla="*/ 491280 w 1994354"/>
                <a:gd name="connsiteY308" fmla="*/ 29863 h 2027849"/>
                <a:gd name="connsiteX309" fmla="*/ 478697 w 1994354"/>
                <a:gd name="connsiteY309" fmla="*/ 18868 h 2027849"/>
                <a:gd name="connsiteX310" fmla="*/ 477017 w 1994354"/>
                <a:gd name="connsiteY310" fmla="*/ 11606 h 2027849"/>
                <a:gd name="connsiteX311" fmla="*/ 477840 w 1994354"/>
                <a:gd name="connsiteY311" fmla="*/ 8997 h 2027849"/>
                <a:gd name="connsiteX312" fmla="*/ 494949 w 1994354"/>
                <a:gd name="connsiteY312" fmla="*/ 4 h 2027849"/>
                <a:gd name="connsiteX313" fmla="*/ 500160 w 1994354"/>
                <a:gd name="connsiteY313" fmla="*/ 1622 h 2027849"/>
                <a:gd name="connsiteX314" fmla="*/ 503931 w 1994354"/>
                <a:gd name="connsiteY314" fmla="*/ 5421 h 2027849"/>
                <a:gd name="connsiteX315" fmla="*/ 506366 w 1994354"/>
                <a:gd name="connsiteY315" fmla="*/ 21353 h 2027849"/>
                <a:gd name="connsiteX316" fmla="*/ 491280 w 1994354"/>
                <a:gd name="connsiteY316" fmla="*/ 29863 h 2027849"/>
                <a:gd name="connsiteX317" fmla="*/ 372720 w 1994354"/>
                <a:gd name="connsiteY317" fmla="*/ 416133 h 2027849"/>
                <a:gd name="connsiteX318" fmla="*/ 377314 w 1994354"/>
                <a:gd name="connsiteY318" fmla="*/ 436337 h 2027849"/>
                <a:gd name="connsiteX319" fmla="*/ 363737 w 1994354"/>
                <a:gd name="connsiteY319" fmla="*/ 443133 h 2027849"/>
                <a:gd name="connsiteX320" fmla="*/ 350297 w 1994354"/>
                <a:gd name="connsiteY320" fmla="*/ 431609 h 2027849"/>
                <a:gd name="connsiteX321" fmla="*/ 348754 w 1994354"/>
                <a:gd name="connsiteY321" fmla="*/ 425061 h 2027849"/>
                <a:gd name="connsiteX322" fmla="*/ 349577 w 1994354"/>
                <a:gd name="connsiteY322" fmla="*/ 422452 h 2027849"/>
                <a:gd name="connsiteX323" fmla="*/ 354514 w 1994354"/>
                <a:gd name="connsiteY323" fmla="*/ 417844 h 2027849"/>
                <a:gd name="connsiteX324" fmla="*/ 372720 w 1994354"/>
                <a:gd name="connsiteY324" fmla="*/ 416133 h 2027849"/>
                <a:gd name="connsiteX325" fmla="*/ 330617 w 1994354"/>
                <a:gd name="connsiteY325" fmla="*/ 551150 h 2027849"/>
                <a:gd name="connsiteX326" fmla="*/ 335177 w 1994354"/>
                <a:gd name="connsiteY326" fmla="*/ 571461 h 2027849"/>
                <a:gd name="connsiteX327" fmla="*/ 314880 w 1994354"/>
                <a:gd name="connsiteY327" fmla="*/ 576034 h 2027849"/>
                <a:gd name="connsiteX328" fmla="*/ 308297 w 1994354"/>
                <a:gd name="connsiteY328" fmla="*/ 566410 h 2027849"/>
                <a:gd name="connsiteX329" fmla="*/ 306686 w 1994354"/>
                <a:gd name="connsiteY329" fmla="*/ 560702 h 2027849"/>
                <a:gd name="connsiteX330" fmla="*/ 307886 w 1994354"/>
                <a:gd name="connsiteY330" fmla="*/ 556790 h 2027849"/>
                <a:gd name="connsiteX331" fmla="*/ 312480 w 1994354"/>
                <a:gd name="connsiteY331" fmla="*/ 553046 h 2027849"/>
                <a:gd name="connsiteX332" fmla="*/ 330617 w 1994354"/>
                <a:gd name="connsiteY332" fmla="*/ 551150 h 2027849"/>
                <a:gd name="connsiteX333" fmla="*/ 288411 w 1994354"/>
                <a:gd name="connsiteY333" fmla="*/ 686054 h 2027849"/>
                <a:gd name="connsiteX334" fmla="*/ 293760 w 1994354"/>
                <a:gd name="connsiteY334" fmla="*/ 706097 h 2027849"/>
                <a:gd name="connsiteX335" fmla="*/ 280594 w 1994354"/>
                <a:gd name="connsiteY335" fmla="*/ 713407 h 2027849"/>
                <a:gd name="connsiteX336" fmla="*/ 266468 w 1994354"/>
                <a:gd name="connsiteY336" fmla="*/ 701850 h 2027849"/>
                <a:gd name="connsiteX337" fmla="*/ 264617 w 1994354"/>
                <a:gd name="connsiteY337" fmla="*/ 696347 h 2027849"/>
                <a:gd name="connsiteX338" fmla="*/ 265817 w 1994354"/>
                <a:gd name="connsiteY338" fmla="*/ 692435 h 2027849"/>
                <a:gd name="connsiteX339" fmla="*/ 270308 w 1994354"/>
                <a:gd name="connsiteY339" fmla="*/ 688416 h 2027849"/>
                <a:gd name="connsiteX340" fmla="*/ 288411 w 1994354"/>
                <a:gd name="connsiteY340" fmla="*/ 686054 h 2027849"/>
                <a:gd name="connsiteX341" fmla="*/ 236366 w 1994354"/>
                <a:gd name="connsiteY341" fmla="*/ 855868 h 2027849"/>
                <a:gd name="connsiteX342" fmla="*/ 240891 w 1994354"/>
                <a:gd name="connsiteY342" fmla="*/ 876072 h 2027849"/>
                <a:gd name="connsiteX343" fmla="*/ 227966 w 1994354"/>
                <a:gd name="connsiteY343" fmla="*/ 882857 h 2027849"/>
                <a:gd name="connsiteX344" fmla="*/ 213909 w 1994354"/>
                <a:gd name="connsiteY344" fmla="*/ 871200 h 2027849"/>
                <a:gd name="connsiteX345" fmla="*/ 212400 w 1994354"/>
                <a:gd name="connsiteY345" fmla="*/ 864614 h 2027849"/>
                <a:gd name="connsiteX346" fmla="*/ 213223 w 1994354"/>
                <a:gd name="connsiteY346" fmla="*/ 862005 h 2027849"/>
                <a:gd name="connsiteX347" fmla="*/ 218194 w 1994354"/>
                <a:gd name="connsiteY347" fmla="*/ 857448 h 2027849"/>
                <a:gd name="connsiteX348" fmla="*/ 236366 w 1994354"/>
                <a:gd name="connsiteY348" fmla="*/ 855868 h 2027849"/>
                <a:gd name="connsiteX349" fmla="*/ 152057 w 1994354"/>
                <a:gd name="connsiteY349" fmla="*/ 1125789 h 2027849"/>
                <a:gd name="connsiteX350" fmla="*/ 158640 w 1994354"/>
                <a:gd name="connsiteY350" fmla="*/ 1142843 h 2027849"/>
                <a:gd name="connsiteX351" fmla="*/ 144137 w 1994354"/>
                <a:gd name="connsiteY351" fmla="*/ 1153097 h 2027849"/>
                <a:gd name="connsiteX352" fmla="*/ 130046 w 1994354"/>
                <a:gd name="connsiteY352" fmla="*/ 1141440 h 2027849"/>
                <a:gd name="connsiteX353" fmla="*/ 128263 w 1994354"/>
                <a:gd name="connsiteY353" fmla="*/ 1135886 h 2027849"/>
                <a:gd name="connsiteX354" fmla="*/ 129463 w 1994354"/>
                <a:gd name="connsiteY354" fmla="*/ 1131974 h 2027849"/>
                <a:gd name="connsiteX355" fmla="*/ 133955 w 1994354"/>
                <a:gd name="connsiteY355" fmla="*/ 1128000 h 2027849"/>
                <a:gd name="connsiteX356" fmla="*/ 152057 w 1994354"/>
                <a:gd name="connsiteY356" fmla="*/ 1125789 h 2027849"/>
                <a:gd name="connsiteX357" fmla="*/ 107520 w 1994354"/>
                <a:gd name="connsiteY357" fmla="*/ 1268709 h 2027849"/>
                <a:gd name="connsiteX358" fmla="*/ 114308 w 1994354"/>
                <a:gd name="connsiteY358" fmla="*/ 1285817 h 2027849"/>
                <a:gd name="connsiteX359" fmla="*/ 99120 w 1994354"/>
                <a:gd name="connsiteY359" fmla="*/ 1296103 h 2027849"/>
                <a:gd name="connsiteX360" fmla="*/ 85680 w 1994354"/>
                <a:gd name="connsiteY360" fmla="*/ 1284604 h 2027849"/>
                <a:gd name="connsiteX361" fmla="*/ 84137 w 1994354"/>
                <a:gd name="connsiteY361" fmla="*/ 1278045 h 2027849"/>
                <a:gd name="connsiteX362" fmla="*/ 84960 w 1994354"/>
                <a:gd name="connsiteY362" fmla="*/ 1275439 h 2027849"/>
                <a:gd name="connsiteX363" fmla="*/ 89897 w 1994354"/>
                <a:gd name="connsiteY363" fmla="*/ 1270831 h 2027849"/>
                <a:gd name="connsiteX364" fmla="*/ 107520 w 1994354"/>
                <a:gd name="connsiteY364" fmla="*/ 1268709 h 2027849"/>
                <a:gd name="connsiteX365" fmla="*/ 66034 w 1994354"/>
                <a:gd name="connsiteY365" fmla="*/ 1404138 h 2027849"/>
                <a:gd name="connsiteX366" fmla="*/ 70800 w 1994354"/>
                <a:gd name="connsiteY366" fmla="*/ 1424383 h 2027849"/>
                <a:gd name="connsiteX367" fmla="*/ 58251 w 1994354"/>
                <a:gd name="connsiteY367" fmla="*/ 1431357 h 2027849"/>
                <a:gd name="connsiteX368" fmla="*/ 43680 w 1994354"/>
                <a:gd name="connsiteY368" fmla="*/ 1419419 h 2027849"/>
                <a:gd name="connsiteX369" fmla="*/ 42069 w 1994354"/>
                <a:gd name="connsiteY369" fmla="*/ 1413710 h 2027849"/>
                <a:gd name="connsiteX370" fmla="*/ 43269 w 1994354"/>
                <a:gd name="connsiteY370" fmla="*/ 1409798 h 2027849"/>
                <a:gd name="connsiteX371" fmla="*/ 47863 w 1994354"/>
                <a:gd name="connsiteY371" fmla="*/ 1406047 h 2027849"/>
                <a:gd name="connsiteX372" fmla="*/ 66034 w 1994354"/>
                <a:gd name="connsiteY372" fmla="*/ 1404120 h 2027849"/>
                <a:gd name="connsiteX373" fmla="*/ 24343 w 1994354"/>
                <a:gd name="connsiteY373" fmla="*/ 1539477 h 2027849"/>
                <a:gd name="connsiteX374" fmla="*/ 30206 w 1994354"/>
                <a:gd name="connsiteY374" fmla="*/ 1556812 h 2027849"/>
                <a:gd name="connsiteX375" fmla="*/ 13166 w 1994354"/>
                <a:gd name="connsiteY375" fmla="*/ 1566278 h 2027849"/>
                <a:gd name="connsiteX376" fmla="*/ 1852 w 1994354"/>
                <a:gd name="connsiteY376" fmla="*/ 1554857 h 2027849"/>
                <a:gd name="connsiteX377" fmla="*/ 0 w 1994354"/>
                <a:gd name="connsiteY377" fmla="*/ 1549355 h 2027849"/>
                <a:gd name="connsiteX378" fmla="*/ 1200 w 1994354"/>
                <a:gd name="connsiteY378" fmla="*/ 1545443 h 2027849"/>
                <a:gd name="connsiteX379" fmla="*/ 5692 w 1994354"/>
                <a:gd name="connsiteY379" fmla="*/ 1541421 h 2027849"/>
                <a:gd name="connsiteX380" fmla="*/ 24343 w 1994354"/>
                <a:gd name="connsiteY380" fmla="*/ 1539460 h 2027849"/>
                <a:gd name="connsiteX381" fmla="*/ 155897 w 1994354"/>
                <a:gd name="connsiteY381" fmla="*/ 1579526 h 2027849"/>
                <a:gd name="connsiteX382" fmla="*/ 165189 w 1994354"/>
                <a:gd name="connsiteY382" fmla="*/ 1598414 h 2027849"/>
                <a:gd name="connsiteX383" fmla="*/ 146880 w 1994354"/>
                <a:gd name="connsiteY383" fmla="*/ 1607880 h 2027849"/>
                <a:gd name="connsiteX384" fmla="*/ 137451 w 1994354"/>
                <a:gd name="connsiteY384" fmla="*/ 1589219 h 2027849"/>
                <a:gd name="connsiteX385" fmla="*/ 155897 w 1994354"/>
                <a:gd name="connsiteY385" fmla="*/ 1579509 h 2027849"/>
                <a:gd name="connsiteX386" fmla="*/ 317314 w 1994354"/>
                <a:gd name="connsiteY386" fmla="*/ 1059326 h 2027849"/>
                <a:gd name="connsiteX387" fmla="*/ 307509 w 1994354"/>
                <a:gd name="connsiteY387" fmla="*/ 1041021 h 2027849"/>
                <a:gd name="connsiteX388" fmla="*/ 307509 w 1994354"/>
                <a:gd name="connsiteY388" fmla="*/ 1041017 h 2027849"/>
                <a:gd name="connsiteX389" fmla="*/ 325749 w 1994354"/>
                <a:gd name="connsiteY389" fmla="*/ 1031325 h 2027849"/>
                <a:gd name="connsiteX390" fmla="*/ 335451 w 1994354"/>
                <a:gd name="connsiteY390" fmla="*/ 1049582 h 2027849"/>
                <a:gd name="connsiteX391" fmla="*/ 317314 w 1994354"/>
                <a:gd name="connsiteY391" fmla="*/ 1059309 h 2027849"/>
                <a:gd name="connsiteX392" fmla="*/ 590606 w 1994354"/>
                <a:gd name="connsiteY392" fmla="*/ 178252 h 2027849"/>
                <a:gd name="connsiteX393" fmla="*/ 600206 w 1994354"/>
                <a:gd name="connsiteY393" fmla="*/ 196214 h 2027849"/>
                <a:gd name="connsiteX394" fmla="*/ 600069 w 1994354"/>
                <a:gd name="connsiteY394" fmla="*/ 196629 h 2027849"/>
                <a:gd name="connsiteX395" fmla="*/ 581726 w 1994354"/>
                <a:gd name="connsiteY395" fmla="*/ 206112 h 2027849"/>
                <a:gd name="connsiteX396" fmla="*/ 572229 w 1994354"/>
                <a:gd name="connsiteY396" fmla="*/ 187756 h 2027849"/>
                <a:gd name="connsiteX397" fmla="*/ 590229 w 1994354"/>
                <a:gd name="connsiteY397" fmla="*/ 178097 h 2027849"/>
                <a:gd name="connsiteX398" fmla="*/ 590606 w 1994354"/>
                <a:gd name="connsiteY398" fmla="*/ 178221 h 2027849"/>
                <a:gd name="connsiteX399" fmla="*/ 513737 w 1994354"/>
                <a:gd name="connsiteY399" fmla="*/ 474857 h 2027849"/>
                <a:gd name="connsiteX400" fmla="*/ 495291 w 1994354"/>
                <a:gd name="connsiteY400" fmla="*/ 484159 h 2027849"/>
                <a:gd name="connsiteX401" fmla="*/ 486000 w 1994354"/>
                <a:gd name="connsiteY401" fmla="*/ 465710 h 2027849"/>
                <a:gd name="connsiteX402" fmla="*/ 504308 w 1994354"/>
                <a:gd name="connsiteY402" fmla="*/ 456367 h 2027849"/>
                <a:gd name="connsiteX403" fmla="*/ 513737 w 1994354"/>
                <a:gd name="connsiteY403" fmla="*/ 474840 h 2027849"/>
                <a:gd name="connsiteX404" fmla="*/ 548503 w 1994354"/>
                <a:gd name="connsiteY404" fmla="*/ 313115 h 2027849"/>
                <a:gd name="connsiteX405" fmla="*/ 558583 w 1994354"/>
                <a:gd name="connsiteY405" fmla="*/ 331416 h 2027849"/>
                <a:gd name="connsiteX406" fmla="*/ 540275 w 1994354"/>
                <a:gd name="connsiteY406" fmla="*/ 341493 h 2027849"/>
                <a:gd name="connsiteX407" fmla="*/ 530194 w 1994354"/>
                <a:gd name="connsiteY407" fmla="*/ 323191 h 2027849"/>
                <a:gd name="connsiteX408" fmla="*/ 530229 w 1994354"/>
                <a:gd name="connsiteY408" fmla="*/ 323095 h 2027849"/>
                <a:gd name="connsiteX409" fmla="*/ 548434 w 1994354"/>
                <a:gd name="connsiteY409" fmla="*/ 313080 h 2027849"/>
                <a:gd name="connsiteX410" fmla="*/ 548503 w 1994354"/>
                <a:gd name="connsiteY410" fmla="*/ 313097 h 2027849"/>
                <a:gd name="connsiteX411" fmla="*/ 462069 w 1994354"/>
                <a:gd name="connsiteY411" fmla="*/ 591473 h 2027849"/>
                <a:gd name="connsiteX412" fmla="*/ 472012 w 1994354"/>
                <a:gd name="connsiteY412" fmla="*/ 609641 h 2027849"/>
                <a:gd name="connsiteX413" fmla="*/ 453840 w 1994354"/>
                <a:gd name="connsiteY413" fmla="*/ 619570 h 2027849"/>
                <a:gd name="connsiteX414" fmla="*/ 443897 w 1994354"/>
                <a:gd name="connsiteY414" fmla="*/ 601416 h 2027849"/>
                <a:gd name="connsiteX415" fmla="*/ 461589 w 1994354"/>
                <a:gd name="connsiteY415" fmla="*/ 591312 h 2027849"/>
                <a:gd name="connsiteX416" fmla="*/ 462069 w 1994354"/>
                <a:gd name="connsiteY416" fmla="*/ 591456 h 2027849"/>
                <a:gd name="connsiteX417" fmla="*/ 402034 w 1994354"/>
                <a:gd name="connsiteY417" fmla="*/ 736368 h 2027849"/>
                <a:gd name="connsiteX418" fmla="*/ 420172 w 1994354"/>
                <a:gd name="connsiteY418" fmla="*/ 726487 h 2027849"/>
                <a:gd name="connsiteX419" fmla="*/ 430046 w 1994354"/>
                <a:gd name="connsiteY419" fmla="*/ 744631 h 2027849"/>
                <a:gd name="connsiteX420" fmla="*/ 429977 w 1994354"/>
                <a:gd name="connsiteY420" fmla="*/ 744902 h 2027849"/>
                <a:gd name="connsiteX421" fmla="*/ 411737 w 1994354"/>
                <a:gd name="connsiteY421" fmla="*/ 754598 h 2027849"/>
                <a:gd name="connsiteX422" fmla="*/ 402034 w 1994354"/>
                <a:gd name="connsiteY422" fmla="*/ 736351 h 2027849"/>
                <a:gd name="connsiteX423" fmla="*/ 359349 w 1994354"/>
                <a:gd name="connsiteY423" fmla="*/ 924271 h 2027849"/>
                <a:gd name="connsiteX424" fmla="*/ 349063 w 1994354"/>
                <a:gd name="connsiteY424" fmla="*/ 906093 h 2027849"/>
                <a:gd name="connsiteX425" fmla="*/ 367234 w 1994354"/>
                <a:gd name="connsiteY425" fmla="*/ 895804 h 2027849"/>
                <a:gd name="connsiteX426" fmla="*/ 377520 w 1994354"/>
                <a:gd name="connsiteY426" fmla="*/ 913982 h 2027849"/>
                <a:gd name="connsiteX427" fmla="*/ 377486 w 1994354"/>
                <a:gd name="connsiteY427" fmla="*/ 914129 h 2027849"/>
                <a:gd name="connsiteX428" fmla="*/ 359417 w 1994354"/>
                <a:gd name="connsiteY428" fmla="*/ 924271 h 2027849"/>
                <a:gd name="connsiteX429" fmla="*/ 359349 w 1994354"/>
                <a:gd name="connsiteY429" fmla="*/ 924254 h 2027849"/>
                <a:gd name="connsiteX430" fmla="*/ 283749 w 1994354"/>
                <a:gd name="connsiteY430" fmla="*/ 1166095 h 2027849"/>
                <a:gd name="connsiteX431" fmla="*/ 293931 w 1994354"/>
                <a:gd name="connsiteY431" fmla="*/ 1184284 h 2027849"/>
                <a:gd name="connsiteX432" fmla="*/ 275760 w 1994354"/>
                <a:gd name="connsiteY432" fmla="*/ 1194477 h 2027849"/>
                <a:gd name="connsiteX433" fmla="*/ 265543 w 1994354"/>
                <a:gd name="connsiteY433" fmla="*/ 1176285 h 2027849"/>
                <a:gd name="connsiteX434" fmla="*/ 265577 w 1994354"/>
                <a:gd name="connsiteY434" fmla="*/ 1176223 h 2027849"/>
                <a:gd name="connsiteX435" fmla="*/ 283611 w 1994354"/>
                <a:gd name="connsiteY435" fmla="*/ 1166040 h 2027849"/>
                <a:gd name="connsiteX436" fmla="*/ 283749 w 1994354"/>
                <a:gd name="connsiteY436" fmla="*/ 1166078 h 2027849"/>
                <a:gd name="connsiteX437" fmla="*/ 198069 w 1994354"/>
                <a:gd name="connsiteY437" fmla="*/ 1444732 h 2027849"/>
                <a:gd name="connsiteX438" fmla="*/ 207051 w 1994354"/>
                <a:gd name="connsiteY438" fmla="*/ 1463304 h 2027849"/>
                <a:gd name="connsiteX439" fmla="*/ 188468 w 1994354"/>
                <a:gd name="connsiteY439" fmla="*/ 1472280 h 2027849"/>
                <a:gd name="connsiteX440" fmla="*/ 179486 w 1994354"/>
                <a:gd name="connsiteY440" fmla="*/ 1453742 h 2027849"/>
                <a:gd name="connsiteX441" fmla="*/ 197417 w 1994354"/>
                <a:gd name="connsiteY441" fmla="*/ 1444492 h 2027849"/>
                <a:gd name="connsiteX442" fmla="*/ 198069 w 1994354"/>
                <a:gd name="connsiteY442" fmla="*/ 1444715 h 2027849"/>
                <a:gd name="connsiteX443" fmla="*/ 240069 w 1994354"/>
                <a:gd name="connsiteY443" fmla="*/ 1309433 h 2027849"/>
                <a:gd name="connsiteX444" fmla="*/ 249463 w 1994354"/>
                <a:gd name="connsiteY444" fmla="*/ 1328157 h 2027849"/>
                <a:gd name="connsiteX445" fmla="*/ 230743 w 1994354"/>
                <a:gd name="connsiteY445" fmla="*/ 1337558 h 2027849"/>
                <a:gd name="connsiteX446" fmla="*/ 221349 w 1994354"/>
                <a:gd name="connsiteY446" fmla="*/ 1318835 h 2027849"/>
                <a:gd name="connsiteX447" fmla="*/ 221417 w 1994354"/>
                <a:gd name="connsiteY447" fmla="*/ 1318622 h 2027849"/>
                <a:gd name="connsiteX448" fmla="*/ 240000 w 1994354"/>
                <a:gd name="connsiteY448" fmla="*/ 1309396 h 2027849"/>
                <a:gd name="connsiteX449" fmla="*/ 240069 w 1994354"/>
                <a:gd name="connsiteY449" fmla="*/ 1309416 h 2027849"/>
                <a:gd name="connsiteX450" fmla="*/ 291189 w 1994354"/>
                <a:gd name="connsiteY450" fmla="*/ 1621512 h 2027849"/>
                <a:gd name="connsiteX451" fmla="*/ 300583 w 1994354"/>
                <a:gd name="connsiteY451" fmla="*/ 1640191 h 2027849"/>
                <a:gd name="connsiteX452" fmla="*/ 282206 w 1994354"/>
                <a:gd name="connsiteY452" fmla="*/ 1650004 h 2027849"/>
                <a:gd name="connsiteX453" fmla="*/ 272400 w 1994354"/>
                <a:gd name="connsiteY453" fmla="*/ 1631633 h 2027849"/>
                <a:gd name="connsiteX454" fmla="*/ 272606 w 1994354"/>
                <a:gd name="connsiteY454" fmla="*/ 1631013 h 2027849"/>
                <a:gd name="connsiteX455" fmla="*/ 291189 w 1994354"/>
                <a:gd name="connsiteY455" fmla="*/ 1621495 h 2027849"/>
                <a:gd name="connsiteX456" fmla="*/ 366103 w 1994354"/>
                <a:gd name="connsiteY456" fmla="*/ 1379541 h 2027849"/>
                <a:gd name="connsiteX457" fmla="*/ 356126 w 1994354"/>
                <a:gd name="connsiteY457" fmla="*/ 1361112 h 2027849"/>
                <a:gd name="connsiteX458" fmla="*/ 374571 w 1994354"/>
                <a:gd name="connsiteY458" fmla="*/ 1351152 h 2027849"/>
                <a:gd name="connsiteX459" fmla="*/ 384514 w 1994354"/>
                <a:gd name="connsiteY459" fmla="*/ 1369581 h 2027849"/>
                <a:gd name="connsiteX460" fmla="*/ 384514 w 1994354"/>
                <a:gd name="connsiteY460" fmla="*/ 1369632 h 2027849"/>
                <a:gd name="connsiteX461" fmla="*/ 366103 w 1994354"/>
                <a:gd name="connsiteY461" fmla="*/ 1379524 h 2027849"/>
                <a:gd name="connsiteX462" fmla="*/ 410366 w 1994354"/>
                <a:gd name="connsiteY462" fmla="*/ 1236247 h 2027849"/>
                <a:gd name="connsiteX463" fmla="*/ 400766 w 1994354"/>
                <a:gd name="connsiteY463" fmla="*/ 1217733 h 2027849"/>
                <a:gd name="connsiteX464" fmla="*/ 419280 w 1994354"/>
                <a:gd name="connsiteY464" fmla="*/ 1208133 h 2027849"/>
                <a:gd name="connsiteX465" fmla="*/ 428846 w 1994354"/>
                <a:gd name="connsiteY465" fmla="*/ 1226695 h 2027849"/>
                <a:gd name="connsiteX466" fmla="*/ 410366 w 1994354"/>
                <a:gd name="connsiteY466" fmla="*/ 1236230 h 2027849"/>
                <a:gd name="connsiteX467" fmla="*/ 546720 w 1994354"/>
                <a:gd name="connsiteY467" fmla="*/ 796615 h 2027849"/>
                <a:gd name="connsiteX468" fmla="*/ 537154 w 1994354"/>
                <a:gd name="connsiteY468" fmla="*/ 778067 h 2027849"/>
                <a:gd name="connsiteX469" fmla="*/ 555703 w 1994354"/>
                <a:gd name="connsiteY469" fmla="*/ 768501 h 2027849"/>
                <a:gd name="connsiteX470" fmla="*/ 565269 w 1994354"/>
                <a:gd name="connsiteY470" fmla="*/ 787039 h 2027849"/>
                <a:gd name="connsiteX471" fmla="*/ 546720 w 1994354"/>
                <a:gd name="connsiteY471" fmla="*/ 796598 h 2027849"/>
                <a:gd name="connsiteX472" fmla="*/ 597703 w 1994354"/>
                <a:gd name="connsiteY472" fmla="*/ 633552 h 2027849"/>
                <a:gd name="connsiteX473" fmla="*/ 607029 w 1994354"/>
                <a:gd name="connsiteY473" fmla="*/ 652032 h 2027849"/>
                <a:gd name="connsiteX474" fmla="*/ 588549 w 1994354"/>
                <a:gd name="connsiteY474" fmla="*/ 661358 h 2027849"/>
                <a:gd name="connsiteX475" fmla="*/ 579223 w 1994354"/>
                <a:gd name="connsiteY475" fmla="*/ 642868 h 2027849"/>
                <a:gd name="connsiteX476" fmla="*/ 597703 w 1994354"/>
                <a:gd name="connsiteY476" fmla="*/ 633535 h 2027849"/>
                <a:gd name="connsiteX477" fmla="*/ 494023 w 1994354"/>
                <a:gd name="connsiteY477" fmla="*/ 966048 h 2027849"/>
                <a:gd name="connsiteX478" fmla="*/ 484560 w 1994354"/>
                <a:gd name="connsiteY478" fmla="*/ 947421 h 2027849"/>
                <a:gd name="connsiteX479" fmla="*/ 503177 w 1994354"/>
                <a:gd name="connsiteY479" fmla="*/ 937968 h 2027849"/>
                <a:gd name="connsiteX480" fmla="*/ 512640 w 1994354"/>
                <a:gd name="connsiteY480" fmla="*/ 956592 h 2027849"/>
                <a:gd name="connsiteX481" fmla="*/ 512640 w 1994354"/>
                <a:gd name="connsiteY481" fmla="*/ 956620 h 2027849"/>
                <a:gd name="connsiteX482" fmla="*/ 494023 w 1994354"/>
                <a:gd name="connsiteY482" fmla="*/ 966031 h 2027849"/>
                <a:gd name="connsiteX483" fmla="*/ 452537 w 1994354"/>
                <a:gd name="connsiteY483" fmla="*/ 1101254 h 2027849"/>
                <a:gd name="connsiteX484" fmla="*/ 442629 w 1994354"/>
                <a:gd name="connsiteY484" fmla="*/ 1082939 h 2027849"/>
                <a:gd name="connsiteX485" fmla="*/ 461040 w 1994354"/>
                <a:gd name="connsiteY485" fmla="*/ 1073219 h 2027849"/>
                <a:gd name="connsiteX486" fmla="*/ 470846 w 1994354"/>
                <a:gd name="connsiteY486" fmla="*/ 1091321 h 2027849"/>
                <a:gd name="connsiteX487" fmla="*/ 452537 w 1994354"/>
                <a:gd name="connsiteY487" fmla="*/ 1101237 h 2027849"/>
                <a:gd name="connsiteX488" fmla="*/ 665349 w 1994354"/>
                <a:gd name="connsiteY488" fmla="*/ 365030 h 2027849"/>
                <a:gd name="connsiteX489" fmla="*/ 683657 w 1994354"/>
                <a:gd name="connsiteY489" fmla="*/ 355056 h 2027849"/>
                <a:gd name="connsiteX490" fmla="*/ 693463 w 1994354"/>
                <a:gd name="connsiteY490" fmla="*/ 373502 h 2027849"/>
                <a:gd name="connsiteX491" fmla="*/ 675223 w 1994354"/>
                <a:gd name="connsiteY491" fmla="*/ 383359 h 2027849"/>
                <a:gd name="connsiteX492" fmla="*/ 665349 w 1994354"/>
                <a:gd name="connsiteY492" fmla="*/ 365051 h 2027849"/>
                <a:gd name="connsiteX493" fmla="*/ 665349 w 1994354"/>
                <a:gd name="connsiteY493" fmla="*/ 365013 h 2027849"/>
                <a:gd name="connsiteX494" fmla="*/ 630617 w 1994354"/>
                <a:gd name="connsiteY494" fmla="*/ 526495 h 2027849"/>
                <a:gd name="connsiteX495" fmla="*/ 620846 w 1994354"/>
                <a:gd name="connsiteY495" fmla="*/ 508008 h 2027849"/>
                <a:gd name="connsiteX496" fmla="*/ 639360 w 1994354"/>
                <a:gd name="connsiteY496" fmla="*/ 498254 h 2027849"/>
                <a:gd name="connsiteX497" fmla="*/ 649097 w 1994354"/>
                <a:gd name="connsiteY497" fmla="*/ 516741 h 2027849"/>
                <a:gd name="connsiteX498" fmla="*/ 649097 w 1994354"/>
                <a:gd name="connsiteY498" fmla="*/ 516761 h 2027849"/>
                <a:gd name="connsiteX499" fmla="*/ 630617 w 1994354"/>
                <a:gd name="connsiteY499" fmla="*/ 526478 h 2027849"/>
                <a:gd name="connsiteX500" fmla="*/ 468137 w 1994354"/>
                <a:gd name="connsiteY500" fmla="*/ 1528505 h 2027849"/>
                <a:gd name="connsiteX501" fmla="*/ 477291 w 1994354"/>
                <a:gd name="connsiteY501" fmla="*/ 1546992 h 2027849"/>
                <a:gd name="connsiteX502" fmla="*/ 458812 w 1994354"/>
                <a:gd name="connsiteY502" fmla="*/ 1556150 h 2027849"/>
                <a:gd name="connsiteX503" fmla="*/ 449589 w 1994354"/>
                <a:gd name="connsiteY503" fmla="*/ 1537852 h 2027849"/>
                <a:gd name="connsiteX504" fmla="*/ 468103 w 1994354"/>
                <a:gd name="connsiteY504" fmla="*/ 1528471 h 2027849"/>
                <a:gd name="connsiteX505" fmla="*/ 468137 w 1994354"/>
                <a:gd name="connsiteY505" fmla="*/ 1528488 h 2027849"/>
                <a:gd name="connsiteX506" fmla="*/ 425829 w 1994354"/>
                <a:gd name="connsiteY506" fmla="*/ 1663283 h 2027849"/>
                <a:gd name="connsiteX507" fmla="*/ 435943 w 1994354"/>
                <a:gd name="connsiteY507" fmla="*/ 1681643 h 2027849"/>
                <a:gd name="connsiteX508" fmla="*/ 417532 w 1994354"/>
                <a:gd name="connsiteY508" fmla="*/ 1691904 h 2027849"/>
                <a:gd name="connsiteX509" fmla="*/ 407554 w 1994354"/>
                <a:gd name="connsiteY509" fmla="*/ 1673411 h 2027849"/>
                <a:gd name="connsiteX510" fmla="*/ 425829 w 1994354"/>
                <a:gd name="connsiteY510" fmla="*/ 1663265 h 2027849"/>
                <a:gd name="connsiteX511" fmla="*/ 587726 w 1994354"/>
                <a:gd name="connsiteY511" fmla="*/ 1143192 h 2027849"/>
                <a:gd name="connsiteX512" fmla="*/ 577714 w 1994354"/>
                <a:gd name="connsiteY512" fmla="*/ 1124901 h 2027849"/>
                <a:gd name="connsiteX513" fmla="*/ 595920 w 1994354"/>
                <a:gd name="connsiteY513" fmla="*/ 1114965 h 2027849"/>
                <a:gd name="connsiteX514" fmla="*/ 595989 w 1994354"/>
                <a:gd name="connsiteY514" fmla="*/ 1114989 h 2027849"/>
                <a:gd name="connsiteX515" fmla="*/ 606103 w 1994354"/>
                <a:gd name="connsiteY515" fmla="*/ 1133232 h 2027849"/>
                <a:gd name="connsiteX516" fmla="*/ 587726 w 1994354"/>
                <a:gd name="connsiteY516" fmla="*/ 1143175 h 2027849"/>
                <a:gd name="connsiteX517" fmla="*/ 690926 w 1994354"/>
                <a:gd name="connsiteY517" fmla="*/ 810446 h 2027849"/>
                <a:gd name="connsiteX518" fmla="*/ 700629 w 1994354"/>
                <a:gd name="connsiteY518" fmla="*/ 828940 h 2027849"/>
                <a:gd name="connsiteX519" fmla="*/ 682148 w 1994354"/>
                <a:gd name="connsiteY519" fmla="*/ 838639 h 2027849"/>
                <a:gd name="connsiteX520" fmla="*/ 681771 w 1994354"/>
                <a:gd name="connsiteY520" fmla="*/ 838523 h 2027849"/>
                <a:gd name="connsiteX521" fmla="*/ 672308 w 1994354"/>
                <a:gd name="connsiteY521" fmla="*/ 819899 h 2027849"/>
                <a:gd name="connsiteX522" fmla="*/ 690926 w 1994354"/>
                <a:gd name="connsiteY522" fmla="*/ 810429 h 2027849"/>
                <a:gd name="connsiteX523" fmla="*/ 638469 w 1994354"/>
                <a:gd name="connsiteY523" fmla="*/ 979934 h 2027849"/>
                <a:gd name="connsiteX524" fmla="*/ 647795 w 1994354"/>
                <a:gd name="connsiteY524" fmla="*/ 998616 h 2027849"/>
                <a:gd name="connsiteX525" fmla="*/ 629109 w 1994354"/>
                <a:gd name="connsiteY525" fmla="*/ 1007949 h 2027849"/>
                <a:gd name="connsiteX526" fmla="*/ 619783 w 1994354"/>
                <a:gd name="connsiteY526" fmla="*/ 989270 h 2027849"/>
                <a:gd name="connsiteX527" fmla="*/ 638469 w 1994354"/>
                <a:gd name="connsiteY527" fmla="*/ 979917 h 2027849"/>
                <a:gd name="connsiteX528" fmla="*/ 545589 w 1994354"/>
                <a:gd name="connsiteY528" fmla="*/ 1278196 h 2027849"/>
                <a:gd name="connsiteX529" fmla="*/ 535886 w 1994354"/>
                <a:gd name="connsiteY529" fmla="*/ 1259819 h 2027849"/>
                <a:gd name="connsiteX530" fmla="*/ 535886 w 1994354"/>
                <a:gd name="connsiteY530" fmla="*/ 1259778 h 2027849"/>
                <a:gd name="connsiteX531" fmla="*/ 554332 w 1994354"/>
                <a:gd name="connsiteY531" fmla="*/ 1250037 h 2027849"/>
                <a:gd name="connsiteX532" fmla="*/ 564103 w 1994354"/>
                <a:gd name="connsiteY532" fmla="*/ 1268551 h 2027849"/>
                <a:gd name="connsiteX533" fmla="*/ 545589 w 1994354"/>
                <a:gd name="connsiteY533" fmla="*/ 1278179 h 2027849"/>
                <a:gd name="connsiteX534" fmla="*/ 500880 w 1994354"/>
                <a:gd name="connsiteY534" fmla="*/ 1421352 h 2027849"/>
                <a:gd name="connsiteX535" fmla="*/ 491486 w 1994354"/>
                <a:gd name="connsiteY535" fmla="*/ 1402632 h 2027849"/>
                <a:gd name="connsiteX536" fmla="*/ 510206 w 1994354"/>
                <a:gd name="connsiteY536" fmla="*/ 1393235 h 2027849"/>
                <a:gd name="connsiteX537" fmla="*/ 519600 w 1994354"/>
                <a:gd name="connsiteY537" fmla="*/ 1411951 h 2027849"/>
                <a:gd name="connsiteX538" fmla="*/ 500880 w 1994354"/>
                <a:gd name="connsiteY538" fmla="*/ 1421335 h 2027849"/>
                <a:gd name="connsiteX539" fmla="*/ 995897 w 1994354"/>
                <a:gd name="connsiteY539" fmla="*/ 303981 h 2027849"/>
                <a:gd name="connsiteX540" fmla="*/ 1005806 w 1994354"/>
                <a:gd name="connsiteY540" fmla="*/ 322121 h 2027849"/>
                <a:gd name="connsiteX541" fmla="*/ 987669 w 1994354"/>
                <a:gd name="connsiteY541" fmla="*/ 332020 h 2027849"/>
                <a:gd name="connsiteX542" fmla="*/ 987429 w 1994354"/>
                <a:gd name="connsiteY542" fmla="*/ 331951 h 2027849"/>
                <a:gd name="connsiteX543" fmla="*/ 977657 w 1994354"/>
                <a:gd name="connsiteY543" fmla="*/ 313728 h 2027849"/>
                <a:gd name="connsiteX544" fmla="*/ 995897 w 1994354"/>
                <a:gd name="connsiteY544" fmla="*/ 303971 h 2027849"/>
                <a:gd name="connsiteX545" fmla="*/ 954377 w 1994354"/>
                <a:gd name="connsiteY545" fmla="*/ 439015 h 2027849"/>
                <a:gd name="connsiteX546" fmla="*/ 963635 w 1994354"/>
                <a:gd name="connsiteY546" fmla="*/ 457670 h 2027849"/>
                <a:gd name="connsiteX547" fmla="*/ 945052 w 1994354"/>
                <a:gd name="connsiteY547" fmla="*/ 466711 h 2027849"/>
                <a:gd name="connsiteX548" fmla="*/ 936000 w 1994354"/>
                <a:gd name="connsiteY548" fmla="*/ 448118 h 2027849"/>
                <a:gd name="connsiteX549" fmla="*/ 954377 w 1994354"/>
                <a:gd name="connsiteY549" fmla="*/ 439005 h 2027849"/>
                <a:gd name="connsiteX550" fmla="*/ 909497 w 1994354"/>
                <a:gd name="connsiteY550" fmla="*/ 582052 h 2027849"/>
                <a:gd name="connsiteX551" fmla="*/ 919714 w 1994354"/>
                <a:gd name="connsiteY551" fmla="*/ 600281 h 2027849"/>
                <a:gd name="connsiteX552" fmla="*/ 901509 w 1994354"/>
                <a:gd name="connsiteY552" fmla="*/ 610509 h 2027849"/>
                <a:gd name="connsiteX553" fmla="*/ 891257 w 1994354"/>
                <a:gd name="connsiteY553" fmla="*/ 592279 h 2027849"/>
                <a:gd name="connsiteX554" fmla="*/ 891326 w 1994354"/>
                <a:gd name="connsiteY554" fmla="*/ 592073 h 2027849"/>
                <a:gd name="connsiteX555" fmla="*/ 909429 w 1994354"/>
                <a:gd name="connsiteY555" fmla="*/ 582034 h 2027849"/>
                <a:gd name="connsiteX556" fmla="*/ 909497 w 1994354"/>
                <a:gd name="connsiteY556" fmla="*/ 582052 h 2027849"/>
                <a:gd name="connsiteX557" fmla="*/ 867532 w 1994354"/>
                <a:gd name="connsiteY557" fmla="*/ 717247 h 2027849"/>
                <a:gd name="connsiteX558" fmla="*/ 877509 w 1994354"/>
                <a:gd name="connsiteY558" fmla="*/ 735384 h 2027849"/>
                <a:gd name="connsiteX559" fmla="*/ 859372 w 1994354"/>
                <a:gd name="connsiteY559" fmla="*/ 745358 h 2027849"/>
                <a:gd name="connsiteX560" fmla="*/ 849394 w 1994354"/>
                <a:gd name="connsiteY560" fmla="*/ 727221 h 2027849"/>
                <a:gd name="connsiteX561" fmla="*/ 849394 w 1994354"/>
                <a:gd name="connsiteY561" fmla="*/ 727221 h 2027849"/>
                <a:gd name="connsiteX562" fmla="*/ 867223 w 1994354"/>
                <a:gd name="connsiteY562" fmla="*/ 717158 h 2027849"/>
                <a:gd name="connsiteX563" fmla="*/ 867532 w 1994354"/>
                <a:gd name="connsiteY563" fmla="*/ 717247 h 2027849"/>
                <a:gd name="connsiteX564" fmla="*/ 782914 w 1994354"/>
                <a:gd name="connsiteY564" fmla="*/ 1040219 h 2027849"/>
                <a:gd name="connsiteX565" fmla="*/ 764503 w 1994354"/>
                <a:gd name="connsiteY565" fmla="*/ 1049620 h 2027849"/>
                <a:gd name="connsiteX566" fmla="*/ 755109 w 1994354"/>
                <a:gd name="connsiteY566" fmla="*/ 1031205 h 2027849"/>
                <a:gd name="connsiteX567" fmla="*/ 773349 w 1994354"/>
                <a:gd name="connsiteY567" fmla="*/ 1021752 h 2027849"/>
                <a:gd name="connsiteX568" fmla="*/ 782914 w 1994354"/>
                <a:gd name="connsiteY568" fmla="*/ 1040205 h 2027849"/>
                <a:gd name="connsiteX569" fmla="*/ 782914 w 1994354"/>
                <a:gd name="connsiteY569" fmla="*/ 1040225 h 2027849"/>
                <a:gd name="connsiteX570" fmla="*/ 825669 w 1994354"/>
                <a:gd name="connsiteY570" fmla="*/ 852237 h 2027849"/>
                <a:gd name="connsiteX571" fmla="*/ 835646 w 1994354"/>
                <a:gd name="connsiteY571" fmla="*/ 870559 h 2027849"/>
                <a:gd name="connsiteX572" fmla="*/ 817337 w 1994354"/>
                <a:gd name="connsiteY572" fmla="*/ 880553 h 2027849"/>
                <a:gd name="connsiteX573" fmla="*/ 807360 w 1994354"/>
                <a:gd name="connsiteY573" fmla="*/ 862231 h 2027849"/>
                <a:gd name="connsiteX574" fmla="*/ 825669 w 1994354"/>
                <a:gd name="connsiteY574" fmla="*/ 852244 h 2027849"/>
                <a:gd name="connsiteX575" fmla="*/ 731349 w 1994354"/>
                <a:gd name="connsiteY575" fmla="*/ 1156961 h 2027849"/>
                <a:gd name="connsiteX576" fmla="*/ 741120 w 1994354"/>
                <a:gd name="connsiteY576" fmla="*/ 1175294 h 2027849"/>
                <a:gd name="connsiteX577" fmla="*/ 722812 w 1994354"/>
                <a:gd name="connsiteY577" fmla="*/ 1185079 h 2027849"/>
                <a:gd name="connsiteX578" fmla="*/ 713006 w 1994354"/>
                <a:gd name="connsiteY578" fmla="*/ 1166747 h 2027849"/>
                <a:gd name="connsiteX579" fmla="*/ 713040 w 1994354"/>
                <a:gd name="connsiteY579" fmla="*/ 1166664 h 2027849"/>
                <a:gd name="connsiteX580" fmla="*/ 731040 w 1994354"/>
                <a:gd name="connsiteY580" fmla="*/ 1156876 h 2027849"/>
                <a:gd name="connsiteX581" fmla="*/ 731349 w 1994354"/>
                <a:gd name="connsiteY581" fmla="*/ 1156968 h 2027849"/>
                <a:gd name="connsiteX582" fmla="*/ 603360 w 1994354"/>
                <a:gd name="connsiteY582" fmla="*/ 1570423 h 2027849"/>
                <a:gd name="connsiteX583" fmla="*/ 612617 w 1994354"/>
                <a:gd name="connsiteY583" fmla="*/ 1588855 h 2027849"/>
                <a:gd name="connsiteX584" fmla="*/ 594206 w 1994354"/>
                <a:gd name="connsiteY584" fmla="*/ 1598126 h 2027849"/>
                <a:gd name="connsiteX585" fmla="*/ 584914 w 1994354"/>
                <a:gd name="connsiteY585" fmla="*/ 1579739 h 2027849"/>
                <a:gd name="connsiteX586" fmla="*/ 602812 w 1994354"/>
                <a:gd name="connsiteY586" fmla="*/ 1570245 h 2027849"/>
                <a:gd name="connsiteX587" fmla="*/ 603360 w 1994354"/>
                <a:gd name="connsiteY587" fmla="*/ 1570430 h 2027849"/>
                <a:gd name="connsiteX588" fmla="*/ 645257 w 1994354"/>
                <a:gd name="connsiteY588" fmla="*/ 1435091 h 2027849"/>
                <a:gd name="connsiteX589" fmla="*/ 655097 w 1994354"/>
                <a:gd name="connsiteY589" fmla="*/ 1453605 h 2027849"/>
                <a:gd name="connsiteX590" fmla="*/ 636583 w 1994354"/>
                <a:gd name="connsiteY590" fmla="*/ 1463445 h 2027849"/>
                <a:gd name="connsiteX591" fmla="*/ 626743 w 1994354"/>
                <a:gd name="connsiteY591" fmla="*/ 1444931 h 2027849"/>
                <a:gd name="connsiteX592" fmla="*/ 626812 w 1994354"/>
                <a:gd name="connsiteY592" fmla="*/ 1444718 h 2027849"/>
                <a:gd name="connsiteX593" fmla="*/ 645257 w 1994354"/>
                <a:gd name="connsiteY593" fmla="*/ 1435097 h 2027849"/>
                <a:gd name="connsiteX594" fmla="*/ 689795 w 1994354"/>
                <a:gd name="connsiteY594" fmla="*/ 1292033 h 2027849"/>
                <a:gd name="connsiteX595" fmla="*/ 699017 w 1994354"/>
                <a:gd name="connsiteY595" fmla="*/ 1310678 h 2027849"/>
                <a:gd name="connsiteX596" fmla="*/ 699017 w 1994354"/>
                <a:gd name="connsiteY596" fmla="*/ 1310712 h 2027849"/>
                <a:gd name="connsiteX597" fmla="*/ 680400 w 1994354"/>
                <a:gd name="connsiteY597" fmla="*/ 1319771 h 2027849"/>
                <a:gd name="connsiteX598" fmla="*/ 671349 w 1994354"/>
                <a:gd name="connsiteY598" fmla="*/ 1301157 h 2027849"/>
                <a:gd name="connsiteX599" fmla="*/ 689795 w 1994354"/>
                <a:gd name="connsiteY599" fmla="*/ 1292040 h 2027849"/>
                <a:gd name="connsiteX600" fmla="*/ 561463 w 1994354"/>
                <a:gd name="connsiteY600" fmla="*/ 1705327 h 2027849"/>
                <a:gd name="connsiteX601" fmla="*/ 570823 w 1994354"/>
                <a:gd name="connsiteY601" fmla="*/ 1723958 h 2027849"/>
                <a:gd name="connsiteX602" fmla="*/ 552549 w 1994354"/>
                <a:gd name="connsiteY602" fmla="*/ 1733712 h 2027849"/>
                <a:gd name="connsiteX603" fmla="*/ 542812 w 1994354"/>
                <a:gd name="connsiteY603" fmla="*/ 1715448 h 2027849"/>
                <a:gd name="connsiteX604" fmla="*/ 542983 w 1994354"/>
                <a:gd name="connsiteY604" fmla="*/ 1714907 h 2027849"/>
                <a:gd name="connsiteX605" fmla="*/ 561463 w 1994354"/>
                <a:gd name="connsiteY605" fmla="*/ 1705334 h 2027849"/>
                <a:gd name="connsiteX606" fmla="*/ 696446 w 1994354"/>
                <a:gd name="connsiteY606" fmla="*/ 1747214 h 2027849"/>
                <a:gd name="connsiteX607" fmla="*/ 706251 w 1994354"/>
                <a:gd name="connsiteY607" fmla="*/ 1765763 h 2027849"/>
                <a:gd name="connsiteX608" fmla="*/ 687600 w 1994354"/>
                <a:gd name="connsiteY608" fmla="*/ 1775675 h 2027849"/>
                <a:gd name="connsiteX609" fmla="*/ 677966 w 1994354"/>
                <a:gd name="connsiteY609" fmla="*/ 1756986 h 2027849"/>
                <a:gd name="connsiteX610" fmla="*/ 696446 w 1994354"/>
                <a:gd name="connsiteY610" fmla="*/ 1747221 h 2027849"/>
                <a:gd name="connsiteX611" fmla="*/ 1266411 w 1994354"/>
                <a:gd name="connsiteY611" fmla="*/ 387888 h 2027849"/>
                <a:gd name="connsiteX612" fmla="*/ 1275840 w 1994354"/>
                <a:gd name="connsiteY612" fmla="*/ 406283 h 2027849"/>
                <a:gd name="connsiteX613" fmla="*/ 1257463 w 1994354"/>
                <a:gd name="connsiteY613" fmla="*/ 415711 h 2027849"/>
                <a:gd name="connsiteX614" fmla="*/ 1248000 w 1994354"/>
                <a:gd name="connsiteY614" fmla="*/ 397372 h 2027849"/>
                <a:gd name="connsiteX615" fmla="*/ 1266034 w 1994354"/>
                <a:gd name="connsiteY615" fmla="*/ 387779 h 2027849"/>
                <a:gd name="connsiteX616" fmla="*/ 1266411 w 1994354"/>
                <a:gd name="connsiteY616" fmla="*/ 387895 h 2027849"/>
                <a:gd name="connsiteX617" fmla="*/ 873291 w 1994354"/>
                <a:gd name="connsiteY617" fmla="*/ 1654176 h 2027849"/>
                <a:gd name="connsiteX618" fmla="*/ 882994 w 1994354"/>
                <a:gd name="connsiteY618" fmla="*/ 1672386 h 2027849"/>
                <a:gd name="connsiteX619" fmla="*/ 864754 w 1994354"/>
                <a:gd name="connsiteY619" fmla="*/ 1682075 h 2027849"/>
                <a:gd name="connsiteX620" fmla="*/ 855052 w 1994354"/>
                <a:gd name="connsiteY620" fmla="*/ 1663968 h 2027849"/>
                <a:gd name="connsiteX621" fmla="*/ 872674 w 1994354"/>
                <a:gd name="connsiteY621" fmla="*/ 1653988 h 2027849"/>
                <a:gd name="connsiteX622" fmla="*/ 873291 w 1994354"/>
                <a:gd name="connsiteY622" fmla="*/ 1654176 h 2027849"/>
                <a:gd name="connsiteX623" fmla="*/ 831360 w 1994354"/>
                <a:gd name="connsiteY623" fmla="*/ 1789067 h 2027849"/>
                <a:gd name="connsiteX624" fmla="*/ 841269 w 1994354"/>
                <a:gd name="connsiteY624" fmla="*/ 1807389 h 2027849"/>
                <a:gd name="connsiteX625" fmla="*/ 823234 w 1994354"/>
                <a:gd name="connsiteY625" fmla="*/ 1817630 h 2027849"/>
                <a:gd name="connsiteX626" fmla="*/ 812983 w 1994354"/>
                <a:gd name="connsiteY626" fmla="*/ 1799603 h 2027849"/>
                <a:gd name="connsiteX627" fmla="*/ 813120 w 1994354"/>
                <a:gd name="connsiteY627" fmla="*/ 1799191 h 2027849"/>
                <a:gd name="connsiteX628" fmla="*/ 831360 w 1994354"/>
                <a:gd name="connsiteY628" fmla="*/ 1789067 h 2027849"/>
                <a:gd name="connsiteX629" fmla="*/ 1129611 w 1994354"/>
                <a:gd name="connsiteY629" fmla="*/ 829200 h 2027849"/>
                <a:gd name="connsiteX630" fmla="*/ 1119737 w 1994354"/>
                <a:gd name="connsiteY630" fmla="*/ 810998 h 2027849"/>
                <a:gd name="connsiteX631" fmla="*/ 1137943 w 1994354"/>
                <a:gd name="connsiteY631" fmla="*/ 801131 h 2027849"/>
                <a:gd name="connsiteX632" fmla="*/ 1147817 w 1994354"/>
                <a:gd name="connsiteY632" fmla="*/ 819316 h 2027849"/>
                <a:gd name="connsiteX633" fmla="*/ 1129886 w 1994354"/>
                <a:gd name="connsiteY633" fmla="*/ 829283 h 2027849"/>
                <a:gd name="connsiteX634" fmla="*/ 1129611 w 1994354"/>
                <a:gd name="connsiteY634" fmla="*/ 829200 h 2027849"/>
                <a:gd name="connsiteX635" fmla="*/ 1096251 w 1994354"/>
                <a:gd name="connsiteY635" fmla="*/ 936172 h 2027849"/>
                <a:gd name="connsiteX636" fmla="*/ 1106057 w 1994354"/>
                <a:gd name="connsiteY636" fmla="*/ 954604 h 2027849"/>
                <a:gd name="connsiteX637" fmla="*/ 1087646 w 1994354"/>
                <a:gd name="connsiteY637" fmla="*/ 964420 h 2027849"/>
                <a:gd name="connsiteX638" fmla="*/ 1077806 w 1994354"/>
                <a:gd name="connsiteY638" fmla="*/ 945988 h 2027849"/>
                <a:gd name="connsiteX639" fmla="*/ 1077840 w 1994354"/>
                <a:gd name="connsiteY639" fmla="*/ 945916 h 2027849"/>
                <a:gd name="connsiteX640" fmla="*/ 1096251 w 1994354"/>
                <a:gd name="connsiteY640" fmla="*/ 936162 h 2027849"/>
                <a:gd name="connsiteX641" fmla="*/ 1044206 w 1994354"/>
                <a:gd name="connsiteY641" fmla="*/ 1105811 h 2027849"/>
                <a:gd name="connsiteX642" fmla="*/ 1053326 w 1994354"/>
                <a:gd name="connsiteY642" fmla="*/ 1124603 h 2027849"/>
                <a:gd name="connsiteX643" fmla="*/ 1034537 w 1994354"/>
                <a:gd name="connsiteY643" fmla="*/ 1133712 h 2027849"/>
                <a:gd name="connsiteX644" fmla="*/ 1025417 w 1994354"/>
                <a:gd name="connsiteY644" fmla="*/ 1114924 h 2027849"/>
                <a:gd name="connsiteX645" fmla="*/ 1025451 w 1994354"/>
                <a:gd name="connsiteY645" fmla="*/ 1114817 h 2027849"/>
                <a:gd name="connsiteX646" fmla="*/ 1044206 w 1994354"/>
                <a:gd name="connsiteY646" fmla="*/ 1105800 h 2027849"/>
                <a:gd name="connsiteX647" fmla="*/ 992709 w 1994354"/>
                <a:gd name="connsiteY647" fmla="*/ 1268832 h 2027849"/>
                <a:gd name="connsiteX648" fmla="*/ 983451 w 1994354"/>
                <a:gd name="connsiteY648" fmla="*/ 1250222 h 2027849"/>
                <a:gd name="connsiteX649" fmla="*/ 1002034 w 1994354"/>
                <a:gd name="connsiteY649" fmla="*/ 1241044 h 2027849"/>
                <a:gd name="connsiteX650" fmla="*/ 1011189 w 1994354"/>
                <a:gd name="connsiteY650" fmla="*/ 1259616 h 2027849"/>
                <a:gd name="connsiteX651" fmla="*/ 992709 w 1994354"/>
                <a:gd name="connsiteY651" fmla="*/ 1268822 h 2027849"/>
                <a:gd name="connsiteX652" fmla="*/ 925097 w 1994354"/>
                <a:gd name="connsiteY652" fmla="*/ 1537214 h 2027849"/>
                <a:gd name="connsiteX653" fmla="*/ 906789 w 1994354"/>
                <a:gd name="connsiteY653" fmla="*/ 1546941 h 2027849"/>
                <a:gd name="connsiteX654" fmla="*/ 897052 w 1994354"/>
                <a:gd name="connsiteY654" fmla="*/ 1528636 h 2027849"/>
                <a:gd name="connsiteX655" fmla="*/ 915223 w 1994354"/>
                <a:gd name="connsiteY655" fmla="*/ 1518864 h 2027849"/>
                <a:gd name="connsiteX656" fmla="*/ 925097 w 1994354"/>
                <a:gd name="connsiteY656" fmla="*/ 1537204 h 2027849"/>
                <a:gd name="connsiteX657" fmla="*/ 959623 w 1994354"/>
                <a:gd name="connsiteY657" fmla="*/ 1375763 h 2027849"/>
                <a:gd name="connsiteX658" fmla="*/ 969497 w 1994354"/>
                <a:gd name="connsiteY658" fmla="*/ 1394095 h 2027849"/>
                <a:gd name="connsiteX659" fmla="*/ 951291 w 1994354"/>
                <a:gd name="connsiteY659" fmla="*/ 1404000 h 2027849"/>
                <a:gd name="connsiteX660" fmla="*/ 941383 w 1994354"/>
                <a:gd name="connsiteY660" fmla="*/ 1385791 h 2027849"/>
                <a:gd name="connsiteX661" fmla="*/ 959623 w 1994354"/>
                <a:gd name="connsiteY661" fmla="*/ 1375752 h 2027849"/>
                <a:gd name="connsiteX662" fmla="*/ 1205966 w 1994354"/>
                <a:gd name="connsiteY662" fmla="*/ 532900 h 2027849"/>
                <a:gd name="connsiteX663" fmla="*/ 1223931 w 1994354"/>
                <a:gd name="connsiteY663" fmla="*/ 522532 h 2027849"/>
                <a:gd name="connsiteX664" fmla="*/ 1234286 w 1994354"/>
                <a:gd name="connsiteY664" fmla="*/ 540494 h 2027849"/>
                <a:gd name="connsiteX665" fmla="*/ 1234149 w 1994354"/>
                <a:gd name="connsiteY665" fmla="*/ 540998 h 2027849"/>
                <a:gd name="connsiteX666" fmla="*/ 1216012 w 1994354"/>
                <a:gd name="connsiteY666" fmla="*/ 551033 h 2027849"/>
                <a:gd name="connsiteX667" fmla="*/ 1205966 w 1994354"/>
                <a:gd name="connsiteY667" fmla="*/ 532889 h 2027849"/>
                <a:gd name="connsiteX668" fmla="*/ 1171337 w 1994354"/>
                <a:gd name="connsiteY668" fmla="*/ 694242 h 2027849"/>
                <a:gd name="connsiteX669" fmla="*/ 1161497 w 1994354"/>
                <a:gd name="connsiteY669" fmla="*/ 675799 h 2027849"/>
                <a:gd name="connsiteX670" fmla="*/ 1179943 w 1994354"/>
                <a:gd name="connsiteY670" fmla="*/ 665959 h 2027849"/>
                <a:gd name="connsiteX671" fmla="*/ 1189132 w 1994354"/>
                <a:gd name="connsiteY671" fmla="*/ 684737 h 2027849"/>
                <a:gd name="connsiteX672" fmla="*/ 1171337 w 1994354"/>
                <a:gd name="connsiteY672" fmla="*/ 694221 h 2027849"/>
                <a:gd name="connsiteX673" fmla="*/ 967029 w 1994354"/>
                <a:gd name="connsiteY673" fmla="*/ 1831156 h 2027849"/>
                <a:gd name="connsiteX674" fmla="*/ 976354 w 1994354"/>
                <a:gd name="connsiteY674" fmla="*/ 1849838 h 2027849"/>
                <a:gd name="connsiteX675" fmla="*/ 958012 w 1994354"/>
                <a:gd name="connsiteY675" fmla="*/ 1859647 h 2027849"/>
                <a:gd name="connsiteX676" fmla="*/ 948206 w 1994354"/>
                <a:gd name="connsiteY676" fmla="*/ 1841304 h 2027849"/>
                <a:gd name="connsiteX677" fmla="*/ 948411 w 1994354"/>
                <a:gd name="connsiteY677" fmla="*/ 1840667 h 2027849"/>
                <a:gd name="connsiteX678" fmla="*/ 967029 w 1994354"/>
                <a:gd name="connsiteY678" fmla="*/ 1831135 h 2027849"/>
                <a:gd name="connsiteX679" fmla="*/ 1041669 w 1994354"/>
                <a:gd name="connsiteY679" fmla="*/ 1589099 h 2027849"/>
                <a:gd name="connsiteX680" fmla="*/ 1032000 w 1994354"/>
                <a:gd name="connsiteY680" fmla="*/ 1570516 h 2027849"/>
                <a:gd name="connsiteX681" fmla="*/ 1050583 w 1994354"/>
                <a:gd name="connsiteY681" fmla="*/ 1560837 h 2027849"/>
                <a:gd name="connsiteX682" fmla="*/ 1060251 w 1994354"/>
                <a:gd name="connsiteY682" fmla="*/ 1579420 h 2027849"/>
                <a:gd name="connsiteX683" fmla="*/ 1060217 w 1994354"/>
                <a:gd name="connsiteY683" fmla="*/ 1579526 h 2027849"/>
                <a:gd name="connsiteX684" fmla="*/ 1041669 w 1994354"/>
                <a:gd name="connsiteY684" fmla="*/ 1589102 h 2027849"/>
                <a:gd name="connsiteX685" fmla="*/ 1104686 w 1994354"/>
                <a:gd name="connsiteY685" fmla="*/ 1436184 h 2027849"/>
                <a:gd name="connsiteX686" fmla="*/ 1086309 w 1994354"/>
                <a:gd name="connsiteY686" fmla="*/ 1445925 h 2027849"/>
                <a:gd name="connsiteX687" fmla="*/ 1076571 w 1994354"/>
                <a:gd name="connsiteY687" fmla="*/ 1427548 h 2027849"/>
                <a:gd name="connsiteX688" fmla="*/ 1094949 w 1994354"/>
                <a:gd name="connsiteY688" fmla="*/ 1417814 h 2027849"/>
                <a:gd name="connsiteX689" fmla="*/ 1104686 w 1994354"/>
                <a:gd name="connsiteY689" fmla="*/ 1436191 h 2027849"/>
                <a:gd name="connsiteX690" fmla="*/ 1128275 w 1994354"/>
                <a:gd name="connsiteY690" fmla="*/ 1310873 h 2027849"/>
                <a:gd name="connsiteX691" fmla="*/ 1118469 w 1994354"/>
                <a:gd name="connsiteY691" fmla="*/ 1292517 h 2027849"/>
                <a:gd name="connsiteX692" fmla="*/ 1136880 w 1994354"/>
                <a:gd name="connsiteY692" fmla="*/ 1282883 h 2027849"/>
                <a:gd name="connsiteX693" fmla="*/ 1146617 w 1994354"/>
                <a:gd name="connsiteY693" fmla="*/ 1301010 h 2027849"/>
                <a:gd name="connsiteX694" fmla="*/ 1128275 w 1994354"/>
                <a:gd name="connsiteY694" fmla="*/ 1310880 h 2027849"/>
                <a:gd name="connsiteX695" fmla="*/ 1359874 w 1994354"/>
                <a:gd name="connsiteY695" fmla="*/ 564816 h 2027849"/>
                <a:gd name="connsiteX696" fmla="*/ 1369303 w 1994354"/>
                <a:gd name="connsiteY696" fmla="*/ 583457 h 2027849"/>
                <a:gd name="connsiteX697" fmla="*/ 1350652 w 1994354"/>
                <a:gd name="connsiteY697" fmla="*/ 592876 h 2027849"/>
                <a:gd name="connsiteX698" fmla="*/ 1341291 w 1994354"/>
                <a:gd name="connsiteY698" fmla="*/ 574279 h 2027849"/>
                <a:gd name="connsiteX699" fmla="*/ 1359874 w 1994354"/>
                <a:gd name="connsiteY699" fmla="*/ 564816 h 2027849"/>
                <a:gd name="connsiteX700" fmla="*/ 1314960 w 1994354"/>
                <a:gd name="connsiteY700" fmla="*/ 707836 h 2027849"/>
                <a:gd name="connsiteX701" fmla="*/ 1325109 w 1994354"/>
                <a:gd name="connsiteY701" fmla="*/ 726103 h 2027849"/>
                <a:gd name="connsiteX702" fmla="*/ 1306869 w 1994354"/>
                <a:gd name="connsiteY702" fmla="*/ 736265 h 2027849"/>
                <a:gd name="connsiteX703" fmla="*/ 1296686 w 1994354"/>
                <a:gd name="connsiteY703" fmla="*/ 717998 h 2027849"/>
                <a:gd name="connsiteX704" fmla="*/ 1296720 w 1994354"/>
                <a:gd name="connsiteY704" fmla="*/ 717909 h 2027849"/>
                <a:gd name="connsiteX705" fmla="*/ 1314960 w 1994354"/>
                <a:gd name="connsiteY705" fmla="*/ 707836 h 2027849"/>
                <a:gd name="connsiteX706" fmla="*/ 1273097 w 1994354"/>
                <a:gd name="connsiteY706" fmla="*/ 843072 h 2027849"/>
                <a:gd name="connsiteX707" fmla="*/ 1282834 w 1994354"/>
                <a:gd name="connsiteY707" fmla="*/ 861319 h 2027849"/>
                <a:gd name="connsiteX708" fmla="*/ 1264594 w 1994354"/>
                <a:gd name="connsiteY708" fmla="*/ 871070 h 2027849"/>
                <a:gd name="connsiteX709" fmla="*/ 1254823 w 1994354"/>
                <a:gd name="connsiteY709" fmla="*/ 852916 h 2027849"/>
                <a:gd name="connsiteX710" fmla="*/ 1272994 w 1994354"/>
                <a:gd name="connsiteY710" fmla="*/ 843041 h 2027849"/>
                <a:gd name="connsiteX711" fmla="*/ 1273097 w 1994354"/>
                <a:gd name="connsiteY711" fmla="*/ 843072 h 2027849"/>
                <a:gd name="connsiteX712" fmla="*/ 1212994 w 1994354"/>
                <a:gd name="connsiteY712" fmla="*/ 987813 h 2027849"/>
                <a:gd name="connsiteX713" fmla="*/ 1231440 w 1994354"/>
                <a:gd name="connsiteY713" fmla="*/ 978240 h 2027849"/>
                <a:gd name="connsiteX714" fmla="*/ 1241040 w 1994354"/>
                <a:gd name="connsiteY714" fmla="*/ 996700 h 2027849"/>
                <a:gd name="connsiteX715" fmla="*/ 1222594 w 1994354"/>
                <a:gd name="connsiteY715" fmla="*/ 1006279 h 2027849"/>
                <a:gd name="connsiteX716" fmla="*/ 1212994 w 1994354"/>
                <a:gd name="connsiteY716" fmla="*/ 987813 h 2027849"/>
                <a:gd name="connsiteX717" fmla="*/ 1170275 w 1994354"/>
                <a:gd name="connsiteY717" fmla="*/ 1175829 h 2027849"/>
                <a:gd name="connsiteX718" fmla="*/ 1160229 w 1994354"/>
                <a:gd name="connsiteY718" fmla="*/ 1157510 h 2027849"/>
                <a:gd name="connsiteX719" fmla="*/ 1178537 w 1994354"/>
                <a:gd name="connsiteY719" fmla="*/ 1147464 h 2027849"/>
                <a:gd name="connsiteX720" fmla="*/ 1188583 w 1994354"/>
                <a:gd name="connsiteY720" fmla="*/ 1165783 h 2027849"/>
                <a:gd name="connsiteX721" fmla="*/ 1188583 w 1994354"/>
                <a:gd name="connsiteY721" fmla="*/ 1165817 h 2027849"/>
                <a:gd name="connsiteX722" fmla="*/ 1170275 w 1994354"/>
                <a:gd name="connsiteY722" fmla="*/ 1175829 h 2027849"/>
                <a:gd name="connsiteX723" fmla="*/ 1101806 w 1994354"/>
                <a:gd name="connsiteY723" fmla="*/ 1872964 h 2027849"/>
                <a:gd name="connsiteX724" fmla="*/ 1111817 w 1994354"/>
                <a:gd name="connsiteY724" fmla="*/ 1891420 h 2027849"/>
                <a:gd name="connsiteX725" fmla="*/ 1093269 w 1994354"/>
                <a:gd name="connsiteY725" fmla="*/ 1901524 h 2027849"/>
                <a:gd name="connsiteX726" fmla="*/ 1083394 w 1994354"/>
                <a:gd name="connsiteY726" fmla="*/ 1882955 h 2027849"/>
                <a:gd name="connsiteX727" fmla="*/ 1101806 w 1994354"/>
                <a:gd name="connsiteY727" fmla="*/ 1872964 h 2027849"/>
                <a:gd name="connsiteX728" fmla="*/ 1671977 w 1994354"/>
                <a:gd name="connsiteY728" fmla="*/ 513710 h 2027849"/>
                <a:gd name="connsiteX729" fmla="*/ 1681543 w 1994354"/>
                <a:gd name="connsiteY729" fmla="*/ 531744 h 2027849"/>
                <a:gd name="connsiteX730" fmla="*/ 1681406 w 1994354"/>
                <a:gd name="connsiteY730" fmla="*/ 532135 h 2027849"/>
                <a:gd name="connsiteX731" fmla="*/ 1662994 w 1994354"/>
                <a:gd name="connsiteY731" fmla="*/ 541543 h 2027849"/>
                <a:gd name="connsiteX732" fmla="*/ 1653566 w 1994354"/>
                <a:gd name="connsiteY732" fmla="*/ 523121 h 2027849"/>
                <a:gd name="connsiteX733" fmla="*/ 1671977 w 1994354"/>
                <a:gd name="connsiteY733" fmla="*/ 513707 h 2027849"/>
                <a:gd name="connsiteX734" fmla="*/ 1611497 w 1994354"/>
                <a:gd name="connsiteY734" fmla="*/ 658739 h 2027849"/>
                <a:gd name="connsiteX735" fmla="*/ 1629566 w 1994354"/>
                <a:gd name="connsiteY735" fmla="*/ 648669 h 2027849"/>
                <a:gd name="connsiteX736" fmla="*/ 1639646 w 1994354"/>
                <a:gd name="connsiteY736" fmla="*/ 666751 h 2027849"/>
                <a:gd name="connsiteX737" fmla="*/ 1621577 w 1994354"/>
                <a:gd name="connsiteY737" fmla="*/ 676817 h 2027849"/>
                <a:gd name="connsiteX738" fmla="*/ 1611497 w 1994354"/>
                <a:gd name="connsiteY738" fmla="*/ 658739 h 2027849"/>
                <a:gd name="connsiteX739" fmla="*/ 1577006 w 1994354"/>
                <a:gd name="connsiteY739" fmla="*/ 820077 h 2027849"/>
                <a:gd name="connsiteX740" fmla="*/ 1566789 w 1994354"/>
                <a:gd name="connsiteY740" fmla="*/ 801833 h 2027849"/>
                <a:gd name="connsiteX741" fmla="*/ 1585029 w 1994354"/>
                <a:gd name="connsiteY741" fmla="*/ 791630 h 2027849"/>
                <a:gd name="connsiteX742" fmla="*/ 1595246 w 1994354"/>
                <a:gd name="connsiteY742" fmla="*/ 809870 h 2027849"/>
                <a:gd name="connsiteX743" fmla="*/ 1595212 w 1994354"/>
                <a:gd name="connsiteY743" fmla="*/ 809997 h 2027849"/>
                <a:gd name="connsiteX744" fmla="*/ 1577006 w 1994354"/>
                <a:gd name="connsiteY744" fmla="*/ 820077 h 2027849"/>
                <a:gd name="connsiteX745" fmla="*/ 1543714 w 1994354"/>
                <a:gd name="connsiteY745" fmla="*/ 927011 h 2027849"/>
                <a:gd name="connsiteX746" fmla="*/ 1553246 w 1994354"/>
                <a:gd name="connsiteY746" fmla="*/ 945391 h 2027849"/>
                <a:gd name="connsiteX747" fmla="*/ 1534869 w 1994354"/>
                <a:gd name="connsiteY747" fmla="*/ 954930 h 2027849"/>
                <a:gd name="connsiteX748" fmla="*/ 1525337 w 1994354"/>
                <a:gd name="connsiteY748" fmla="*/ 936549 h 2027849"/>
                <a:gd name="connsiteX749" fmla="*/ 1525337 w 1994354"/>
                <a:gd name="connsiteY749" fmla="*/ 936532 h 2027849"/>
                <a:gd name="connsiteX750" fmla="*/ 1543372 w 1994354"/>
                <a:gd name="connsiteY750" fmla="*/ 926908 h 2027849"/>
                <a:gd name="connsiteX751" fmla="*/ 1543714 w 1994354"/>
                <a:gd name="connsiteY751" fmla="*/ 927021 h 2027849"/>
                <a:gd name="connsiteX752" fmla="*/ 1501440 w 1994354"/>
                <a:gd name="connsiteY752" fmla="*/ 1061880 h 2027849"/>
                <a:gd name="connsiteX753" fmla="*/ 1511520 w 1994354"/>
                <a:gd name="connsiteY753" fmla="*/ 1080155 h 2027849"/>
                <a:gd name="connsiteX754" fmla="*/ 1493246 w 1994354"/>
                <a:gd name="connsiteY754" fmla="*/ 1090235 h 2027849"/>
                <a:gd name="connsiteX755" fmla="*/ 1483166 w 1994354"/>
                <a:gd name="connsiteY755" fmla="*/ 1071960 h 2027849"/>
                <a:gd name="connsiteX756" fmla="*/ 1501440 w 1994354"/>
                <a:gd name="connsiteY756" fmla="*/ 1061880 h 2027849"/>
                <a:gd name="connsiteX757" fmla="*/ 1449326 w 1994354"/>
                <a:gd name="connsiteY757" fmla="*/ 1231468 h 2027849"/>
                <a:gd name="connsiteX758" fmla="*/ 1459029 w 1994354"/>
                <a:gd name="connsiteY758" fmla="*/ 1249968 h 2027849"/>
                <a:gd name="connsiteX759" fmla="*/ 1440549 w 1994354"/>
                <a:gd name="connsiteY759" fmla="*/ 1259678 h 2027849"/>
                <a:gd name="connsiteX760" fmla="*/ 1430812 w 1994354"/>
                <a:gd name="connsiteY760" fmla="*/ 1241177 h 2027849"/>
                <a:gd name="connsiteX761" fmla="*/ 1430880 w 1994354"/>
                <a:gd name="connsiteY761" fmla="*/ 1241006 h 2027849"/>
                <a:gd name="connsiteX762" fmla="*/ 1449291 w 1994354"/>
                <a:gd name="connsiteY762" fmla="*/ 1231464 h 2027849"/>
                <a:gd name="connsiteX763" fmla="*/ 1449326 w 1994354"/>
                <a:gd name="connsiteY763" fmla="*/ 1231478 h 2027849"/>
                <a:gd name="connsiteX764" fmla="*/ 1312320 w 1994354"/>
                <a:gd name="connsiteY764" fmla="*/ 1673068 h 2027849"/>
                <a:gd name="connsiteX765" fmla="*/ 1302103 w 1994354"/>
                <a:gd name="connsiteY765" fmla="*/ 1654773 h 2027849"/>
                <a:gd name="connsiteX766" fmla="*/ 1320411 w 1994354"/>
                <a:gd name="connsiteY766" fmla="*/ 1644552 h 2027849"/>
                <a:gd name="connsiteX767" fmla="*/ 1330629 w 1994354"/>
                <a:gd name="connsiteY767" fmla="*/ 1662851 h 2027849"/>
                <a:gd name="connsiteX768" fmla="*/ 1330560 w 1994354"/>
                <a:gd name="connsiteY768" fmla="*/ 1663043 h 2027849"/>
                <a:gd name="connsiteX769" fmla="*/ 1312320 w 1994354"/>
                <a:gd name="connsiteY769" fmla="*/ 1673078 h 2027849"/>
                <a:gd name="connsiteX770" fmla="*/ 1366046 w 1994354"/>
                <a:gd name="connsiteY770" fmla="*/ 1501855 h 2027849"/>
                <a:gd name="connsiteX771" fmla="*/ 1374960 w 1994354"/>
                <a:gd name="connsiteY771" fmla="*/ 1520702 h 2027849"/>
                <a:gd name="connsiteX772" fmla="*/ 1356103 w 1994354"/>
                <a:gd name="connsiteY772" fmla="*/ 1529616 h 2027849"/>
                <a:gd name="connsiteX773" fmla="*/ 1347189 w 1994354"/>
                <a:gd name="connsiteY773" fmla="*/ 1510770 h 2027849"/>
                <a:gd name="connsiteX774" fmla="*/ 1347223 w 1994354"/>
                <a:gd name="connsiteY774" fmla="*/ 1510701 h 2027849"/>
                <a:gd name="connsiteX775" fmla="*/ 1365909 w 1994354"/>
                <a:gd name="connsiteY775" fmla="*/ 1501811 h 2027849"/>
                <a:gd name="connsiteX776" fmla="*/ 1366046 w 1994354"/>
                <a:gd name="connsiteY776" fmla="*/ 1501859 h 2027849"/>
                <a:gd name="connsiteX777" fmla="*/ 1407737 w 1994354"/>
                <a:gd name="connsiteY777" fmla="*/ 1366807 h 2027849"/>
                <a:gd name="connsiteX778" fmla="*/ 1416823 w 1994354"/>
                <a:gd name="connsiteY778" fmla="*/ 1385500 h 2027849"/>
                <a:gd name="connsiteX779" fmla="*/ 1398137 w 1994354"/>
                <a:gd name="connsiteY779" fmla="*/ 1394592 h 2027849"/>
                <a:gd name="connsiteX780" fmla="*/ 1389052 w 1994354"/>
                <a:gd name="connsiteY780" fmla="*/ 1375900 h 2027849"/>
                <a:gd name="connsiteX781" fmla="*/ 1389086 w 1994354"/>
                <a:gd name="connsiteY781" fmla="*/ 1375783 h 2027849"/>
                <a:gd name="connsiteX782" fmla="*/ 1407463 w 1994354"/>
                <a:gd name="connsiteY782" fmla="*/ 1366718 h 2027849"/>
                <a:gd name="connsiteX783" fmla="*/ 1407737 w 1994354"/>
                <a:gd name="connsiteY783" fmla="*/ 1366811 h 2027849"/>
                <a:gd name="connsiteX784" fmla="*/ 1278652 w 1994354"/>
                <a:gd name="connsiteY784" fmla="*/ 1779950 h 2027849"/>
                <a:gd name="connsiteX785" fmla="*/ 1288594 w 1994354"/>
                <a:gd name="connsiteY785" fmla="*/ 1798008 h 2027849"/>
                <a:gd name="connsiteX786" fmla="*/ 1270560 w 1994354"/>
                <a:gd name="connsiteY786" fmla="*/ 1807965 h 2027849"/>
                <a:gd name="connsiteX787" fmla="*/ 1260583 w 1994354"/>
                <a:gd name="connsiteY787" fmla="*/ 1789941 h 2027849"/>
                <a:gd name="connsiteX788" fmla="*/ 1278069 w 1994354"/>
                <a:gd name="connsiteY788" fmla="*/ 1779768 h 2027849"/>
                <a:gd name="connsiteX789" fmla="*/ 1278652 w 1994354"/>
                <a:gd name="connsiteY789" fmla="*/ 1779936 h 2027849"/>
                <a:gd name="connsiteX790" fmla="*/ 1236823 w 1994354"/>
                <a:gd name="connsiteY790" fmla="*/ 1914871 h 2027849"/>
                <a:gd name="connsiteX791" fmla="*/ 1246766 w 1994354"/>
                <a:gd name="connsiteY791" fmla="*/ 1933149 h 2027849"/>
                <a:gd name="connsiteX792" fmla="*/ 1246766 w 1994354"/>
                <a:gd name="connsiteY792" fmla="*/ 1933169 h 2027849"/>
                <a:gd name="connsiteX793" fmla="*/ 1228937 w 1994354"/>
                <a:gd name="connsiteY793" fmla="*/ 1943616 h 2027849"/>
                <a:gd name="connsiteX794" fmla="*/ 1218480 w 1994354"/>
                <a:gd name="connsiteY794" fmla="*/ 1925774 h 2027849"/>
                <a:gd name="connsiteX795" fmla="*/ 1218686 w 1994354"/>
                <a:gd name="connsiteY795" fmla="*/ 1925054 h 2027849"/>
                <a:gd name="connsiteX796" fmla="*/ 1236789 w 1994354"/>
                <a:gd name="connsiteY796" fmla="*/ 1914851 h 2027849"/>
                <a:gd name="connsiteX797" fmla="*/ 1236823 w 1994354"/>
                <a:gd name="connsiteY797" fmla="*/ 1914857 h 2027849"/>
                <a:gd name="connsiteX798" fmla="*/ 1414389 w 1994354"/>
                <a:gd name="connsiteY798" fmla="*/ 1822056 h 2027849"/>
                <a:gd name="connsiteX799" fmla="*/ 1423440 w 1994354"/>
                <a:gd name="connsiteY799" fmla="*/ 1840584 h 2027849"/>
                <a:gd name="connsiteX800" fmla="*/ 1404926 w 1994354"/>
                <a:gd name="connsiteY800" fmla="*/ 1849636 h 2027849"/>
                <a:gd name="connsiteX801" fmla="*/ 1395806 w 1994354"/>
                <a:gd name="connsiteY801" fmla="*/ 1831269 h 2027849"/>
                <a:gd name="connsiteX802" fmla="*/ 1414389 w 1994354"/>
                <a:gd name="connsiteY802" fmla="*/ 1822039 h 2027849"/>
                <a:gd name="connsiteX803" fmla="*/ 1414389 w 1994354"/>
                <a:gd name="connsiteY803" fmla="*/ 1822043 h 2027849"/>
                <a:gd name="connsiteX804" fmla="*/ 1372320 w 1994354"/>
                <a:gd name="connsiteY804" fmla="*/ 1956909 h 2027849"/>
                <a:gd name="connsiteX805" fmla="*/ 1381989 w 1994354"/>
                <a:gd name="connsiteY805" fmla="*/ 1975495 h 2027849"/>
                <a:gd name="connsiteX806" fmla="*/ 1363372 w 1994354"/>
                <a:gd name="connsiteY806" fmla="*/ 1985332 h 2027849"/>
                <a:gd name="connsiteX807" fmla="*/ 1353840 w 1994354"/>
                <a:gd name="connsiteY807" fmla="*/ 1966615 h 2027849"/>
                <a:gd name="connsiteX808" fmla="*/ 1372320 w 1994354"/>
                <a:gd name="connsiteY808" fmla="*/ 1956895 h 2027849"/>
                <a:gd name="connsiteX809" fmla="*/ 1456115 w 1994354"/>
                <a:gd name="connsiteY809" fmla="*/ 1686669 h 2027849"/>
                <a:gd name="connsiteX810" fmla="*/ 1465852 w 1994354"/>
                <a:gd name="connsiteY810" fmla="*/ 1705214 h 2027849"/>
                <a:gd name="connsiteX811" fmla="*/ 1447303 w 1994354"/>
                <a:gd name="connsiteY811" fmla="*/ 1714951 h 2027849"/>
                <a:gd name="connsiteX812" fmla="*/ 1437566 w 1994354"/>
                <a:gd name="connsiteY812" fmla="*/ 1696396 h 2027849"/>
                <a:gd name="connsiteX813" fmla="*/ 1456115 w 1994354"/>
                <a:gd name="connsiteY813" fmla="*/ 1686655 h 2027849"/>
                <a:gd name="connsiteX814" fmla="*/ 1500480 w 1994354"/>
                <a:gd name="connsiteY814" fmla="*/ 1543560 h 2027849"/>
                <a:gd name="connsiteX815" fmla="*/ 1510251 w 1994354"/>
                <a:gd name="connsiteY815" fmla="*/ 1562075 h 2027849"/>
                <a:gd name="connsiteX816" fmla="*/ 1491737 w 1994354"/>
                <a:gd name="connsiteY816" fmla="*/ 1571767 h 2027849"/>
                <a:gd name="connsiteX817" fmla="*/ 1482069 w 1994354"/>
                <a:gd name="connsiteY817" fmla="*/ 1553263 h 2027849"/>
                <a:gd name="connsiteX818" fmla="*/ 1500480 w 1994354"/>
                <a:gd name="connsiteY818" fmla="*/ 1543547 h 2027849"/>
                <a:gd name="connsiteX819" fmla="*/ 1575806 w 1994354"/>
                <a:gd name="connsiteY819" fmla="*/ 1301640 h 2027849"/>
                <a:gd name="connsiteX820" fmla="*/ 1565897 w 1994354"/>
                <a:gd name="connsiteY820" fmla="*/ 1283256 h 2027849"/>
                <a:gd name="connsiteX821" fmla="*/ 1584103 w 1994354"/>
                <a:gd name="connsiteY821" fmla="*/ 1273289 h 2027849"/>
                <a:gd name="connsiteX822" fmla="*/ 1594697 w 1994354"/>
                <a:gd name="connsiteY822" fmla="*/ 1291300 h 2027849"/>
                <a:gd name="connsiteX823" fmla="*/ 1576663 w 1994354"/>
                <a:gd name="connsiteY823" fmla="*/ 1301880 h 2027849"/>
                <a:gd name="connsiteX824" fmla="*/ 1575806 w 1994354"/>
                <a:gd name="connsiteY824" fmla="*/ 1301627 h 2027849"/>
                <a:gd name="connsiteX825" fmla="*/ 1628229 w 1994354"/>
                <a:gd name="connsiteY825" fmla="*/ 1132135 h 2027849"/>
                <a:gd name="connsiteX826" fmla="*/ 1618492 w 1994354"/>
                <a:gd name="connsiteY826" fmla="*/ 1113665 h 2027849"/>
                <a:gd name="connsiteX827" fmla="*/ 1636800 w 1994354"/>
                <a:gd name="connsiteY827" fmla="*/ 1103880 h 2027849"/>
                <a:gd name="connsiteX828" fmla="*/ 1646674 w 1994354"/>
                <a:gd name="connsiteY828" fmla="*/ 1122326 h 2027849"/>
                <a:gd name="connsiteX829" fmla="*/ 1628229 w 1994354"/>
                <a:gd name="connsiteY829" fmla="*/ 1132121 h 2027849"/>
                <a:gd name="connsiteX830" fmla="*/ 1507475 w 1994354"/>
                <a:gd name="connsiteY830" fmla="*/ 1998854 h 2027849"/>
                <a:gd name="connsiteX831" fmla="*/ 1517006 w 1994354"/>
                <a:gd name="connsiteY831" fmla="*/ 2016230 h 2027849"/>
                <a:gd name="connsiteX832" fmla="*/ 1516629 w 1994354"/>
                <a:gd name="connsiteY832" fmla="*/ 2017303 h 2027849"/>
                <a:gd name="connsiteX833" fmla="*/ 1499006 w 1994354"/>
                <a:gd name="connsiteY833" fmla="*/ 2027332 h 2027849"/>
                <a:gd name="connsiteX834" fmla="*/ 1498457 w 1994354"/>
                <a:gd name="connsiteY834" fmla="*/ 2027174 h 2027849"/>
                <a:gd name="connsiteX835" fmla="*/ 1488994 w 1994354"/>
                <a:gd name="connsiteY835" fmla="*/ 2008499 h 2027849"/>
                <a:gd name="connsiteX836" fmla="*/ 1507475 w 1994354"/>
                <a:gd name="connsiteY836" fmla="*/ 1998840 h 2027849"/>
                <a:gd name="connsiteX837" fmla="*/ 1626994 w 1994354"/>
                <a:gd name="connsiteY837" fmla="*/ 1613682 h 2027849"/>
                <a:gd name="connsiteX838" fmla="*/ 1617532 w 1994354"/>
                <a:gd name="connsiteY838" fmla="*/ 1595102 h 2027849"/>
                <a:gd name="connsiteX839" fmla="*/ 1635429 w 1994354"/>
                <a:gd name="connsiteY839" fmla="*/ 1585437 h 2027849"/>
                <a:gd name="connsiteX840" fmla="*/ 1644617 w 1994354"/>
                <a:gd name="connsiteY840" fmla="*/ 1604150 h 2027849"/>
                <a:gd name="connsiteX841" fmla="*/ 1626994 w 1994354"/>
                <a:gd name="connsiteY841" fmla="*/ 1613668 h 2027849"/>
                <a:gd name="connsiteX842" fmla="*/ 1814023 w 1994354"/>
                <a:gd name="connsiteY842" fmla="*/ 1010887 h 2027849"/>
                <a:gd name="connsiteX843" fmla="*/ 1822972 w 1994354"/>
                <a:gd name="connsiteY843" fmla="*/ 1029559 h 2027849"/>
                <a:gd name="connsiteX844" fmla="*/ 1805040 w 1994354"/>
                <a:gd name="connsiteY844" fmla="*/ 1038744 h 2027849"/>
                <a:gd name="connsiteX845" fmla="*/ 1795611 w 1994354"/>
                <a:gd name="connsiteY845" fmla="*/ 1020316 h 2027849"/>
                <a:gd name="connsiteX846" fmla="*/ 1814023 w 1994354"/>
                <a:gd name="connsiteY846" fmla="*/ 1010873 h 2027849"/>
                <a:gd name="connsiteX847" fmla="*/ 1855749 w 1994354"/>
                <a:gd name="connsiteY847" fmla="*/ 875599 h 2027849"/>
                <a:gd name="connsiteX848" fmla="*/ 1864972 w 1994354"/>
                <a:gd name="connsiteY848" fmla="*/ 894357 h 2027849"/>
                <a:gd name="connsiteX849" fmla="*/ 1847109 w 1994354"/>
                <a:gd name="connsiteY849" fmla="*/ 903854 h 2027849"/>
                <a:gd name="connsiteX850" fmla="*/ 1837303 w 1994354"/>
                <a:gd name="connsiteY850" fmla="*/ 885405 h 2027849"/>
                <a:gd name="connsiteX851" fmla="*/ 1855749 w 1994354"/>
                <a:gd name="connsiteY851" fmla="*/ 875592 h 2027849"/>
                <a:gd name="connsiteX852" fmla="*/ 1686789 w 1994354"/>
                <a:gd name="connsiteY852" fmla="*/ 1468807 h 2027849"/>
                <a:gd name="connsiteX853" fmla="*/ 1669783 w 1994354"/>
                <a:gd name="connsiteY853" fmla="*/ 1478863 h 2027849"/>
                <a:gd name="connsiteX854" fmla="*/ 1668686 w 1994354"/>
                <a:gd name="connsiteY854" fmla="*/ 1478538 h 2027849"/>
                <a:gd name="connsiteX855" fmla="*/ 1659291 w 1994354"/>
                <a:gd name="connsiteY855" fmla="*/ 1459999 h 2027849"/>
                <a:gd name="connsiteX856" fmla="*/ 1677532 w 1994354"/>
                <a:gd name="connsiteY856" fmla="*/ 1450512 h 2027849"/>
                <a:gd name="connsiteX857" fmla="*/ 1687166 w 1994354"/>
                <a:gd name="connsiteY857" fmla="*/ 1467635 h 2027849"/>
                <a:gd name="connsiteX858" fmla="*/ 1686789 w 1994354"/>
                <a:gd name="connsiteY858" fmla="*/ 1468793 h 2027849"/>
                <a:gd name="connsiteX859" fmla="*/ 1719223 w 1994354"/>
                <a:gd name="connsiteY859" fmla="*/ 1315207 h 2027849"/>
                <a:gd name="connsiteX860" fmla="*/ 1728686 w 1994354"/>
                <a:gd name="connsiteY860" fmla="*/ 1333828 h 2027849"/>
                <a:gd name="connsiteX861" fmla="*/ 1710857 w 1994354"/>
                <a:gd name="connsiteY861" fmla="*/ 1343534 h 2027849"/>
                <a:gd name="connsiteX862" fmla="*/ 1700880 w 1994354"/>
                <a:gd name="connsiteY862" fmla="*/ 1325181 h 2027849"/>
                <a:gd name="connsiteX863" fmla="*/ 1719223 w 1994354"/>
                <a:gd name="connsiteY863" fmla="*/ 1315193 h 2027849"/>
                <a:gd name="connsiteX864" fmla="*/ 1549543 w 1994354"/>
                <a:gd name="connsiteY864" fmla="*/ 1863988 h 2027849"/>
                <a:gd name="connsiteX865" fmla="*/ 1558457 w 1994354"/>
                <a:gd name="connsiteY865" fmla="*/ 1882584 h 2027849"/>
                <a:gd name="connsiteX866" fmla="*/ 1540251 w 1994354"/>
                <a:gd name="connsiteY866" fmla="*/ 1891636 h 2027849"/>
                <a:gd name="connsiteX867" fmla="*/ 1531063 w 1994354"/>
                <a:gd name="connsiteY867" fmla="*/ 1873159 h 2027849"/>
                <a:gd name="connsiteX868" fmla="*/ 1549543 w 1994354"/>
                <a:gd name="connsiteY868" fmla="*/ 1863974 h 2027849"/>
                <a:gd name="connsiteX869" fmla="*/ 1591372 w 1994354"/>
                <a:gd name="connsiteY869" fmla="*/ 1728635 h 2027849"/>
                <a:gd name="connsiteX870" fmla="*/ 1600697 w 1994354"/>
                <a:gd name="connsiteY870" fmla="*/ 1746384 h 2027849"/>
                <a:gd name="connsiteX871" fmla="*/ 1600423 w 1994354"/>
                <a:gd name="connsiteY871" fmla="*/ 1747149 h 2027849"/>
                <a:gd name="connsiteX872" fmla="*/ 1583383 w 1994354"/>
                <a:gd name="connsiteY872" fmla="*/ 1757119 h 2027849"/>
                <a:gd name="connsiteX873" fmla="*/ 1582251 w 1994354"/>
                <a:gd name="connsiteY873" fmla="*/ 1756776 h 2027849"/>
                <a:gd name="connsiteX874" fmla="*/ 1572720 w 1994354"/>
                <a:gd name="connsiteY874" fmla="*/ 1738139 h 2027849"/>
                <a:gd name="connsiteX875" fmla="*/ 1591372 w 1994354"/>
                <a:gd name="connsiteY875" fmla="*/ 1728621 h 2027849"/>
                <a:gd name="connsiteX876" fmla="*/ 1933132 w 1994354"/>
                <a:gd name="connsiteY876" fmla="*/ 625320 h 2027849"/>
                <a:gd name="connsiteX877" fmla="*/ 1923874 w 1994354"/>
                <a:gd name="connsiteY877" fmla="*/ 606844 h 2027849"/>
                <a:gd name="connsiteX878" fmla="*/ 1942354 w 1994354"/>
                <a:gd name="connsiteY878" fmla="*/ 597593 h 2027849"/>
                <a:gd name="connsiteX879" fmla="*/ 1951783 w 1994354"/>
                <a:gd name="connsiteY879" fmla="*/ 614729 h 2027849"/>
                <a:gd name="connsiteX880" fmla="*/ 1951337 w 1994354"/>
                <a:gd name="connsiteY880" fmla="*/ 615998 h 2027849"/>
                <a:gd name="connsiteX881" fmla="*/ 1934674 w 1994354"/>
                <a:gd name="connsiteY881" fmla="*/ 625800 h 2027849"/>
                <a:gd name="connsiteX882" fmla="*/ 1933132 w 1994354"/>
                <a:gd name="connsiteY882" fmla="*/ 625307 h 2027849"/>
                <a:gd name="connsiteX883" fmla="*/ 1909577 w 1994354"/>
                <a:gd name="connsiteY883" fmla="*/ 750669 h 2027849"/>
                <a:gd name="connsiteX884" fmla="*/ 1892640 w 1994354"/>
                <a:gd name="connsiteY884" fmla="*/ 760999 h 2027849"/>
                <a:gd name="connsiteX885" fmla="*/ 1891611 w 1994354"/>
                <a:gd name="connsiteY885" fmla="*/ 760704 h 2027849"/>
                <a:gd name="connsiteX886" fmla="*/ 1881703 w 1994354"/>
                <a:gd name="connsiteY886" fmla="*/ 742348 h 2027849"/>
                <a:gd name="connsiteX887" fmla="*/ 1900046 w 1994354"/>
                <a:gd name="connsiteY887" fmla="*/ 732429 h 2027849"/>
                <a:gd name="connsiteX888" fmla="*/ 1909955 w 1994354"/>
                <a:gd name="connsiteY888" fmla="*/ 749441 h 2027849"/>
                <a:gd name="connsiteX889" fmla="*/ 1909577 w 1994354"/>
                <a:gd name="connsiteY889" fmla="*/ 750669 h 2027849"/>
                <a:gd name="connsiteX890" fmla="*/ 1763006 w 1994354"/>
                <a:gd name="connsiteY890" fmla="*/ 1173947 h 2027849"/>
                <a:gd name="connsiteX891" fmla="*/ 1753577 w 1994354"/>
                <a:gd name="connsiteY891" fmla="*/ 1155316 h 2027849"/>
                <a:gd name="connsiteX892" fmla="*/ 1772194 w 1994354"/>
                <a:gd name="connsiteY892" fmla="*/ 1145877 h 2027849"/>
                <a:gd name="connsiteX893" fmla="*/ 1781109 w 1994354"/>
                <a:gd name="connsiteY893" fmla="*/ 1164775 h 2027849"/>
                <a:gd name="connsiteX894" fmla="*/ 1763006 w 1994354"/>
                <a:gd name="connsiteY894" fmla="*/ 1173947 h 202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Lst>
              <a:rect l="l" t="t" r="r" b="b"/>
              <a:pathLst>
                <a:path w="1994354" h="2027849">
                  <a:moveTo>
                    <a:pt x="1991760" y="484629"/>
                  </a:moveTo>
                  <a:cubicBezTo>
                    <a:pt x="1988229" y="489871"/>
                    <a:pt x="1981783" y="492281"/>
                    <a:pt x="1975680" y="490615"/>
                  </a:cubicBezTo>
                  <a:cubicBezTo>
                    <a:pt x="1969372" y="488719"/>
                    <a:pt x="1965052" y="482980"/>
                    <a:pt x="1964914" y="476410"/>
                  </a:cubicBezTo>
                  <a:cubicBezTo>
                    <a:pt x="1964949" y="469567"/>
                    <a:pt x="1969680" y="463639"/>
                    <a:pt x="1976332" y="462086"/>
                  </a:cubicBezTo>
                  <a:cubicBezTo>
                    <a:pt x="1977806" y="461699"/>
                    <a:pt x="1979280" y="461325"/>
                    <a:pt x="1980754" y="460944"/>
                  </a:cubicBezTo>
                  <a:cubicBezTo>
                    <a:pt x="1982914" y="461630"/>
                    <a:pt x="1985109" y="462292"/>
                    <a:pt x="1987269" y="462967"/>
                  </a:cubicBezTo>
                  <a:cubicBezTo>
                    <a:pt x="1988160" y="463927"/>
                    <a:pt x="1989052" y="464897"/>
                    <a:pt x="1989977" y="465847"/>
                  </a:cubicBezTo>
                  <a:cubicBezTo>
                    <a:pt x="1995052" y="470839"/>
                    <a:pt x="1995806" y="478769"/>
                    <a:pt x="1991760" y="484629"/>
                  </a:cubicBezTo>
                  <a:close/>
                  <a:moveTo>
                    <a:pt x="1670160" y="996885"/>
                  </a:moveTo>
                  <a:cubicBezTo>
                    <a:pt x="1662411" y="994629"/>
                    <a:pt x="1657955" y="986507"/>
                    <a:pt x="1660183" y="978748"/>
                  </a:cubicBezTo>
                  <a:cubicBezTo>
                    <a:pt x="1662446" y="970985"/>
                    <a:pt x="1670571" y="966525"/>
                    <a:pt x="1678320" y="968784"/>
                  </a:cubicBezTo>
                  <a:cubicBezTo>
                    <a:pt x="1678457" y="968819"/>
                    <a:pt x="1678560" y="968856"/>
                    <a:pt x="1678697" y="968894"/>
                  </a:cubicBezTo>
                  <a:cubicBezTo>
                    <a:pt x="1686446" y="971150"/>
                    <a:pt x="1690903" y="979272"/>
                    <a:pt x="1688674" y="987031"/>
                  </a:cubicBezTo>
                  <a:cubicBezTo>
                    <a:pt x="1686411" y="994793"/>
                    <a:pt x="1678286" y="999254"/>
                    <a:pt x="1670537" y="996995"/>
                  </a:cubicBezTo>
                  <a:cubicBezTo>
                    <a:pt x="1670400" y="996960"/>
                    <a:pt x="1670297" y="996923"/>
                    <a:pt x="1670160" y="996885"/>
                  </a:cubicBezTo>
                  <a:close/>
                  <a:moveTo>
                    <a:pt x="1712194" y="862015"/>
                  </a:moveTo>
                  <a:cubicBezTo>
                    <a:pt x="1704377" y="859711"/>
                    <a:pt x="1699886" y="851493"/>
                    <a:pt x="1702183" y="843662"/>
                  </a:cubicBezTo>
                  <a:cubicBezTo>
                    <a:pt x="1704480" y="835831"/>
                    <a:pt x="1712709" y="831353"/>
                    <a:pt x="1720526" y="833657"/>
                  </a:cubicBezTo>
                  <a:cubicBezTo>
                    <a:pt x="1728343" y="835951"/>
                    <a:pt x="1732834" y="844115"/>
                    <a:pt x="1730571" y="851925"/>
                  </a:cubicBezTo>
                  <a:cubicBezTo>
                    <a:pt x="1728137" y="859673"/>
                    <a:pt x="1720046" y="864127"/>
                    <a:pt x="1712194" y="862015"/>
                  </a:cubicBezTo>
                  <a:close/>
                  <a:moveTo>
                    <a:pt x="1756526" y="718790"/>
                  </a:moveTo>
                  <a:cubicBezTo>
                    <a:pt x="1748743" y="716380"/>
                    <a:pt x="1744354" y="708110"/>
                    <a:pt x="1746789" y="700317"/>
                  </a:cubicBezTo>
                  <a:cubicBezTo>
                    <a:pt x="1749154" y="692623"/>
                    <a:pt x="1757246" y="688252"/>
                    <a:pt x="1764994" y="690490"/>
                  </a:cubicBezTo>
                  <a:cubicBezTo>
                    <a:pt x="1772709" y="692983"/>
                    <a:pt x="1777063" y="701119"/>
                    <a:pt x="1774903" y="708926"/>
                  </a:cubicBezTo>
                  <a:cubicBezTo>
                    <a:pt x="1772469" y="716657"/>
                    <a:pt x="1764309" y="721039"/>
                    <a:pt x="1756526" y="718790"/>
                  </a:cubicBezTo>
                  <a:close/>
                  <a:moveTo>
                    <a:pt x="1798046" y="583409"/>
                  </a:moveTo>
                  <a:cubicBezTo>
                    <a:pt x="1790332" y="580992"/>
                    <a:pt x="1786080" y="572794"/>
                    <a:pt x="1788480" y="565097"/>
                  </a:cubicBezTo>
                  <a:cubicBezTo>
                    <a:pt x="1790914" y="557397"/>
                    <a:pt x="1799109" y="553115"/>
                    <a:pt x="1806789" y="555532"/>
                  </a:cubicBezTo>
                  <a:cubicBezTo>
                    <a:pt x="1806960" y="555583"/>
                    <a:pt x="1807097" y="555635"/>
                    <a:pt x="1807269" y="555689"/>
                  </a:cubicBezTo>
                  <a:cubicBezTo>
                    <a:pt x="1814983" y="558106"/>
                    <a:pt x="1819234" y="566304"/>
                    <a:pt x="1816834" y="574002"/>
                  </a:cubicBezTo>
                  <a:cubicBezTo>
                    <a:pt x="1814400" y="581702"/>
                    <a:pt x="1806206" y="585984"/>
                    <a:pt x="1798526" y="583567"/>
                  </a:cubicBezTo>
                  <a:cubicBezTo>
                    <a:pt x="1798354" y="583516"/>
                    <a:pt x="1798217" y="583464"/>
                    <a:pt x="1798046" y="583409"/>
                  </a:cubicBezTo>
                  <a:close/>
                  <a:moveTo>
                    <a:pt x="1839874" y="448499"/>
                  </a:moveTo>
                  <a:cubicBezTo>
                    <a:pt x="1833669" y="446359"/>
                    <a:pt x="1829623" y="440397"/>
                    <a:pt x="1829897" y="433841"/>
                  </a:cubicBezTo>
                  <a:cubicBezTo>
                    <a:pt x="1830137" y="427019"/>
                    <a:pt x="1835074" y="421276"/>
                    <a:pt x="1841795" y="420038"/>
                  </a:cubicBezTo>
                  <a:cubicBezTo>
                    <a:pt x="1843303" y="419729"/>
                    <a:pt x="1844846" y="419517"/>
                    <a:pt x="1846389" y="419260"/>
                  </a:cubicBezTo>
                  <a:cubicBezTo>
                    <a:pt x="1848137" y="419801"/>
                    <a:pt x="1849852" y="420340"/>
                    <a:pt x="1851600" y="420878"/>
                  </a:cubicBezTo>
                  <a:cubicBezTo>
                    <a:pt x="1852732" y="421955"/>
                    <a:pt x="1853897" y="422997"/>
                    <a:pt x="1854960" y="424115"/>
                  </a:cubicBezTo>
                  <a:cubicBezTo>
                    <a:pt x="1859589" y="428757"/>
                    <a:pt x="1860617" y="435895"/>
                    <a:pt x="1857463" y="441648"/>
                  </a:cubicBezTo>
                  <a:cubicBezTo>
                    <a:pt x="1853931" y="447772"/>
                    <a:pt x="1846629" y="450617"/>
                    <a:pt x="1839874" y="448499"/>
                  </a:cubicBezTo>
                  <a:close/>
                  <a:moveTo>
                    <a:pt x="1542446" y="1408602"/>
                  </a:moveTo>
                  <a:cubicBezTo>
                    <a:pt x="1550160" y="1411070"/>
                    <a:pt x="1554480" y="1419271"/>
                    <a:pt x="1552149" y="1427033"/>
                  </a:cubicBezTo>
                  <a:cubicBezTo>
                    <a:pt x="1549543" y="1434696"/>
                    <a:pt x="1541315" y="1438924"/>
                    <a:pt x="1533566" y="1436610"/>
                  </a:cubicBezTo>
                  <a:cubicBezTo>
                    <a:pt x="1525852" y="1434100"/>
                    <a:pt x="1521566" y="1425854"/>
                    <a:pt x="1523966" y="1418095"/>
                  </a:cubicBezTo>
                  <a:cubicBezTo>
                    <a:pt x="1526434" y="1410371"/>
                    <a:pt x="1534732" y="1406119"/>
                    <a:pt x="1542446" y="1408602"/>
                  </a:cubicBezTo>
                  <a:close/>
                  <a:moveTo>
                    <a:pt x="1705269" y="406742"/>
                  </a:moveTo>
                  <a:cubicBezTo>
                    <a:pt x="1698994" y="404781"/>
                    <a:pt x="1694709" y="398997"/>
                    <a:pt x="1694640" y="392424"/>
                  </a:cubicBezTo>
                  <a:cubicBezTo>
                    <a:pt x="1694709" y="385564"/>
                    <a:pt x="1699543" y="379667"/>
                    <a:pt x="1706229" y="378199"/>
                  </a:cubicBezTo>
                  <a:cubicBezTo>
                    <a:pt x="1707703" y="377832"/>
                    <a:pt x="1709212" y="377513"/>
                    <a:pt x="1710720" y="377171"/>
                  </a:cubicBezTo>
                  <a:cubicBezTo>
                    <a:pt x="1712880" y="377856"/>
                    <a:pt x="1715074" y="378518"/>
                    <a:pt x="1717234" y="379193"/>
                  </a:cubicBezTo>
                  <a:cubicBezTo>
                    <a:pt x="1718263" y="380342"/>
                    <a:pt x="1719257" y="381491"/>
                    <a:pt x="1720286" y="382643"/>
                  </a:cubicBezTo>
                  <a:cubicBezTo>
                    <a:pt x="1724880" y="387710"/>
                    <a:pt x="1725394" y="395280"/>
                    <a:pt x="1721520" y="400920"/>
                  </a:cubicBezTo>
                  <a:cubicBezTo>
                    <a:pt x="1717852" y="406060"/>
                    <a:pt x="1711372" y="408381"/>
                    <a:pt x="1705269" y="406742"/>
                  </a:cubicBezTo>
                  <a:close/>
                  <a:moveTo>
                    <a:pt x="1135269" y="1765992"/>
                  </a:moveTo>
                  <a:cubicBezTo>
                    <a:pt x="1127520" y="1763747"/>
                    <a:pt x="1123097" y="1755655"/>
                    <a:pt x="1125326" y="1747920"/>
                  </a:cubicBezTo>
                  <a:cubicBezTo>
                    <a:pt x="1127589" y="1740189"/>
                    <a:pt x="1135680" y="1735739"/>
                    <a:pt x="1143394" y="1737988"/>
                  </a:cubicBezTo>
                  <a:cubicBezTo>
                    <a:pt x="1143497" y="1738015"/>
                    <a:pt x="1143600" y="1738046"/>
                    <a:pt x="1143703" y="1738077"/>
                  </a:cubicBezTo>
                  <a:cubicBezTo>
                    <a:pt x="1151451" y="1740220"/>
                    <a:pt x="1156012" y="1748253"/>
                    <a:pt x="1153886" y="1756015"/>
                  </a:cubicBezTo>
                  <a:cubicBezTo>
                    <a:pt x="1151726" y="1763781"/>
                    <a:pt x="1143703" y="1768337"/>
                    <a:pt x="1135955" y="1766195"/>
                  </a:cubicBezTo>
                  <a:cubicBezTo>
                    <a:pt x="1135714" y="1766133"/>
                    <a:pt x="1135509" y="1766064"/>
                    <a:pt x="1135269" y="1765992"/>
                  </a:cubicBezTo>
                  <a:close/>
                  <a:moveTo>
                    <a:pt x="1527943" y="499615"/>
                  </a:moveTo>
                  <a:cubicBezTo>
                    <a:pt x="1520229" y="497243"/>
                    <a:pt x="1515909" y="489072"/>
                    <a:pt x="1518275" y="481365"/>
                  </a:cubicBezTo>
                  <a:cubicBezTo>
                    <a:pt x="1520640" y="473657"/>
                    <a:pt x="1528834" y="469331"/>
                    <a:pt x="1536514" y="471703"/>
                  </a:cubicBezTo>
                  <a:cubicBezTo>
                    <a:pt x="1536583" y="471720"/>
                    <a:pt x="1536652" y="471741"/>
                    <a:pt x="1536720" y="471761"/>
                  </a:cubicBezTo>
                  <a:cubicBezTo>
                    <a:pt x="1544469" y="474011"/>
                    <a:pt x="1548926" y="482112"/>
                    <a:pt x="1546663" y="489861"/>
                  </a:cubicBezTo>
                  <a:cubicBezTo>
                    <a:pt x="1544434" y="497606"/>
                    <a:pt x="1536309" y="502063"/>
                    <a:pt x="1528560" y="499814"/>
                  </a:cubicBezTo>
                  <a:cubicBezTo>
                    <a:pt x="1528354" y="499752"/>
                    <a:pt x="1528149" y="499687"/>
                    <a:pt x="1527943" y="499615"/>
                  </a:cubicBezTo>
                  <a:close/>
                  <a:moveTo>
                    <a:pt x="1569326" y="364553"/>
                  </a:moveTo>
                  <a:cubicBezTo>
                    <a:pt x="1562949" y="362184"/>
                    <a:pt x="1558937" y="355831"/>
                    <a:pt x="1559554" y="349053"/>
                  </a:cubicBezTo>
                  <a:cubicBezTo>
                    <a:pt x="1560275" y="342525"/>
                    <a:pt x="1565212" y="337255"/>
                    <a:pt x="1571692" y="336124"/>
                  </a:cubicBezTo>
                  <a:cubicBezTo>
                    <a:pt x="1573234" y="335843"/>
                    <a:pt x="1574812" y="335699"/>
                    <a:pt x="1576354" y="335489"/>
                  </a:cubicBezTo>
                  <a:cubicBezTo>
                    <a:pt x="1578103" y="336031"/>
                    <a:pt x="1579852" y="336569"/>
                    <a:pt x="1581566" y="337108"/>
                  </a:cubicBezTo>
                  <a:cubicBezTo>
                    <a:pt x="1582800" y="338380"/>
                    <a:pt x="1584103" y="339593"/>
                    <a:pt x="1585269" y="340931"/>
                  </a:cubicBezTo>
                  <a:cubicBezTo>
                    <a:pt x="1589623" y="345827"/>
                    <a:pt x="1590172" y="353051"/>
                    <a:pt x="1586571" y="358536"/>
                  </a:cubicBezTo>
                  <a:cubicBezTo>
                    <a:pt x="1582903" y="364279"/>
                    <a:pt x="1575771" y="366765"/>
                    <a:pt x="1569326" y="364553"/>
                  </a:cubicBezTo>
                  <a:close/>
                  <a:moveTo>
                    <a:pt x="1450594" y="749925"/>
                  </a:moveTo>
                  <a:cubicBezTo>
                    <a:pt x="1458275" y="752551"/>
                    <a:pt x="1462526" y="760793"/>
                    <a:pt x="1460160" y="768569"/>
                  </a:cubicBezTo>
                  <a:cubicBezTo>
                    <a:pt x="1457417" y="776198"/>
                    <a:pt x="1449189" y="780347"/>
                    <a:pt x="1441406" y="778015"/>
                  </a:cubicBezTo>
                  <a:cubicBezTo>
                    <a:pt x="1433657" y="775478"/>
                    <a:pt x="1429406" y="767129"/>
                    <a:pt x="1431943" y="759371"/>
                  </a:cubicBezTo>
                  <a:cubicBezTo>
                    <a:pt x="1434480" y="751612"/>
                    <a:pt x="1442846" y="747377"/>
                    <a:pt x="1450594" y="749915"/>
                  </a:cubicBezTo>
                  <a:close/>
                  <a:moveTo>
                    <a:pt x="1494617" y="606611"/>
                  </a:moveTo>
                  <a:cubicBezTo>
                    <a:pt x="1502332" y="609100"/>
                    <a:pt x="1506754" y="617188"/>
                    <a:pt x="1504697" y="625032"/>
                  </a:cubicBezTo>
                  <a:cubicBezTo>
                    <a:pt x="1502229" y="632757"/>
                    <a:pt x="1494069" y="637135"/>
                    <a:pt x="1486251" y="634937"/>
                  </a:cubicBezTo>
                  <a:cubicBezTo>
                    <a:pt x="1478400" y="632678"/>
                    <a:pt x="1473909" y="624497"/>
                    <a:pt x="1476137" y="616660"/>
                  </a:cubicBezTo>
                  <a:cubicBezTo>
                    <a:pt x="1478400" y="608822"/>
                    <a:pt x="1486594" y="604300"/>
                    <a:pt x="1494446" y="606559"/>
                  </a:cubicBezTo>
                  <a:cubicBezTo>
                    <a:pt x="1494480" y="606576"/>
                    <a:pt x="1494549" y="606593"/>
                    <a:pt x="1494617" y="606614"/>
                  </a:cubicBezTo>
                  <a:close/>
                  <a:moveTo>
                    <a:pt x="1408594" y="885100"/>
                  </a:moveTo>
                  <a:cubicBezTo>
                    <a:pt x="1416343" y="887455"/>
                    <a:pt x="1420697" y="895636"/>
                    <a:pt x="1418332" y="903371"/>
                  </a:cubicBezTo>
                  <a:cubicBezTo>
                    <a:pt x="1415966" y="911105"/>
                    <a:pt x="1407806" y="915467"/>
                    <a:pt x="1400057" y="913108"/>
                  </a:cubicBezTo>
                  <a:cubicBezTo>
                    <a:pt x="1399920" y="913063"/>
                    <a:pt x="1399749" y="913015"/>
                    <a:pt x="1399611" y="912964"/>
                  </a:cubicBezTo>
                  <a:cubicBezTo>
                    <a:pt x="1391863" y="910653"/>
                    <a:pt x="1387440" y="902496"/>
                    <a:pt x="1389771" y="894751"/>
                  </a:cubicBezTo>
                  <a:cubicBezTo>
                    <a:pt x="1392069" y="887003"/>
                    <a:pt x="1400229" y="882593"/>
                    <a:pt x="1407977" y="884904"/>
                  </a:cubicBezTo>
                  <a:cubicBezTo>
                    <a:pt x="1408183" y="884966"/>
                    <a:pt x="1408389" y="885031"/>
                    <a:pt x="1408594" y="885103"/>
                  </a:cubicBezTo>
                  <a:close/>
                  <a:moveTo>
                    <a:pt x="1185943" y="1602844"/>
                  </a:moveTo>
                  <a:cubicBezTo>
                    <a:pt x="1193760" y="1605295"/>
                    <a:pt x="1198080" y="1613610"/>
                    <a:pt x="1195646" y="1621413"/>
                  </a:cubicBezTo>
                  <a:cubicBezTo>
                    <a:pt x="1193177" y="1629216"/>
                    <a:pt x="1184880" y="1633557"/>
                    <a:pt x="1177063" y="1631105"/>
                  </a:cubicBezTo>
                  <a:cubicBezTo>
                    <a:pt x="1176994" y="1631082"/>
                    <a:pt x="1176892" y="1631054"/>
                    <a:pt x="1176823" y="1631027"/>
                  </a:cubicBezTo>
                  <a:cubicBezTo>
                    <a:pt x="1169074" y="1628373"/>
                    <a:pt x="1164960" y="1619952"/>
                    <a:pt x="1167600" y="1612214"/>
                  </a:cubicBezTo>
                  <a:cubicBezTo>
                    <a:pt x="1170206" y="1604661"/>
                    <a:pt x="1178297" y="1600519"/>
                    <a:pt x="1185943" y="1602847"/>
                  </a:cubicBezTo>
                  <a:close/>
                  <a:moveTo>
                    <a:pt x="1229966" y="1459626"/>
                  </a:moveTo>
                  <a:cubicBezTo>
                    <a:pt x="1237714" y="1462080"/>
                    <a:pt x="1242137" y="1470172"/>
                    <a:pt x="1240080" y="1478020"/>
                  </a:cubicBezTo>
                  <a:cubicBezTo>
                    <a:pt x="1237611" y="1485758"/>
                    <a:pt x="1229451" y="1490136"/>
                    <a:pt x="1221635" y="1487904"/>
                  </a:cubicBezTo>
                  <a:cubicBezTo>
                    <a:pt x="1213817" y="1485607"/>
                    <a:pt x="1209360" y="1477437"/>
                    <a:pt x="1211623" y="1469627"/>
                  </a:cubicBezTo>
                  <a:cubicBezTo>
                    <a:pt x="1213989" y="1461857"/>
                    <a:pt x="1222149" y="1457411"/>
                    <a:pt x="1229966" y="1459629"/>
                  </a:cubicBezTo>
                  <a:close/>
                  <a:moveTo>
                    <a:pt x="1263429" y="1352801"/>
                  </a:moveTo>
                  <a:cubicBezTo>
                    <a:pt x="1255680" y="1350388"/>
                    <a:pt x="1251291" y="1342204"/>
                    <a:pt x="1253589" y="1334417"/>
                  </a:cubicBezTo>
                  <a:cubicBezTo>
                    <a:pt x="1255955" y="1326665"/>
                    <a:pt x="1264149" y="1322294"/>
                    <a:pt x="1271897" y="1324656"/>
                  </a:cubicBezTo>
                  <a:cubicBezTo>
                    <a:pt x="1271931" y="1324663"/>
                    <a:pt x="1271931" y="1324670"/>
                    <a:pt x="1271966" y="1324677"/>
                  </a:cubicBezTo>
                  <a:cubicBezTo>
                    <a:pt x="1279714" y="1327056"/>
                    <a:pt x="1284172" y="1335196"/>
                    <a:pt x="1281977" y="1343013"/>
                  </a:cubicBezTo>
                  <a:cubicBezTo>
                    <a:pt x="1279406" y="1350703"/>
                    <a:pt x="1271246" y="1355013"/>
                    <a:pt x="1263429" y="1352805"/>
                  </a:cubicBezTo>
                  <a:close/>
                  <a:moveTo>
                    <a:pt x="1348046" y="1029960"/>
                  </a:moveTo>
                  <a:cubicBezTo>
                    <a:pt x="1350411" y="1022184"/>
                    <a:pt x="1358571" y="1017737"/>
                    <a:pt x="1366389" y="1019969"/>
                  </a:cubicBezTo>
                  <a:cubicBezTo>
                    <a:pt x="1374240" y="1022232"/>
                    <a:pt x="1378732" y="1030420"/>
                    <a:pt x="1376469" y="1038254"/>
                  </a:cubicBezTo>
                  <a:cubicBezTo>
                    <a:pt x="1374206" y="1046088"/>
                    <a:pt x="1366046" y="1050607"/>
                    <a:pt x="1358194" y="1048344"/>
                  </a:cubicBezTo>
                  <a:cubicBezTo>
                    <a:pt x="1358126" y="1048324"/>
                    <a:pt x="1358057" y="1048303"/>
                    <a:pt x="1357989" y="1048283"/>
                  </a:cubicBezTo>
                  <a:cubicBezTo>
                    <a:pt x="1350206" y="1045931"/>
                    <a:pt x="1345783" y="1037764"/>
                    <a:pt x="1348046" y="1029964"/>
                  </a:cubicBezTo>
                  <a:close/>
                  <a:moveTo>
                    <a:pt x="1305052" y="1217630"/>
                  </a:moveTo>
                  <a:cubicBezTo>
                    <a:pt x="1297303" y="1215103"/>
                    <a:pt x="1293052" y="1206765"/>
                    <a:pt x="1295589" y="1199010"/>
                  </a:cubicBezTo>
                  <a:cubicBezTo>
                    <a:pt x="1298126" y="1191254"/>
                    <a:pt x="1306457" y="1187016"/>
                    <a:pt x="1314206" y="1189543"/>
                  </a:cubicBezTo>
                  <a:cubicBezTo>
                    <a:pt x="1321955" y="1192070"/>
                    <a:pt x="1326206" y="1200408"/>
                    <a:pt x="1323669" y="1208167"/>
                  </a:cubicBezTo>
                  <a:cubicBezTo>
                    <a:pt x="1321132" y="1215923"/>
                    <a:pt x="1312800" y="1220160"/>
                    <a:pt x="1305052" y="1217633"/>
                  </a:cubicBezTo>
                  <a:close/>
                  <a:moveTo>
                    <a:pt x="1434549" y="322752"/>
                  </a:moveTo>
                  <a:cubicBezTo>
                    <a:pt x="1428343" y="320675"/>
                    <a:pt x="1424229" y="314777"/>
                    <a:pt x="1424400" y="308229"/>
                  </a:cubicBezTo>
                  <a:cubicBezTo>
                    <a:pt x="1424537" y="301396"/>
                    <a:pt x="1429406" y="295584"/>
                    <a:pt x="1436126" y="294278"/>
                  </a:cubicBezTo>
                  <a:cubicBezTo>
                    <a:pt x="1437635" y="293935"/>
                    <a:pt x="1439177" y="293688"/>
                    <a:pt x="1440686" y="293400"/>
                  </a:cubicBezTo>
                  <a:cubicBezTo>
                    <a:pt x="1442434" y="293939"/>
                    <a:pt x="1444183" y="294477"/>
                    <a:pt x="1445897" y="295019"/>
                  </a:cubicBezTo>
                  <a:cubicBezTo>
                    <a:pt x="1447063" y="296075"/>
                    <a:pt x="1448263" y="297076"/>
                    <a:pt x="1449394" y="298193"/>
                  </a:cubicBezTo>
                  <a:cubicBezTo>
                    <a:pt x="1454263" y="302976"/>
                    <a:pt x="1455223" y="310454"/>
                    <a:pt x="1451726" y="316310"/>
                  </a:cubicBezTo>
                  <a:cubicBezTo>
                    <a:pt x="1448091" y="322073"/>
                    <a:pt x="1441063" y="324710"/>
                    <a:pt x="1434549" y="322756"/>
                  </a:cubicBezTo>
                  <a:close/>
                  <a:moveTo>
                    <a:pt x="1401463" y="429796"/>
                  </a:moveTo>
                  <a:cubicBezTo>
                    <a:pt x="1409212" y="432062"/>
                    <a:pt x="1413635" y="440177"/>
                    <a:pt x="1411372" y="447919"/>
                  </a:cubicBezTo>
                  <a:cubicBezTo>
                    <a:pt x="1409109" y="455661"/>
                    <a:pt x="1400983" y="460097"/>
                    <a:pt x="1393234" y="457828"/>
                  </a:cubicBezTo>
                  <a:cubicBezTo>
                    <a:pt x="1393132" y="457790"/>
                    <a:pt x="1392994" y="457749"/>
                    <a:pt x="1392857" y="457708"/>
                  </a:cubicBezTo>
                  <a:cubicBezTo>
                    <a:pt x="1385109" y="455489"/>
                    <a:pt x="1380617" y="447405"/>
                    <a:pt x="1382846" y="439649"/>
                  </a:cubicBezTo>
                  <a:cubicBezTo>
                    <a:pt x="1385040" y="431894"/>
                    <a:pt x="1393132" y="427406"/>
                    <a:pt x="1400880" y="429621"/>
                  </a:cubicBezTo>
                  <a:cubicBezTo>
                    <a:pt x="1401086" y="429676"/>
                    <a:pt x="1401257" y="429737"/>
                    <a:pt x="1401463" y="429799"/>
                  </a:cubicBezTo>
                  <a:close/>
                  <a:moveTo>
                    <a:pt x="1008686" y="1696173"/>
                  </a:moveTo>
                  <a:cubicBezTo>
                    <a:pt x="1016332" y="1698655"/>
                    <a:pt x="1020549" y="1706877"/>
                    <a:pt x="1018080" y="1714540"/>
                  </a:cubicBezTo>
                  <a:cubicBezTo>
                    <a:pt x="1015577" y="1722199"/>
                    <a:pt x="1007349" y="1726399"/>
                    <a:pt x="999703" y="1723917"/>
                  </a:cubicBezTo>
                  <a:cubicBezTo>
                    <a:pt x="992091" y="1721455"/>
                    <a:pt x="987874" y="1713326"/>
                    <a:pt x="990275" y="1705698"/>
                  </a:cubicBezTo>
                  <a:cubicBezTo>
                    <a:pt x="992640" y="1698038"/>
                    <a:pt x="1000731" y="1693735"/>
                    <a:pt x="1008411" y="1696084"/>
                  </a:cubicBezTo>
                  <a:cubicBezTo>
                    <a:pt x="1008480" y="1696115"/>
                    <a:pt x="1008583" y="1696146"/>
                    <a:pt x="1008686" y="1696176"/>
                  </a:cubicBezTo>
                  <a:close/>
                  <a:moveTo>
                    <a:pt x="1299874" y="280968"/>
                  </a:moveTo>
                  <a:cubicBezTo>
                    <a:pt x="1293840" y="279131"/>
                    <a:pt x="1289554" y="273737"/>
                    <a:pt x="1289143" y="267429"/>
                  </a:cubicBezTo>
                  <a:cubicBezTo>
                    <a:pt x="1288903" y="260846"/>
                    <a:pt x="1293017" y="254890"/>
                    <a:pt x="1299257" y="252782"/>
                  </a:cubicBezTo>
                  <a:cubicBezTo>
                    <a:pt x="1301143" y="252161"/>
                    <a:pt x="1303097" y="251795"/>
                    <a:pt x="1305017" y="251311"/>
                  </a:cubicBezTo>
                  <a:cubicBezTo>
                    <a:pt x="1307212" y="251997"/>
                    <a:pt x="1309372" y="252658"/>
                    <a:pt x="1311532" y="253334"/>
                  </a:cubicBezTo>
                  <a:cubicBezTo>
                    <a:pt x="1312732" y="254633"/>
                    <a:pt x="1314000" y="255885"/>
                    <a:pt x="1315132" y="257236"/>
                  </a:cubicBezTo>
                  <a:cubicBezTo>
                    <a:pt x="1319383" y="262289"/>
                    <a:pt x="1319760" y="269537"/>
                    <a:pt x="1316057" y="275003"/>
                  </a:cubicBezTo>
                  <a:cubicBezTo>
                    <a:pt x="1312457" y="280200"/>
                    <a:pt x="1305977" y="282587"/>
                    <a:pt x="1299874" y="280972"/>
                  </a:cubicBezTo>
                  <a:close/>
                  <a:moveTo>
                    <a:pt x="729771" y="1640191"/>
                  </a:moveTo>
                  <a:cubicBezTo>
                    <a:pt x="722023" y="1638017"/>
                    <a:pt x="717497" y="1629971"/>
                    <a:pt x="719657" y="1622212"/>
                  </a:cubicBezTo>
                  <a:cubicBezTo>
                    <a:pt x="721817" y="1614456"/>
                    <a:pt x="729874" y="1609931"/>
                    <a:pt x="737623" y="1612101"/>
                  </a:cubicBezTo>
                  <a:cubicBezTo>
                    <a:pt x="737829" y="1612152"/>
                    <a:pt x="738000" y="1612204"/>
                    <a:pt x="738172" y="1612262"/>
                  </a:cubicBezTo>
                  <a:cubicBezTo>
                    <a:pt x="745920" y="1614491"/>
                    <a:pt x="750377" y="1622572"/>
                    <a:pt x="748148" y="1630314"/>
                  </a:cubicBezTo>
                  <a:cubicBezTo>
                    <a:pt x="745920" y="1638055"/>
                    <a:pt x="737829" y="1642523"/>
                    <a:pt x="730115" y="1640294"/>
                  </a:cubicBezTo>
                  <a:cubicBezTo>
                    <a:pt x="729977" y="1640263"/>
                    <a:pt x="729874" y="1640229"/>
                    <a:pt x="729771" y="1640195"/>
                  </a:cubicBezTo>
                  <a:close/>
                  <a:moveTo>
                    <a:pt x="994354" y="787235"/>
                  </a:moveTo>
                  <a:cubicBezTo>
                    <a:pt x="986606" y="784886"/>
                    <a:pt x="982251" y="776712"/>
                    <a:pt x="984617" y="768977"/>
                  </a:cubicBezTo>
                  <a:cubicBezTo>
                    <a:pt x="986949" y="761243"/>
                    <a:pt x="995109" y="756874"/>
                    <a:pt x="1002857" y="759223"/>
                  </a:cubicBezTo>
                  <a:cubicBezTo>
                    <a:pt x="1010640" y="761455"/>
                    <a:pt x="1015132" y="769567"/>
                    <a:pt x="1012869" y="777336"/>
                  </a:cubicBezTo>
                  <a:cubicBezTo>
                    <a:pt x="1010640" y="785109"/>
                    <a:pt x="1002549" y="789597"/>
                    <a:pt x="994766" y="787365"/>
                  </a:cubicBezTo>
                  <a:cubicBezTo>
                    <a:pt x="994629" y="787324"/>
                    <a:pt x="994492" y="787283"/>
                    <a:pt x="994354" y="787238"/>
                  </a:cubicBezTo>
                  <a:close/>
                  <a:moveTo>
                    <a:pt x="1122823" y="373934"/>
                  </a:moveTo>
                  <a:cubicBezTo>
                    <a:pt x="1115040" y="371805"/>
                    <a:pt x="1110446" y="363768"/>
                    <a:pt x="1112571" y="355982"/>
                  </a:cubicBezTo>
                  <a:cubicBezTo>
                    <a:pt x="1114732" y="348199"/>
                    <a:pt x="1122754" y="343615"/>
                    <a:pt x="1130537" y="345744"/>
                  </a:cubicBezTo>
                  <a:cubicBezTo>
                    <a:pt x="1130640" y="345775"/>
                    <a:pt x="1130777" y="345809"/>
                    <a:pt x="1130880" y="345844"/>
                  </a:cubicBezTo>
                  <a:cubicBezTo>
                    <a:pt x="1138629" y="348069"/>
                    <a:pt x="1143120" y="356160"/>
                    <a:pt x="1140892" y="363919"/>
                  </a:cubicBezTo>
                  <a:cubicBezTo>
                    <a:pt x="1138663" y="371678"/>
                    <a:pt x="1130571" y="376163"/>
                    <a:pt x="1122823" y="373937"/>
                  </a:cubicBezTo>
                  <a:close/>
                  <a:moveTo>
                    <a:pt x="1163966" y="238817"/>
                  </a:moveTo>
                  <a:cubicBezTo>
                    <a:pt x="1157520" y="236555"/>
                    <a:pt x="1153475" y="230205"/>
                    <a:pt x="1154091" y="223416"/>
                  </a:cubicBezTo>
                  <a:cubicBezTo>
                    <a:pt x="1154674" y="216871"/>
                    <a:pt x="1159543" y="211526"/>
                    <a:pt x="1166023" y="210357"/>
                  </a:cubicBezTo>
                  <a:cubicBezTo>
                    <a:pt x="1167566" y="210059"/>
                    <a:pt x="1169109" y="209867"/>
                    <a:pt x="1170652" y="209630"/>
                  </a:cubicBezTo>
                  <a:cubicBezTo>
                    <a:pt x="1172400" y="210168"/>
                    <a:pt x="1174149" y="210707"/>
                    <a:pt x="1175863" y="211248"/>
                  </a:cubicBezTo>
                  <a:cubicBezTo>
                    <a:pt x="1177132" y="212500"/>
                    <a:pt x="1178469" y="213689"/>
                    <a:pt x="1179669" y="215020"/>
                  </a:cubicBezTo>
                  <a:cubicBezTo>
                    <a:pt x="1184091" y="219861"/>
                    <a:pt x="1184743" y="227078"/>
                    <a:pt x="1181212" y="232618"/>
                  </a:cubicBezTo>
                  <a:cubicBezTo>
                    <a:pt x="1177543" y="238385"/>
                    <a:pt x="1170446" y="240940"/>
                    <a:pt x="1163966" y="238821"/>
                  </a:cubicBezTo>
                  <a:close/>
                  <a:moveTo>
                    <a:pt x="1089120" y="480813"/>
                  </a:moveTo>
                  <a:cubicBezTo>
                    <a:pt x="1096869" y="483275"/>
                    <a:pt x="1101291" y="491387"/>
                    <a:pt x="1099166" y="499221"/>
                  </a:cubicBezTo>
                  <a:cubicBezTo>
                    <a:pt x="1096732" y="506962"/>
                    <a:pt x="1088571" y="511358"/>
                    <a:pt x="1080754" y="509143"/>
                  </a:cubicBezTo>
                  <a:cubicBezTo>
                    <a:pt x="1072903" y="506966"/>
                    <a:pt x="1068275" y="498827"/>
                    <a:pt x="1070469" y="490965"/>
                  </a:cubicBezTo>
                  <a:cubicBezTo>
                    <a:pt x="1072629" y="483103"/>
                    <a:pt x="1080789" y="478498"/>
                    <a:pt x="1088640" y="480676"/>
                  </a:cubicBezTo>
                  <a:cubicBezTo>
                    <a:pt x="1088812" y="480720"/>
                    <a:pt x="1088949" y="480768"/>
                    <a:pt x="1089120" y="480816"/>
                  </a:cubicBezTo>
                  <a:close/>
                  <a:moveTo>
                    <a:pt x="1045166" y="624127"/>
                  </a:moveTo>
                  <a:cubicBezTo>
                    <a:pt x="1052914" y="626699"/>
                    <a:pt x="1057097" y="635064"/>
                    <a:pt x="1054526" y="642813"/>
                  </a:cubicBezTo>
                  <a:cubicBezTo>
                    <a:pt x="1051955" y="650558"/>
                    <a:pt x="1043589" y="654755"/>
                    <a:pt x="1035840" y="652183"/>
                  </a:cubicBezTo>
                  <a:cubicBezTo>
                    <a:pt x="1028091" y="649608"/>
                    <a:pt x="1023909" y="641246"/>
                    <a:pt x="1026480" y="633497"/>
                  </a:cubicBezTo>
                  <a:cubicBezTo>
                    <a:pt x="1029120" y="625793"/>
                    <a:pt x="1037417" y="621624"/>
                    <a:pt x="1045166" y="624134"/>
                  </a:cubicBezTo>
                  <a:close/>
                  <a:moveTo>
                    <a:pt x="952012" y="922330"/>
                  </a:moveTo>
                  <a:cubicBezTo>
                    <a:pt x="944229" y="919852"/>
                    <a:pt x="939943" y="911544"/>
                    <a:pt x="942446" y="903775"/>
                  </a:cubicBezTo>
                  <a:cubicBezTo>
                    <a:pt x="944914" y="896010"/>
                    <a:pt x="953212" y="891724"/>
                    <a:pt x="960994" y="894203"/>
                  </a:cubicBezTo>
                  <a:cubicBezTo>
                    <a:pt x="961132" y="894244"/>
                    <a:pt x="961234" y="894285"/>
                    <a:pt x="961372" y="894329"/>
                  </a:cubicBezTo>
                  <a:cubicBezTo>
                    <a:pt x="969120" y="896915"/>
                    <a:pt x="973269" y="905280"/>
                    <a:pt x="970697" y="913012"/>
                  </a:cubicBezTo>
                  <a:cubicBezTo>
                    <a:pt x="968126" y="920747"/>
                    <a:pt x="959760" y="924923"/>
                    <a:pt x="952012" y="922337"/>
                  </a:cubicBezTo>
                  <a:close/>
                  <a:moveTo>
                    <a:pt x="899554" y="1091829"/>
                  </a:moveTo>
                  <a:cubicBezTo>
                    <a:pt x="891771" y="1089408"/>
                    <a:pt x="887417" y="1081132"/>
                    <a:pt x="889817" y="1073342"/>
                  </a:cubicBezTo>
                  <a:cubicBezTo>
                    <a:pt x="892251" y="1065549"/>
                    <a:pt x="900549" y="1061198"/>
                    <a:pt x="908332" y="1063619"/>
                  </a:cubicBezTo>
                  <a:cubicBezTo>
                    <a:pt x="908434" y="1063660"/>
                    <a:pt x="908571" y="1063701"/>
                    <a:pt x="908709" y="1063745"/>
                  </a:cubicBezTo>
                  <a:cubicBezTo>
                    <a:pt x="916457" y="1066272"/>
                    <a:pt x="920709" y="1074611"/>
                    <a:pt x="918172" y="1082369"/>
                  </a:cubicBezTo>
                  <a:cubicBezTo>
                    <a:pt x="915635" y="1090125"/>
                    <a:pt x="907303" y="1094363"/>
                    <a:pt x="899554" y="1091836"/>
                  </a:cubicBezTo>
                  <a:close/>
                  <a:moveTo>
                    <a:pt x="866709" y="1198955"/>
                  </a:moveTo>
                  <a:cubicBezTo>
                    <a:pt x="874423" y="1201461"/>
                    <a:pt x="878709" y="1209683"/>
                    <a:pt x="876343" y="1217441"/>
                  </a:cubicBezTo>
                  <a:cubicBezTo>
                    <a:pt x="873669" y="1225091"/>
                    <a:pt x="865440" y="1229273"/>
                    <a:pt x="857692" y="1226922"/>
                  </a:cubicBezTo>
                  <a:cubicBezTo>
                    <a:pt x="849943" y="1224569"/>
                    <a:pt x="845520" y="1216372"/>
                    <a:pt x="847886" y="1208603"/>
                  </a:cubicBezTo>
                  <a:cubicBezTo>
                    <a:pt x="850251" y="1200837"/>
                    <a:pt x="858446" y="1196448"/>
                    <a:pt x="866194" y="1198800"/>
                  </a:cubicBezTo>
                  <a:cubicBezTo>
                    <a:pt x="866366" y="1198848"/>
                    <a:pt x="866537" y="1198903"/>
                    <a:pt x="866709" y="1198961"/>
                  </a:cubicBezTo>
                  <a:close/>
                  <a:moveTo>
                    <a:pt x="806194" y="1343640"/>
                  </a:moveTo>
                  <a:cubicBezTo>
                    <a:pt x="808663" y="1335899"/>
                    <a:pt x="816857" y="1331551"/>
                    <a:pt x="824640" y="1333872"/>
                  </a:cubicBezTo>
                  <a:cubicBezTo>
                    <a:pt x="832354" y="1336413"/>
                    <a:pt x="836674" y="1344576"/>
                    <a:pt x="834480" y="1352387"/>
                  </a:cubicBezTo>
                  <a:cubicBezTo>
                    <a:pt x="831977" y="1360108"/>
                    <a:pt x="823749" y="1364404"/>
                    <a:pt x="815966" y="1362052"/>
                  </a:cubicBezTo>
                  <a:cubicBezTo>
                    <a:pt x="808183" y="1359665"/>
                    <a:pt x="803829" y="1351430"/>
                    <a:pt x="806194" y="1343651"/>
                  </a:cubicBezTo>
                  <a:close/>
                  <a:moveTo>
                    <a:pt x="771429" y="1505256"/>
                  </a:moveTo>
                  <a:cubicBezTo>
                    <a:pt x="763611" y="1502795"/>
                    <a:pt x="759291" y="1494473"/>
                    <a:pt x="761760" y="1486673"/>
                  </a:cubicBezTo>
                  <a:cubicBezTo>
                    <a:pt x="764229" y="1478873"/>
                    <a:pt x="772526" y="1474543"/>
                    <a:pt x="780343" y="1477005"/>
                  </a:cubicBezTo>
                  <a:cubicBezTo>
                    <a:pt x="788160" y="1479467"/>
                    <a:pt x="792480" y="1487788"/>
                    <a:pt x="790012" y="1495595"/>
                  </a:cubicBezTo>
                  <a:cubicBezTo>
                    <a:pt x="787543" y="1503398"/>
                    <a:pt x="779246" y="1507728"/>
                    <a:pt x="771429" y="1505267"/>
                  </a:cubicBezTo>
                  <a:close/>
                  <a:moveTo>
                    <a:pt x="1028709" y="196835"/>
                  </a:moveTo>
                  <a:cubicBezTo>
                    <a:pt x="1022777" y="194644"/>
                    <a:pt x="1018834" y="188993"/>
                    <a:pt x="1018834" y="182675"/>
                  </a:cubicBezTo>
                  <a:cubicBezTo>
                    <a:pt x="1018903" y="175814"/>
                    <a:pt x="1023737" y="169927"/>
                    <a:pt x="1030457" y="168508"/>
                  </a:cubicBezTo>
                  <a:cubicBezTo>
                    <a:pt x="1031966" y="168165"/>
                    <a:pt x="1033475" y="167856"/>
                    <a:pt x="1034983" y="167534"/>
                  </a:cubicBezTo>
                  <a:lnTo>
                    <a:pt x="1041532" y="169557"/>
                  </a:lnTo>
                  <a:cubicBezTo>
                    <a:pt x="1042526" y="170716"/>
                    <a:pt x="1043486" y="171875"/>
                    <a:pt x="1044480" y="173030"/>
                  </a:cubicBezTo>
                  <a:cubicBezTo>
                    <a:pt x="1049074" y="178115"/>
                    <a:pt x="1049554" y="185685"/>
                    <a:pt x="1045646" y="191308"/>
                  </a:cubicBezTo>
                  <a:cubicBezTo>
                    <a:pt x="1041806" y="196646"/>
                    <a:pt x="1034949" y="198888"/>
                    <a:pt x="1028709" y="196845"/>
                  </a:cubicBezTo>
                  <a:close/>
                  <a:moveTo>
                    <a:pt x="724012" y="703368"/>
                  </a:moveTo>
                  <a:cubicBezTo>
                    <a:pt x="716263" y="701123"/>
                    <a:pt x="711771" y="693011"/>
                    <a:pt x="714034" y="685245"/>
                  </a:cubicBezTo>
                  <a:cubicBezTo>
                    <a:pt x="716263" y="677483"/>
                    <a:pt x="724389" y="673008"/>
                    <a:pt x="732137" y="675254"/>
                  </a:cubicBezTo>
                  <a:cubicBezTo>
                    <a:pt x="732275" y="675288"/>
                    <a:pt x="732377" y="675326"/>
                    <a:pt x="732514" y="675367"/>
                  </a:cubicBezTo>
                  <a:cubicBezTo>
                    <a:pt x="740263" y="677613"/>
                    <a:pt x="744754" y="685725"/>
                    <a:pt x="742492" y="693490"/>
                  </a:cubicBezTo>
                  <a:cubicBezTo>
                    <a:pt x="740263" y="701253"/>
                    <a:pt x="732137" y="705727"/>
                    <a:pt x="724389" y="703481"/>
                  </a:cubicBezTo>
                  <a:cubicBezTo>
                    <a:pt x="724251" y="703447"/>
                    <a:pt x="724148" y="703409"/>
                    <a:pt x="724012" y="703368"/>
                  </a:cubicBezTo>
                  <a:close/>
                  <a:moveTo>
                    <a:pt x="800469" y="406848"/>
                  </a:moveTo>
                  <a:cubicBezTo>
                    <a:pt x="802903" y="399100"/>
                    <a:pt x="811097" y="394718"/>
                    <a:pt x="818880" y="396984"/>
                  </a:cubicBezTo>
                  <a:cubicBezTo>
                    <a:pt x="826629" y="399480"/>
                    <a:pt x="830983" y="407657"/>
                    <a:pt x="828754" y="415475"/>
                  </a:cubicBezTo>
                  <a:cubicBezTo>
                    <a:pt x="826286" y="423213"/>
                    <a:pt x="818057" y="427550"/>
                    <a:pt x="810275" y="425243"/>
                  </a:cubicBezTo>
                  <a:cubicBezTo>
                    <a:pt x="802492" y="422849"/>
                    <a:pt x="798137" y="414631"/>
                    <a:pt x="800469" y="406848"/>
                  </a:cubicBezTo>
                  <a:close/>
                  <a:moveTo>
                    <a:pt x="765909" y="568451"/>
                  </a:moveTo>
                  <a:cubicBezTo>
                    <a:pt x="758091" y="566088"/>
                    <a:pt x="753669" y="557839"/>
                    <a:pt x="756034" y="550025"/>
                  </a:cubicBezTo>
                  <a:cubicBezTo>
                    <a:pt x="758400" y="542212"/>
                    <a:pt x="766663" y="537792"/>
                    <a:pt x="774446" y="540155"/>
                  </a:cubicBezTo>
                  <a:cubicBezTo>
                    <a:pt x="782263" y="542507"/>
                    <a:pt x="786686" y="550711"/>
                    <a:pt x="784354" y="558508"/>
                  </a:cubicBezTo>
                  <a:cubicBezTo>
                    <a:pt x="781920" y="566291"/>
                    <a:pt x="773726" y="570707"/>
                    <a:pt x="765909" y="568451"/>
                  </a:cubicBezTo>
                  <a:close/>
                  <a:moveTo>
                    <a:pt x="852034" y="289931"/>
                  </a:moveTo>
                  <a:cubicBezTo>
                    <a:pt x="844320" y="287541"/>
                    <a:pt x="840034" y="279353"/>
                    <a:pt x="842400" y="271649"/>
                  </a:cubicBezTo>
                  <a:cubicBezTo>
                    <a:pt x="844800" y="263942"/>
                    <a:pt x="852994" y="259632"/>
                    <a:pt x="860709" y="262025"/>
                  </a:cubicBezTo>
                  <a:cubicBezTo>
                    <a:pt x="860777" y="262056"/>
                    <a:pt x="860880" y="262087"/>
                    <a:pt x="860983" y="262118"/>
                  </a:cubicBezTo>
                  <a:cubicBezTo>
                    <a:pt x="868697" y="264508"/>
                    <a:pt x="872983" y="272695"/>
                    <a:pt x="870617" y="280399"/>
                  </a:cubicBezTo>
                  <a:cubicBezTo>
                    <a:pt x="868217" y="288107"/>
                    <a:pt x="860023" y="292416"/>
                    <a:pt x="852308" y="290023"/>
                  </a:cubicBezTo>
                  <a:cubicBezTo>
                    <a:pt x="852240" y="289992"/>
                    <a:pt x="852137" y="289961"/>
                    <a:pt x="852034" y="289931"/>
                  </a:cubicBezTo>
                  <a:close/>
                  <a:moveTo>
                    <a:pt x="894549" y="155219"/>
                  </a:moveTo>
                  <a:cubicBezTo>
                    <a:pt x="888206" y="153419"/>
                    <a:pt x="883783" y="147693"/>
                    <a:pt x="883646" y="141103"/>
                  </a:cubicBezTo>
                  <a:cubicBezTo>
                    <a:pt x="883577" y="134760"/>
                    <a:pt x="887589" y="129093"/>
                    <a:pt x="893589" y="127022"/>
                  </a:cubicBezTo>
                  <a:cubicBezTo>
                    <a:pt x="895475" y="126388"/>
                    <a:pt x="897429" y="125973"/>
                    <a:pt x="899314" y="125455"/>
                  </a:cubicBezTo>
                  <a:cubicBezTo>
                    <a:pt x="901509" y="126141"/>
                    <a:pt x="903669" y="126806"/>
                    <a:pt x="905863" y="127481"/>
                  </a:cubicBezTo>
                  <a:cubicBezTo>
                    <a:pt x="907063" y="128760"/>
                    <a:pt x="908366" y="129991"/>
                    <a:pt x="909532" y="131335"/>
                  </a:cubicBezTo>
                  <a:cubicBezTo>
                    <a:pt x="913714" y="136108"/>
                    <a:pt x="914297" y="143037"/>
                    <a:pt x="911006" y="148454"/>
                  </a:cubicBezTo>
                  <a:cubicBezTo>
                    <a:pt x="907646" y="154125"/>
                    <a:pt x="900926" y="156881"/>
                    <a:pt x="894549" y="155219"/>
                  </a:cubicBezTo>
                  <a:close/>
                  <a:moveTo>
                    <a:pt x="758674" y="113078"/>
                  </a:moveTo>
                  <a:cubicBezTo>
                    <a:pt x="752469" y="110976"/>
                    <a:pt x="748354" y="105055"/>
                    <a:pt x="748594" y="98503"/>
                  </a:cubicBezTo>
                  <a:cubicBezTo>
                    <a:pt x="748766" y="91670"/>
                    <a:pt x="753669" y="85879"/>
                    <a:pt x="760389" y="84611"/>
                  </a:cubicBezTo>
                  <a:cubicBezTo>
                    <a:pt x="761897" y="84268"/>
                    <a:pt x="763440" y="84052"/>
                    <a:pt x="764949" y="83774"/>
                  </a:cubicBezTo>
                  <a:lnTo>
                    <a:pt x="770194" y="85392"/>
                  </a:lnTo>
                  <a:cubicBezTo>
                    <a:pt x="771326" y="86459"/>
                    <a:pt x="772526" y="87480"/>
                    <a:pt x="773623" y="88595"/>
                  </a:cubicBezTo>
                  <a:cubicBezTo>
                    <a:pt x="778457" y="93391"/>
                    <a:pt x="779383" y="100886"/>
                    <a:pt x="775817" y="106697"/>
                  </a:cubicBezTo>
                  <a:cubicBezTo>
                    <a:pt x="772217" y="112461"/>
                    <a:pt x="765189" y="115080"/>
                    <a:pt x="758674" y="113078"/>
                  </a:cubicBezTo>
                  <a:close/>
                  <a:moveTo>
                    <a:pt x="725554" y="220108"/>
                  </a:moveTo>
                  <a:cubicBezTo>
                    <a:pt x="733269" y="222491"/>
                    <a:pt x="737589" y="230668"/>
                    <a:pt x="735189" y="238379"/>
                  </a:cubicBezTo>
                  <a:cubicBezTo>
                    <a:pt x="732823" y="246086"/>
                    <a:pt x="724629" y="250406"/>
                    <a:pt x="716914" y="248023"/>
                  </a:cubicBezTo>
                  <a:cubicBezTo>
                    <a:pt x="709269" y="245657"/>
                    <a:pt x="704949" y="237559"/>
                    <a:pt x="707246" y="229879"/>
                  </a:cubicBezTo>
                  <a:cubicBezTo>
                    <a:pt x="709577" y="222141"/>
                    <a:pt x="717737" y="217756"/>
                    <a:pt x="725451" y="220080"/>
                  </a:cubicBezTo>
                  <a:cubicBezTo>
                    <a:pt x="725486" y="220091"/>
                    <a:pt x="725520" y="220097"/>
                    <a:pt x="725554" y="220108"/>
                  </a:cubicBezTo>
                  <a:close/>
                  <a:moveTo>
                    <a:pt x="332777" y="1486495"/>
                  </a:moveTo>
                  <a:cubicBezTo>
                    <a:pt x="340457" y="1488943"/>
                    <a:pt x="344674" y="1497148"/>
                    <a:pt x="342240" y="1504821"/>
                  </a:cubicBezTo>
                  <a:cubicBezTo>
                    <a:pt x="339771" y="1512491"/>
                    <a:pt x="331577" y="1516725"/>
                    <a:pt x="323897" y="1514277"/>
                  </a:cubicBezTo>
                  <a:cubicBezTo>
                    <a:pt x="316286" y="1511850"/>
                    <a:pt x="312069" y="1503755"/>
                    <a:pt x="314400" y="1496119"/>
                  </a:cubicBezTo>
                  <a:cubicBezTo>
                    <a:pt x="316731" y="1488425"/>
                    <a:pt x="324891" y="1484088"/>
                    <a:pt x="332571" y="1486433"/>
                  </a:cubicBezTo>
                  <a:cubicBezTo>
                    <a:pt x="332640" y="1486454"/>
                    <a:pt x="332709" y="1486475"/>
                    <a:pt x="332777" y="1486495"/>
                  </a:cubicBezTo>
                  <a:close/>
                  <a:moveTo>
                    <a:pt x="624000" y="71301"/>
                  </a:moveTo>
                  <a:cubicBezTo>
                    <a:pt x="617726" y="69364"/>
                    <a:pt x="613406" y="63600"/>
                    <a:pt x="613337" y="57031"/>
                  </a:cubicBezTo>
                  <a:cubicBezTo>
                    <a:pt x="613372" y="50181"/>
                    <a:pt x="618137" y="44263"/>
                    <a:pt x="624823" y="42761"/>
                  </a:cubicBezTo>
                  <a:cubicBezTo>
                    <a:pt x="626297" y="42388"/>
                    <a:pt x="627806" y="42045"/>
                    <a:pt x="629280" y="41685"/>
                  </a:cubicBezTo>
                  <a:cubicBezTo>
                    <a:pt x="631475" y="42371"/>
                    <a:pt x="633635" y="43036"/>
                    <a:pt x="635829" y="43711"/>
                  </a:cubicBezTo>
                  <a:cubicBezTo>
                    <a:pt x="636857" y="44849"/>
                    <a:pt x="637886" y="45984"/>
                    <a:pt x="638880" y="47140"/>
                  </a:cubicBezTo>
                  <a:cubicBezTo>
                    <a:pt x="643509" y="52180"/>
                    <a:pt x="644057" y="59747"/>
                    <a:pt x="640217" y="65407"/>
                  </a:cubicBezTo>
                  <a:cubicBezTo>
                    <a:pt x="636583" y="70574"/>
                    <a:pt x="630103" y="72926"/>
                    <a:pt x="624000" y="71301"/>
                  </a:cubicBezTo>
                  <a:close/>
                  <a:moveTo>
                    <a:pt x="185692" y="1017909"/>
                  </a:moveTo>
                  <a:cubicBezTo>
                    <a:pt x="178903" y="1017590"/>
                    <a:pt x="173212" y="1012663"/>
                    <a:pt x="171909" y="1005984"/>
                  </a:cubicBezTo>
                  <a:cubicBezTo>
                    <a:pt x="171463" y="1004051"/>
                    <a:pt x="170846" y="1002155"/>
                    <a:pt x="170332" y="1000242"/>
                  </a:cubicBezTo>
                  <a:cubicBezTo>
                    <a:pt x="170743" y="998939"/>
                    <a:pt x="171154" y="997632"/>
                    <a:pt x="171532" y="996329"/>
                  </a:cubicBezTo>
                  <a:cubicBezTo>
                    <a:pt x="173074" y="995105"/>
                    <a:pt x="174686" y="993957"/>
                    <a:pt x="176160" y="992647"/>
                  </a:cubicBezTo>
                  <a:cubicBezTo>
                    <a:pt x="181097" y="987971"/>
                    <a:pt x="188571" y="987213"/>
                    <a:pt x="194332" y="990802"/>
                  </a:cubicBezTo>
                  <a:cubicBezTo>
                    <a:pt x="199749" y="994430"/>
                    <a:pt x="202320" y="1001095"/>
                    <a:pt x="200674" y="1007421"/>
                  </a:cubicBezTo>
                  <a:cubicBezTo>
                    <a:pt x="198617" y="1013894"/>
                    <a:pt x="192480" y="1018190"/>
                    <a:pt x="185692" y="1017909"/>
                  </a:cubicBezTo>
                  <a:close/>
                  <a:moveTo>
                    <a:pt x="408720" y="300134"/>
                  </a:moveTo>
                  <a:cubicBezTo>
                    <a:pt x="401931" y="299890"/>
                    <a:pt x="396137" y="295084"/>
                    <a:pt x="394663" y="288443"/>
                  </a:cubicBezTo>
                  <a:cubicBezTo>
                    <a:pt x="394217" y="286560"/>
                    <a:pt x="393463" y="284743"/>
                    <a:pt x="392880" y="282895"/>
                  </a:cubicBezTo>
                  <a:cubicBezTo>
                    <a:pt x="393291" y="281589"/>
                    <a:pt x="393669" y="280286"/>
                    <a:pt x="394080" y="278983"/>
                  </a:cubicBezTo>
                  <a:cubicBezTo>
                    <a:pt x="395589" y="277660"/>
                    <a:pt x="397132" y="276381"/>
                    <a:pt x="398606" y="275009"/>
                  </a:cubicBezTo>
                  <a:cubicBezTo>
                    <a:pt x="403372" y="270131"/>
                    <a:pt x="410880" y="269212"/>
                    <a:pt x="416674" y="272805"/>
                  </a:cubicBezTo>
                  <a:cubicBezTo>
                    <a:pt x="422468" y="276336"/>
                    <a:pt x="425212" y="283327"/>
                    <a:pt x="423291" y="289852"/>
                  </a:cubicBezTo>
                  <a:cubicBezTo>
                    <a:pt x="421097" y="296016"/>
                    <a:pt x="415269" y="300134"/>
                    <a:pt x="408720" y="300134"/>
                  </a:cubicBezTo>
                  <a:close/>
                  <a:moveTo>
                    <a:pt x="451029" y="164973"/>
                  </a:moveTo>
                  <a:cubicBezTo>
                    <a:pt x="443966" y="164949"/>
                    <a:pt x="437897" y="159936"/>
                    <a:pt x="436526" y="153000"/>
                  </a:cubicBezTo>
                  <a:cubicBezTo>
                    <a:pt x="436080" y="151067"/>
                    <a:pt x="435463" y="149167"/>
                    <a:pt x="434949" y="147251"/>
                  </a:cubicBezTo>
                  <a:lnTo>
                    <a:pt x="436183" y="143339"/>
                  </a:lnTo>
                  <a:cubicBezTo>
                    <a:pt x="437692" y="142115"/>
                    <a:pt x="439303" y="140966"/>
                    <a:pt x="440743" y="139656"/>
                  </a:cubicBezTo>
                  <a:cubicBezTo>
                    <a:pt x="445680" y="134973"/>
                    <a:pt x="453154" y="134205"/>
                    <a:pt x="458949" y="137784"/>
                  </a:cubicBezTo>
                  <a:cubicBezTo>
                    <a:pt x="465840" y="142070"/>
                    <a:pt x="467966" y="151135"/>
                    <a:pt x="463680" y="158030"/>
                  </a:cubicBezTo>
                  <a:cubicBezTo>
                    <a:pt x="460972" y="162398"/>
                    <a:pt x="456172" y="165028"/>
                    <a:pt x="451029" y="164973"/>
                  </a:cubicBezTo>
                  <a:close/>
                  <a:moveTo>
                    <a:pt x="491280" y="29863"/>
                  </a:moveTo>
                  <a:cubicBezTo>
                    <a:pt x="485246" y="29119"/>
                    <a:pt x="480240" y="24765"/>
                    <a:pt x="478697" y="18868"/>
                  </a:cubicBezTo>
                  <a:cubicBezTo>
                    <a:pt x="478080" y="16468"/>
                    <a:pt x="477600" y="14030"/>
                    <a:pt x="477017" y="11606"/>
                  </a:cubicBezTo>
                  <a:lnTo>
                    <a:pt x="477840" y="8997"/>
                  </a:lnTo>
                  <a:cubicBezTo>
                    <a:pt x="482674" y="4354"/>
                    <a:pt x="487577" y="-147"/>
                    <a:pt x="494949" y="4"/>
                  </a:cubicBezTo>
                  <a:cubicBezTo>
                    <a:pt x="496663" y="542"/>
                    <a:pt x="498411" y="1084"/>
                    <a:pt x="500160" y="1622"/>
                  </a:cubicBezTo>
                  <a:cubicBezTo>
                    <a:pt x="501429" y="2884"/>
                    <a:pt x="502731" y="4090"/>
                    <a:pt x="503931" y="5421"/>
                  </a:cubicBezTo>
                  <a:cubicBezTo>
                    <a:pt x="507806" y="9796"/>
                    <a:pt x="508766" y="16025"/>
                    <a:pt x="506366" y="21353"/>
                  </a:cubicBezTo>
                  <a:cubicBezTo>
                    <a:pt x="503589" y="27045"/>
                    <a:pt x="497589" y="30432"/>
                    <a:pt x="491280" y="29863"/>
                  </a:cubicBezTo>
                  <a:close/>
                  <a:moveTo>
                    <a:pt x="372720" y="416133"/>
                  </a:moveTo>
                  <a:cubicBezTo>
                    <a:pt x="379577" y="420446"/>
                    <a:pt x="381635" y="429491"/>
                    <a:pt x="377314" y="436337"/>
                  </a:cubicBezTo>
                  <a:cubicBezTo>
                    <a:pt x="374400" y="440952"/>
                    <a:pt x="369189" y="443572"/>
                    <a:pt x="363737" y="443133"/>
                  </a:cubicBezTo>
                  <a:cubicBezTo>
                    <a:pt x="357154" y="442766"/>
                    <a:pt x="351669" y="438045"/>
                    <a:pt x="350297" y="431609"/>
                  </a:cubicBezTo>
                  <a:lnTo>
                    <a:pt x="348754" y="425061"/>
                  </a:lnTo>
                  <a:lnTo>
                    <a:pt x="349577" y="422452"/>
                  </a:lnTo>
                  <a:cubicBezTo>
                    <a:pt x="351223" y="420916"/>
                    <a:pt x="352869" y="419366"/>
                    <a:pt x="354514" y="417844"/>
                  </a:cubicBezTo>
                  <a:cubicBezTo>
                    <a:pt x="359451" y="413099"/>
                    <a:pt x="366994" y="412389"/>
                    <a:pt x="372720" y="416133"/>
                  </a:cubicBezTo>
                  <a:close/>
                  <a:moveTo>
                    <a:pt x="330617" y="551150"/>
                  </a:moveTo>
                  <a:cubicBezTo>
                    <a:pt x="337474" y="555497"/>
                    <a:pt x="339532" y="564590"/>
                    <a:pt x="335177" y="571461"/>
                  </a:cubicBezTo>
                  <a:cubicBezTo>
                    <a:pt x="330857" y="578335"/>
                    <a:pt x="321737" y="580382"/>
                    <a:pt x="314880" y="576034"/>
                  </a:cubicBezTo>
                  <a:cubicBezTo>
                    <a:pt x="311451" y="573868"/>
                    <a:pt x="309086" y="570388"/>
                    <a:pt x="308297" y="566410"/>
                  </a:cubicBezTo>
                  <a:cubicBezTo>
                    <a:pt x="307852" y="564487"/>
                    <a:pt x="307234" y="562605"/>
                    <a:pt x="306686" y="560702"/>
                  </a:cubicBezTo>
                  <a:cubicBezTo>
                    <a:pt x="307097" y="559399"/>
                    <a:pt x="307509" y="558096"/>
                    <a:pt x="307886" y="556790"/>
                  </a:cubicBezTo>
                  <a:cubicBezTo>
                    <a:pt x="309429" y="555546"/>
                    <a:pt x="311006" y="554369"/>
                    <a:pt x="312480" y="553046"/>
                  </a:cubicBezTo>
                  <a:cubicBezTo>
                    <a:pt x="317383" y="548338"/>
                    <a:pt x="324857" y="547557"/>
                    <a:pt x="330617" y="551150"/>
                  </a:cubicBezTo>
                  <a:close/>
                  <a:moveTo>
                    <a:pt x="288411" y="686054"/>
                  </a:moveTo>
                  <a:cubicBezTo>
                    <a:pt x="295406" y="690113"/>
                    <a:pt x="297806" y="699086"/>
                    <a:pt x="293760" y="706097"/>
                  </a:cubicBezTo>
                  <a:cubicBezTo>
                    <a:pt x="291051" y="710771"/>
                    <a:pt x="285977" y="713579"/>
                    <a:pt x="280594" y="713407"/>
                  </a:cubicBezTo>
                  <a:cubicBezTo>
                    <a:pt x="273771" y="713311"/>
                    <a:pt x="267909" y="708518"/>
                    <a:pt x="266468" y="701850"/>
                  </a:cubicBezTo>
                  <a:cubicBezTo>
                    <a:pt x="265989" y="699981"/>
                    <a:pt x="265234" y="698181"/>
                    <a:pt x="264617" y="696347"/>
                  </a:cubicBezTo>
                  <a:cubicBezTo>
                    <a:pt x="265029" y="695044"/>
                    <a:pt x="265406" y="693737"/>
                    <a:pt x="265817" y="692435"/>
                  </a:cubicBezTo>
                  <a:cubicBezTo>
                    <a:pt x="267326" y="691097"/>
                    <a:pt x="268869" y="689801"/>
                    <a:pt x="270308" y="688416"/>
                  </a:cubicBezTo>
                  <a:cubicBezTo>
                    <a:pt x="275074" y="683517"/>
                    <a:pt x="282549" y="682540"/>
                    <a:pt x="288411" y="686054"/>
                  </a:cubicBezTo>
                  <a:close/>
                  <a:moveTo>
                    <a:pt x="236366" y="855868"/>
                  </a:moveTo>
                  <a:cubicBezTo>
                    <a:pt x="243189" y="860201"/>
                    <a:pt x="245212" y="869246"/>
                    <a:pt x="240891" y="876072"/>
                  </a:cubicBezTo>
                  <a:cubicBezTo>
                    <a:pt x="238080" y="880471"/>
                    <a:pt x="233177" y="883056"/>
                    <a:pt x="227966" y="882857"/>
                  </a:cubicBezTo>
                  <a:cubicBezTo>
                    <a:pt x="221143" y="882741"/>
                    <a:pt x="215280" y="877896"/>
                    <a:pt x="213909" y="871200"/>
                  </a:cubicBezTo>
                  <a:cubicBezTo>
                    <a:pt x="213394" y="869010"/>
                    <a:pt x="212914" y="866808"/>
                    <a:pt x="212400" y="864614"/>
                  </a:cubicBezTo>
                  <a:lnTo>
                    <a:pt x="213223" y="862005"/>
                  </a:lnTo>
                  <a:cubicBezTo>
                    <a:pt x="214869" y="860486"/>
                    <a:pt x="216514" y="858960"/>
                    <a:pt x="218194" y="857448"/>
                  </a:cubicBezTo>
                  <a:cubicBezTo>
                    <a:pt x="223132" y="852707"/>
                    <a:pt x="230709" y="852048"/>
                    <a:pt x="236366" y="855868"/>
                  </a:cubicBezTo>
                  <a:close/>
                  <a:moveTo>
                    <a:pt x="152057" y="1125789"/>
                  </a:moveTo>
                  <a:cubicBezTo>
                    <a:pt x="157852" y="1129324"/>
                    <a:pt x="160560" y="1136321"/>
                    <a:pt x="158640" y="1142843"/>
                  </a:cubicBezTo>
                  <a:cubicBezTo>
                    <a:pt x="156514" y="1149031"/>
                    <a:pt x="150686" y="1153166"/>
                    <a:pt x="144137" y="1153097"/>
                  </a:cubicBezTo>
                  <a:cubicBezTo>
                    <a:pt x="137314" y="1152888"/>
                    <a:pt x="131520" y="1148088"/>
                    <a:pt x="130046" y="1141440"/>
                  </a:cubicBezTo>
                  <a:cubicBezTo>
                    <a:pt x="129600" y="1139555"/>
                    <a:pt x="128846" y="1137734"/>
                    <a:pt x="128263" y="1135886"/>
                  </a:cubicBezTo>
                  <a:cubicBezTo>
                    <a:pt x="128640" y="1134580"/>
                    <a:pt x="129051" y="1133277"/>
                    <a:pt x="129463" y="1131974"/>
                  </a:cubicBezTo>
                  <a:cubicBezTo>
                    <a:pt x="130972" y="1130651"/>
                    <a:pt x="132514" y="1129372"/>
                    <a:pt x="133955" y="1128000"/>
                  </a:cubicBezTo>
                  <a:cubicBezTo>
                    <a:pt x="138720" y="1123128"/>
                    <a:pt x="146263" y="1122213"/>
                    <a:pt x="152057" y="1125789"/>
                  </a:cubicBezTo>
                  <a:close/>
                  <a:moveTo>
                    <a:pt x="107520" y="1268709"/>
                  </a:moveTo>
                  <a:cubicBezTo>
                    <a:pt x="113314" y="1272275"/>
                    <a:pt x="116091" y="1279242"/>
                    <a:pt x="114308" y="1285817"/>
                  </a:cubicBezTo>
                  <a:cubicBezTo>
                    <a:pt x="112183" y="1292311"/>
                    <a:pt x="105943" y="1296546"/>
                    <a:pt x="99120" y="1296103"/>
                  </a:cubicBezTo>
                  <a:cubicBezTo>
                    <a:pt x="92537" y="1295757"/>
                    <a:pt x="87051" y="1291039"/>
                    <a:pt x="85680" y="1284604"/>
                  </a:cubicBezTo>
                  <a:lnTo>
                    <a:pt x="84137" y="1278045"/>
                  </a:lnTo>
                  <a:lnTo>
                    <a:pt x="84960" y="1275439"/>
                  </a:lnTo>
                  <a:cubicBezTo>
                    <a:pt x="86606" y="1273900"/>
                    <a:pt x="88251" y="1272353"/>
                    <a:pt x="89897" y="1270831"/>
                  </a:cubicBezTo>
                  <a:cubicBezTo>
                    <a:pt x="94628" y="1266278"/>
                    <a:pt x="101829" y="1265414"/>
                    <a:pt x="107520" y="1268709"/>
                  </a:cubicBezTo>
                  <a:close/>
                  <a:moveTo>
                    <a:pt x="66034" y="1404138"/>
                  </a:moveTo>
                  <a:cubicBezTo>
                    <a:pt x="72960" y="1408409"/>
                    <a:pt x="75086" y="1417475"/>
                    <a:pt x="70800" y="1424383"/>
                  </a:cubicBezTo>
                  <a:cubicBezTo>
                    <a:pt x="68126" y="1428734"/>
                    <a:pt x="63360" y="1431374"/>
                    <a:pt x="58251" y="1431357"/>
                  </a:cubicBezTo>
                  <a:cubicBezTo>
                    <a:pt x="51189" y="1431333"/>
                    <a:pt x="45086" y="1426348"/>
                    <a:pt x="43680" y="1419419"/>
                  </a:cubicBezTo>
                  <a:cubicBezTo>
                    <a:pt x="43234" y="1417495"/>
                    <a:pt x="42617" y="1415613"/>
                    <a:pt x="42069" y="1413710"/>
                  </a:cubicBezTo>
                  <a:cubicBezTo>
                    <a:pt x="42480" y="1412407"/>
                    <a:pt x="42891" y="1411101"/>
                    <a:pt x="43269" y="1409798"/>
                  </a:cubicBezTo>
                  <a:cubicBezTo>
                    <a:pt x="44812" y="1408553"/>
                    <a:pt x="46389" y="1407371"/>
                    <a:pt x="47863" y="1406047"/>
                  </a:cubicBezTo>
                  <a:cubicBezTo>
                    <a:pt x="52766" y="1401312"/>
                    <a:pt x="60240" y="1400517"/>
                    <a:pt x="66034" y="1404120"/>
                  </a:cubicBezTo>
                  <a:close/>
                  <a:moveTo>
                    <a:pt x="24343" y="1539477"/>
                  </a:moveTo>
                  <a:cubicBezTo>
                    <a:pt x="30000" y="1543245"/>
                    <a:pt x="32434" y="1550373"/>
                    <a:pt x="30206" y="1556812"/>
                  </a:cubicBezTo>
                  <a:cubicBezTo>
                    <a:pt x="27532" y="1563635"/>
                    <a:pt x="20366" y="1567602"/>
                    <a:pt x="13166" y="1566278"/>
                  </a:cubicBezTo>
                  <a:cubicBezTo>
                    <a:pt x="7474" y="1565044"/>
                    <a:pt x="3017" y="1560566"/>
                    <a:pt x="1852" y="1554857"/>
                  </a:cubicBezTo>
                  <a:cubicBezTo>
                    <a:pt x="1337" y="1552989"/>
                    <a:pt x="617" y="1551185"/>
                    <a:pt x="0" y="1549355"/>
                  </a:cubicBezTo>
                  <a:cubicBezTo>
                    <a:pt x="377" y="1548052"/>
                    <a:pt x="789" y="1546745"/>
                    <a:pt x="1200" y="1545443"/>
                  </a:cubicBezTo>
                  <a:cubicBezTo>
                    <a:pt x="2709" y="1544102"/>
                    <a:pt x="4251" y="1542806"/>
                    <a:pt x="5692" y="1541421"/>
                  </a:cubicBezTo>
                  <a:cubicBezTo>
                    <a:pt x="10628" y="1536357"/>
                    <a:pt x="18480" y="1535531"/>
                    <a:pt x="24343" y="1539460"/>
                  </a:cubicBezTo>
                  <a:close/>
                  <a:moveTo>
                    <a:pt x="155897" y="1579526"/>
                  </a:moveTo>
                  <a:cubicBezTo>
                    <a:pt x="163680" y="1582180"/>
                    <a:pt x="167829" y="1590635"/>
                    <a:pt x="165189" y="1598414"/>
                  </a:cubicBezTo>
                  <a:cubicBezTo>
                    <a:pt x="162617" y="1605964"/>
                    <a:pt x="154526" y="1610140"/>
                    <a:pt x="146880" y="1607880"/>
                  </a:cubicBezTo>
                  <a:cubicBezTo>
                    <a:pt x="139200" y="1605247"/>
                    <a:pt x="135017" y="1596967"/>
                    <a:pt x="137451" y="1589219"/>
                  </a:cubicBezTo>
                  <a:cubicBezTo>
                    <a:pt x="139886" y="1581463"/>
                    <a:pt x="148115" y="1577126"/>
                    <a:pt x="155897" y="1579509"/>
                  </a:cubicBezTo>
                  <a:close/>
                  <a:moveTo>
                    <a:pt x="317314" y="1059326"/>
                  </a:moveTo>
                  <a:cubicBezTo>
                    <a:pt x="309566" y="1056977"/>
                    <a:pt x="305177" y="1048783"/>
                    <a:pt x="307509" y="1041021"/>
                  </a:cubicBezTo>
                  <a:cubicBezTo>
                    <a:pt x="307509" y="1041021"/>
                    <a:pt x="307509" y="1041017"/>
                    <a:pt x="307509" y="1041017"/>
                  </a:cubicBezTo>
                  <a:cubicBezTo>
                    <a:pt x="309874" y="1033300"/>
                    <a:pt x="318034" y="1028959"/>
                    <a:pt x="325749" y="1031325"/>
                  </a:cubicBezTo>
                  <a:cubicBezTo>
                    <a:pt x="333497" y="1033691"/>
                    <a:pt x="337817" y="1041864"/>
                    <a:pt x="335451" y="1049582"/>
                  </a:cubicBezTo>
                  <a:cubicBezTo>
                    <a:pt x="333120" y="1057255"/>
                    <a:pt x="324994" y="1061599"/>
                    <a:pt x="317314" y="1059309"/>
                  </a:cubicBezTo>
                  <a:close/>
                  <a:moveTo>
                    <a:pt x="590606" y="178252"/>
                  </a:moveTo>
                  <a:cubicBezTo>
                    <a:pt x="598217" y="180563"/>
                    <a:pt x="602503" y="188603"/>
                    <a:pt x="600206" y="196214"/>
                  </a:cubicBezTo>
                  <a:cubicBezTo>
                    <a:pt x="600172" y="196354"/>
                    <a:pt x="600103" y="196492"/>
                    <a:pt x="600069" y="196629"/>
                  </a:cubicBezTo>
                  <a:cubicBezTo>
                    <a:pt x="597635" y="204316"/>
                    <a:pt x="589406" y="208564"/>
                    <a:pt x="581726" y="206112"/>
                  </a:cubicBezTo>
                  <a:cubicBezTo>
                    <a:pt x="574012" y="203661"/>
                    <a:pt x="569795" y="195443"/>
                    <a:pt x="572229" y="187756"/>
                  </a:cubicBezTo>
                  <a:cubicBezTo>
                    <a:pt x="574526" y="180120"/>
                    <a:pt x="582583" y="175797"/>
                    <a:pt x="590229" y="178097"/>
                  </a:cubicBezTo>
                  <a:cubicBezTo>
                    <a:pt x="590332" y="178139"/>
                    <a:pt x="590469" y="178180"/>
                    <a:pt x="590606" y="178221"/>
                  </a:cubicBezTo>
                  <a:close/>
                  <a:moveTo>
                    <a:pt x="513737" y="474857"/>
                  </a:moveTo>
                  <a:cubicBezTo>
                    <a:pt x="511200" y="482520"/>
                    <a:pt x="502937" y="486683"/>
                    <a:pt x="495291" y="484159"/>
                  </a:cubicBezTo>
                  <a:cubicBezTo>
                    <a:pt x="487611" y="481632"/>
                    <a:pt x="483463" y="473373"/>
                    <a:pt x="486000" y="465710"/>
                  </a:cubicBezTo>
                  <a:cubicBezTo>
                    <a:pt x="488503" y="458095"/>
                    <a:pt x="496663" y="453926"/>
                    <a:pt x="504308" y="456367"/>
                  </a:cubicBezTo>
                  <a:cubicBezTo>
                    <a:pt x="512023" y="458867"/>
                    <a:pt x="516240" y="467136"/>
                    <a:pt x="513737" y="474840"/>
                  </a:cubicBezTo>
                  <a:close/>
                  <a:moveTo>
                    <a:pt x="548503" y="313115"/>
                  </a:moveTo>
                  <a:cubicBezTo>
                    <a:pt x="556354" y="315388"/>
                    <a:pt x="560846" y="323582"/>
                    <a:pt x="558583" y="331416"/>
                  </a:cubicBezTo>
                  <a:cubicBezTo>
                    <a:pt x="556320" y="339254"/>
                    <a:pt x="548126" y="343766"/>
                    <a:pt x="540275" y="341493"/>
                  </a:cubicBezTo>
                  <a:cubicBezTo>
                    <a:pt x="532457" y="339223"/>
                    <a:pt x="527931" y="331029"/>
                    <a:pt x="530194" y="323191"/>
                  </a:cubicBezTo>
                  <a:cubicBezTo>
                    <a:pt x="530194" y="323160"/>
                    <a:pt x="530229" y="323126"/>
                    <a:pt x="530229" y="323095"/>
                  </a:cubicBezTo>
                  <a:cubicBezTo>
                    <a:pt x="532492" y="315299"/>
                    <a:pt x="540652" y="310814"/>
                    <a:pt x="548434" y="313080"/>
                  </a:cubicBezTo>
                  <a:cubicBezTo>
                    <a:pt x="548469" y="313087"/>
                    <a:pt x="548469" y="313091"/>
                    <a:pt x="548503" y="313097"/>
                  </a:cubicBezTo>
                  <a:close/>
                  <a:moveTo>
                    <a:pt x="462069" y="591473"/>
                  </a:moveTo>
                  <a:cubicBezTo>
                    <a:pt x="469817" y="593747"/>
                    <a:pt x="474275" y="601882"/>
                    <a:pt x="472012" y="609641"/>
                  </a:cubicBezTo>
                  <a:cubicBezTo>
                    <a:pt x="469714" y="617400"/>
                    <a:pt x="461589" y="621844"/>
                    <a:pt x="453840" y="619570"/>
                  </a:cubicBezTo>
                  <a:cubicBezTo>
                    <a:pt x="446091" y="617297"/>
                    <a:pt x="441635" y="609172"/>
                    <a:pt x="443897" y="601416"/>
                  </a:cubicBezTo>
                  <a:cubicBezTo>
                    <a:pt x="445989" y="593743"/>
                    <a:pt x="453909" y="589221"/>
                    <a:pt x="461589" y="591312"/>
                  </a:cubicBezTo>
                  <a:cubicBezTo>
                    <a:pt x="461760" y="591357"/>
                    <a:pt x="461897" y="591405"/>
                    <a:pt x="462069" y="591456"/>
                  </a:cubicBezTo>
                  <a:close/>
                  <a:moveTo>
                    <a:pt x="402034" y="736368"/>
                  </a:moveTo>
                  <a:cubicBezTo>
                    <a:pt x="404332" y="728630"/>
                    <a:pt x="412423" y="724204"/>
                    <a:pt x="420172" y="726487"/>
                  </a:cubicBezTo>
                  <a:cubicBezTo>
                    <a:pt x="427920" y="728767"/>
                    <a:pt x="432343" y="736893"/>
                    <a:pt x="430046" y="744631"/>
                  </a:cubicBezTo>
                  <a:cubicBezTo>
                    <a:pt x="430046" y="744720"/>
                    <a:pt x="430012" y="744813"/>
                    <a:pt x="429977" y="744902"/>
                  </a:cubicBezTo>
                  <a:cubicBezTo>
                    <a:pt x="427611" y="752620"/>
                    <a:pt x="419451" y="756960"/>
                    <a:pt x="411737" y="754598"/>
                  </a:cubicBezTo>
                  <a:cubicBezTo>
                    <a:pt x="404023" y="752236"/>
                    <a:pt x="399669" y="744069"/>
                    <a:pt x="402034" y="736351"/>
                  </a:cubicBezTo>
                  <a:close/>
                  <a:moveTo>
                    <a:pt x="359349" y="924271"/>
                  </a:moveTo>
                  <a:cubicBezTo>
                    <a:pt x="351497" y="922094"/>
                    <a:pt x="346869" y="913954"/>
                    <a:pt x="349063" y="906093"/>
                  </a:cubicBezTo>
                  <a:cubicBezTo>
                    <a:pt x="351223" y="898231"/>
                    <a:pt x="359383" y="893627"/>
                    <a:pt x="367234" y="895804"/>
                  </a:cubicBezTo>
                  <a:cubicBezTo>
                    <a:pt x="375086" y="897984"/>
                    <a:pt x="379714" y="906120"/>
                    <a:pt x="377520" y="913982"/>
                  </a:cubicBezTo>
                  <a:cubicBezTo>
                    <a:pt x="377520" y="914030"/>
                    <a:pt x="377486" y="914082"/>
                    <a:pt x="377486" y="914129"/>
                  </a:cubicBezTo>
                  <a:cubicBezTo>
                    <a:pt x="375291" y="921923"/>
                    <a:pt x="367200" y="926462"/>
                    <a:pt x="359417" y="924271"/>
                  </a:cubicBezTo>
                  <a:cubicBezTo>
                    <a:pt x="359383" y="924264"/>
                    <a:pt x="359383" y="924261"/>
                    <a:pt x="359349" y="924254"/>
                  </a:cubicBezTo>
                  <a:close/>
                  <a:moveTo>
                    <a:pt x="283749" y="1166095"/>
                  </a:moveTo>
                  <a:cubicBezTo>
                    <a:pt x="291600" y="1168303"/>
                    <a:pt x="296160" y="1176446"/>
                    <a:pt x="293931" y="1184284"/>
                  </a:cubicBezTo>
                  <a:cubicBezTo>
                    <a:pt x="291737" y="1192121"/>
                    <a:pt x="283577" y="1196685"/>
                    <a:pt x="275760" y="1194477"/>
                  </a:cubicBezTo>
                  <a:cubicBezTo>
                    <a:pt x="267909" y="1192265"/>
                    <a:pt x="263349" y="1184123"/>
                    <a:pt x="265543" y="1176285"/>
                  </a:cubicBezTo>
                  <a:cubicBezTo>
                    <a:pt x="265577" y="1176264"/>
                    <a:pt x="265577" y="1176244"/>
                    <a:pt x="265577" y="1176223"/>
                  </a:cubicBezTo>
                  <a:cubicBezTo>
                    <a:pt x="267737" y="1168430"/>
                    <a:pt x="275829" y="1163870"/>
                    <a:pt x="283611" y="1166040"/>
                  </a:cubicBezTo>
                  <a:cubicBezTo>
                    <a:pt x="283646" y="1166054"/>
                    <a:pt x="283714" y="1166064"/>
                    <a:pt x="283749" y="1166078"/>
                  </a:cubicBezTo>
                  <a:close/>
                  <a:moveTo>
                    <a:pt x="198069" y="1444732"/>
                  </a:moveTo>
                  <a:cubicBezTo>
                    <a:pt x="205680" y="1447382"/>
                    <a:pt x="209692" y="1455696"/>
                    <a:pt x="207051" y="1463304"/>
                  </a:cubicBezTo>
                  <a:cubicBezTo>
                    <a:pt x="204411" y="1470909"/>
                    <a:pt x="196080" y="1474927"/>
                    <a:pt x="188468" y="1472280"/>
                  </a:cubicBezTo>
                  <a:cubicBezTo>
                    <a:pt x="180891" y="1469633"/>
                    <a:pt x="176846" y="1461343"/>
                    <a:pt x="179486" y="1453742"/>
                  </a:cubicBezTo>
                  <a:cubicBezTo>
                    <a:pt x="181886" y="1446234"/>
                    <a:pt x="189909" y="1442092"/>
                    <a:pt x="197417" y="1444492"/>
                  </a:cubicBezTo>
                  <a:cubicBezTo>
                    <a:pt x="197623" y="1444560"/>
                    <a:pt x="197863" y="1444636"/>
                    <a:pt x="198069" y="1444715"/>
                  </a:cubicBezTo>
                  <a:close/>
                  <a:moveTo>
                    <a:pt x="240069" y="1309433"/>
                  </a:moveTo>
                  <a:cubicBezTo>
                    <a:pt x="247852" y="1312008"/>
                    <a:pt x="252034" y="1320391"/>
                    <a:pt x="249463" y="1328157"/>
                  </a:cubicBezTo>
                  <a:cubicBezTo>
                    <a:pt x="246891" y="1335923"/>
                    <a:pt x="238526" y="1340133"/>
                    <a:pt x="230743" y="1337558"/>
                  </a:cubicBezTo>
                  <a:cubicBezTo>
                    <a:pt x="222994" y="1334983"/>
                    <a:pt x="218777" y="1326600"/>
                    <a:pt x="221349" y="1318835"/>
                  </a:cubicBezTo>
                  <a:cubicBezTo>
                    <a:pt x="221383" y="1318763"/>
                    <a:pt x="221383" y="1318694"/>
                    <a:pt x="221417" y="1318622"/>
                  </a:cubicBezTo>
                  <a:cubicBezTo>
                    <a:pt x="223989" y="1310939"/>
                    <a:pt x="232320" y="1306811"/>
                    <a:pt x="240000" y="1309396"/>
                  </a:cubicBezTo>
                  <a:cubicBezTo>
                    <a:pt x="240034" y="1309403"/>
                    <a:pt x="240034" y="1309409"/>
                    <a:pt x="240069" y="1309416"/>
                  </a:cubicBezTo>
                  <a:close/>
                  <a:moveTo>
                    <a:pt x="291189" y="1621512"/>
                  </a:moveTo>
                  <a:cubicBezTo>
                    <a:pt x="298869" y="1624176"/>
                    <a:pt x="303017" y="1632450"/>
                    <a:pt x="300583" y="1640191"/>
                  </a:cubicBezTo>
                  <a:cubicBezTo>
                    <a:pt x="298217" y="1647974"/>
                    <a:pt x="289989" y="1652366"/>
                    <a:pt x="282206" y="1650004"/>
                  </a:cubicBezTo>
                  <a:cubicBezTo>
                    <a:pt x="274423" y="1647638"/>
                    <a:pt x="270034" y="1639413"/>
                    <a:pt x="272400" y="1631633"/>
                  </a:cubicBezTo>
                  <a:cubicBezTo>
                    <a:pt x="272468" y="1631424"/>
                    <a:pt x="272537" y="1631219"/>
                    <a:pt x="272606" y="1631013"/>
                  </a:cubicBezTo>
                  <a:cubicBezTo>
                    <a:pt x="275177" y="1623295"/>
                    <a:pt x="283440" y="1619057"/>
                    <a:pt x="291189" y="1621495"/>
                  </a:cubicBezTo>
                  <a:close/>
                  <a:moveTo>
                    <a:pt x="366103" y="1379541"/>
                  </a:moveTo>
                  <a:cubicBezTo>
                    <a:pt x="358251" y="1377203"/>
                    <a:pt x="353795" y="1368953"/>
                    <a:pt x="356126" y="1361112"/>
                  </a:cubicBezTo>
                  <a:cubicBezTo>
                    <a:pt x="358492" y="1353275"/>
                    <a:pt x="366720" y="1348817"/>
                    <a:pt x="374571" y="1351152"/>
                  </a:cubicBezTo>
                  <a:cubicBezTo>
                    <a:pt x="382423" y="1353491"/>
                    <a:pt x="386880" y="1361743"/>
                    <a:pt x="384514" y="1369581"/>
                  </a:cubicBezTo>
                  <a:cubicBezTo>
                    <a:pt x="384514" y="1369598"/>
                    <a:pt x="384514" y="1369615"/>
                    <a:pt x="384514" y="1369632"/>
                  </a:cubicBezTo>
                  <a:cubicBezTo>
                    <a:pt x="382080" y="1377391"/>
                    <a:pt x="373920" y="1381790"/>
                    <a:pt x="366103" y="1379524"/>
                  </a:cubicBezTo>
                  <a:close/>
                  <a:moveTo>
                    <a:pt x="410366" y="1236247"/>
                  </a:moveTo>
                  <a:cubicBezTo>
                    <a:pt x="402617" y="1233785"/>
                    <a:pt x="398297" y="1225495"/>
                    <a:pt x="400766" y="1217733"/>
                  </a:cubicBezTo>
                  <a:cubicBezTo>
                    <a:pt x="403234" y="1209971"/>
                    <a:pt x="411532" y="1205671"/>
                    <a:pt x="419280" y="1208133"/>
                  </a:cubicBezTo>
                  <a:cubicBezTo>
                    <a:pt x="426960" y="1210701"/>
                    <a:pt x="431212" y="1218936"/>
                    <a:pt x="428846" y="1226695"/>
                  </a:cubicBezTo>
                  <a:cubicBezTo>
                    <a:pt x="426343" y="1234416"/>
                    <a:pt x="418115" y="1238678"/>
                    <a:pt x="410366" y="1236230"/>
                  </a:cubicBezTo>
                  <a:close/>
                  <a:moveTo>
                    <a:pt x="546720" y="796615"/>
                  </a:moveTo>
                  <a:cubicBezTo>
                    <a:pt x="538972" y="794133"/>
                    <a:pt x="534686" y="785829"/>
                    <a:pt x="537154" y="778067"/>
                  </a:cubicBezTo>
                  <a:cubicBezTo>
                    <a:pt x="539623" y="770304"/>
                    <a:pt x="547955" y="766022"/>
                    <a:pt x="555703" y="768501"/>
                  </a:cubicBezTo>
                  <a:cubicBezTo>
                    <a:pt x="563451" y="770983"/>
                    <a:pt x="567737" y="779284"/>
                    <a:pt x="565269" y="787039"/>
                  </a:cubicBezTo>
                  <a:cubicBezTo>
                    <a:pt x="562766" y="794798"/>
                    <a:pt x="554469" y="799077"/>
                    <a:pt x="546720" y="796598"/>
                  </a:cubicBezTo>
                  <a:close/>
                  <a:moveTo>
                    <a:pt x="597703" y="633552"/>
                  </a:moveTo>
                  <a:cubicBezTo>
                    <a:pt x="605383" y="636079"/>
                    <a:pt x="609566" y="644352"/>
                    <a:pt x="607029" y="652032"/>
                  </a:cubicBezTo>
                  <a:cubicBezTo>
                    <a:pt x="604492" y="659709"/>
                    <a:pt x="596229" y="663885"/>
                    <a:pt x="588549" y="661358"/>
                  </a:cubicBezTo>
                  <a:cubicBezTo>
                    <a:pt x="580869" y="658831"/>
                    <a:pt x="576686" y="650551"/>
                    <a:pt x="579223" y="642868"/>
                  </a:cubicBezTo>
                  <a:cubicBezTo>
                    <a:pt x="581726" y="635188"/>
                    <a:pt x="590023" y="631008"/>
                    <a:pt x="597703" y="633535"/>
                  </a:cubicBezTo>
                  <a:close/>
                  <a:moveTo>
                    <a:pt x="494023" y="966048"/>
                  </a:moveTo>
                  <a:cubicBezTo>
                    <a:pt x="486275" y="963515"/>
                    <a:pt x="482023" y="955176"/>
                    <a:pt x="484560" y="947421"/>
                  </a:cubicBezTo>
                  <a:cubicBezTo>
                    <a:pt x="487097" y="939669"/>
                    <a:pt x="495429" y="935435"/>
                    <a:pt x="503177" y="937968"/>
                  </a:cubicBezTo>
                  <a:cubicBezTo>
                    <a:pt x="510960" y="940499"/>
                    <a:pt x="515177" y="948840"/>
                    <a:pt x="512640" y="956592"/>
                  </a:cubicBezTo>
                  <a:cubicBezTo>
                    <a:pt x="512640" y="956603"/>
                    <a:pt x="512640" y="956609"/>
                    <a:pt x="512640" y="956620"/>
                  </a:cubicBezTo>
                  <a:cubicBezTo>
                    <a:pt x="510069" y="964334"/>
                    <a:pt x="501771" y="968534"/>
                    <a:pt x="494023" y="966031"/>
                  </a:cubicBezTo>
                  <a:close/>
                  <a:moveTo>
                    <a:pt x="452537" y="1101254"/>
                  </a:moveTo>
                  <a:cubicBezTo>
                    <a:pt x="444754" y="1098909"/>
                    <a:pt x="440332" y="1090728"/>
                    <a:pt x="442629" y="1082939"/>
                  </a:cubicBezTo>
                  <a:cubicBezTo>
                    <a:pt x="445029" y="1075173"/>
                    <a:pt x="453257" y="1070819"/>
                    <a:pt x="461040" y="1073219"/>
                  </a:cubicBezTo>
                  <a:cubicBezTo>
                    <a:pt x="468686" y="1075581"/>
                    <a:pt x="473040" y="1083624"/>
                    <a:pt x="470846" y="1091321"/>
                  </a:cubicBezTo>
                  <a:cubicBezTo>
                    <a:pt x="468446" y="1099046"/>
                    <a:pt x="460320" y="1103445"/>
                    <a:pt x="452537" y="1101237"/>
                  </a:cubicBezTo>
                  <a:close/>
                  <a:moveTo>
                    <a:pt x="665349" y="365030"/>
                  </a:moveTo>
                  <a:cubicBezTo>
                    <a:pt x="667714" y="357261"/>
                    <a:pt x="675840" y="352821"/>
                    <a:pt x="683657" y="355056"/>
                  </a:cubicBezTo>
                  <a:cubicBezTo>
                    <a:pt x="691440" y="357446"/>
                    <a:pt x="695829" y="365702"/>
                    <a:pt x="693463" y="373502"/>
                  </a:cubicBezTo>
                  <a:cubicBezTo>
                    <a:pt x="691097" y="381213"/>
                    <a:pt x="682972" y="385605"/>
                    <a:pt x="675223" y="383359"/>
                  </a:cubicBezTo>
                  <a:cubicBezTo>
                    <a:pt x="667440" y="381035"/>
                    <a:pt x="663017" y="372837"/>
                    <a:pt x="665349" y="365051"/>
                  </a:cubicBezTo>
                  <a:cubicBezTo>
                    <a:pt x="665349" y="365040"/>
                    <a:pt x="665349" y="365027"/>
                    <a:pt x="665349" y="365013"/>
                  </a:cubicBezTo>
                  <a:close/>
                  <a:moveTo>
                    <a:pt x="630617" y="526495"/>
                  </a:moveTo>
                  <a:cubicBezTo>
                    <a:pt x="622834" y="524085"/>
                    <a:pt x="618446" y="515808"/>
                    <a:pt x="620846" y="508008"/>
                  </a:cubicBezTo>
                  <a:cubicBezTo>
                    <a:pt x="623280" y="500208"/>
                    <a:pt x="631543" y="495840"/>
                    <a:pt x="639360" y="498254"/>
                  </a:cubicBezTo>
                  <a:cubicBezTo>
                    <a:pt x="647143" y="500664"/>
                    <a:pt x="651532" y="508941"/>
                    <a:pt x="649097" y="516741"/>
                  </a:cubicBezTo>
                  <a:cubicBezTo>
                    <a:pt x="649097" y="516748"/>
                    <a:pt x="649097" y="516755"/>
                    <a:pt x="649097" y="516761"/>
                  </a:cubicBezTo>
                  <a:cubicBezTo>
                    <a:pt x="646629" y="524496"/>
                    <a:pt x="638400" y="528816"/>
                    <a:pt x="630617" y="526478"/>
                  </a:cubicBezTo>
                  <a:close/>
                  <a:moveTo>
                    <a:pt x="468137" y="1528505"/>
                  </a:moveTo>
                  <a:cubicBezTo>
                    <a:pt x="475783" y="1531080"/>
                    <a:pt x="479863" y="1539357"/>
                    <a:pt x="477291" y="1546992"/>
                  </a:cubicBezTo>
                  <a:cubicBezTo>
                    <a:pt x="474720" y="1554628"/>
                    <a:pt x="466457" y="1558728"/>
                    <a:pt x="458812" y="1556150"/>
                  </a:cubicBezTo>
                  <a:cubicBezTo>
                    <a:pt x="451234" y="1553599"/>
                    <a:pt x="447154" y="1545446"/>
                    <a:pt x="449589" y="1537852"/>
                  </a:cubicBezTo>
                  <a:cubicBezTo>
                    <a:pt x="452091" y="1530151"/>
                    <a:pt x="460389" y="1525955"/>
                    <a:pt x="468103" y="1528471"/>
                  </a:cubicBezTo>
                  <a:cubicBezTo>
                    <a:pt x="468103" y="1528478"/>
                    <a:pt x="468137" y="1528481"/>
                    <a:pt x="468137" y="1528488"/>
                  </a:cubicBezTo>
                  <a:close/>
                  <a:moveTo>
                    <a:pt x="425829" y="1663283"/>
                  </a:moveTo>
                  <a:cubicBezTo>
                    <a:pt x="433577" y="1665707"/>
                    <a:pt x="438034" y="1673801"/>
                    <a:pt x="435943" y="1681643"/>
                  </a:cubicBezTo>
                  <a:cubicBezTo>
                    <a:pt x="433406" y="1689323"/>
                    <a:pt x="425417" y="1693780"/>
                    <a:pt x="417532" y="1691904"/>
                  </a:cubicBezTo>
                  <a:cubicBezTo>
                    <a:pt x="409852" y="1689326"/>
                    <a:pt x="405497" y="1681242"/>
                    <a:pt x="407554" y="1673411"/>
                  </a:cubicBezTo>
                  <a:cubicBezTo>
                    <a:pt x="409852" y="1665611"/>
                    <a:pt x="417977" y="1661095"/>
                    <a:pt x="425829" y="1663265"/>
                  </a:cubicBezTo>
                  <a:close/>
                  <a:moveTo>
                    <a:pt x="587726" y="1143192"/>
                  </a:moveTo>
                  <a:cubicBezTo>
                    <a:pt x="579943" y="1140854"/>
                    <a:pt x="575486" y="1132708"/>
                    <a:pt x="577714" y="1124901"/>
                  </a:cubicBezTo>
                  <a:cubicBezTo>
                    <a:pt x="579977" y="1117132"/>
                    <a:pt x="588137" y="1112685"/>
                    <a:pt x="595920" y="1114965"/>
                  </a:cubicBezTo>
                  <a:cubicBezTo>
                    <a:pt x="595920" y="1114972"/>
                    <a:pt x="595955" y="1114982"/>
                    <a:pt x="595989" y="1114989"/>
                  </a:cubicBezTo>
                  <a:cubicBezTo>
                    <a:pt x="603771" y="1117276"/>
                    <a:pt x="608297" y="1125408"/>
                    <a:pt x="606103" y="1133232"/>
                  </a:cubicBezTo>
                  <a:cubicBezTo>
                    <a:pt x="603669" y="1140971"/>
                    <a:pt x="595543" y="1145376"/>
                    <a:pt x="587726" y="1143175"/>
                  </a:cubicBezTo>
                  <a:close/>
                  <a:moveTo>
                    <a:pt x="690926" y="810446"/>
                  </a:moveTo>
                  <a:cubicBezTo>
                    <a:pt x="698709" y="812873"/>
                    <a:pt x="703063" y="821154"/>
                    <a:pt x="700629" y="828940"/>
                  </a:cubicBezTo>
                  <a:cubicBezTo>
                    <a:pt x="698194" y="836726"/>
                    <a:pt x="689931" y="841070"/>
                    <a:pt x="682148" y="838639"/>
                  </a:cubicBezTo>
                  <a:cubicBezTo>
                    <a:pt x="682012" y="838601"/>
                    <a:pt x="681874" y="838564"/>
                    <a:pt x="681771" y="838523"/>
                  </a:cubicBezTo>
                  <a:cubicBezTo>
                    <a:pt x="674023" y="835996"/>
                    <a:pt x="669771" y="827657"/>
                    <a:pt x="672308" y="819899"/>
                  </a:cubicBezTo>
                  <a:cubicBezTo>
                    <a:pt x="674846" y="812140"/>
                    <a:pt x="683177" y="807902"/>
                    <a:pt x="690926" y="810429"/>
                  </a:cubicBezTo>
                  <a:close/>
                  <a:moveTo>
                    <a:pt x="638469" y="979934"/>
                  </a:moveTo>
                  <a:cubicBezTo>
                    <a:pt x="646217" y="982516"/>
                    <a:pt x="650366" y="990881"/>
                    <a:pt x="647795" y="998616"/>
                  </a:cubicBezTo>
                  <a:cubicBezTo>
                    <a:pt x="645223" y="1006355"/>
                    <a:pt x="636857" y="1010531"/>
                    <a:pt x="629109" y="1007949"/>
                  </a:cubicBezTo>
                  <a:cubicBezTo>
                    <a:pt x="621394" y="1005364"/>
                    <a:pt x="617212" y="997005"/>
                    <a:pt x="619783" y="989270"/>
                  </a:cubicBezTo>
                  <a:cubicBezTo>
                    <a:pt x="622457" y="981621"/>
                    <a:pt x="630720" y="977483"/>
                    <a:pt x="638469" y="979917"/>
                  </a:cubicBezTo>
                  <a:close/>
                  <a:moveTo>
                    <a:pt x="545589" y="1278196"/>
                  </a:moveTo>
                  <a:cubicBezTo>
                    <a:pt x="537840" y="1275803"/>
                    <a:pt x="533486" y="1267577"/>
                    <a:pt x="535886" y="1259819"/>
                  </a:cubicBezTo>
                  <a:cubicBezTo>
                    <a:pt x="535886" y="1259805"/>
                    <a:pt x="535886" y="1259791"/>
                    <a:pt x="535886" y="1259778"/>
                  </a:cubicBezTo>
                  <a:cubicBezTo>
                    <a:pt x="538354" y="1252049"/>
                    <a:pt x="546549" y="1247716"/>
                    <a:pt x="554332" y="1250037"/>
                  </a:cubicBezTo>
                  <a:cubicBezTo>
                    <a:pt x="562046" y="1252564"/>
                    <a:pt x="566366" y="1260755"/>
                    <a:pt x="564103" y="1268551"/>
                  </a:cubicBezTo>
                  <a:cubicBezTo>
                    <a:pt x="561600" y="1276289"/>
                    <a:pt x="553372" y="1280579"/>
                    <a:pt x="545589" y="1278179"/>
                  </a:cubicBezTo>
                  <a:close/>
                  <a:moveTo>
                    <a:pt x="500880" y="1421352"/>
                  </a:moveTo>
                  <a:cubicBezTo>
                    <a:pt x="493132" y="1418778"/>
                    <a:pt x="488914" y="1410398"/>
                    <a:pt x="491486" y="1402632"/>
                  </a:cubicBezTo>
                  <a:cubicBezTo>
                    <a:pt x="494057" y="1394870"/>
                    <a:pt x="502423" y="1390660"/>
                    <a:pt x="510206" y="1393235"/>
                  </a:cubicBezTo>
                  <a:cubicBezTo>
                    <a:pt x="517955" y="1395806"/>
                    <a:pt x="522172" y="1404185"/>
                    <a:pt x="519600" y="1411951"/>
                  </a:cubicBezTo>
                  <a:cubicBezTo>
                    <a:pt x="516857" y="1419583"/>
                    <a:pt x="508629" y="1423718"/>
                    <a:pt x="500880" y="1421335"/>
                  </a:cubicBezTo>
                  <a:close/>
                  <a:moveTo>
                    <a:pt x="995897" y="303981"/>
                  </a:moveTo>
                  <a:cubicBezTo>
                    <a:pt x="1003646" y="306257"/>
                    <a:pt x="1008069" y="314380"/>
                    <a:pt x="1005806" y="322121"/>
                  </a:cubicBezTo>
                  <a:cubicBezTo>
                    <a:pt x="1003509" y="329863"/>
                    <a:pt x="995383" y="334296"/>
                    <a:pt x="987669" y="332020"/>
                  </a:cubicBezTo>
                  <a:cubicBezTo>
                    <a:pt x="987566" y="331996"/>
                    <a:pt x="987497" y="331975"/>
                    <a:pt x="987429" y="331951"/>
                  </a:cubicBezTo>
                  <a:cubicBezTo>
                    <a:pt x="979714" y="329613"/>
                    <a:pt x="975326" y="321453"/>
                    <a:pt x="977657" y="313728"/>
                  </a:cubicBezTo>
                  <a:cubicBezTo>
                    <a:pt x="980023" y="306000"/>
                    <a:pt x="988183" y="301632"/>
                    <a:pt x="995897" y="303971"/>
                  </a:cubicBezTo>
                  <a:close/>
                  <a:moveTo>
                    <a:pt x="954377" y="439015"/>
                  </a:moveTo>
                  <a:cubicBezTo>
                    <a:pt x="962057" y="441635"/>
                    <a:pt x="966206" y="449966"/>
                    <a:pt x="963635" y="457670"/>
                  </a:cubicBezTo>
                  <a:cubicBezTo>
                    <a:pt x="960994" y="465302"/>
                    <a:pt x="952663" y="469351"/>
                    <a:pt x="945052" y="466711"/>
                  </a:cubicBezTo>
                  <a:cubicBezTo>
                    <a:pt x="937406" y="464075"/>
                    <a:pt x="933360" y="455750"/>
                    <a:pt x="936000" y="448118"/>
                  </a:cubicBezTo>
                  <a:cubicBezTo>
                    <a:pt x="938606" y="440572"/>
                    <a:pt x="946800" y="436512"/>
                    <a:pt x="954377" y="439005"/>
                  </a:cubicBezTo>
                  <a:close/>
                  <a:moveTo>
                    <a:pt x="909497" y="582052"/>
                  </a:moveTo>
                  <a:cubicBezTo>
                    <a:pt x="917349" y="584263"/>
                    <a:pt x="921943" y="592423"/>
                    <a:pt x="919714" y="600281"/>
                  </a:cubicBezTo>
                  <a:cubicBezTo>
                    <a:pt x="917520" y="608140"/>
                    <a:pt x="909360" y="612720"/>
                    <a:pt x="901509" y="610509"/>
                  </a:cubicBezTo>
                  <a:cubicBezTo>
                    <a:pt x="893623" y="608297"/>
                    <a:pt x="889063" y="600137"/>
                    <a:pt x="891257" y="592279"/>
                  </a:cubicBezTo>
                  <a:cubicBezTo>
                    <a:pt x="891291" y="592211"/>
                    <a:pt x="891291" y="592142"/>
                    <a:pt x="891326" y="592073"/>
                  </a:cubicBezTo>
                  <a:cubicBezTo>
                    <a:pt x="893554" y="584301"/>
                    <a:pt x="901680" y="579806"/>
                    <a:pt x="909429" y="582034"/>
                  </a:cubicBezTo>
                  <a:cubicBezTo>
                    <a:pt x="909463" y="582041"/>
                    <a:pt x="909463" y="582045"/>
                    <a:pt x="909497" y="582052"/>
                  </a:cubicBezTo>
                  <a:close/>
                  <a:moveTo>
                    <a:pt x="867532" y="717247"/>
                  </a:moveTo>
                  <a:cubicBezTo>
                    <a:pt x="875280" y="719500"/>
                    <a:pt x="879771" y="727622"/>
                    <a:pt x="877509" y="735384"/>
                  </a:cubicBezTo>
                  <a:cubicBezTo>
                    <a:pt x="875246" y="743147"/>
                    <a:pt x="867120" y="747614"/>
                    <a:pt x="859372" y="745358"/>
                  </a:cubicBezTo>
                  <a:cubicBezTo>
                    <a:pt x="851623" y="743105"/>
                    <a:pt x="847132" y="734983"/>
                    <a:pt x="849394" y="727221"/>
                  </a:cubicBezTo>
                  <a:cubicBezTo>
                    <a:pt x="849394" y="727221"/>
                    <a:pt x="849394" y="727221"/>
                    <a:pt x="849394" y="727221"/>
                  </a:cubicBezTo>
                  <a:cubicBezTo>
                    <a:pt x="851554" y="719520"/>
                    <a:pt x="859509" y="715012"/>
                    <a:pt x="867223" y="717158"/>
                  </a:cubicBezTo>
                  <a:cubicBezTo>
                    <a:pt x="867326" y="717185"/>
                    <a:pt x="867429" y="717216"/>
                    <a:pt x="867532" y="717247"/>
                  </a:cubicBezTo>
                  <a:close/>
                  <a:moveTo>
                    <a:pt x="782914" y="1040219"/>
                  </a:moveTo>
                  <a:cubicBezTo>
                    <a:pt x="780411" y="1047899"/>
                    <a:pt x="772183" y="1052109"/>
                    <a:pt x="764503" y="1049620"/>
                  </a:cubicBezTo>
                  <a:cubicBezTo>
                    <a:pt x="756823" y="1047131"/>
                    <a:pt x="752606" y="1038888"/>
                    <a:pt x="755109" y="1031205"/>
                  </a:cubicBezTo>
                  <a:cubicBezTo>
                    <a:pt x="757577" y="1023590"/>
                    <a:pt x="765703" y="1019373"/>
                    <a:pt x="773349" y="1021752"/>
                  </a:cubicBezTo>
                  <a:cubicBezTo>
                    <a:pt x="781097" y="1024204"/>
                    <a:pt x="785383" y="1032467"/>
                    <a:pt x="782914" y="1040205"/>
                  </a:cubicBezTo>
                  <a:cubicBezTo>
                    <a:pt x="782914" y="1040212"/>
                    <a:pt x="782914" y="1040219"/>
                    <a:pt x="782914" y="1040225"/>
                  </a:cubicBezTo>
                  <a:close/>
                  <a:moveTo>
                    <a:pt x="825669" y="852237"/>
                  </a:moveTo>
                  <a:cubicBezTo>
                    <a:pt x="833486" y="854537"/>
                    <a:pt x="837977" y="862742"/>
                    <a:pt x="835646" y="870559"/>
                  </a:cubicBezTo>
                  <a:cubicBezTo>
                    <a:pt x="833349" y="878380"/>
                    <a:pt x="825154" y="882854"/>
                    <a:pt x="817337" y="880553"/>
                  </a:cubicBezTo>
                  <a:cubicBezTo>
                    <a:pt x="809520" y="878253"/>
                    <a:pt x="805063" y="870052"/>
                    <a:pt x="807360" y="862231"/>
                  </a:cubicBezTo>
                  <a:cubicBezTo>
                    <a:pt x="809657" y="854414"/>
                    <a:pt x="817852" y="849943"/>
                    <a:pt x="825669" y="852244"/>
                  </a:cubicBezTo>
                  <a:close/>
                  <a:moveTo>
                    <a:pt x="731349" y="1156961"/>
                  </a:moveTo>
                  <a:cubicBezTo>
                    <a:pt x="739097" y="1159324"/>
                    <a:pt x="743486" y="1167532"/>
                    <a:pt x="741120" y="1175294"/>
                  </a:cubicBezTo>
                  <a:cubicBezTo>
                    <a:pt x="738789" y="1183060"/>
                    <a:pt x="730560" y="1187441"/>
                    <a:pt x="722812" y="1185079"/>
                  </a:cubicBezTo>
                  <a:cubicBezTo>
                    <a:pt x="715029" y="1182720"/>
                    <a:pt x="710640" y="1174512"/>
                    <a:pt x="713006" y="1166747"/>
                  </a:cubicBezTo>
                  <a:cubicBezTo>
                    <a:pt x="713040" y="1166719"/>
                    <a:pt x="713040" y="1166692"/>
                    <a:pt x="713040" y="1166664"/>
                  </a:cubicBezTo>
                  <a:cubicBezTo>
                    <a:pt x="715303" y="1158988"/>
                    <a:pt x="723360" y="1154606"/>
                    <a:pt x="731040" y="1156876"/>
                  </a:cubicBezTo>
                  <a:cubicBezTo>
                    <a:pt x="731143" y="1156907"/>
                    <a:pt x="731246" y="1156937"/>
                    <a:pt x="731349" y="1156968"/>
                  </a:cubicBezTo>
                  <a:close/>
                  <a:moveTo>
                    <a:pt x="603360" y="1570423"/>
                  </a:moveTo>
                  <a:cubicBezTo>
                    <a:pt x="611006" y="1572953"/>
                    <a:pt x="615154" y="1581206"/>
                    <a:pt x="612617" y="1588855"/>
                  </a:cubicBezTo>
                  <a:cubicBezTo>
                    <a:pt x="610115" y="1596504"/>
                    <a:pt x="601852" y="1600656"/>
                    <a:pt x="594206" y="1598126"/>
                  </a:cubicBezTo>
                  <a:cubicBezTo>
                    <a:pt x="586560" y="1595603"/>
                    <a:pt x="582411" y="1587378"/>
                    <a:pt x="584914" y="1579739"/>
                  </a:cubicBezTo>
                  <a:cubicBezTo>
                    <a:pt x="587246" y="1572179"/>
                    <a:pt x="595234" y="1567927"/>
                    <a:pt x="602812" y="1570245"/>
                  </a:cubicBezTo>
                  <a:cubicBezTo>
                    <a:pt x="602983" y="1570303"/>
                    <a:pt x="603189" y="1570365"/>
                    <a:pt x="603360" y="1570430"/>
                  </a:cubicBezTo>
                  <a:close/>
                  <a:moveTo>
                    <a:pt x="645257" y="1435091"/>
                  </a:moveTo>
                  <a:cubicBezTo>
                    <a:pt x="653074" y="1437484"/>
                    <a:pt x="657497" y="1445774"/>
                    <a:pt x="655097" y="1453605"/>
                  </a:cubicBezTo>
                  <a:cubicBezTo>
                    <a:pt x="652697" y="1461432"/>
                    <a:pt x="644400" y="1465838"/>
                    <a:pt x="636583" y="1463445"/>
                  </a:cubicBezTo>
                  <a:cubicBezTo>
                    <a:pt x="628766" y="1461048"/>
                    <a:pt x="624343" y="1452762"/>
                    <a:pt x="626743" y="1444931"/>
                  </a:cubicBezTo>
                  <a:cubicBezTo>
                    <a:pt x="626777" y="1444862"/>
                    <a:pt x="626777" y="1444790"/>
                    <a:pt x="626812" y="1444718"/>
                  </a:cubicBezTo>
                  <a:cubicBezTo>
                    <a:pt x="629280" y="1436980"/>
                    <a:pt x="637509" y="1432680"/>
                    <a:pt x="645257" y="1435097"/>
                  </a:cubicBezTo>
                  <a:close/>
                  <a:moveTo>
                    <a:pt x="689795" y="1292033"/>
                  </a:moveTo>
                  <a:cubicBezTo>
                    <a:pt x="697509" y="1294632"/>
                    <a:pt x="701623" y="1302977"/>
                    <a:pt x="699017" y="1310678"/>
                  </a:cubicBezTo>
                  <a:cubicBezTo>
                    <a:pt x="699017" y="1310688"/>
                    <a:pt x="699017" y="1310702"/>
                    <a:pt x="699017" y="1310712"/>
                  </a:cubicBezTo>
                  <a:cubicBezTo>
                    <a:pt x="696377" y="1318355"/>
                    <a:pt x="688046" y="1322411"/>
                    <a:pt x="680400" y="1319771"/>
                  </a:cubicBezTo>
                  <a:cubicBezTo>
                    <a:pt x="672754" y="1317134"/>
                    <a:pt x="668709" y="1308799"/>
                    <a:pt x="671349" y="1301157"/>
                  </a:cubicBezTo>
                  <a:cubicBezTo>
                    <a:pt x="673955" y="1293576"/>
                    <a:pt x="682183" y="1289513"/>
                    <a:pt x="689795" y="1292040"/>
                  </a:cubicBezTo>
                  <a:close/>
                  <a:moveTo>
                    <a:pt x="561463" y="1705327"/>
                  </a:moveTo>
                  <a:cubicBezTo>
                    <a:pt x="569177" y="1707916"/>
                    <a:pt x="573360" y="1716230"/>
                    <a:pt x="570823" y="1723958"/>
                  </a:cubicBezTo>
                  <a:cubicBezTo>
                    <a:pt x="568457" y="1731693"/>
                    <a:pt x="560297" y="1736061"/>
                    <a:pt x="552549" y="1733712"/>
                  </a:cubicBezTo>
                  <a:cubicBezTo>
                    <a:pt x="544834" y="1731360"/>
                    <a:pt x="540446" y="1723183"/>
                    <a:pt x="542812" y="1715448"/>
                  </a:cubicBezTo>
                  <a:cubicBezTo>
                    <a:pt x="542846" y="1715267"/>
                    <a:pt x="542914" y="1715085"/>
                    <a:pt x="542983" y="1714907"/>
                  </a:cubicBezTo>
                  <a:cubicBezTo>
                    <a:pt x="545451" y="1707162"/>
                    <a:pt x="553714" y="1702879"/>
                    <a:pt x="561463" y="1705334"/>
                  </a:cubicBezTo>
                  <a:close/>
                  <a:moveTo>
                    <a:pt x="696446" y="1747214"/>
                  </a:moveTo>
                  <a:cubicBezTo>
                    <a:pt x="704126" y="1749789"/>
                    <a:pt x="708446" y="1757952"/>
                    <a:pt x="706251" y="1765763"/>
                  </a:cubicBezTo>
                  <a:cubicBezTo>
                    <a:pt x="703509" y="1773381"/>
                    <a:pt x="695451" y="1777674"/>
                    <a:pt x="687600" y="1775675"/>
                  </a:cubicBezTo>
                  <a:cubicBezTo>
                    <a:pt x="679955" y="1772956"/>
                    <a:pt x="675737" y="1764779"/>
                    <a:pt x="677966" y="1756986"/>
                  </a:cubicBezTo>
                  <a:cubicBezTo>
                    <a:pt x="680434" y="1749237"/>
                    <a:pt x="688663" y="1744889"/>
                    <a:pt x="696446" y="1747221"/>
                  </a:cubicBezTo>
                  <a:close/>
                  <a:moveTo>
                    <a:pt x="1266411" y="387888"/>
                  </a:moveTo>
                  <a:cubicBezTo>
                    <a:pt x="1274091" y="390364"/>
                    <a:pt x="1278309" y="398599"/>
                    <a:pt x="1275840" y="406283"/>
                  </a:cubicBezTo>
                  <a:cubicBezTo>
                    <a:pt x="1273372" y="413966"/>
                    <a:pt x="1265143" y="418187"/>
                    <a:pt x="1257463" y="415711"/>
                  </a:cubicBezTo>
                  <a:cubicBezTo>
                    <a:pt x="1249783" y="413243"/>
                    <a:pt x="1245566" y="405045"/>
                    <a:pt x="1248000" y="397372"/>
                  </a:cubicBezTo>
                  <a:cubicBezTo>
                    <a:pt x="1250332" y="389740"/>
                    <a:pt x="1258423" y="385444"/>
                    <a:pt x="1266034" y="387779"/>
                  </a:cubicBezTo>
                  <a:cubicBezTo>
                    <a:pt x="1266172" y="387816"/>
                    <a:pt x="1266275" y="387854"/>
                    <a:pt x="1266411" y="387895"/>
                  </a:cubicBezTo>
                  <a:close/>
                  <a:moveTo>
                    <a:pt x="873291" y="1654176"/>
                  </a:moveTo>
                  <a:cubicBezTo>
                    <a:pt x="881006" y="1656528"/>
                    <a:pt x="885326" y="1664682"/>
                    <a:pt x="882994" y="1672386"/>
                  </a:cubicBezTo>
                  <a:cubicBezTo>
                    <a:pt x="880629" y="1680089"/>
                    <a:pt x="872469" y="1684427"/>
                    <a:pt x="864754" y="1682075"/>
                  </a:cubicBezTo>
                  <a:cubicBezTo>
                    <a:pt x="857109" y="1679733"/>
                    <a:pt x="852754" y="1671648"/>
                    <a:pt x="855052" y="1663968"/>
                  </a:cubicBezTo>
                  <a:cubicBezTo>
                    <a:pt x="857177" y="1656347"/>
                    <a:pt x="865063" y="1651879"/>
                    <a:pt x="872674" y="1653988"/>
                  </a:cubicBezTo>
                  <a:cubicBezTo>
                    <a:pt x="872880" y="1654046"/>
                    <a:pt x="873086" y="1654108"/>
                    <a:pt x="873291" y="1654176"/>
                  </a:cubicBezTo>
                  <a:close/>
                  <a:moveTo>
                    <a:pt x="831360" y="1789067"/>
                  </a:moveTo>
                  <a:cubicBezTo>
                    <a:pt x="839143" y="1791398"/>
                    <a:pt x="843600" y="1799596"/>
                    <a:pt x="841269" y="1807389"/>
                  </a:cubicBezTo>
                  <a:cubicBezTo>
                    <a:pt x="839109" y="1815196"/>
                    <a:pt x="831052" y="1819780"/>
                    <a:pt x="823234" y="1817630"/>
                  </a:cubicBezTo>
                  <a:cubicBezTo>
                    <a:pt x="815451" y="1815480"/>
                    <a:pt x="810857" y="1807409"/>
                    <a:pt x="812983" y="1799603"/>
                  </a:cubicBezTo>
                  <a:cubicBezTo>
                    <a:pt x="813052" y="1799466"/>
                    <a:pt x="813086" y="1799328"/>
                    <a:pt x="813120" y="1799191"/>
                  </a:cubicBezTo>
                  <a:cubicBezTo>
                    <a:pt x="815383" y="1791381"/>
                    <a:pt x="823543" y="1786859"/>
                    <a:pt x="831360" y="1789067"/>
                  </a:cubicBezTo>
                  <a:close/>
                  <a:moveTo>
                    <a:pt x="1129611" y="829200"/>
                  </a:moveTo>
                  <a:cubicBezTo>
                    <a:pt x="1121863" y="826900"/>
                    <a:pt x="1117440" y="818750"/>
                    <a:pt x="1119737" y="810998"/>
                  </a:cubicBezTo>
                  <a:cubicBezTo>
                    <a:pt x="1122034" y="803249"/>
                    <a:pt x="1130194" y="798830"/>
                    <a:pt x="1137943" y="801131"/>
                  </a:cubicBezTo>
                  <a:cubicBezTo>
                    <a:pt x="1145692" y="803431"/>
                    <a:pt x="1150115" y="811567"/>
                    <a:pt x="1147817" y="819316"/>
                  </a:cubicBezTo>
                  <a:cubicBezTo>
                    <a:pt x="1145623" y="827020"/>
                    <a:pt x="1137600" y="831480"/>
                    <a:pt x="1129886" y="829283"/>
                  </a:cubicBezTo>
                  <a:cubicBezTo>
                    <a:pt x="1129783" y="829255"/>
                    <a:pt x="1129714" y="829228"/>
                    <a:pt x="1129611" y="829200"/>
                  </a:cubicBezTo>
                  <a:close/>
                  <a:moveTo>
                    <a:pt x="1096251" y="936172"/>
                  </a:moveTo>
                  <a:cubicBezTo>
                    <a:pt x="1104069" y="938551"/>
                    <a:pt x="1108457" y="946804"/>
                    <a:pt x="1106057" y="954604"/>
                  </a:cubicBezTo>
                  <a:cubicBezTo>
                    <a:pt x="1103692" y="962407"/>
                    <a:pt x="1095429" y="966799"/>
                    <a:pt x="1087646" y="964420"/>
                  </a:cubicBezTo>
                  <a:cubicBezTo>
                    <a:pt x="1079829" y="962040"/>
                    <a:pt x="1075440" y="953788"/>
                    <a:pt x="1077806" y="945988"/>
                  </a:cubicBezTo>
                  <a:cubicBezTo>
                    <a:pt x="1077840" y="945964"/>
                    <a:pt x="1077840" y="945940"/>
                    <a:pt x="1077840" y="945916"/>
                  </a:cubicBezTo>
                  <a:cubicBezTo>
                    <a:pt x="1080240" y="938143"/>
                    <a:pt x="1088469" y="933775"/>
                    <a:pt x="1096251" y="936162"/>
                  </a:cubicBezTo>
                  <a:close/>
                  <a:moveTo>
                    <a:pt x="1044206" y="1105811"/>
                  </a:moveTo>
                  <a:cubicBezTo>
                    <a:pt x="1051920" y="1108485"/>
                    <a:pt x="1056000" y="1116895"/>
                    <a:pt x="1053326" y="1124603"/>
                  </a:cubicBezTo>
                  <a:cubicBezTo>
                    <a:pt x="1050652" y="1132307"/>
                    <a:pt x="1042217" y="1136387"/>
                    <a:pt x="1034537" y="1133712"/>
                  </a:cubicBezTo>
                  <a:cubicBezTo>
                    <a:pt x="1026823" y="1131041"/>
                    <a:pt x="1022743" y="1122628"/>
                    <a:pt x="1025417" y="1114924"/>
                  </a:cubicBezTo>
                  <a:cubicBezTo>
                    <a:pt x="1025417" y="1114886"/>
                    <a:pt x="1025451" y="1114852"/>
                    <a:pt x="1025451" y="1114817"/>
                  </a:cubicBezTo>
                  <a:cubicBezTo>
                    <a:pt x="1028160" y="1107151"/>
                    <a:pt x="1036526" y="1103116"/>
                    <a:pt x="1044206" y="1105800"/>
                  </a:cubicBezTo>
                  <a:close/>
                  <a:moveTo>
                    <a:pt x="992709" y="1268832"/>
                  </a:moveTo>
                  <a:cubicBezTo>
                    <a:pt x="985029" y="1266247"/>
                    <a:pt x="980880" y="1257916"/>
                    <a:pt x="983451" y="1250222"/>
                  </a:cubicBezTo>
                  <a:cubicBezTo>
                    <a:pt x="986057" y="1242559"/>
                    <a:pt x="994354" y="1238448"/>
                    <a:pt x="1002034" y="1241044"/>
                  </a:cubicBezTo>
                  <a:cubicBezTo>
                    <a:pt x="1009680" y="1243636"/>
                    <a:pt x="1013795" y="1251953"/>
                    <a:pt x="1011189" y="1259616"/>
                  </a:cubicBezTo>
                  <a:cubicBezTo>
                    <a:pt x="1008617" y="1267252"/>
                    <a:pt x="1000354" y="1271363"/>
                    <a:pt x="992709" y="1268822"/>
                  </a:cubicBezTo>
                  <a:close/>
                  <a:moveTo>
                    <a:pt x="925097" y="1537214"/>
                  </a:moveTo>
                  <a:cubicBezTo>
                    <a:pt x="922731" y="1544956"/>
                    <a:pt x="914537" y="1549310"/>
                    <a:pt x="906789" y="1546941"/>
                  </a:cubicBezTo>
                  <a:cubicBezTo>
                    <a:pt x="899040" y="1544572"/>
                    <a:pt x="894686" y="1536374"/>
                    <a:pt x="897052" y="1528636"/>
                  </a:cubicBezTo>
                  <a:cubicBezTo>
                    <a:pt x="899417" y="1520952"/>
                    <a:pt x="907509" y="1516595"/>
                    <a:pt x="915223" y="1518864"/>
                  </a:cubicBezTo>
                  <a:cubicBezTo>
                    <a:pt x="923006" y="1521227"/>
                    <a:pt x="927394" y="1529417"/>
                    <a:pt x="925097" y="1537204"/>
                  </a:cubicBezTo>
                  <a:close/>
                  <a:moveTo>
                    <a:pt x="959623" y="1375763"/>
                  </a:moveTo>
                  <a:cubicBezTo>
                    <a:pt x="967406" y="1378108"/>
                    <a:pt x="971829" y="1386309"/>
                    <a:pt x="969497" y="1394095"/>
                  </a:cubicBezTo>
                  <a:cubicBezTo>
                    <a:pt x="967200" y="1401857"/>
                    <a:pt x="959040" y="1406294"/>
                    <a:pt x="951291" y="1404000"/>
                  </a:cubicBezTo>
                  <a:cubicBezTo>
                    <a:pt x="943509" y="1401707"/>
                    <a:pt x="939086" y="1393553"/>
                    <a:pt x="941383" y="1385791"/>
                  </a:cubicBezTo>
                  <a:cubicBezTo>
                    <a:pt x="943646" y="1377991"/>
                    <a:pt x="951806" y="1373500"/>
                    <a:pt x="959623" y="1375752"/>
                  </a:cubicBezTo>
                  <a:close/>
                  <a:moveTo>
                    <a:pt x="1205966" y="532900"/>
                  </a:moveTo>
                  <a:cubicBezTo>
                    <a:pt x="1208057" y="525076"/>
                    <a:pt x="1216115" y="520437"/>
                    <a:pt x="1223931" y="522532"/>
                  </a:cubicBezTo>
                  <a:cubicBezTo>
                    <a:pt x="1231749" y="524630"/>
                    <a:pt x="1236377" y="532670"/>
                    <a:pt x="1234286" y="540494"/>
                  </a:cubicBezTo>
                  <a:cubicBezTo>
                    <a:pt x="1234251" y="540662"/>
                    <a:pt x="1234183" y="540830"/>
                    <a:pt x="1234149" y="540998"/>
                  </a:cubicBezTo>
                  <a:cubicBezTo>
                    <a:pt x="1231920" y="548781"/>
                    <a:pt x="1223795" y="553272"/>
                    <a:pt x="1216012" y="551033"/>
                  </a:cubicBezTo>
                  <a:cubicBezTo>
                    <a:pt x="1208229" y="548794"/>
                    <a:pt x="1203737" y="540672"/>
                    <a:pt x="1205966" y="532889"/>
                  </a:cubicBezTo>
                  <a:close/>
                  <a:moveTo>
                    <a:pt x="1171337" y="694242"/>
                  </a:moveTo>
                  <a:cubicBezTo>
                    <a:pt x="1163520" y="691865"/>
                    <a:pt x="1159132" y="683606"/>
                    <a:pt x="1161497" y="675799"/>
                  </a:cubicBezTo>
                  <a:cubicBezTo>
                    <a:pt x="1163863" y="667989"/>
                    <a:pt x="1172126" y="663583"/>
                    <a:pt x="1179943" y="665959"/>
                  </a:cubicBezTo>
                  <a:cubicBezTo>
                    <a:pt x="1187657" y="668609"/>
                    <a:pt x="1191771" y="677016"/>
                    <a:pt x="1189132" y="684737"/>
                  </a:cubicBezTo>
                  <a:cubicBezTo>
                    <a:pt x="1186594" y="692078"/>
                    <a:pt x="1178846" y="696220"/>
                    <a:pt x="1171337" y="694221"/>
                  </a:cubicBezTo>
                  <a:close/>
                  <a:moveTo>
                    <a:pt x="967029" y="1831156"/>
                  </a:moveTo>
                  <a:cubicBezTo>
                    <a:pt x="974709" y="1833792"/>
                    <a:pt x="978857" y="1842110"/>
                    <a:pt x="976354" y="1849838"/>
                  </a:cubicBezTo>
                  <a:cubicBezTo>
                    <a:pt x="973989" y="1857611"/>
                    <a:pt x="965795" y="1862003"/>
                    <a:pt x="958012" y="1859647"/>
                  </a:cubicBezTo>
                  <a:cubicBezTo>
                    <a:pt x="950229" y="1857292"/>
                    <a:pt x="945840" y="1849077"/>
                    <a:pt x="948206" y="1841304"/>
                  </a:cubicBezTo>
                  <a:cubicBezTo>
                    <a:pt x="948275" y="1841088"/>
                    <a:pt x="948343" y="1840879"/>
                    <a:pt x="948411" y="1840667"/>
                  </a:cubicBezTo>
                  <a:cubicBezTo>
                    <a:pt x="950983" y="1832942"/>
                    <a:pt x="959246" y="1828701"/>
                    <a:pt x="967029" y="1831135"/>
                  </a:cubicBezTo>
                  <a:close/>
                  <a:moveTo>
                    <a:pt x="1041669" y="1589099"/>
                  </a:moveTo>
                  <a:cubicBezTo>
                    <a:pt x="1033852" y="1586640"/>
                    <a:pt x="1029532" y="1578319"/>
                    <a:pt x="1032000" y="1570516"/>
                  </a:cubicBezTo>
                  <a:cubicBezTo>
                    <a:pt x="1034434" y="1562712"/>
                    <a:pt x="1042766" y="1558379"/>
                    <a:pt x="1050583" y="1560837"/>
                  </a:cubicBezTo>
                  <a:cubicBezTo>
                    <a:pt x="1058366" y="1563299"/>
                    <a:pt x="1062720" y="1571616"/>
                    <a:pt x="1060251" y="1579420"/>
                  </a:cubicBezTo>
                  <a:cubicBezTo>
                    <a:pt x="1060251" y="1579458"/>
                    <a:pt x="1060217" y="1579492"/>
                    <a:pt x="1060217" y="1579526"/>
                  </a:cubicBezTo>
                  <a:cubicBezTo>
                    <a:pt x="1057680" y="1587240"/>
                    <a:pt x="1049417" y="1591502"/>
                    <a:pt x="1041669" y="1589102"/>
                  </a:cubicBezTo>
                  <a:close/>
                  <a:moveTo>
                    <a:pt x="1104686" y="1436184"/>
                  </a:moveTo>
                  <a:cubicBezTo>
                    <a:pt x="1102286" y="1443947"/>
                    <a:pt x="1094057" y="1448308"/>
                    <a:pt x="1086309" y="1445925"/>
                  </a:cubicBezTo>
                  <a:cubicBezTo>
                    <a:pt x="1078560" y="1443539"/>
                    <a:pt x="1074172" y="1435310"/>
                    <a:pt x="1076571" y="1427548"/>
                  </a:cubicBezTo>
                  <a:cubicBezTo>
                    <a:pt x="1078972" y="1419785"/>
                    <a:pt x="1087200" y="1415424"/>
                    <a:pt x="1094949" y="1417814"/>
                  </a:cubicBezTo>
                  <a:cubicBezTo>
                    <a:pt x="1102697" y="1420200"/>
                    <a:pt x="1107086" y="1428429"/>
                    <a:pt x="1104686" y="1436191"/>
                  </a:cubicBezTo>
                  <a:close/>
                  <a:moveTo>
                    <a:pt x="1128275" y="1310873"/>
                  </a:moveTo>
                  <a:cubicBezTo>
                    <a:pt x="1120492" y="1308501"/>
                    <a:pt x="1116137" y="1300293"/>
                    <a:pt x="1118469" y="1292517"/>
                  </a:cubicBezTo>
                  <a:cubicBezTo>
                    <a:pt x="1120903" y="1284768"/>
                    <a:pt x="1129132" y="1280455"/>
                    <a:pt x="1136880" y="1282883"/>
                  </a:cubicBezTo>
                  <a:cubicBezTo>
                    <a:pt x="1144526" y="1285272"/>
                    <a:pt x="1148846" y="1293326"/>
                    <a:pt x="1146617" y="1301010"/>
                  </a:cubicBezTo>
                  <a:cubicBezTo>
                    <a:pt x="1144251" y="1308768"/>
                    <a:pt x="1136057" y="1313167"/>
                    <a:pt x="1128275" y="1310880"/>
                  </a:cubicBezTo>
                  <a:close/>
                  <a:moveTo>
                    <a:pt x="1359874" y="564816"/>
                  </a:moveTo>
                  <a:cubicBezTo>
                    <a:pt x="1367623" y="567364"/>
                    <a:pt x="1371840" y="575709"/>
                    <a:pt x="1369303" y="583457"/>
                  </a:cubicBezTo>
                  <a:cubicBezTo>
                    <a:pt x="1366732" y="591206"/>
                    <a:pt x="1358400" y="595423"/>
                    <a:pt x="1350652" y="592876"/>
                  </a:cubicBezTo>
                  <a:cubicBezTo>
                    <a:pt x="1342937" y="590325"/>
                    <a:pt x="1338754" y="582000"/>
                    <a:pt x="1341291" y="574279"/>
                  </a:cubicBezTo>
                  <a:cubicBezTo>
                    <a:pt x="1343863" y="566582"/>
                    <a:pt x="1352126" y="562372"/>
                    <a:pt x="1359874" y="564816"/>
                  </a:cubicBezTo>
                  <a:close/>
                  <a:moveTo>
                    <a:pt x="1314960" y="707836"/>
                  </a:moveTo>
                  <a:cubicBezTo>
                    <a:pt x="1322812" y="710075"/>
                    <a:pt x="1327372" y="718252"/>
                    <a:pt x="1325109" y="726103"/>
                  </a:cubicBezTo>
                  <a:cubicBezTo>
                    <a:pt x="1322880" y="733951"/>
                    <a:pt x="1314720" y="738501"/>
                    <a:pt x="1306869" y="736265"/>
                  </a:cubicBezTo>
                  <a:cubicBezTo>
                    <a:pt x="1299017" y="734026"/>
                    <a:pt x="1294457" y="725850"/>
                    <a:pt x="1296686" y="717998"/>
                  </a:cubicBezTo>
                  <a:cubicBezTo>
                    <a:pt x="1296686" y="717971"/>
                    <a:pt x="1296720" y="717940"/>
                    <a:pt x="1296720" y="717909"/>
                  </a:cubicBezTo>
                  <a:cubicBezTo>
                    <a:pt x="1299017" y="710116"/>
                    <a:pt x="1307143" y="705621"/>
                    <a:pt x="1314960" y="707836"/>
                  </a:cubicBezTo>
                  <a:close/>
                  <a:moveTo>
                    <a:pt x="1273097" y="843072"/>
                  </a:moveTo>
                  <a:cubicBezTo>
                    <a:pt x="1280846" y="845417"/>
                    <a:pt x="1285200" y="853588"/>
                    <a:pt x="1282834" y="861319"/>
                  </a:cubicBezTo>
                  <a:cubicBezTo>
                    <a:pt x="1280503" y="869051"/>
                    <a:pt x="1272343" y="873418"/>
                    <a:pt x="1264594" y="871070"/>
                  </a:cubicBezTo>
                  <a:cubicBezTo>
                    <a:pt x="1256914" y="868735"/>
                    <a:pt x="1252526" y="860627"/>
                    <a:pt x="1254823" y="852916"/>
                  </a:cubicBezTo>
                  <a:cubicBezTo>
                    <a:pt x="1257120" y="845171"/>
                    <a:pt x="1265246" y="840751"/>
                    <a:pt x="1272994" y="843041"/>
                  </a:cubicBezTo>
                  <a:cubicBezTo>
                    <a:pt x="1273029" y="843052"/>
                    <a:pt x="1273063" y="843062"/>
                    <a:pt x="1273097" y="843072"/>
                  </a:cubicBezTo>
                  <a:close/>
                  <a:moveTo>
                    <a:pt x="1212994" y="987813"/>
                  </a:moveTo>
                  <a:cubicBezTo>
                    <a:pt x="1215463" y="980075"/>
                    <a:pt x="1223726" y="975789"/>
                    <a:pt x="1231440" y="978240"/>
                  </a:cubicBezTo>
                  <a:cubicBezTo>
                    <a:pt x="1239189" y="980695"/>
                    <a:pt x="1243475" y="988958"/>
                    <a:pt x="1241040" y="996700"/>
                  </a:cubicBezTo>
                  <a:cubicBezTo>
                    <a:pt x="1238571" y="1004428"/>
                    <a:pt x="1230343" y="1008713"/>
                    <a:pt x="1222594" y="1006279"/>
                  </a:cubicBezTo>
                  <a:cubicBezTo>
                    <a:pt x="1214880" y="1003780"/>
                    <a:pt x="1210629" y="995558"/>
                    <a:pt x="1212994" y="987813"/>
                  </a:cubicBezTo>
                  <a:close/>
                  <a:moveTo>
                    <a:pt x="1170275" y="1175829"/>
                  </a:moveTo>
                  <a:cubicBezTo>
                    <a:pt x="1162457" y="1173546"/>
                    <a:pt x="1157931" y="1165344"/>
                    <a:pt x="1160229" y="1157510"/>
                  </a:cubicBezTo>
                  <a:cubicBezTo>
                    <a:pt x="1162526" y="1149676"/>
                    <a:pt x="1170720" y="1145177"/>
                    <a:pt x="1178537" y="1147464"/>
                  </a:cubicBezTo>
                  <a:cubicBezTo>
                    <a:pt x="1186389" y="1149748"/>
                    <a:pt x="1190880" y="1157949"/>
                    <a:pt x="1188583" y="1165783"/>
                  </a:cubicBezTo>
                  <a:cubicBezTo>
                    <a:pt x="1188583" y="1165793"/>
                    <a:pt x="1188583" y="1165807"/>
                    <a:pt x="1188583" y="1165817"/>
                  </a:cubicBezTo>
                  <a:cubicBezTo>
                    <a:pt x="1186286" y="1173635"/>
                    <a:pt x="1178091" y="1178112"/>
                    <a:pt x="1170275" y="1175829"/>
                  </a:cubicBezTo>
                  <a:close/>
                  <a:moveTo>
                    <a:pt x="1101806" y="1872964"/>
                  </a:moveTo>
                  <a:cubicBezTo>
                    <a:pt x="1109520" y="1875484"/>
                    <a:pt x="1113909" y="1883585"/>
                    <a:pt x="1111817" y="1891420"/>
                  </a:cubicBezTo>
                  <a:cubicBezTo>
                    <a:pt x="1109109" y="1899024"/>
                    <a:pt x="1101120" y="1903379"/>
                    <a:pt x="1093269" y="1901524"/>
                  </a:cubicBezTo>
                  <a:cubicBezTo>
                    <a:pt x="1085589" y="1898904"/>
                    <a:pt x="1081269" y="1890779"/>
                    <a:pt x="1083394" y="1882955"/>
                  </a:cubicBezTo>
                  <a:cubicBezTo>
                    <a:pt x="1085795" y="1875179"/>
                    <a:pt x="1093989" y="1870742"/>
                    <a:pt x="1101806" y="1872964"/>
                  </a:cubicBezTo>
                  <a:close/>
                  <a:moveTo>
                    <a:pt x="1671977" y="513710"/>
                  </a:moveTo>
                  <a:cubicBezTo>
                    <a:pt x="1679589" y="516052"/>
                    <a:pt x="1683874" y="524126"/>
                    <a:pt x="1681543" y="531744"/>
                  </a:cubicBezTo>
                  <a:cubicBezTo>
                    <a:pt x="1681509" y="531874"/>
                    <a:pt x="1681440" y="532005"/>
                    <a:pt x="1681406" y="532135"/>
                  </a:cubicBezTo>
                  <a:cubicBezTo>
                    <a:pt x="1678903" y="539819"/>
                    <a:pt x="1670674" y="544032"/>
                    <a:pt x="1662994" y="541543"/>
                  </a:cubicBezTo>
                  <a:cubicBezTo>
                    <a:pt x="1655315" y="539054"/>
                    <a:pt x="1651097" y="530805"/>
                    <a:pt x="1653566" y="523121"/>
                  </a:cubicBezTo>
                  <a:cubicBezTo>
                    <a:pt x="1656069" y="515445"/>
                    <a:pt x="1664297" y="511231"/>
                    <a:pt x="1671977" y="513707"/>
                  </a:cubicBezTo>
                  <a:close/>
                  <a:moveTo>
                    <a:pt x="1611497" y="658739"/>
                  </a:moveTo>
                  <a:cubicBezTo>
                    <a:pt x="1613726" y="650966"/>
                    <a:pt x="1621817" y="646457"/>
                    <a:pt x="1629566" y="648669"/>
                  </a:cubicBezTo>
                  <a:cubicBezTo>
                    <a:pt x="1637349" y="650884"/>
                    <a:pt x="1641874" y="658979"/>
                    <a:pt x="1639646" y="666751"/>
                  </a:cubicBezTo>
                  <a:cubicBezTo>
                    <a:pt x="1637417" y="674524"/>
                    <a:pt x="1629326" y="679032"/>
                    <a:pt x="1621577" y="676817"/>
                  </a:cubicBezTo>
                  <a:cubicBezTo>
                    <a:pt x="1613795" y="674606"/>
                    <a:pt x="1609269" y="666511"/>
                    <a:pt x="1611497" y="658739"/>
                  </a:cubicBezTo>
                  <a:close/>
                  <a:moveTo>
                    <a:pt x="1577006" y="820077"/>
                  </a:moveTo>
                  <a:cubicBezTo>
                    <a:pt x="1569154" y="817859"/>
                    <a:pt x="1564594" y="809692"/>
                    <a:pt x="1566789" y="801833"/>
                  </a:cubicBezTo>
                  <a:cubicBezTo>
                    <a:pt x="1569017" y="793979"/>
                    <a:pt x="1577177" y="789408"/>
                    <a:pt x="1585029" y="791630"/>
                  </a:cubicBezTo>
                  <a:cubicBezTo>
                    <a:pt x="1592880" y="793848"/>
                    <a:pt x="1597475" y="802015"/>
                    <a:pt x="1595246" y="809870"/>
                  </a:cubicBezTo>
                  <a:cubicBezTo>
                    <a:pt x="1595246" y="809915"/>
                    <a:pt x="1595212" y="809956"/>
                    <a:pt x="1595212" y="809997"/>
                  </a:cubicBezTo>
                  <a:cubicBezTo>
                    <a:pt x="1592949" y="817790"/>
                    <a:pt x="1584823" y="822292"/>
                    <a:pt x="1577006" y="820077"/>
                  </a:cubicBezTo>
                  <a:close/>
                  <a:moveTo>
                    <a:pt x="1543714" y="927011"/>
                  </a:moveTo>
                  <a:cubicBezTo>
                    <a:pt x="1551429" y="929452"/>
                    <a:pt x="1555680" y="937684"/>
                    <a:pt x="1553246" y="945391"/>
                  </a:cubicBezTo>
                  <a:cubicBezTo>
                    <a:pt x="1550812" y="953102"/>
                    <a:pt x="1542583" y="957371"/>
                    <a:pt x="1534869" y="954930"/>
                  </a:cubicBezTo>
                  <a:cubicBezTo>
                    <a:pt x="1527154" y="952488"/>
                    <a:pt x="1522903" y="944256"/>
                    <a:pt x="1525337" y="936549"/>
                  </a:cubicBezTo>
                  <a:cubicBezTo>
                    <a:pt x="1525337" y="936542"/>
                    <a:pt x="1525337" y="936539"/>
                    <a:pt x="1525337" y="936532"/>
                  </a:cubicBezTo>
                  <a:cubicBezTo>
                    <a:pt x="1527669" y="928900"/>
                    <a:pt x="1535726" y="924590"/>
                    <a:pt x="1543372" y="926908"/>
                  </a:cubicBezTo>
                  <a:cubicBezTo>
                    <a:pt x="1543475" y="926942"/>
                    <a:pt x="1543611" y="926980"/>
                    <a:pt x="1543714" y="927021"/>
                  </a:cubicBezTo>
                  <a:close/>
                  <a:moveTo>
                    <a:pt x="1501440" y="1061880"/>
                  </a:moveTo>
                  <a:cubicBezTo>
                    <a:pt x="1509257" y="1064143"/>
                    <a:pt x="1513783" y="1072324"/>
                    <a:pt x="1511520" y="1080155"/>
                  </a:cubicBezTo>
                  <a:cubicBezTo>
                    <a:pt x="1509257" y="1087985"/>
                    <a:pt x="1501063" y="1092497"/>
                    <a:pt x="1493246" y="1090235"/>
                  </a:cubicBezTo>
                  <a:cubicBezTo>
                    <a:pt x="1485429" y="1087972"/>
                    <a:pt x="1480903" y="1079791"/>
                    <a:pt x="1483166" y="1071960"/>
                  </a:cubicBezTo>
                  <a:cubicBezTo>
                    <a:pt x="1485429" y="1064129"/>
                    <a:pt x="1493623" y="1059618"/>
                    <a:pt x="1501440" y="1061880"/>
                  </a:cubicBezTo>
                  <a:close/>
                  <a:moveTo>
                    <a:pt x="1449326" y="1231468"/>
                  </a:moveTo>
                  <a:cubicBezTo>
                    <a:pt x="1457109" y="1233895"/>
                    <a:pt x="1461463" y="1242179"/>
                    <a:pt x="1459029" y="1249968"/>
                  </a:cubicBezTo>
                  <a:cubicBezTo>
                    <a:pt x="1456594" y="1257758"/>
                    <a:pt x="1448332" y="1262105"/>
                    <a:pt x="1440549" y="1259678"/>
                  </a:cubicBezTo>
                  <a:cubicBezTo>
                    <a:pt x="1432732" y="1257251"/>
                    <a:pt x="1428411" y="1248967"/>
                    <a:pt x="1430812" y="1241177"/>
                  </a:cubicBezTo>
                  <a:cubicBezTo>
                    <a:pt x="1430846" y="1241119"/>
                    <a:pt x="1430846" y="1241064"/>
                    <a:pt x="1430880" y="1241006"/>
                  </a:cubicBezTo>
                  <a:cubicBezTo>
                    <a:pt x="1433315" y="1233288"/>
                    <a:pt x="1441577" y="1229016"/>
                    <a:pt x="1449291" y="1231464"/>
                  </a:cubicBezTo>
                  <a:cubicBezTo>
                    <a:pt x="1449291" y="1231471"/>
                    <a:pt x="1449326" y="1231475"/>
                    <a:pt x="1449326" y="1231478"/>
                  </a:cubicBezTo>
                  <a:close/>
                  <a:moveTo>
                    <a:pt x="1312320" y="1673068"/>
                  </a:moveTo>
                  <a:cubicBezTo>
                    <a:pt x="1304434" y="1670836"/>
                    <a:pt x="1299874" y="1662645"/>
                    <a:pt x="1302103" y="1654773"/>
                  </a:cubicBezTo>
                  <a:cubicBezTo>
                    <a:pt x="1304332" y="1646897"/>
                    <a:pt x="1312526" y="1642324"/>
                    <a:pt x="1320411" y="1644552"/>
                  </a:cubicBezTo>
                  <a:cubicBezTo>
                    <a:pt x="1328263" y="1646784"/>
                    <a:pt x="1332857" y="1654975"/>
                    <a:pt x="1330629" y="1662851"/>
                  </a:cubicBezTo>
                  <a:cubicBezTo>
                    <a:pt x="1330594" y="1662912"/>
                    <a:pt x="1330594" y="1662977"/>
                    <a:pt x="1330560" y="1663043"/>
                  </a:cubicBezTo>
                  <a:cubicBezTo>
                    <a:pt x="1328263" y="1670832"/>
                    <a:pt x="1320137" y="1675314"/>
                    <a:pt x="1312320" y="1673078"/>
                  </a:cubicBezTo>
                  <a:close/>
                  <a:moveTo>
                    <a:pt x="1366046" y="1501855"/>
                  </a:moveTo>
                  <a:cubicBezTo>
                    <a:pt x="1373726" y="1504598"/>
                    <a:pt x="1377703" y="1513036"/>
                    <a:pt x="1374960" y="1520702"/>
                  </a:cubicBezTo>
                  <a:cubicBezTo>
                    <a:pt x="1372217" y="1528368"/>
                    <a:pt x="1363783" y="1532359"/>
                    <a:pt x="1356103" y="1529616"/>
                  </a:cubicBezTo>
                  <a:cubicBezTo>
                    <a:pt x="1348457" y="1526873"/>
                    <a:pt x="1344446" y="1518436"/>
                    <a:pt x="1347189" y="1510770"/>
                  </a:cubicBezTo>
                  <a:cubicBezTo>
                    <a:pt x="1347223" y="1510745"/>
                    <a:pt x="1347223" y="1510725"/>
                    <a:pt x="1347223" y="1510701"/>
                  </a:cubicBezTo>
                  <a:cubicBezTo>
                    <a:pt x="1349931" y="1503086"/>
                    <a:pt x="1358297" y="1499105"/>
                    <a:pt x="1365909" y="1501811"/>
                  </a:cubicBezTo>
                  <a:cubicBezTo>
                    <a:pt x="1365943" y="1501824"/>
                    <a:pt x="1366012" y="1501842"/>
                    <a:pt x="1366046" y="1501859"/>
                  </a:cubicBezTo>
                  <a:close/>
                  <a:moveTo>
                    <a:pt x="1407737" y="1366807"/>
                  </a:moveTo>
                  <a:cubicBezTo>
                    <a:pt x="1415417" y="1369458"/>
                    <a:pt x="1419497" y="1377827"/>
                    <a:pt x="1416823" y="1385500"/>
                  </a:cubicBezTo>
                  <a:cubicBezTo>
                    <a:pt x="1414183" y="1393173"/>
                    <a:pt x="1405817" y="1397243"/>
                    <a:pt x="1398137" y="1394592"/>
                  </a:cubicBezTo>
                  <a:cubicBezTo>
                    <a:pt x="1390457" y="1391942"/>
                    <a:pt x="1386377" y="1383573"/>
                    <a:pt x="1389052" y="1375900"/>
                  </a:cubicBezTo>
                  <a:cubicBezTo>
                    <a:pt x="1389052" y="1375862"/>
                    <a:pt x="1389086" y="1375821"/>
                    <a:pt x="1389086" y="1375783"/>
                  </a:cubicBezTo>
                  <a:cubicBezTo>
                    <a:pt x="1391657" y="1368203"/>
                    <a:pt x="1399886" y="1364143"/>
                    <a:pt x="1407463" y="1366718"/>
                  </a:cubicBezTo>
                  <a:cubicBezTo>
                    <a:pt x="1407566" y="1366749"/>
                    <a:pt x="1407635" y="1366780"/>
                    <a:pt x="1407737" y="1366811"/>
                  </a:cubicBezTo>
                  <a:close/>
                  <a:moveTo>
                    <a:pt x="1278652" y="1779950"/>
                  </a:moveTo>
                  <a:cubicBezTo>
                    <a:pt x="1286400" y="1782189"/>
                    <a:pt x="1290857" y="1790273"/>
                    <a:pt x="1288594" y="1798008"/>
                  </a:cubicBezTo>
                  <a:cubicBezTo>
                    <a:pt x="1286366" y="1805747"/>
                    <a:pt x="1278275" y="1810204"/>
                    <a:pt x="1270560" y="1807965"/>
                  </a:cubicBezTo>
                  <a:cubicBezTo>
                    <a:pt x="1262812" y="1805733"/>
                    <a:pt x="1258354" y="1797669"/>
                    <a:pt x="1260583" y="1789941"/>
                  </a:cubicBezTo>
                  <a:cubicBezTo>
                    <a:pt x="1262606" y="1782302"/>
                    <a:pt x="1270423" y="1777749"/>
                    <a:pt x="1278069" y="1779768"/>
                  </a:cubicBezTo>
                  <a:cubicBezTo>
                    <a:pt x="1278275" y="1779820"/>
                    <a:pt x="1278446" y="1779878"/>
                    <a:pt x="1278652" y="1779936"/>
                  </a:cubicBezTo>
                  <a:close/>
                  <a:moveTo>
                    <a:pt x="1236823" y="1914871"/>
                  </a:moveTo>
                  <a:cubicBezTo>
                    <a:pt x="1244606" y="1917172"/>
                    <a:pt x="1249063" y="1925356"/>
                    <a:pt x="1246766" y="1933149"/>
                  </a:cubicBezTo>
                  <a:cubicBezTo>
                    <a:pt x="1246766" y="1933156"/>
                    <a:pt x="1246766" y="1933163"/>
                    <a:pt x="1246766" y="1933169"/>
                  </a:cubicBezTo>
                  <a:cubicBezTo>
                    <a:pt x="1244709" y="1940980"/>
                    <a:pt x="1236720" y="1945660"/>
                    <a:pt x="1228937" y="1943616"/>
                  </a:cubicBezTo>
                  <a:cubicBezTo>
                    <a:pt x="1221120" y="1941576"/>
                    <a:pt x="1216423" y="1933588"/>
                    <a:pt x="1218480" y="1925774"/>
                  </a:cubicBezTo>
                  <a:cubicBezTo>
                    <a:pt x="1218549" y="1925534"/>
                    <a:pt x="1218617" y="1925294"/>
                    <a:pt x="1218686" y="1925054"/>
                  </a:cubicBezTo>
                  <a:cubicBezTo>
                    <a:pt x="1220880" y="1917237"/>
                    <a:pt x="1228972" y="1912667"/>
                    <a:pt x="1236789" y="1914851"/>
                  </a:cubicBezTo>
                  <a:cubicBezTo>
                    <a:pt x="1236789" y="1914851"/>
                    <a:pt x="1236823" y="1914854"/>
                    <a:pt x="1236823" y="1914857"/>
                  </a:cubicBezTo>
                  <a:close/>
                  <a:moveTo>
                    <a:pt x="1414389" y="1822056"/>
                  </a:moveTo>
                  <a:cubicBezTo>
                    <a:pt x="1422000" y="1824672"/>
                    <a:pt x="1426046" y="1832969"/>
                    <a:pt x="1423440" y="1840584"/>
                  </a:cubicBezTo>
                  <a:cubicBezTo>
                    <a:pt x="1420834" y="1848203"/>
                    <a:pt x="1412537" y="1852255"/>
                    <a:pt x="1404926" y="1849636"/>
                  </a:cubicBezTo>
                  <a:cubicBezTo>
                    <a:pt x="1397349" y="1847040"/>
                    <a:pt x="1393303" y="1838853"/>
                    <a:pt x="1395806" y="1831269"/>
                  </a:cubicBezTo>
                  <a:cubicBezTo>
                    <a:pt x="1398377" y="1823592"/>
                    <a:pt x="1406709" y="1819461"/>
                    <a:pt x="1414389" y="1822039"/>
                  </a:cubicBezTo>
                  <a:cubicBezTo>
                    <a:pt x="1414389" y="1822043"/>
                    <a:pt x="1414389" y="1822043"/>
                    <a:pt x="1414389" y="1822043"/>
                  </a:cubicBezTo>
                  <a:close/>
                  <a:moveTo>
                    <a:pt x="1372320" y="1956909"/>
                  </a:moveTo>
                  <a:cubicBezTo>
                    <a:pt x="1380000" y="1959518"/>
                    <a:pt x="1384251" y="1967709"/>
                    <a:pt x="1381989" y="1975495"/>
                  </a:cubicBezTo>
                  <a:cubicBezTo>
                    <a:pt x="1379280" y="1983117"/>
                    <a:pt x="1371189" y="1987392"/>
                    <a:pt x="1363372" y="1985332"/>
                  </a:cubicBezTo>
                  <a:cubicBezTo>
                    <a:pt x="1355726" y="1982610"/>
                    <a:pt x="1351543" y="1974395"/>
                    <a:pt x="1353840" y="1966615"/>
                  </a:cubicBezTo>
                  <a:cubicBezTo>
                    <a:pt x="1356309" y="1958877"/>
                    <a:pt x="1364537" y="1954550"/>
                    <a:pt x="1372320" y="1956895"/>
                  </a:cubicBezTo>
                  <a:close/>
                  <a:moveTo>
                    <a:pt x="1456115" y="1686669"/>
                  </a:moveTo>
                  <a:cubicBezTo>
                    <a:pt x="1463931" y="1689103"/>
                    <a:pt x="1468286" y="1697407"/>
                    <a:pt x="1465852" y="1705214"/>
                  </a:cubicBezTo>
                  <a:cubicBezTo>
                    <a:pt x="1463417" y="1713024"/>
                    <a:pt x="1455120" y="1717386"/>
                    <a:pt x="1447303" y="1714951"/>
                  </a:cubicBezTo>
                  <a:cubicBezTo>
                    <a:pt x="1439486" y="1712517"/>
                    <a:pt x="1435132" y="1704209"/>
                    <a:pt x="1437566" y="1696396"/>
                  </a:cubicBezTo>
                  <a:cubicBezTo>
                    <a:pt x="1440000" y="1688582"/>
                    <a:pt x="1448297" y="1684221"/>
                    <a:pt x="1456115" y="1686655"/>
                  </a:cubicBezTo>
                  <a:close/>
                  <a:moveTo>
                    <a:pt x="1500480" y="1543560"/>
                  </a:moveTo>
                  <a:cubicBezTo>
                    <a:pt x="1508194" y="1546101"/>
                    <a:pt x="1512514" y="1554278"/>
                    <a:pt x="1510251" y="1562075"/>
                  </a:cubicBezTo>
                  <a:cubicBezTo>
                    <a:pt x="1507817" y="1569861"/>
                    <a:pt x="1499520" y="1574201"/>
                    <a:pt x="1491737" y="1571767"/>
                  </a:cubicBezTo>
                  <a:cubicBezTo>
                    <a:pt x="1483955" y="1569333"/>
                    <a:pt x="1479635" y="1561049"/>
                    <a:pt x="1482069" y="1553263"/>
                  </a:cubicBezTo>
                  <a:cubicBezTo>
                    <a:pt x="1484469" y="1545508"/>
                    <a:pt x="1492697" y="1541167"/>
                    <a:pt x="1500480" y="1543547"/>
                  </a:cubicBezTo>
                  <a:close/>
                  <a:moveTo>
                    <a:pt x="1575806" y="1301640"/>
                  </a:moveTo>
                  <a:cubicBezTo>
                    <a:pt x="1567989" y="1299302"/>
                    <a:pt x="1563566" y="1291070"/>
                    <a:pt x="1565897" y="1283256"/>
                  </a:cubicBezTo>
                  <a:cubicBezTo>
                    <a:pt x="1568194" y="1275508"/>
                    <a:pt x="1576320" y="1271064"/>
                    <a:pt x="1584103" y="1273289"/>
                  </a:cubicBezTo>
                  <a:cubicBezTo>
                    <a:pt x="1591989" y="1275343"/>
                    <a:pt x="1596720" y="1283407"/>
                    <a:pt x="1594697" y="1291300"/>
                  </a:cubicBezTo>
                  <a:cubicBezTo>
                    <a:pt x="1592640" y="1299196"/>
                    <a:pt x="1584549" y="1303931"/>
                    <a:pt x="1576663" y="1301880"/>
                  </a:cubicBezTo>
                  <a:cubicBezTo>
                    <a:pt x="1576389" y="1301805"/>
                    <a:pt x="1576080" y="1301719"/>
                    <a:pt x="1575806" y="1301627"/>
                  </a:cubicBezTo>
                  <a:close/>
                  <a:moveTo>
                    <a:pt x="1628229" y="1132135"/>
                  </a:moveTo>
                  <a:cubicBezTo>
                    <a:pt x="1620446" y="1129725"/>
                    <a:pt x="1616091" y="1121455"/>
                    <a:pt x="1618492" y="1113665"/>
                  </a:cubicBezTo>
                  <a:cubicBezTo>
                    <a:pt x="1620892" y="1105941"/>
                    <a:pt x="1629052" y="1101576"/>
                    <a:pt x="1636800" y="1103880"/>
                  </a:cubicBezTo>
                  <a:cubicBezTo>
                    <a:pt x="1644514" y="1106376"/>
                    <a:pt x="1648869" y="1114523"/>
                    <a:pt x="1646674" y="1122326"/>
                  </a:cubicBezTo>
                  <a:cubicBezTo>
                    <a:pt x="1644206" y="1130057"/>
                    <a:pt x="1636012" y="1134408"/>
                    <a:pt x="1628229" y="1132121"/>
                  </a:cubicBezTo>
                  <a:close/>
                  <a:moveTo>
                    <a:pt x="1507475" y="1998854"/>
                  </a:moveTo>
                  <a:cubicBezTo>
                    <a:pt x="1514914" y="2001024"/>
                    <a:pt x="1519166" y="2008804"/>
                    <a:pt x="1517006" y="2016230"/>
                  </a:cubicBezTo>
                  <a:cubicBezTo>
                    <a:pt x="1516869" y="2016593"/>
                    <a:pt x="1516766" y="2016950"/>
                    <a:pt x="1516629" y="2017303"/>
                  </a:cubicBezTo>
                  <a:cubicBezTo>
                    <a:pt x="1514537" y="2024942"/>
                    <a:pt x="1506617" y="2029433"/>
                    <a:pt x="1499006" y="2027332"/>
                  </a:cubicBezTo>
                  <a:cubicBezTo>
                    <a:pt x="1498800" y="2027284"/>
                    <a:pt x="1498629" y="2027229"/>
                    <a:pt x="1498457" y="2027174"/>
                  </a:cubicBezTo>
                  <a:cubicBezTo>
                    <a:pt x="1490777" y="2024513"/>
                    <a:pt x="1486594" y="2016257"/>
                    <a:pt x="1488994" y="2008499"/>
                  </a:cubicBezTo>
                  <a:cubicBezTo>
                    <a:pt x="1491463" y="2000743"/>
                    <a:pt x="1499692" y="1996430"/>
                    <a:pt x="1507475" y="1998840"/>
                  </a:cubicBezTo>
                  <a:close/>
                  <a:moveTo>
                    <a:pt x="1626994" y="1613682"/>
                  </a:moveTo>
                  <a:cubicBezTo>
                    <a:pt x="1619246" y="1611162"/>
                    <a:pt x="1615029" y="1602844"/>
                    <a:pt x="1617532" y="1595102"/>
                  </a:cubicBezTo>
                  <a:cubicBezTo>
                    <a:pt x="1619966" y="1587624"/>
                    <a:pt x="1627852" y="1583370"/>
                    <a:pt x="1635429" y="1585437"/>
                  </a:cubicBezTo>
                  <a:cubicBezTo>
                    <a:pt x="1643143" y="1588067"/>
                    <a:pt x="1647257" y="1596446"/>
                    <a:pt x="1644617" y="1604150"/>
                  </a:cubicBezTo>
                  <a:cubicBezTo>
                    <a:pt x="1642149" y="1611439"/>
                    <a:pt x="1634469" y="1615588"/>
                    <a:pt x="1626994" y="1613668"/>
                  </a:cubicBezTo>
                  <a:close/>
                  <a:moveTo>
                    <a:pt x="1814023" y="1010887"/>
                  </a:moveTo>
                  <a:cubicBezTo>
                    <a:pt x="1821635" y="1013572"/>
                    <a:pt x="1825646" y="1021931"/>
                    <a:pt x="1822972" y="1029559"/>
                  </a:cubicBezTo>
                  <a:cubicBezTo>
                    <a:pt x="1820400" y="1036900"/>
                    <a:pt x="1812514" y="1040935"/>
                    <a:pt x="1805040" y="1038744"/>
                  </a:cubicBezTo>
                  <a:cubicBezTo>
                    <a:pt x="1797360" y="1036265"/>
                    <a:pt x="1793109" y="1028013"/>
                    <a:pt x="1795611" y="1020316"/>
                  </a:cubicBezTo>
                  <a:cubicBezTo>
                    <a:pt x="1798080" y="1012622"/>
                    <a:pt x="1806343" y="1008395"/>
                    <a:pt x="1814023" y="1010873"/>
                  </a:cubicBezTo>
                  <a:close/>
                  <a:moveTo>
                    <a:pt x="1855749" y="875599"/>
                  </a:moveTo>
                  <a:cubicBezTo>
                    <a:pt x="1863463" y="878232"/>
                    <a:pt x="1867611" y="886629"/>
                    <a:pt x="1864972" y="894357"/>
                  </a:cubicBezTo>
                  <a:cubicBezTo>
                    <a:pt x="1862469" y="901742"/>
                    <a:pt x="1854652" y="905897"/>
                    <a:pt x="1847109" y="903854"/>
                  </a:cubicBezTo>
                  <a:cubicBezTo>
                    <a:pt x="1839291" y="901468"/>
                    <a:pt x="1834903" y="893208"/>
                    <a:pt x="1837303" y="885405"/>
                  </a:cubicBezTo>
                  <a:cubicBezTo>
                    <a:pt x="1839669" y="877598"/>
                    <a:pt x="1847931" y="873206"/>
                    <a:pt x="1855749" y="875592"/>
                  </a:cubicBezTo>
                  <a:close/>
                  <a:moveTo>
                    <a:pt x="1686789" y="1468807"/>
                  </a:moveTo>
                  <a:cubicBezTo>
                    <a:pt x="1684869" y="1476285"/>
                    <a:pt x="1677257" y="1480787"/>
                    <a:pt x="1669783" y="1478863"/>
                  </a:cubicBezTo>
                  <a:cubicBezTo>
                    <a:pt x="1669406" y="1478771"/>
                    <a:pt x="1669029" y="1478661"/>
                    <a:pt x="1668686" y="1478538"/>
                  </a:cubicBezTo>
                  <a:cubicBezTo>
                    <a:pt x="1660972" y="1476011"/>
                    <a:pt x="1656754" y="1467710"/>
                    <a:pt x="1659291" y="1459999"/>
                  </a:cubicBezTo>
                  <a:cubicBezTo>
                    <a:pt x="1661795" y="1452401"/>
                    <a:pt x="1669886" y="1448188"/>
                    <a:pt x="1677532" y="1450512"/>
                  </a:cubicBezTo>
                  <a:cubicBezTo>
                    <a:pt x="1684937" y="1452580"/>
                    <a:pt x="1689223" y="1460243"/>
                    <a:pt x="1687166" y="1467635"/>
                  </a:cubicBezTo>
                  <a:cubicBezTo>
                    <a:pt x="1687063" y="1468025"/>
                    <a:pt x="1686926" y="1468413"/>
                    <a:pt x="1686789" y="1468793"/>
                  </a:cubicBezTo>
                  <a:close/>
                  <a:moveTo>
                    <a:pt x="1719223" y="1315207"/>
                  </a:moveTo>
                  <a:cubicBezTo>
                    <a:pt x="1726972" y="1317731"/>
                    <a:pt x="1731223" y="1326069"/>
                    <a:pt x="1728686" y="1333828"/>
                  </a:cubicBezTo>
                  <a:cubicBezTo>
                    <a:pt x="1726286" y="1341288"/>
                    <a:pt x="1718434" y="1345550"/>
                    <a:pt x="1710857" y="1343534"/>
                  </a:cubicBezTo>
                  <a:cubicBezTo>
                    <a:pt x="1703040" y="1341223"/>
                    <a:pt x="1698549" y="1333008"/>
                    <a:pt x="1700880" y="1325181"/>
                  </a:cubicBezTo>
                  <a:cubicBezTo>
                    <a:pt x="1703177" y="1317353"/>
                    <a:pt x="1711406" y="1312883"/>
                    <a:pt x="1719223" y="1315193"/>
                  </a:cubicBezTo>
                  <a:close/>
                  <a:moveTo>
                    <a:pt x="1549543" y="1863988"/>
                  </a:moveTo>
                  <a:cubicBezTo>
                    <a:pt x="1557154" y="1866659"/>
                    <a:pt x="1561132" y="1874987"/>
                    <a:pt x="1558457" y="1882584"/>
                  </a:cubicBezTo>
                  <a:cubicBezTo>
                    <a:pt x="1555852" y="1890035"/>
                    <a:pt x="1547760" y="1894049"/>
                    <a:pt x="1540251" y="1891636"/>
                  </a:cubicBezTo>
                  <a:cubicBezTo>
                    <a:pt x="1532606" y="1889071"/>
                    <a:pt x="1528492" y="1880798"/>
                    <a:pt x="1531063" y="1873159"/>
                  </a:cubicBezTo>
                  <a:cubicBezTo>
                    <a:pt x="1533635" y="1865520"/>
                    <a:pt x="1541897" y="1861409"/>
                    <a:pt x="1549543" y="1863974"/>
                  </a:cubicBezTo>
                  <a:close/>
                  <a:moveTo>
                    <a:pt x="1591372" y="1728635"/>
                  </a:moveTo>
                  <a:cubicBezTo>
                    <a:pt x="1598846" y="1730963"/>
                    <a:pt x="1603029" y="1738910"/>
                    <a:pt x="1600697" y="1746384"/>
                  </a:cubicBezTo>
                  <a:cubicBezTo>
                    <a:pt x="1600594" y="1746641"/>
                    <a:pt x="1600526" y="1746895"/>
                    <a:pt x="1600423" y="1747149"/>
                  </a:cubicBezTo>
                  <a:cubicBezTo>
                    <a:pt x="1598469" y="1754613"/>
                    <a:pt x="1590823" y="1759077"/>
                    <a:pt x="1583383" y="1757119"/>
                  </a:cubicBezTo>
                  <a:cubicBezTo>
                    <a:pt x="1583006" y="1757023"/>
                    <a:pt x="1582629" y="1756907"/>
                    <a:pt x="1582251" y="1756776"/>
                  </a:cubicBezTo>
                  <a:cubicBezTo>
                    <a:pt x="1574469" y="1754256"/>
                    <a:pt x="1570217" y="1745915"/>
                    <a:pt x="1572720" y="1738139"/>
                  </a:cubicBezTo>
                  <a:cubicBezTo>
                    <a:pt x="1575257" y="1730363"/>
                    <a:pt x="1583589" y="1726104"/>
                    <a:pt x="1591372" y="1728621"/>
                  </a:cubicBezTo>
                  <a:close/>
                  <a:moveTo>
                    <a:pt x="1933132" y="625320"/>
                  </a:moveTo>
                  <a:cubicBezTo>
                    <a:pt x="1925486" y="622773"/>
                    <a:pt x="1921337" y="614503"/>
                    <a:pt x="1923874" y="606844"/>
                  </a:cubicBezTo>
                  <a:cubicBezTo>
                    <a:pt x="1926411" y="599188"/>
                    <a:pt x="1934709" y="595046"/>
                    <a:pt x="1942354" y="597593"/>
                  </a:cubicBezTo>
                  <a:cubicBezTo>
                    <a:pt x="1949692" y="599726"/>
                    <a:pt x="1953909" y="607396"/>
                    <a:pt x="1951783" y="614729"/>
                  </a:cubicBezTo>
                  <a:cubicBezTo>
                    <a:pt x="1951646" y="615158"/>
                    <a:pt x="1951509" y="615583"/>
                    <a:pt x="1951337" y="615998"/>
                  </a:cubicBezTo>
                  <a:cubicBezTo>
                    <a:pt x="1949451" y="623311"/>
                    <a:pt x="1941977" y="627700"/>
                    <a:pt x="1934674" y="625800"/>
                  </a:cubicBezTo>
                  <a:cubicBezTo>
                    <a:pt x="1934126" y="625667"/>
                    <a:pt x="1933646" y="625502"/>
                    <a:pt x="1933132" y="625307"/>
                  </a:cubicBezTo>
                  <a:close/>
                  <a:moveTo>
                    <a:pt x="1909577" y="750669"/>
                  </a:moveTo>
                  <a:cubicBezTo>
                    <a:pt x="1907760" y="758195"/>
                    <a:pt x="1900183" y="762820"/>
                    <a:pt x="1892640" y="760999"/>
                  </a:cubicBezTo>
                  <a:cubicBezTo>
                    <a:pt x="1892297" y="760913"/>
                    <a:pt x="1891955" y="760817"/>
                    <a:pt x="1891611" y="760704"/>
                  </a:cubicBezTo>
                  <a:cubicBezTo>
                    <a:pt x="1883795" y="758376"/>
                    <a:pt x="1879372" y="750158"/>
                    <a:pt x="1881703" y="742348"/>
                  </a:cubicBezTo>
                  <a:cubicBezTo>
                    <a:pt x="1884034" y="734541"/>
                    <a:pt x="1892229" y="730101"/>
                    <a:pt x="1900046" y="732429"/>
                  </a:cubicBezTo>
                  <a:cubicBezTo>
                    <a:pt x="1907486" y="734387"/>
                    <a:pt x="1911909" y="742005"/>
                    <a:pt x="1909955" y="749441"/>
                  </a:cubicBezTo>
                  <a:cubicBezTo>
                    <a:pt x="1909852" y="749856"/>
                    <a:pt x="1909714" y="750264"/>
                    <a:pt x="1909577" y="750669"/>
                  </a:cubicBezTo>
                  <a:close/>
                  <a:moveTo>
                    <a:pt x="1763006" y="1173947"/>
                  </a:moveTo>
                  <a:cubicBezTo>
                    <a:pt x="1755257" y="1171409"/>
                    <a:pt x="1751040" y="1163068"/>
                    <a:pt x="1753577" y="1155316"/>
                  </a:cubicBezTo>
                  <a:cubicBezTo>
                    <a:pt x="1756115" y="1147567"/>
                    <a:pt x="1764446" y="1143340"/>
                    <a:pt x="1772194" y="1145877"/>
                  </a:cubicBezTo>
                  <a:cubicBezTo>
                    <a:pt x="1779874" y="1148637"/>
                    <a:pt x="1783852" y="1157099"/>
                    <a:pt x="1781109" y="1164775"/>
                  </a:cubicBezTo>
                  <a:cubicBezTo>
                    <a:pt x="1778469" y="1172147"/>
                    <a:pt x="1770514" y="1176168"/>
                    <a:pt x="1763006" y="1173947"/>
                  </a:cubicBezTo>
                  <a:close/>
                </a:path>
              </a:pathLst>
            </a:custGeom>
            <a:solidFill>
              <a:schemeClr val="accent1"/>
            </a:solidFill>
            <a:ln w="3429" cap="flat">
              <a:noFill/>
              <a:prstDash val="solid"/>
              <a:miter/>
            </a:ln>
          </p:spPr>
          <p:txBody>
            <a:bodyPr rtlCol="0" anchor="ctr"/>
            <a:p>
              <a:endParaRPr lang="zh-CN" altLang="en-US">
                <a:cs typeface="思源黑体 Regular" panose="020B0500000000000000" charset="-122"/>
              </a:endParaRPr>
            </a:p>
          </p:txBody>
        </p:sp>
        <p:pic>
          <p:nvPicPr>
            <p:cNvPr id="105" name="图片 104" descr="E:/设计图片素材3/pexels-mantasink-18664364.jpgpexels-mantasink-18664364"/>
            <p:cNvPicPr>
              <a:picLocks noChangeAspect="1"/>
            </p:cNvPicPr>
            <p:nvPr>
              <p:custDataLst>
                <p:tags r:id="rId6"/>
              </p:custDataLst>
            </p:nvPr>
          </p:nvPicPr>
          <p:blipFill>
            <a:blip r:embed="rId7" cstate="email"/>
            <a:srcRect l="2695" r="2695"/>
            <a:stretch>
              <a:fillRect/>
            </a:stretch>
          </p:blipFill>
          <p:spPr>
            <a:xfrm>
              <a:off x="2475" y="3258"/>
              <a:ext cx="12571" cy="12573"/>
            </a:xfrm>
            <a:custGeom>
              <a:avLst/>
              <a:gdLst/>
              <a:ahLst/>
              <a:cxnLst>
                <a:cxn ang="3">
                  <a:pos x="hc" y="t"/>
                </a:cxn>
                <a:cxn ang="cd2">
                  <a:pos x="l" y="vc"/>
                </a:cxn>
                <a:cxn ang="cd4">
                  <a:pos x="hc" y="b"/>
                </a:cxn>
                <a:cxn ang="0">
                  <a:pos x="r" y="vc"/>
                </a:cxn>
              </a:cxnLst>
              <a:rect l="l" t="t" r="r" b="b"/>
              <a:pathLst>
                <a:path w="6302" h="6302">
                  <a:moveTo>
                    <a:pt x="3151" y="0"/>
                  </a:moveTo>
                  <a:cubicBezTo>
                    <a:pt x="4891" y="0"/>
                    <a:pt x="6302" y="1411"/>
                    <a:pt x="6302" y="3151"/>
                  </a:cubicBezTo>
                  <a:cubicBezTo>
                    <a:pt x="6302" y="4891"/>
                    <a:pt x="4891" y="6302"/>
                    <a:pt x="3151" y="6302"/>
                  </a:cubicBezTo>
                  <a:cubicBezTo>
                    <a:pt x="1411" y="6302"/>
                    <a:pt x="0" y="4891"/>
                    <a:pt x="0" y="3151"/>
                  </a:cubicBezTo>
                  <a:cubicBezTo>
                    <a:pt x="0" y="1411"/>
                    <a:pt x="1411" y="0"/>
                    <a:pt x="3151" y="0"/>
                  </a:cubicBezTo>
                  <a:close/>
                </a:path>
              </a:pathLst>
            </a:custGeom>
            <a:ln w="215900">
              <a:solidFill>
                <a:srgbClr val="FFFFFF"/>
              </a:solidFill>
            </a:ln>
            <a:effectLst>
              <a:outerShdw blurRad="228600" dist="152400" algn="l" rotWithShape="0">
                <a:prstClr val="black">
                  <a:alpha val="20000"/>
                </a:prstClr>
              </a:outerShdw>
            </a:effectLst>
          </p:spPr>
        </p:pic>
        <p:sp>
          <p:nvSpPr>
            <p:cNvPr id="106" name="任意多边形: 形状 17"/>
            <p:cNvSpPr/>
            <p:nvPr>
              <p:custDataLst>
                <p:tags r:id="rId8"/>
              </p:custDataLst>
            </p:nvPr>
          </p:nvSpPr>
          <p:spPr>
            <a:xfrm>
              <a:off x="2464" y="12733"/>
              <a:ext cx="2469" cy="2464"/>
            </a:xfrm>
            <a:custGeom>
              <a:avLst/>
              <a:gdLst>
                <a:gd name="connsiteX0" fmla="*/ 1017007 w 1018242"/>
                <a:gd name="connsiteY0" fmla="*/ 541608 h 1014892"/>
                <a:gd name="connsiteX1" fmla="*/ 1014758 w 1018242"/>
                <a:gd name="connsiteY1" fmla="*/ 545723 h 1014892"/>
                <a:gd name="connsiteX2" fmla="*/ 946379 w 1018242"/>
                <a:gd name="connsiteY2" fmla="*/ 613883 h 1014892"/>
                <a:gd name="connsiteX3" fmla="*/ 548075 w 1018242"/>
                <a:gd name="connsiteY3" fmla="*/ 1010431 h 1014892"/>
                <a:gd name="connsiteX4" fmla="*/ 540189 w 1018242"/>
                <a:gd name="connsiteY4" fmla="*/ 1013997 h 1014892"/>
                <a:gd name="connsiteX5" fmla="*/ 474213 w 1018242"/>
                <a:gd name="connsiteY5" fmla="*/ 1013723 h 1014892"/>
                <a:gd name="connsiteX6" fmla="*/ 1016884 w 1018242"/>
                <a:gd name="connsiteY6" fmla="*/ 471563 h 1014892"/>
                <a:gd name="connsiteX7" fmla="*/ 1017539 w 1018242"/>
                <a:gd name="connsiteY7" fmla="*/ 480614 h 1014892"/>
                <a:gd name="connsiteX8" fmla="*/ 1017007 w 1018242"/>
                <a:gd name="connsiteY8" fmla="*/ 541608 h 1014892"/>
                <a:gd name="connsiteX9" fmla="*/ 770058 w 1018242"/>
                <a:gd name="connsiteY9" fmla="*/ 644877 h 1014892"/>
                <a:gd name="connsiteX10" fmla="*/ 767116 w 1018242"/>
                <a:gd name="connsiteY10" fmla="*/ 648374 h 1014892"/>
                <a:gd name="connsiteX11" fmla="*/ 766451 w 1018242"/>
                <a:gd name="connsiteY11" fmla="*/ 647791 h 1014892"/>
                <a:gd name="connsiteX12" fmla="*/ 774426 w 1018242"/>
                <a:gd name="connsiteY12" fmla="*/ 631745 h 1014892"/>
                <a:gd name="connsiteX13" fmla="*/ 799701 w 1018242"/>
                <a:gd name="connsiteY13" fmla="*/ 546785 h 1014892"/>
                <a:gd name="connsiteX14" fmla="*/ 802903 w 1018242"/>
                <a:gd name="connsiteY14" fmla="*/ 540203 h 1014892"/>
                <a:gd name="connsiteX15" fmla="*/ 990594 w 1018242"/>
                <a:gd name="connsiteY15" fmla="*/ 353414 h 1014892"/>
                <a:gd name="connsiteX16" fmla="*/ 992791 w 1018242"/>
                <a:gd name="connsiteY16" fmla="*/ 350740 h 1014892"/>
                <a:gd name="connsiteX17" fmla="*/ 994279 w 1018242"/>
                <a:gd name="connsiteY17" fmla="*/ 350980 h 1014892"/>
                <a:gd name="connsiteX18" fmla="*/ 1007243 w 1018242"/>
                <a:gd name="connsiteY18" fmla="*/ 401825 h 1014892"/>
                <a:gd name="connsiteX19" fmla="*/ 1004239 w 1018242"/>
                <a:gd name="connsiteY19" fmla="*/ 411905 h 1014892"/>
                <a:gd name="connsiteX20" fmla="*/ 770058 w 1018242"/>
                <a:gd name="connsiteY20" fmla="*/ 644877 h 1014892"/>
                <a:gd name="connsiteX21" fmla="*/ 801967 w 1018242"/>
                <a:gd name="connsiteY21" fmla="*/ 468545 h 1014892"/>
                <a:gd name="connsiteX22" fmla="*/ 800418 w 1018242"/>
                <a:gd name="connsiteY22" fmla="*/ 469917 h 1014892"/>
                <a:gd name="connsiteX23" fmla="*/ 796139 w 1018242"/>
                <a:gd name="connsiteY23" fmla="*/ 446603 h 1014892"/>
                <a:gd name="connsiteX24" fmla="*/ 787403 w 1018242"/>
                <a:gd name="connsiteY24" fmla="*/ 414237 h 1014892"/>
                <a:gd name="connsiteX25" fmla="*/ 788308 w 1018242"/>
                <a:gd name="connsiteY25" fmla="*/ 410157 h 1014892"/>
                <a:gd name="connsiteX26" fmla="*/ 946948 w 1018242"/>
                <a:gd name="connsiteY26" fmla="*/ 252305 h 1014892"/>
                <a:gd name="connsiteX27" fmla="*/ 948549 w 1018242"/>
                <a:gd name="connsiteY27" fmla="*/ 250900 h 1014892"/>
                <a:gd name="connsiteX28" fmla="*/ 954487 w 1018242"/>
                <a:gd name="connsiteY28" fmla="*/ 261322 h 1014892"/>
                <a:gd name="connsiteX29" fmla="*/ 972124 w 1018242"/>
                <a:gd name="connsiteY29" fmla="*/ 295917 h 1014892"/>
                <a:gd name="connsiteX30" fmla="*/ 971380 w 1018242"/>
                <a:gd name="connsiteY30" fmla="*/ 299928 h 1014892"/>
                <a:gd name="connsiteX31" fmla="*/ 801943 w 1018242"/>
                <a:gd name="connsiteY31" fmla="*/ 468545 h 1014892"/>
                <a:gd name="connsiteX32" fmla="*/ 735419 w 1018242"/>
                <a:gd name="connsiteY32" fmla="*/ 319539 h 1014892"/>
                <a:gd name="connsiteX33" fmla="*/ 887606 w 1018242"/>
                <a:gd name="connsiteY33" fmla="*/ 167380 h 1014892"/>
                <a:gd name="connsiteX34" fmla="*/ 919293 w 1018242"/>
                <a:gd name="connsiteY34" fmla="*/ 206020 h 1014892"/>
                <a:gd name="connsiteX35" fmla="*/ 764339 w 1018242"/>
                <a:gd name="connsiteY35" fmla="*/ 360923 h 1014892"/>
                <a:gd name="connsiteX36" fmla="*/ 735405 w 1018242"/>
                <a:gd name="connsiteY36" fmla="*/ 319539 h 1014892"/>
                <a:gd name="connsiteX37" fmla="*/ 677476 w 1018242"/>
                <a:gd name="connsiteY37" fmla="*/ 267186 h 1014892"/>
                <a:gd name="connsiteX38" fmla="*/ 656397 w 1018242"/>
                <a:gd name="connsiteY38" fmla="*/ 253437 h 1014892"/>
                <a:gd name="connsiteX39" fmla="*/ 811506 w 1018242"/>
                <a:gd name="connsiteY39" fmla="*/ 98568 h 1014892"/>
                <a:gd name="connsiteX40" fmla="*/ 850125 w 1018242"/>
                <a:gd name="connsiteY40" fmla="*/ 130077 h 1014892"/>
                <a:gd name="connsiteX41" fmla="*/ 697670 w 1018242"/>
                <a:gd name="connsiteY41" fmla="*/ 282340 h 1014892"/>
                <a:gd name="connsiteX42" fmla="*/ 677445 w 1018242"/>
                <a:gd name="connsiteY42" fmla="*/ 267186 h 1014892"/>
                <a:gd name="connsiteX43" fmla="*/ 607506 w 1018242"/>
                <a:gd name="connsiteY43" fmla="*/ 228511 h 1014892"/>
                <a:gd name="connsiteX44" fmla="*/ 603175 w 1018242"/>
                <a:gd name="connsiteY44" fmla="*/ 229711 h 1014892"/>
                <a:gd name="connsiteX45" fmla="*/ 548880 w 1018242"/>
                <a:gd name="connsiteY45" fmla="*/ 216923 h 1014892"/>
                <a:gd name="connsiteX46" fmla="*/ 547814 w 1018242"/>
                <a:gd name="connsiteY46" fmla="*/ 216751 h 1014892"/>
                <a:gd name="connsiteX47" fmla="*/ 547221 w 1018242"/>
                <a:gd name="connsiteY47" fmla="*/ 215791 h 1014892"/>
                <a:gd name="connsiteX48" fmla="*/ 549847 w 1018242"/>
                <a:gd name="connsiteY48" fmla="*/ 213905 h 1014892"/>
                <a:gd name="connsiteX49" fmla="*/ 716733 w 1018242"/>
                <a:gd name="connsiteY49" fmla="*/ 47757 h 1014892"/>
                <a:gd name="connsiteX50" fmla="*/ 722887 w 1018242"/>
                <a:gd name="connsiteY50" fmla="*/ 46694 h 1014892"/>
                <a:gd name="connsiteX51" fmla="*/ 722932 w 1018242"/>
                <a:gd name="connsiteY51" fmla="*/ 46728 h 1014892"/>
                <a:gd name="connsiteX52" fmla="*/ 767226 w 1018242"/>
                <a:gd name="connsiteY52" fmla="*/ 69151 h 1014892"/>
                <a:gd name="connsiteX53" fmla="*/ 764843 w 1018242"/>
                <a:gd name="connsiteY53" fmla="*/ 71825 h 1014892"/>
                <a:gd name="connsiteX54" fmla="*/ 607475 w 1018242"/>
                <a:gd name="connsiteY54" fmla="*/ 228511 h 1014892"/>
                <a:gd name="connsiteX55" fmla="*/ 476682 w 1018242"/>
                <a:gd name="connsiteY55" fmla="*/ 214043 h 1014892"/>
                <a:gd name="connsiteX56" fmla="*/ 472224 w 1018242"/>
                <a:gd name="connsiteY56" fmla="*/ 216408 h 1014892"/>
                <a:gd name="connsiteX57" fmla="*/ 372885 w 1018242"/>
                <a:gd name="connsiteY57" fmla="*/ 247471 h 1014892"/>
                <a:gd name="connsiteX58" fmla="*/ 371784 w 1018242"/>
                <a:gd name="connsiteY58" fmla="*/ 247848 h 1014892"/>
                <a:gd name="connsiteX59" fmla="*/ 370879 w 1018242"/>
                <a:gd name="connsiteY59" fmla="*/ 247711 h 1014892"/>
                <a:gd name="connsiteX60" fmla="*/ 373135 w 1018242"/>
                <a:gd name="connsiteY60" fmla="*/ 245346 h 1014892"/>
                <a:gd name="connsiteX61" fmla="*/ 607396 w 1018242"/>
                <a:gd name="connsiteY61" fmla="*/ 12065 h 1014892"/>
                <a:gd name="connsiteX62" fmla="*/ 612230 w 1018242"/>
                <a:gd name="connsiteY62" fmla="*/ 10420 h 1014892"/>
                <a:gd name="connsiteX63" fmla="*/ 665431 w 1018242"/>
                <a:gd name="connsiteY63" fmla="*/ 24374 h 1014892"/>
                <a:gd name="connsiteX64" fmla="*/ 666484 w 1018242"/>
                <a:gd name="connsiteY64" fmla="*/ 25026 h 1014892"/>
                <a:gd name="connsiteX65" fmla="*/ 664355 w 1018242"/>
                <a:gd name="connsiteY65" fmla="*/ 27322 h 1014892"/>
                <a:gd name="connsiteX66" fmla="*/ 476651 w 1018242"/>
                <a:gd name="connsiteY66" fmla="*/ 214043 h 1014892"/>
                <a:gd name="connsiteX67" fmla="*/ 0 w 1018242"/>
                <a:gd name="connsiteY67" fmla="*/ 532111 h 1014892"/>
                <a:gd name="connsiteX68" fmla="*/ 642 w 1018242"/>
                <a:gd name="connsiteY68" fmla="*/ 473757 h 1014892"/>
                <a:gd name="connsiteX69" fmla="*/ 3134 w 1018242"/>
                <a:gd name="connsiteY69" fmla="*/ 469162 h 1014892"/>
                <a:gd name="connsiteX70" fmla="*/ 120669 w 1018242"/>
                <a:gd name="connsiteY70" fmla="*/ 352077 h 1014892"/>
                <a:gd name="connsiteX71" fmla="*/ 469372 w 1018242"/>
                <a:gd name="connsiteY71" fmla="*/ 4831 h 1014892"/>
                <a:gd name="connsiteX72" fmla="*/ 478255 w 1018242"/>
                <a:gd name="connsiteY72" fmla="*/ 820 h 1014892"/>
                <a:gd name="connsiteX73" fmla="*/ 541458 w 1018242"/>
                <a:gd name="connsiteY73" fmla="*/ 957 h 1014892"/>
                <a:gd name="connsiteX74" fmla="*/ 543679 w 1018242"/>
                <a:gd name="connsiteY74" fmla="*/ 1197 h 1014892"/>
                <a:gd name="connsiteX75" fmla="*/ 755 w 1018242"/>
                <a:gd name="connsiteY75" fmla="*/ 543631 h 1014892"/>
                <a:gd name="connsiteX76" fmla="*/ 0 w 1018242"/>
                <a:gd name="connsiteY76" fmla="*/ 532111 h 1014892"/>
                <a:gd name="connsiteX77" fmla="*/ 14020 w 1018242"/>
                <a:gd name="connsiteY77" fmla="*/ 383791 h 1014892"/>
                <a:gd name="connsiteX78" fmla="*/ 30367 w 1018242"/>
                <a:gd name="connsiteY78" fmla="*/ 333322 h 1014892"/>
                <a:gd name="connsiteX79" fmla="*/ 57912 w 1018242"/>
                <a:gd name="connsiteY79" fmla="*/ 271197 h 1014892"/>
                <a:gd name="connsiteX80" fmla="*/ 61386 w 1018242"/>
                <a:gd name="connsiteY80" fmla="*/ 266534 h 1014892"/>
                <a:gd name="connsiteX81" fmla="*/ 267189 w 1018242"/>
                <a:gd name="connsiteY81" fmla="*/ 61917 h 1014892"/>
                <a:gd name="connsiteX82" fmla="*/ 283135 w 1018242"/>
                <a:gd name="connsiteY82" fmla="*/ 52420 h 1014892"/>
                <a:gd name="connsiteX83" fmla="*/ 382584 w 1018242"/>
                <a:gd name="connsiteY83" fmla="*/ 15768 h 1014892"/>
                <a:gd name="connsiteX84" fmla="*/ 384470 w 1018242"/>
                <a:gd name="connsiteY84" fmla="*/ 15391 h 1014892"/>
                <a:gd name="connsiteX85" fmla="*/ 15138 w 1018242"/>
                <a:gd name="connsiteY85" fmla="*/ 384340 h 1014892"/>
                <a:gd name="connsiteX86" fmla="*/ 14020 w 1018242"/>
                <a:gd name="connsiteY86" fmla="*/ 383791 h 1014892"/>
                <a:gd name="connsiteX87" fmla="*/ 246319 w 1018242"/>
                <a:gd name="connsiteY87" fmla="*/ 371482 h 1014892"/>
                <a:gd name="connsiteX88" fmla="*/ 249162 w 1018242"/>
                <a:gd name="connsiteY88" fmla="*/ 368157 h 1014892"/>
                <a:gd name="connsiteX89" fmla="*/ 249847 w 1018242"/>
                <a:gd name="connsiteY89" fmla="*/ 368671 h 1014892"/>
                <a:gd name="connsiteX90" fmla="*/ 244704 w 1018242"/>
                <a:gd name="connsiteY90" fmla="*/ 378923 h 1014892"/>
                <a:gd name="connsiteX91" fmla="*/ 217434 w 1018242"/>
                <a:gd name="connsiteY91" fmla="*/ 469951 h 1014892"/>
                <a:gd name="connsiteX92" fmla="*/ 214735 w 1018242"/>
                <a:gd name="connsiteY92" fmla="*/ 474785 h 1014892"/>
                <a:gd name="connsiteX93" fmla="*/ 42686 w 1018242"/>
                <a:gd name="connsiteY93" fmla="*/ 646180 h 1014892"/>
                <a:gd name="connsiteX94" fmla="*/ 26712 w 1018242"/>
                <a:gd name="connsiteY94" fmla="*/ 662054 h 1014892"/>
                <a:gd name="connsiteX95" fmla="*/ 24628 w 1018242"/>
                <a:gd name="connsiteY95" fmla="*/ 663974 h 1014892"/>
                <a:gd name="connsiteX96" fmla="*/ 23435 w 1018242"/>
                <a:gd name="connsiteY96" fmla="*/ 663905 h 1014892"/>
                <a:gd name="connsiteX97" fmla="*/ 10406 w 1018242"/>
                <a:gd name="connsiteY97" fmla="*/ 612751 h 1014892"/>
                <a:gd name="connsiteX98" fmla="*/ 13211 w 1018242"/>
                <a:gd name="connsiteY98" fmla="*/ 603460 h 1014892"/>
                <a:gd name="connsiteX99" fmla="*/ 246319 w 1018242"/>
                <a:gd name="connsiteY99" fmla="*/ 371482 h 1014892"/>
                <a:gd name="connsiteX100" fmla="*/ 216343 w 1018242"/>
                <a:gd name="connsiteY100" fmla="*/ 545962 h 1014892"/>
                <a:gd name="connsiteX101" fmla="*/ 217581 w 1018242"/>
                <a:gd name="connsiteY101" fmla="*/ 544934 h 1014892"/>
                <a:gd name="connsiteX102" fmla="*/ 218994 w 1018242"/>
                <a:gd name="connsiteY102" fmla="*/ 553642 h 1014892"/>
                <a:gd name="connsiteX103" fmla="*/ 230380 w 1018242"/>
                <a:gd name="connsiteY103" fmla="*/ 599757 h 1014892"/>
                <a:gd name="connsiteX104" fmla="*/ 229008 w 1018242"/>
                <a:gd name="connsiteY104" fmla="*/ 605346 h 1014892"/>
                <a:gd name="connsiteX105" fmla="*/ 72000 w 1018242"/>
                <a:gd name="connsiteY105" fmla="*/ 761551 h 1014892"/>
                <a:gd name="connsiteX106" fmla="*/ 70050 w 1018242"/>
                <a:gd name="connsiteY106" fmla="*/ 764465 h 1014892"/>
                <a:gd name="connsiteX107" fmla="*/ 69021 w 1018242"/>
                <a:gd name="connsiteY107" fmla="*/ 763951 h 1014892"/>
                <a:gd name="connsiteX108" fmla="*/ 59325 w 1018242"/>
                <a:gd name="connsiteY108" fmla="*/ 746363 h 1014892"/>
                <a:gd name="connsiteX109" fmla="*/ 45710 w 1018242"/>
                <a:gd name="connsiteY109" fmla="*/ 719243 h 1014892"/>
                <a:gd name="connsiteX110" fmla="*/ 46276 w 1018242"/>
                <a:gd name="connsiteY110" fmla="*/ 715162 h 1014892"/>
                <a:gd name="connsiteX111" fmla="*/ 216343 w 1018242"/>
                <a:gd name="connsiteY111" fmla="*/ 545962 h 1014892"/>
                <a:gd name="connsiteX112" fmla="*/ 282947 w 1018242"/>
                <a:gd name="connsiteY112" fmla="*/ 695071 h 1014892"/>
                <a:gd name="connsiteX113" fmla="*/ 130211 w 1018242"/>
                <a:gd name="connsiteY113" fmla="*/ 847574 h 1014892"/>
                <a:gd name="connsiteX114" fmla="*/ 98301 w 1018242"/>
                <a:gd name="connsiteY114" fmla="*/ 808763 h 1014892"/>
                <a:gd name="connsiteX115" fmla="*/ 253715 w 1018242"/>
                <a:gd name="connsiteY115" fmla="*/ 653517 h 1014892"/>
                <a:gd name="connsiteX116" fmla="*/ 282930 w 1018242"/>
                <a:gd name="connsiteY116" fmla="*/ 695071 h 1014892"/>
                <a:gd name="connsiteX117" fmla="*/ 361848 w 1018242"/>
                <a:gd name="connsiteY117" fmla="*/ 761174 h 1014892"/>
                <a:gd name="connsiteX118" fmla="*/ 206442 w 1018242"/>
                <a:gd name="connsiteY118" fmla="*/ 916454 h 1014892"/>
                <a:gd name="connsiteX119" fmla="*/ 167397 w 1018242"/>
                <a:gd name="connsiteY119" fmla="*/ 884637 h 1014892"/>
                <a:gd name="connsiteX120" fmla="*/ 320064 w 1018242"/>
                <a:gd name="connsiteY120" fmla="*/ 732100 h 1014892"/>
                <a:gd name="connsiteX121" fmla="*/ 361848 w 1018242"/>
                <a:gd name="connsiteY121" fmla="*/ 761174 h 1014892"/>
                <a:gd name="connsiteX122" fmla="*/ 410946 w 1018242"/>
                <a:gd name="connsiteY122" fmla="*/ 785791 h 1014892"/>
                <a:gd name="connsiteX123" fmla="*/ 415986 w 1018242"/>
                <a:gd name="connsiteY123" fmla="*/ 784557 h 1014892"/>
                <a:gd name="connsiteX124" fmla="*/ 465727 w 1018242"/>
                <a:gd name="connsiteY124" fmla="*/ 796385 h 1014892"/>
                <a:gd name="connsiteX125" fmla="*/ 471463 w 1018242"/>
                <a:gd name="connsiteY125" fmla="*/ 797243 h 1014892"/>
                <a:gd name="connsiteX126" fmla="*/ 469434 w 1018242"/>
                <a:gd name="connsiteY126" fmla="*/ 799506 h 1014892"/>
                <a:gd name="connsiteX127" fmla="*/ 300477 w 1018242"/>
                <a:gd name="connsiteY127" fmla="*/ 967780 h 1014892"/>
                <a:gd name="connsiteX128" fmla="*/ 295965 w 1018242"/>
                <a:gd name="connsiteY128" fmla="*/ 968706 h 1014892"/>
                <a:gd name="connsiteX129" fmla="*/ 252655 w 1018242"/>
                <a:gd name="connsiteY129" fmla="*/ 946214 h 1014892"/>
                <a:gd name="connsiteX130" fmla="*/ 251082 w 1018242"/>
                <a:gd name="connsiteY130" fmla="*/ 945117 h 1014892"/>
                <a:gd name="connsiteX131" fmla="*/ 253386 w 1018242"/>
                <a:gd name="connsiteY131" fmla="*/ 942682 h 1014892"/>
                <a:gd name="connsiteX132" fmla="*/ 410946 w 1018242"/>
                <a:gd name="connsiteY132" fmla="*/ 785791 h 1014892"/>
                <a:gd name="connsiteX133" fmla="*/ 542483 w 1018242"/>
                <a:gd name="connsiteY133" fmla="*/ 799608 h 1014892"/>
                <a:gd name="connsiteX134" fmla="*/ 548044 w 1018242"/>
                <a:gd name="connsiteY134" fmla="*/ 797037 h 1014892"/>
                <a:gd name="connsiteX135" fmla="*/ 647099 w 1018242"/>
                <a:gd name="connsiteY135" fmla="*/ 765048 h 1014892"/>
                <a:gd name="connsiteX136" fmla="*/ 649687 w 1018242"/>
                <a:gd name="connsiteY136" fmla="*/ 763883 h 1014892"/>
                <a:gd name="connsiteX137" fmla="*/ 650435 w 1018242"/>
                <a:gd name="connsiteY137" fmla="*/ 764706 h 1014892"/>
                <a:gd name="connsiteX138" fmla="*/ 647795 w 1018242"/>
                <a:gd name="connsiteY138" fmla="*/ 766591 h 1014892"/>
                <a:gd name="connsiteX139" fmla="*/ 410507 w 1018242"/>
                <a:gd name="connsiteY139" fmla="*/ 1002682 h 1014892"/>
                <a:gd name="connsiteX140" fmla="*/ 406663 w 1018242"/>
                <a:gd name="connsiteY140" fmla="*/ 1004500 h 1014892"/>
                <a:gd name="connsiteX141" fmla="*/ 351264 w 1018242"/>
                <a:gd name="connsiteY141" fmla="*/ 990134 h 1014892"/>
                <a:gd name="connsiteX142" fmla="*/ 353520 w 1018242"/>
                <a:gd name="connsiteY142" fmla="*/ 987631 h 1014892"/>
                <a:gd name="connsiteX143" fmla="*/ 542483 w 1018242"/>
                <a:gd name="connsiteY143" fmla="*/ 799608 h 1014892"/>
                <a:gd name="connsiteX144" fmla="*/ 1002381 w 1018242"/>
                <a:gd name="connsiteY144" fmla="*/ 630751 h 1014892"/>
                <a:gd name="connsiteX145" fmla="*/ 1003005 w 1018242"/>
                <a:gd name="connsiteY145" fmla="*/ 631060 h 1014892"/>
                <a:gd name="connsiteX146" fmla="*/ 996967 w 1018242"/>
                <a:gd name="connsiteY146" fmla="*/ 652763 h 1014892"/>
                <a:gd name="connsiteX147" fmla="*/ 960360 w 1018242"/>
                <a:gd name="connsiteY147" fmla="*/ 742385 h 1014892"/>
                <a:gd name="connsiteX148" fmla="*/ 954899 w 1018242"/>
                <a:gd name="connsiteY148" fmla="*/ 749860 h 1014892"/>
                <a:gd name="connsiteX149" fmla="*/ 752812 w 1018242"/>
                <a:gd name="connsiteY149" fmla="*/ 951220 h 1014892"/>
                <a:gd name="connsiteX150" fmla="*/ 734747 w 1018242"/>
                <a:gd name="connsiteY150" fmla="*/ 962294 h 1014892"/>
                <a:gd name="connsiteX151" fmla="*/ 633882 w 1018242"/>
                <a:gd name="connsiteY151" fmla="*/ 999391 h 1014892"/>
                <a:gd name="connsiteX152" fmla="*/ 633460 w 1018242"/>
                <a:gd name="connsiteY152" fmla="*/ 999460 h 1014892"/>
                <a:gd name="connsiteX153" fmla="*/ 1002381 w 1018242"/>
                <a:gd name="connsiteY153" fmla="*/ 630751 h 101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018242" h="1014892">
                  <a:moveTo>
                    <a:pt x="1017007" y="541608"/>
                  </a:moveTo>
                  <a:cubicBezTo>
                    <a:pt x="1016716" y="543186"/>
                    <a:pt x="1015927" y="544625"/>
                    <a:pt x="1014758" y="545723"/>
                  </a:cubicBezTo>
                  <a:cubicBezTo>
                    <a:pt x="992006" y="568488"/>
                    <a:pt x="969213" y="591220"/>
                    <a:pt x="946379" y="613883"/>
                  </a:cubicBezTo>
                  <a:cubicBezTo>
                    <a:pt x="813597" y="746054"/>
                    <a:pt x="680829" y="878225"/>
                    <a:pt x="548075" y="1010431"/>
                  </a:cubicBezTo>
                  <a:cubicBezTo>
                    <a:pt x="546038" y="1012625"/>
                    <a:pt x="543192" y="1013928"/>
                    <a:pt x="540189" y="1013997"/>
                  </a:cubicBezTo>
                  <a:cubicBezTo>
                    <a:pt x="518212" y="1015265"/>
                    <a:pt x="496176" y="1015197"/>
                    <a:pt x="474213" y="1013723"/>
                  </a:cubicBezTo>
                  <a:cubicBezTo>
                    <a:pt x="654786" y="833346"/>
                    <a:pt x="835674" y="652625"/>
                    <a:pt x="1016884" y="471563"/>
                  </a:cubicBezTo>
                  <a:cubicBezTo>
                    <a:pt x="1017144" y="475094"/>
                    <a:pt x="1017395" y="477871"/>
                    <a:pt x="1017539" y="480614"/>
                  </a:cubicBezTo>
                  <a:cubicBezTo>
                    <a:pt x="1018629" y="500945"/>
                    <a:pt x="1018454" y="521311"/>
                    <a:pt x="1017007" y="541608"/>
                  </a:cubicBezTo>
                  <a:close/>
                  <a:moveTo>
                    <a:pt x="770058" y="644877"/>
                  </a:moveTo>
                  <a:cubicBezTo>
                    <a:pt x="768978" y="645940"/>
                    <a:pt x="768090" y="647208"/>
                    <a:pt x="767116" y="648374"/>
                  </a:cubicBezTo>
                  <a:cubicBezTo>
                    <a:pt x="766893" y="648203"/>
                    <a:pt x="766674" y="647997"/>
                    <a:pt x="766451" y="647791"/>
                  </a:cubicBezTo>
                  <a:cubicBezTo>
                    <a:pt x="769115" y="642443"/>
                    <a:pt x="771854" y="637128"/>
                    <a:pt x="774426" y="631745"/>
                  </a:cubicBezTo>
                  <a:cubicBezTo>
                    <a:pt x="787207" y="604900"/>
                    <a:pt x="795734" y="576237"/>
                    <a:pt x="799701" y="546785"/>
                  </a:cubicBezTo>
                  <a:cubicBezTo>
                    <a:pt x="799955" y="544283"/>
                    <a:pt x="801090" y="541951"/>
                    <a:pt x="802903" y="540203"/>
                  </a:cubicBezTo>
                  <a:cubicBezTo>
                    <a:pt x="865502" y="477974"/>
                    <a:pt x="928067" y="415711"/>
                    <a:pt x="990594" y="353414"/>
                  </a:cubicBezTo>
                  <a:cubicBezTo>
                    <a:pt x="991379" y="352557"/>
                    <a:pt x="992112" y="351666"/>
                    <a:pt x="992791" y="350740"/>
                  </a:cubicBezTo>
                  <a:cubicBezTo>
                    <a:pt x="993285" y="350808"/>
                    <a:pt x="993782" y="350877"/>
                    <a:pt x="994279" y="350980"/>
                  </a:cubicBezTo>
                  <a:cubicBezTo>
                    <a:pt x="998572" y="367951"/>
                    <a:pt x="1002758" y="384923"/>
                    <a:pt x="1007243" y="401825"/>
                  </a:cubicBezTo>
                  <a:cubicBezTo>
                    <a:pt x="1008460" y="405494"/>
                    <a:pt x="1007260" y="409506"/>
                    <a:pt x="1004239" y="411905"/>
                  </a:cubicBezTo>
                  <a:cubicBezTo>
                    <a:pt x="926085" y="489494"/>
                    <a:pt x="848027" y="567151"/>
                    <a:pt x="770058" y="644877"/>
                  </a:cubicBezTo>
                  <a:close/>
                  <a:moveTo>
                    <a:pt x="801967" y="468545"/>
                  </a:moveTo>
                  <a:cubicBezTo>
                    <a:pt x="801563" y="468957"/>
                    <a:pt x="801114" y="469300"/>
                    <a:pt x="800418" y="469917"/>
                  </a:cubicBezTo>
                  <a:cubicBezTo>
                    <a:pt x="798974" y="461894"/>
                    <a:pt x="797946" y="454145"/>
                    <a:pt x="796139" y="446603"/>
                  </a:cubicBezTo>
                  <a:cubicBezTo>
                    <a:pt x="793540" y="435734"/>
                    <a:pt x="790416" y="425002"/>
                    <a:pt x="787403" y="414237"/>
                  </a:cubicBezTo>
                  <a:cubicBezTo>
                    <a:pt x="786779" y="412831"/>
                    <a:pt x="787146" y="411186"/>
                    <a:pt x="788308" y="410157"/>
                  </a:cubicBezTo>
                  <a:cubicBezTo>
                    <a:pt x="841214" y="357563"/>
                    <a:pt x="894093" y="304934"/>
                    <a:pt x="946948" y="252305"/>
                  </a:cubicBezTo>
                  <a:cubicBezTo>
                    <a:pt x="947356" y="251894"/>
                    <a:pt x="947812" y="251551"/>
                    <a:pt x="948549" y="250900"/>
                  </a:cubicBezTo>
                  <a:cubicBezTo>
                    <a:pt x="950586" y="254465"/>
                    <a:pt x="952663" y="257825"/>
                    <a:pt x="954487" y="261322"/>
                  </a:cubicBezTo>
                  <a:cubicBezTo>
                    <a:pt x="960412" y="272842"/>
                    <a:pt x="966199" y="284431"/>
                    <a:pt x="972124" y="295917"/>
                  </a:cubicBezTo>
                  <a:cubicBezTo>
                    <a:pt x="973009" y="297220"/>
                    <a:pt x="972679" y="299002"/>
                    <a:pt x="971380" y="299928"/>
                  </a:cubicBezTo>
                  <a:cubicBezTo>
                    <a:pt x="914880" y="356122"/>
                    <a:pt x="858402" y="412317"/>
                    <a:pt x="801943" y="468545"/>
                  </a:cubicBezTo>
                  <a:close/>
                  <a:moveTo>
                    <a:pt x="735419" y="319539"/>
                  </a:moveTo>
                  <a:cubicBezTo>
                    <a:pt x="785808" y="269140"/>
                    <a:pt x="836538" y="218431"/>
                    <a:pt x="887606" y="167380"/>
                  </a:cubicBezTo>
                  <a:cubicBezTo>
                    <a:pt x="898269" y="180408"/>
                    <a:pt x="908932" y="193403"/>
                    <a:pt x="919293" y="206020"/>
                  </a:cubicBezTo>
                  <a:cubicBezTo>
                    <a:pt x="867247" y="258065"/>
                    <a:pt x="815596" y="309700"/>
                    <a:pt x="764339" y="360923"/>
                  </a:cubicBezTo>
                  <a:cubicBezTo>
                    <a:pt x="754598" y="347002"/>
                    <a:pt x="744882" y="333083"/>
                    <a:pt x="735405" y="319539"/>
                  </a:cubicBezTo>
                  <a:close/>
                  <a:moveTo>
                    <a:pt x="677476" y="267186"/>
                  </a:moveTo>
                  <a:cubicBezTo>
                    <a:pt x="670506" y="262283"/>
                    <a:pt x="663217" y="257860"/>
                    <a:pt x="656397" y="253437"/>
                  </a:cubicBezTo>
                  <a:cubicBezTo>
                    <a:pt x="707976" y="201940"/>
                    <a:pt x="759494" y="150511"/>
                    <a:pt x="811506" y="98568"/>
                  </a:cubicBezTo>
                  <a:cubicBezTo>
                    <a:pt x="824534" y="109197"/>
                    <a:pt x="837498" y="119757"/>
                    <a:pt x="850125" y="130077"/>
                  </a:cubicBezTo>
                  <a:cubicBezTo>
                    <a:pt x="799084" y="181060"/>
                    <a:pt x="748266" y="231802"/>
                    <a:pt x="697670" y="282340"/>
                  </a:cubicBezTo>
                  <a:cubicBezTo>
                    <a:pt x="691118" y="277403"/>
                    <a:pt x="684439" y="272054"/>
                    <a:pt x="677445" y="267186"/>
                  </a:cubicBezTo>
                  <a:close/>
                  <a:moveTo>
                    <a:pt x="607506" y="228511"/>
                  </a:moveTo>
                  <a:cubicBezTo>
                    <a:pt x="606515" y="229883"/>
                    <a:pt x="604722" y="230363"/>
                    <a:pt x="603175" y="229711"/>
                  </a:cubicBezTo>
                  <a:cubicBezTo>
                    <a:pt x="585535" y="223677"/>
                    <a:pt x="567350" y="219391"/>
                    <a:pt x="548880" y="216923"/>
                  </a:cubicBezTo>
                  <a:cubicBezTo>
                    <a:pt x="548538" y="216854"/>
                    <a:pt x="548167" y="216820"/>
                    <a:pt x="547814" y="216751"/>
                  </a:cubicBezTo>
                  <a:cubicBezTo>
                    <a:pt x="547615" y="216443"/>
                    <a:pt x="547416" y="216100"/>
                    <a:pt x="547221" y="215791"/>
                  </a:cubicBezTo>
                  <a:cubicBezTo>
                    <a:pt x="548150" y="215243"/>
                    <a:pt x="549028" y="214625"/>
                    <a:pt x="549847" y="213905"/>
                  </a:cubicBezTo>
                  <a:cubicBezTo>
                    <a:pt x="605507" y="158568"/>
                    <a:pt x="661135" y="103197"/>
                    <a:pt x="716733" y="47757"/>
                  </a:cubicBezTo>
                  <a:cubicBezTo>
                    <a:pt x="718139" y="45768"/>
                    <a:pt x="720895" y="45288"/>
                    <a:pt x="722887" y="46694"/>
                  </a:cubicBezTo>
                  <a:cubicBezTo>
                    <a:pt x="722901" y="46694"/>
                    <a:pt x="722918" y="46728"/>
                    <a:pt x="722932" y="46728"/>
                  </a:cubicBezTo>
                  <a:cubicBezTo>
                    <a:pt x="737462" y="54203"/>
                    <a:pt x="752075" y="61506"/>
                    <a:pt x="767226" y="69151"/>
                  </a:cubicBezTo>
                  <a:cubicBezTo>
                    <a:pt x="766053" y="70454"/>
                    <a:pt x="765487" y="71174"/>
                    <a:pt x="764843" y="71825"/>
                  </a:cubicBezTo>
                  <a:cubicBezTo>
                    <a:pt x="712372" y="124043"/>
                    <a:pt x="659915" y="176260"/>
                    <a:pt x="607475" y="228511"/>
                  </a:cubicBezTo>
                  <a:close/>
                  <a:moveTo>
                    <a:pt x="476682" y="214043"/>
                  </a:moveTo>
                  <a:cubicBezTo>
                    <a:pt x="475478" y="215277"/>
                    <a:pt x="473922" y="216100"/>
                    <a:pt x="472224" y="216408"/>
                  </a:cubicBezTo>
                  <a:cubicBezTo>
                    <a:pt x="437533" y="220797"/>
                    <a:pt x="403897" y="231322"/>
                    <a:pt x="372885" y="247471"/>
                  </a:cubicBezTo>
                  <a:cubicBezTo>
                    <a:pt x="372532" y="247642"/>
                    <a:pt x="372163" y="247745"/>
                    <a:pt x="371784" y="247848"/>
                  </a:cubicBezTo>
                  <a:cubicBezTo>
                    <a:pt x="371479" y="247814"/>
                    <a:pt x="371177" y="247780"/>
                    <a:pt x="370879" y="247711"/>
                  </a:cubicBezTo>
                  <a:cubicBezTo>
                    <a:pt x="371726" y="246820"/>
                    <a:pt x="372412" y="246065"/>
                    <a:pt x="373135" y="245346"/>
                  </a:cubicBezTo>
                  <a:cubicBezTo>
                    <a:pt x="451229" y="167585"/>
                    <a:pt x="529317" y="89825"/>
                    <a:pt x="607396" y="12065"/>
                  </a:cubicBezTo>
                  <a:cubicBezTo>
                    <a:pt x="608524" y="10591"/>
                    <a:pt x="610434" y="9940"/>
                    <a:pt x="612230" y="10420"/>
                  </a:cubicBezTo>
                  <a:cubicBezTo>
                    <a:pt x="629952" y="15117"/>
                    <a:pt x="647685" y="19780"/>
                    <a:pt x="665431" y="24374"/>
                  </a:cubicBezTo>
                  <a:cubicBezTo>
                    <a:pt x="665802" y="24545"/>
                    <a:pt x="666155" y="24785"/>
                    <a:pt x="666484" y="25026"/>
                  </a:cubicBezTo>
                  <a:cubicBezTo>
                    <a:pt x="665723" y="25848"/>
                    <a:pt x="665071" y="26603"/>
                    <a:pt x="664355" y="27322"/>
                  </a:cubicBezTo>
                  <a:cubicBezTo>
                    <a:pt x="601794" y="89585"/>
                    <a:pt x="539226" y="151814"/>
                    <a:pt x="476651" y="214043"/>
                  </a:cubicBezTo>
                  <a:close/>
                  <a:moveTo>
                    <a:pt x="0" y="532111"/>
                  </a:moveTo>
                  <a:cubicBezTo>
                    <a:pt x="114" y="512671"/>
                    <a:pt x="288" y="493231"/>
                    <a:pt x="642" y="473757"/>
                  </a:cubicBezTo>
                  <a:cubicBezTo>
                    <a:pt x="921" y="471974"/>
                    <a:pt x="1801" y="470363"/>
                    <a:pt x="3134" y="469162"/>
                  </a:cubicBezTo>
                  <a:cubicBezTo>
                    <a:pt x="42272" y="430077"/>
                    <a:pt x="81451" y="391060"/>
                    <a:pt x="120669" y="352077"/>
                  </a:cubicBezTo>
                  <a:cubicBezTo>
                    <a:pt x="236921" y="236363"/>
                    <a:pt x="353155" y="120614"/>
                    <a:pt x="469372" y="4831"/>
                  </a:cubicBezTo>
                  <a:cubicBezTo>
                    <a:pt x="471666" y="2328"/>
                    <a:pt x="474871" y="888"/>
                    <a:pt x="478255" y="820"/>
                  </a:cubicBezTo>
                  <a:cubicBezTo>
                    <a:pt x="499310" y="-312"/>
                    <a:pt x="520410" y="-277"/>
                    <a:pt x="541458" y="957"/>
                  </a:cubicBezTo>
                  <a:cubicBezTo>
                    <a:pt x="542411" y="1026"/>
                    <a:pt x="543361" y="1162"/>
                    <a:pt x="543679" y="1197"/>
                  </a:cubicBezTo>
                  <a:cubicBezTo>
                    <a:pt x="363017" y="181711"/>
                    <a:pt x="182041" y="362534"/>
                    <a:pt x="755" y="543631"/>
                  </a:cubicBezTo>
                  <a:cubicBezTo>
                    <a:pt x="450" y="539174"/>
                    <a:pt x="-17" y="535642"/>
                    <a:pt x="0" y="532111"/>
                  </a:cubicBezTo>
                  <a:close/>
                  <a:moveTo>
                    <a:pt x="14020" y="383791"/>
                  </a:moveTo>
                  <a:cubicBezTo>
                    <a:pt x="19447" y="366957"/>
                    <a:pt x="24597" y="350054"/>
                    <a:pt x="30367" y="333322"/>
                  </a:cubicBezTo>
                  <a:cubicBezTo>
                    <a:pt x="37962" y="311962"/>
                    <a:pt x="47170" y="291186"/>
                    <a:pt x="57912" y="271197"/>
                  </a:cubicBezTo>
                  <a:cubicBezTo>
                    <a:pt x="58839" y="269482"/>
                    <a:pt x="60009" y="267905"/>
                    <a:pt x="61386" y="266534"/>
                  </a:cubicBezTo>
                  <a:cubicBezTo>
                    <a:pt x="129920" y="198271"/>
                    <a:pt x="198522" y="130077"/>
                    <a:pt x="267189" y="61917"/>
                  </a:cubicBezTo>
                  <a:cubicBezTo>
                    <a:pt x="271989" y="57974"/>
                    <a:pt x="277367" y="54751"/>
                    <a:pt x="283135" y="52420"/>
                  </a:cubicBezTo>
                  <a:cubicBezTo>
                    <a:pt x="314894" y="36717"/>
                    <a:pt x="348231" y="24443"/>
                    <a:pt x="382584" y="15768"/>
                  </a:cubicBezTo>
                  <a:cubicBezTo>
                    <a:pt x="383483" y="15563"/>
                    <a:pt x="384398" y="15391"/>
                    <a:pt x="384470" y="15391"/>
                  </a:cubicBezTo>
                  <a:cubicBezTo>
                    <a:pt x="261629" y="138100"/>
                    <a:pt x="138518" y="261083"/>
                    <a:pt x="15138" y="384340"/>
                  </a:cubicBezTo>
                  <a:cubicBezTo>
                    <a:pt x="14767" y="384168"/>
                    <a:pt x="14400" y="383997"/>
                    <a:pt x="14020" y="383791"/>
                  </a:cubicBezTo>
                  <a:close/>
                  <a:moveTo>
                    <a:pt x="246319" y="371482"/>
                  </a:moveTo>
                  <a:cubicBezTo>
                    <a:pt x="247348" y="370454"/>
                    <a:pt x="248219" y="369288"/>
                    <a:pt x="249162" y="368157"/>
                  </a:cubicBezTo>
                  <a:lnTo>
                    <a:pt x="249847" y="368671"/>
                  </a:lnTo>
                  <a:cubicBezTo>
                    <a:pt x="248133" y="372100"/>
                    <a:pt x="246367" y="375494"/>
                    <a:pt x="244704" y="378923"/>
                  </a:cubicBezTo>
                  <a:cubicBezTo>
                    <a:pt x="230787" y="407620"/>
                    <a:pt x="221578" y="438340"/>
                    <a:pt x="217434" y="469951"/>
                  </a:cubicBezTo>
                  <a:cubicBezTo>
                    <a:pt x="217047" y="471802"/>
                    <a:pt x="216106" y="473482"/>
                    <a:pt x="214735" y="474785"/>
                  </a:cubicBezTo>
                  <a:cubicBezTo>
                    <a:pt x="157423" y="531974"/>
                    <a:pt x="100074" y="589094"/>
                    <a:pt x="42686" y="646180"/>
                  </a:cubicBezTo>
                  <a:cubicBezTo>
                    <a:pt x="37365" y="651460"/>
                    <a:pt x="32058" y="656774"/>
                    <a:pt x="26712" y="662054"/>
                  </a:cubicBezTo>
                  <a:cubicBezTo>
                    <a:pt x="26044" y="662740"/>
                    <a:pt x="25341" y="663322"/>
                    <a:pt x="24628" y="663974"/>
                  </a:cubicBezTo>
                  <a:cubicBezTo>
                    <a:pt x="24230" y="663940"/>
                    <a:pt x="23832" y="663940"/>
                    <a:pt x="23435" y="663905"/>
                  </a:cubicBezTo>
                  <a:cubicBezTo>
                    <a:pt x="19122" y="646866"/>
                    <a:pt x="14904" y="629757"/>
                    <a:pt x="10406" y="612751"/>
                  </a:cubicBezTo>
                  <a:cubicBezTo>
                    <a:pt x="9290" y="609357"/>
                    <a:pt x="10412" y="605654"/>
                    <a:pt x="13211" y="603460"/>
                  </a:cubicBezTo>
                  <a:cubicBezTo>
                    <a:pt x="90978" y="526214"/>
                    <a:pt x="168680" y="448900"/>
                    <a:pt x="246319" y="371482"/>
                  </a:cubicBezTo>
                  <a:close/>
                  <a:moveTo>
                    <a:pt x="216343" y="545962"/>
                  </a:moveTo>
                  <a:cubicBezTo>
                    <a:pt x="216611" y="545688"/>
                    <a:pt x="216926" y="545482"/>
                    <a:pt x="217581" y="544934"/>
                  </a:cubicBezTo>
                  <a:cubicBezTo>
                    <a:pt x="218085" y="548054"/>
                    <a:pt x="218558" y="550866"/>
                    <a:pt x="218994" y="553642"/>
                  </a:cubicBezTo>
                  <a:cubicBezTo>
                    <a:pt x="221419" y="569311"/>
                    <a:pt x="225230" y="584740"/>
                    <a:pt x="230380" y="599757"/>
                  </a:cubicBezTo>
                  <a:cubicBezTo>
                    <a:pt x="231264" y="601711"/>
                    <a:pt x="230698" y="604008"/>
                    <a:pt x="229008" y="605346"/>
                  </a:cubicBezTo>
                  <a:cubicBezTo>
                    <a:pt x="176617" y="657357"/>
                    <a:pt x="124282" y="709437"/>
                    <a:pt x="72000" y="761551"/>
                  </a:cubicBezTo>
                  <a:cubicBezTo>
                    <a:pt x="71252" y="762443"/>
                    <a:pt x="70598" y="763437"/>
                    <a:pt x="70050" y="764465"/>
                  </a:cubicBezTo>
                  <a:lnTo>
                    <a:pt x="69021" y="763951"/>
                  </a:lnTo>
                  <a:cubicBezTo>
                    <a:pt x="65778" y="758088"/>
                    <a:pt x="62397" y="752294"/>
                    <a:pt x="59325" y="746363"/>
                  </a:cubicBezTo>
                  <a:cubicBezTo>
                    <a:pt x="54679" y="737380"/>
                    <a:pt x="50263" y="728260"/>
                    <a:pt x="45710" y="719243"/>
                  </a:cubicBezTo>
                  <a:cubicBezTo>
                    <a:pt x="44788" y="717940"/>
                    <a:pt x="45036" y="716157"/>
                    <a:pt x="46276" y="715162"/>
                  </a:cubicBezTo>
                  <a:cubicBezTo>
                    <a:pt x="102984" y="658797"/>
                    <a:pt x="159673" y="602397"/>
                    <a:pt x="216343" y="545962"/>
                  </a:cubicBezTo>
                  <a:close/>
                  <a:moveTo>
                    <a:pt x="282947" y="695071"/>
                  </a:moveTo>
                  <a:lnTo>
                    <a:pt x="130211" y="847574"/>
                  </a:lnTo>
                  <a:cubicBezTo>
                    <a:pt x="119603" y="834682"/>
                    <a:pt x="108885" y="821654"/>
                    <a:pt x="98301" y="808763"/>
                  </a:cubicBezTo>
                  <a:cubicBezTo>
                    <a:pt x="150559" y="756580"/>
                    <a:pt x="202364" y="704842"/>
                    <a:pt x="253715" y="653517"/>
                  </a:cubicBezTo>
                  <a:cubicBezTo>
                    <a:pt x="263490" y="667403"/>
                    <a:pt x="273288" y="681357"/>
                    <a:pt x="282930" y="695071"/>
                  </a:cubicBezTo>
                  <a:close/>
                  <a:moveTo>
                    <a:pt x="361848" y="761174"/>
                  </a:moveTo>
                  <a:cubicBezTo>
                    <a:pt x="310475" y="812500"/>
                    <a:pt x="258672" y="864271"/>
                    <a:pt x="206442" y="916454"/>
                  </a:cubicBezTo>
                  <a:cubicBezTo>
                    <a:pt x="193413" y="905825"/>
                    <a:pt x="180306" y="895162"/>
                    <a:pt x="167397" y="884637"/>
                  </a:cubicBezTo>
                  <a:cubicBezTo>
                    <a:pt x="218679" y="833414"/>
                    <a:pt x="269568" y="782568"/>
                    <a:pt x="320064" y="732100"/>
                  </a:cubicBezTo>
                  <a:cubicBezTo>
                    <a:pt x="334132" y="741905"/>
                    <a:pt x="348189" y="751677"/>
                    <a:pt x="361848" y="761174"/>
                  </a:cubicBezTo>
                  <a:close/>
                  <a:moveTo>
                    <a:pt x="410946" y="785791"/>
                  </a:moveTo>
                  <a:cubicBezTo>
                    <a:pt x="412134" y="784248"/>
                    <a:pt x="414223" y="783734"/>
                    <a:pt x="415986" y="784557"/>
                  </a:cubicBezTo>
                  <a:cubicBezTo>
                    <a:pt x="432173" y="790008"/>
                    <a:pt x="448822" y="793951"/>
                    <a:pt x="465727" y="796385"/>
                  </a:cubicBezTo>
                  <a:cubicBezTo>
                    <a:pt x="467462" y="796625"/>
                    <a:pt x="469197" y="796900"/>
                    <a:pt x="471463" y="797243"/>
                  </a:cubicBezTo>
                  <a:cubicBezTo>
                    <a:pt x="470630" y="798168"/>
                    <a:pt x="470068" y="798888"/>
                    <a:pt x="469434" y="799506"/>
                  </a:cubicBezTo>
                  <a:cubicBezTo>
                    <a:pt x="413107" y="855597"/>
                    <a:pt x="356788" y="911688"/>
                    <a:pt x="300477" y="967780"/>
                  </a:cubicBezTo>
                  <a:cubicBezTo>
                    <a:pt x="299471" y="969254"/>
                    <a:pt x="297472" y="969666"/>
                    <a:pt x="295965" y="968706"/>
                  </a:cubicBezTo>
                  <a:cubicBezTo>
                    <a:pt x="281565" y="961162"/>
                    <a:pt x="267093" y="953723"/>
                    <a:pt x="252655" y="946214"/>
                  </a:cubicBezTo>
                  <a:cubicBezTo>
                    <a:pt x="252102" y="945905"/>
                    <a:pt x="251576" y="945528"/>
                    <a:pt x="251082" y="945117"/>
                  </a:cubicBezTo>
                  <a:cubicBezTo>
                    <a:pt x="251928" y="944225"/>
                    <a:pt x="252638" y="943437"/>
                    <a:pt x="253386" y="942682"/>
                  </a:cubicBezTo>
                  <a:cubicBezTo>
                    <a:pt x="305916" y="890397"/>
                    <a:pt x="358436" y="838111"/>
                    <a:pt x="410946" y="785791"/>
                  </a:cubicBezTo>
                  <a:close/>
                  <a:moveTo>
                    <a:pt x="542483" y="799608"/>
                  </a:moveTo>
                  <a:cubicBezTo>
                    <a:pt x="544032" y="798203"/>
                    <a:pt x="545973" y="797311"/>
                    <a:pt x="548044" y="797037"/>
                  </a:cubicBezTo>
                  <a:cubicBezTo>
                    <a:pt x="582700" y="792340"/>
                    <a:pt x="616242" y="781506"/>
                    <a:pt x="647099" y="765048"/>
                  </a:cubicBezTo>
                  <a:cubicBezTo>
                    <a:pt x="647929" y="764603"/>
                    <a:pt x="648813" y="764260"/>
                    <a:pt x="649687" y="763883"/>
                  </a:cubicBezTo>
                  <a:lnTo>
                    <a:pt x="650435" y="764706"/>
                  </a:lnTo>
                  <a:cubicBezTo>
                    <a:pt x="649502" y="765254"/>
                    <a:pt x="648618" y="765871"/>
                    <a:pt x="647795" y="766591"/>
                  </a:cubicBezTo>
                  <a:cubicBezTo>
                    <a:pt x="568708" y="845277"/>
                    <a:pt x="489614" y="923963"/>
                    <a:pt x="410507" y="1002682"/>
                  </a:cubicBezTo>
                  <a:cubicBezTo>
                    <a:pt x="409520" y="1003780"/>
                    <a:pt x="408136" y="1004431"/>
                    <a:pt x="406663" y="1004500"/>
                  </a:cubicBezTo>
                  <a:cubicBezTo>
                    <a:pt x="387912" y="1000900"/>
                    <a:pt x="369409" y="996100"/>
                    <a:pt x="351264" y="990134"/>
                  </a:cubicBezTo>
                  <a:cubicBezTo>
                    <a:pt x="352166" y="989105"/>
                    <a:pt x="352807" y="988317"/>
                    <a:pt x="353520" y="987631"/>
                  </a:cubicBezTo>
                  <a:cubicBezTo>
                    <a:pt x="416483" y="924923"/>
                    <a:pt x="479469" y="862248"/>
                    <a:pt x="542483" y="799608"/>
                  </a:cubicBezTo>
                  <a:close/>
                  <a:moveTo>
                    <a:pt x="1002381" y="630751"/>
                  </a:moveTo>
                  <a:lnTo>
                    <a:pt x="1003005" y="631060"/>
                  </a:lnTo>
                  <a:cubicBezTo>
                    <a:pt x="1000999" y="638294"/>
                    <a:pt x="999124" y="645563"/>
                    <a:pt x="996967" y="652763"/>
                  </a:cubicBezTo>
                  <a:cubicBezTo>
                    <a:pt x="987731" y="683757"/>
                    <a:pt x="975470" y="713791"/>
                    <a:pt x="960360" y="742385"/>
                  </a:cubicBezTo>
                  <a:cubicBezTo>
                    <a:pt x="958920" y="745128"/>
                    <a:pt x="957079" y="747666"/>
                    <a:pt x="954899" y="749860"/>
                  </a:cubicBezTo>
                  <a:cubicBezTo>
                    <a:pt x="887555" y="816991"/>
                    <a:pt x="820194" y="884123"/>
                    <a:pt x="752812" y="951220"/>
                  </a:cubicBezTo>
                  <a:cubicBezTo>
                    <a:pt x="747453" y="955883"/>
                    <a:pt x="741347" y="959654"/>
                    <a:pt x="734747" y="962294"/>
                  </a:cubicBezTo>
                  <a:cubicBezTo>
                    <a:pt x="702563" y="978271"/>
                    <a:pt x="668743" y="990717"/>
                    <a:pt x="633882" y="999391"/>
                  </a:cubicBezTo>
                  <a:cubicBezTo>
                    <a:pt x="633511" y="999494"/>
                    <a:pt x="633138" y="999528"/>
                    <a:pt x="633460" y="999460"/>
                  </a:cubicBezTo>
                  <a:cubicBezTo>
                    <a:pt x="756165" y="876820"/>
                    <a:pt x="879141" y="753905"/>
                    <a:pt x="1002381" y="630751"/>
                  </a:cubicBezTo>
                  <a:close/>
                </a:path>
              </a:pathLst>
            </a:custGeom>
            <a:solidFill>
              <a:schemeClr val="accent1"/>
            </a:solidFill>
            <a:ln w="3429" cap="flat">
              <a:noFill/>
              <a:prstDash val="solid"/>
              <a:miter/>
            </a:ln>
          </p:spPr>
          <p:txBody>
            <a:bodyPr rtlCol="0" anchor="ctr"/>
            <a:p>
              <a:endParaRPr lang="zh-CN" altLang="en-US">
                <a:cs typeface="思源黑体 Regular" panose="020B0500000000000000" charset="-122"/>
              </a:endParaRPr>
            </a:p>
          </p:txBody>
        </p:sp>
      </p:gr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5095" y="839470"/>
            <a:ext cx="4434205" cy="5925185"/>
          </a:xfrm>
          <a:prstGeom prst="rect">
            <a:avLst/>
          </a:prstGeom>
          <a:noFill/>
          <a:ln>
            <a:solidFill>
              <a:schemeClr val="tx1"/>
            </a:solidFill>
          </a:ln>
        </p:spPr>
        <p:txBody>
          <a:bodyPr wrap="square" rtlCol="0">
            <a:noAutofit/>
          </a:bodyPr>
          <a:lstStyle/>
          <a:p>
            <a:pPr indent="457200" fontAlgn="auto"/>
            <a:r>
              <a:rPr lang="en-US" altLang="zh-CN" sz="3200">
                <a:latin typeface="华文楷体" panose="02010600040101010101" charset="-122"/>
                <a:ea typeface="华文楷体" panose="02010600040101010101" charset="-122"/>
                <a:cs typeface="华文楷体" panose="02010600040101010101" charset="-122"/>
              </a:rPr>
              <a:t>   </a:t>
            </a:r>
            <a:r>
              <a:rPr lang="zh-CN" altLang="en-US" sz="3200">
                <a:latin typeface="华文楷体" panose="02010600040101010101" charset="-122"/>
                <a:ea typeface="华文楷体" panose="02010600040101010101" charset="-122"/>
                <a:cs typeface="华文楷体" panose="02010600040101010101" charset="-122"/>
                <a:sym typeface="+mn-ea"/>
              </a:rPr>
              <a:t>假定你是李华，你校计划举办</a:t>
            </a:r>
            <a:r>
              <a:rPr lang="en-US" altLang="zh-CN" sz="3200">
                <a:latin typeface="华文楷体" panose="02010600040101010101" charset="-122"/>
                <a:ea typeface="华文楷体" panose="02010600040101010101" charset="-122"/>
                <a:cs typeface="华文楷体" panose="02010600040101010101" charset="-122"/>
                <a:sym typeface="+mn-ea"/>
              </a:rPr>
              <a:t> “</a:t>
            </a:r>
            <a:r>
              <a:rPr lang="zh-CN" altLang="en-US" sz="3200">
                <a:latin typeface="华文楷体" panose="02010600040101010101" charset="-122"/>
                <a:ea typeface="华文楷体" panose="02010600040101010101" charset="-122"/>
                <a:cs typeface="华文楷体" panose="02010600040101010101" charset="-122"/>
                <a:sym typeface="+mn-ea"/>
              </a:rPr>
              <a:t>时光机音乐节（</a:t>
            </a:r>
            <a:r>
              <a:rPr lang="en-US" altLang="zh-CN" sz="3200">
                <a:latin typeface="华文楷体" panose="02010600040101010101" charset="-122"/>
                <a:ea typeface="华文楷体" panose="02010600040101010101" charset="-122"/>
                <a:cs typeface="华文楷体" panose="02010600040101010101" charset="-122"/>
                <a:sym typeface="+mn-ea"/>
              </a:rPr>
              <a:t>Time Machine Music Festival</a:t>
            </a:r>
            <a:r>
              <a:rPr lang="zh-CN" altLang="en-US" sz="3200">
                <a:latin typeface="华文楷体" panose="02010600040101010101" charset="-122"/>
                <a:ea typeface="华文楷体" panose="02010600040101010101" charset="-122"/>
                <a:cs typeface="华文楷体" panose="02010600040101010101" charset="-122"/>
                <a:sym typeface="+mn-ea"/>
              </a:rPr>
              <a:t>）</a:t>
            </a:r>
            <a:r>
              <a:rPr lang="en-US" altLang="zh-CN" sz="3200">
                <a:latin typeface="华文楷体" panose="02010600040101010101" charset="-122"/>
                <a:ea typeface="华文楷体" panose="02010600040101010101" charset="-122"/>
                <a:cs typeface="华文楷体" panose="02010600040101010101" charset="-122"/>
                <a:sym typeface="+mn-ea"/>
              </a:rPr>
              <a:t>”</a:t>
            </a:r>
            <a:r>
              <a:rPr lang="zh-CN" altLang="en-US" sz="3200">
                <a:latin typeface="华文楷体" panose="02010600040101010101" charset="-122"/>
                <a:ea typeface="华文楷体" panose="02010600040101010101" charset="-122"/>
                <a:cs typeface="华文楷体" panose="02010600040101010101" charset="-122"/>
                <a:sym typeface="+mn-ea"/>
              </a:rPr>
              <a:t>，你将与英国交换生</a:t>
            </a:r>
            <a:r>
              <a:rPr lang="en-US" altLang="zh-CN" sz="3200">
                <a:latin typeface="华文楷体" panose="02010600040101010101" charset="-122"/>
                <a:ea typeface="华文楷体" panose="02010600040101010101" charset="-122"/>
                <a:cs typeface="华文楷体" panose="02010600040101010101" charset="-122"/>
                <a:sym typeface="+mn-ea"/>
              </a:rPr>
              <a:t>Tom </a:t>
            </a:r>
            <a:r>
              <a:rPr lang="zh-CN" altLang="en-US" sz="3200">
                <a:latin typeface="华文楷体" panose="02010600040101010101" charset="-122"/>
                <a:ea typeface="华文楷体" panose="02010600040101010101" charset="-122"/>
                <a:cs typeface="华文楷体" panose="02010600040101010101" charset="-122"/>
                <a:sym typeface="+mn-ea"/>
              </a:rPr>
              <a:t>共演一个节目。请你写一封邮件与他商讨，内容包括：</a:t>
            </a:r>
            <a:endParaRPr lang="zh-CN" altLang="en-US" sz="3200">
              <a:latin typeface="华文楷体" panose="02010600040101010101" charset="-122"/>
              <a:ea typeface="华文楷体" panose="02010600040101010101" charset="-122"/>
              <a:cs typeface="华文楷体" panose="02010600040101010101" charset="-122"/>
              <a:sym typeface="+mn-ea"/>
            </a:endParaRPr>
          </a:p>
          <a:p>
            <a:pPr indent="457200" fontAlgn="auto"/>
            <a:r>
              <a:rPr lang="en-US" altLang="zh-CN" sz="3200">
                <a:latin typeface="华文楷体" panose="02010600040101010101" charset="-122"/>
                <a:ea typeface="华文楷体" panose="02010600040101010101" charset="-122"/>
                <a:cs typeface="华文楷体" panose="02010600040101010101" charset="-122"/>
                <a:sym typeface="+mn-ea"/>
              </a:rPr>
              <a:t>1.</a:t>
            </a:r>
            <a:r>
              <a:rPr lang="zh-CN" altLang="en-US" sz="3200">
                <a:latin typeface="华文楷体" panose="02010600040101010101" charset="-122"/>
                <a:ea typeface="华文楷体" panose="02010600040101010101" charset="-122"/>
                <a:cs typeface="华文楷体" panose="02010600040101010101" charset="-122"/>
                <a:sym typeface="+mn-ea"/>
              </a:rPr>
              <a:t>节目设想</a:t>
            </a:r>
            <a:endParaRPr lang="zh-CN" altLang="en-US" sz="3200">
              <a:latin typeface="华文楷体" panose="02010600040101010101" charset="-122"/>
              <a:ea typeface="华文楷体" panose="02010600040101010101" charset="-122"/>
              <a:cs typeface="华文楷体" panose="02010600040101010101" charset="-122"/>
              <a:sym typeface="+mn-ea"/>
            </a:endParaRPr>
          </a:p>
          <a:p>
            <a:pPr indent="457200" fontAlgn="auto"/>
            <a:r>
              <a:rPr lang="en-US" altLang="zh-CN" sz="3200">
                <a:latin typeface="华文楷体" panose="02010600040101010101" charset="-122"/>
                <a:ea typeface="华文楷体" panose="02010600040101010101" charset="-122"/>
                <a:cs typeface="华文楷体" panose="02010600040101010101" charset="-122"/>
                <a:sym typeface="+mn-ea"/>
              </a:rPr>
              <a:t>2.</a:t>
            </a:r>
            <a:r>
              <a:rPr lang="zh-CN" altLang="en-US" sz="3200">
                <a:latin typeface="华文楷体" panose="02010600040101010101" charset="-122"/>
                <a:ea typeface="华文楷体" panose="02010600040101010101" charset="-122"/>
                <a:cs typeface="华文楷体" panose="02010600040101010101" charset="-122"/>
                <a:sym typeface="+mn-ea"/>
              </a:rPr>
              <a:t>设计理由</a:t>
            </a:r>
            <a:endParaRPr lang="zh-CN" altLang="en-US" sz="3200">
              <a:latin typeface="华文楷体" panose="02010600040101010101" charset="-122"/>
              <a:ea typeface="华文楷体" panose="02010600040101010101" charset="-122"/>
              <a:cs typeface="华文楷体" panose="02010600040101010101" charset="-122"/>
              <a:sym typeface="+mn-ea"/>
            </a:endParaRPr>
          </a:p>
          <a:p>
            <a:pPr indent="457200" fontAlgn="auto"/>
            <a:r>
              <a:rPr lang="en-US" altLang="zh-CN" sz="3200">
                <a:latin typeface="华文楷体" panose="02010600040101010101" charset="-122"/>
                <a:ea typeface="华文楷体" panose="02010600040101010101" charset="-122"/>
                <a:cs typeface="华文楷体" panose="02010600040101010101" charset="-122"/>
                <a:sym typeface="+mn-ea"/>
              </a:rPr>
              <a:t>3.</a:t>
            </a:r>
            <a:r>
              <a:rPr lang="zh-CN" altLang="en-US" sz="3200">
                <a:latin typeface="华文楷体" panose="02010600040101010101" charset="-122"/>
                <a:ea typeface="华文楷体" panose="02010600040101010101" charset="-122"/>
                <a:cs typeface="华文楷体" panose="02010600040101010101" charset="-122"/>
                <a:sym typeface="+mn-ea"/>
              </a:rPr>
              <a:t>征求意见。</a:t>
            </a:r>
            <a:endParaRPr lang="zh-CN" altLang="en-US" sz="3200">
              <a:latin typeface="华文楷体" panose="02010600040101010101" charset="-122"/>
              <a:ea typeface="华文楷体" panose="02010600040101010101" charset="-122"/>
              <a:cs typeface="华文楷体" panose="02010600040101010101" charset="-122"/>
              <a:sym typeface="+mn-ea"/>
            </a:endParaRPr>
          </a:p>
          <a:p>
            <a:pPr indent="457200" fontAlgn="auto"/>
            <a:endParaRPr lang="zh-CN" altLang="en-US" sz="3200">
              <a:latin typeface="华文楷体" panose="02010600040101010101" charset="-122"/>
              <a:ea typeface="华文楷体" panose="02010600040101010101" charset="-122"/>
              <a:cs typeface="华文楷体" panose="02010600040101010101" charset="-122"/>
              <a:sym typeface="+mn-ea"/>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graphicFrame>
        <p:nvGraphicFramePr>
          <p:cNvPr id="4" name="表格 3"/>
          <p:cNvGraphicFramePr/>
          <p:nvPr>
            <p:custDataLst>
              <p:tags r:id="rId2"/>
            </p:custDataLst>
          </p:nvPr>
        </p:nvGraphicFramePr>
        <p:xfrm>
          <a:off x="4812665" y="931545"/>
          <a:ext cx="6921500" cy="5861685"/>
        </p:xfrm>
        <a:graphic>
          <a:graphicData uri="http://schemas.openxmlformats.org/drawingml/2006/table">
            <a:tbl>
              <a:tblPr firstRow="1" bandRow="1">
                <a:tableStyleId>{0D05CB5F-FFF6-4F0E-8684-96F79C234599}</a:tableStyleId>
              </a:tblPr>
              <a:tblGrid>
                <a:gridCol w="1801495"/>
                <a:gridCol w="5120005"/>
              </a:tblGrid>
              <a:tr h="648000">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latin typeface="Times New Roman" panose="02020603050405020304" charset="0"/>
                          <a:cs typeface="Times New Roman" panose="02020603050405020304" charset="0"/>
                        </a:rPr>
                        <a:t>Receiver</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Background</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chemeClr val="tx1"/>
                          </a:solidFill>
                          <a:latin typeface="Times New Roman" panose="02020603050405020304" charset="0"/>
                          <a:cs typeface="Times New Roman" panose="02020603050405020304" charset="0"/>
                        </a:rPr>
                        <a:t>Writing Puporse</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1151255">
                <a:tc>
                  <a:txBody>
                    <a:bodyPr/>
                    <a:lstStyle/>
                    <a:p>
                      <a:pPr algn="ctr">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48000">
                <a:tc>
                  <a:txBody>
                    <a:bodyPr/>
                    <a:p>
                      <a:pPr algn="ctr">
                        <a:buClrTx/>
                        <a:buSzTx/>
                        <a:buFontTx/>
                        <a:buNone/>
                      </a:pPr>
                      <a:r>
                        <a:rPr lang="en-US" altLang="zh-CN" sz="2400" b="1" spc="-100">
                          <a:solidFill>
                            <a:srgbClr val="FF0000"/>
                          </a:solidFill>
                          <a:latin typeface="Times New Roman" panose="02020603050405020304" charset="0"/>
                          <a:cs typeface="Times New Roman" panose="02020603050405020304" charset="0"/>
                        </a:rPr>
                        <a:t>Tone</a:t>
                      </a:r>
                      <a:endParaRPr lang="en-US" altLang="zh-CN" sz="2400" b="1" spc="-100">
                        <a:solidFill>
                          <a:srgbClr val="FF0000"/>
                        </a:solidFill>
                        <a:latin typeface="Times New Roman" panose="02020603050405020304" charset="0"/>
                        <a:cs typeface="Times New Roman" panose="02020603050405020304" charset="0"/>
                      </a:endParaRPr>
                    </a:p>
                  </a:txBody>
                  <a:tcPr/>
                </a:tc>
                <a:tc>
                  <a:txBody>
                    <a:bodyPr/>
                    <a:p>
                      <a:pPr>
                        <a:buNone/>
                      </a:pPr>
                      <a:endParaRPr lang="zh-CN" altLang="en-US" sz="1000"/>
                    </a:p>
                  </a:txBody>
                  <a:tcPr/>
                </a:tc>
              </a:tr>
            </a:tbl>
          </a:graphicData>
        </a:graphic>
      </p:graphicFrame>
      <p:sp>
        <p:nvSpPr>
          <p:cNvPr id="6" name="文本框 5"/>
          <p:cNvSpPr txBox="1"/>
          <p:nvPr/>
        </p:nvSpPr>
        <p:spPr>
          <a:xfrm>
            <a:off x="6776085" y="1028065"/>
            <a:ext cx="5078095" cy="460375"/>
          </a:xfrm>
          <a:prstGeom prst="rect">
            <a:avLst/>
          </a:prstGeom>
          <a:noFill/>
        </p:spPr>
        <p:txBody>
          <a:bodyPr wrap="square" rtlCol="0" anchor="t">
            <a:spAutoFit/>
          </a:bodyPr>
          <a:lstStyle/>
          <a:p>
            <a:pPr algn="l"/>
            <a:r>
              <a:rPr lang="en-US" altLang="zh-CN" sz="2400" b="1" i="1" dirty="0">
                <a:solidFill>
                  <a:schemeClr val="bg1"/>
                </a:solidFill>
                <a:sym typeface="+mn-ea"/>
              </a:rPr>
              <a:t>an E-mail of discussion/consultation</a:t>
            </a:r>
            <a:endParaRPr lang="en-US" altLang="zh-CN" sz="2400" b="1" i="1" dirty="0">
              <a:solidFill>
                <a:schemeClr val="bg1"/>
              </a:solidFill>
              <a:sym typeface="+mn-ea"/>
            </a:endParaRPr>
          </a:p>
        </p:txBody>
      </p:sp>
      <p:sp>
        <p:nvSpPr>
          <p:cNvPr id="7" name="文本框 6"/>
          <p:cNvSpPr txBox="1"/>
          <p:nvPr/>
        </p:nvSpPr>
        <p:spPr>
          <a:xfrm>
            <a:off x="6776085" y="1626235"/>
            <a:ext cx="4817110" cy="460375"/>
          </a:xfrm>
          <a:prstGeom prst="rect">
            <a:avLst/>
          </a:prstGeom>
          <a:noFill/>
        </p:spPr>
        <p:txBody>
          <a:bodyPr wrap="square" rtlCol="0" anchor="t">
            <a:spAutoFit/>
          </a:bodyPr>
          <a:lstStyle/>
          <a:p>
            <a:pPr algn="l"/>
            <a:r>
              <a:rPr lang="en-US" altLang="zh-CN" sz="2400" dirty="0">
                <a:solidFill>
                  <a:schemeClr val="tx1"/>
                </a:solidFill>
                <a:latin typeface="Times New Roman" panose="02020603050405020304" charset="0"/>
                <a:cs typeface="Times New Roman" panose="02020603050405020304" charset="0"/>
                <a:sym typeface="+mn-ea"/>
              </a:rPr>
              <a:t>Tom(a British exchange student)</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6623685" y="2224405"/>
            <a:ext cx="4824730" cy="75565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400">
                <a:solidFill>
                  <a:srgbClr val="FF0000"/>
                </a:solidFill>
                <a:latin typeface="Times New Roman" panose="02020603050405020304" charset="0"/>
                <a:cs typeface="Times New Roman" panose="02020603050405020304" charset="0"/>
              </a:rPr>
              <a:t>collaborate</a:t>
            </a:r>
            <a:r>
              <a:rPr lang="en-US" altLang="zh-CN" sz="2400">
                <a:latin typeface="Times New Roman" panose="02020603050405020304" charset="0"/>
                <a:cs typeface="Times New Roman" panose="02020603050405020304" charset="0"/>
              </a:rPr>
              <a:t> to give a performance on an upcoming music festival</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6622415" y="3030220"/>
            <a:ext cx="5111115" cy="423545"/>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sym typeface="+mn-ea"/>
              </a:rPr>
              <a:t>discuss about the related details </a:t>
            </a:r>
            <a:endParaRPr lang="en-US" altLang="zh-CN" sz="2400">
              <a:solidFill>
                <a:srgbClr val="0070C0"/>
              </a:solidFill>
              <a:latin typeface="Times New Roman" panose="02020603050405020304" charset="0"/>
              <a:cs typeface="Times New Roman" panose="02020603050405020304" charset="0"/>
              <a:sym typeface="+mn-ea"/>
            </a:endParaRPr>
          </a:p>
        </p:txBody>
      </p:sp>
      <p:sp>
        <p:nvSpPr>
          <p:cNvPr id="11" name="文本框 10"/>
          <p:cNvSpPr txBox="1"/>
          <p:nvPr/>
        </p:nvSpPr>
        <p:spPr>
          <a:xfrm>
            <a:off x="6622415" y="3716020"/>
            <a:ext cx="5230495" cy="1087755"/>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elaborate on the program's conception and reasons</a:t>
            </a:r>
            <a:endParaRPr lang="en-US" altLang="zh-CN" sz="2400">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seek the other party's opinions. </a:t>
            </a:r>
            <a:endParaRPr lang="en-US" altLang="zh-CN" sz="2400">
              <a:latin typeface="Times New Roman" panose="02020603050405020304" charset="0"/>
              <a:cs typeface="Times New Roman" panose="02020603050405020304" charset="0"/>
              <a:sym typeface="+mn-ea"/>
            </a:endParaRPr>
          </a:p>
        </p:txBody>
      </p:sp>
      <p:sp>
        <p:nvSpPr>
          <p:cNvPr id="12" name="文本框 11"/>
          <p:cNvSpPr txBox="1"/>
          <p:nvPr/>
        </p:nvSpPr>
        <p:spPr>
          <a:xfrm>
            <a:off x="6776085" y="5046345"/>
            <a:ext cx="5198110" cy="398780"/>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simple present tense, future tense</a:t>
            </a:r>
            <a:endParaRPr lang="en-US" altLang="zh-CN" sz="2400">
              <a:latin typeface="Times New Roman" panose="02020603050405020304" charset="0"/>
              <a:cs typeface="Times New Roman" panose="02020603050405020304" charset="0"/>
              <a:sym typeface="+mn-ea"/>
            </a:endParaRPr>
          </a:p>
        </p:txBody>
      </p:sp>
      <p:sp>
        <p:nvSpPr>
          <p:cNvPr id="13" name="文本框 12"/>
          <p:cNvSpPr txBox="1"/>
          <p:nvPr/>
        </p:nvSpPr>
        <p:spPr>
          <a:xfrm>
            <a:off x="6776085" y="5656580"/>
            <a:ext cx="5198110" cy="423545"/>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first and second person </a:t>
            </a:r>
            <a:endParaRPr lang="en-US" altLang="zh-CN" sz="2400">
              <a:latin typeface="Times New Roman" panose="02020603050405020304" charset="0"/>
              <a:cs typeface="Times New Roman" panose="02020603050405020304" charset="0"/>
              <a:sym typeface="+mn-ea"/>
            </a:endParaRPr>
          </a:p>
        </p:txBody>
      </p:sp>
      <p:cxnSp>
        <p:nvCxnSpPr>
          <p:cNvPr id="21" name="直接连接符 20"/>
          <p:cNvCxnSpPr/>
          <p:nvPr/>
        </p:nvCxnSpPr>
        <p:spPr>
          <a:xfrm>
            <a:off x="263525" y="1835150"/>
            <a:ext cx="4174490" cy="889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7" name="直接连接符 26"/>
          <p:cNvCxnSpPr/>
          <p:nvPr/>
        </p:nvCxnSpPr>
        <p:spPr>
          <a:xfrm flipV="1">
            <a:off x="951865" y="5245735"/>
            <a:ext cx="1712595" cy="2222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3" name="直接连接符 2"/>
          <p:cNvCxnSpPr/>
          <p:nvPr/>
        </p:nvCxnSpPr>
        <p:spPr>
          <a:xfrm>
            <a:off x="263525" y="2375535"/>
            <a:ext cx="850265" cy="1079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0" name="直接连接符 9"/>
          <p:cNvCxnSpPr/>
          <p:nvPr/>
        </p:nvCxnSpPr>
        <p:spPr>
          <a:xfrm flipV="1">
            <a:off x="263525" y="3801745"/>
            <a:ext cx="1945640" cy="1206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4" name="直接连接符 13"/>
          <p:cNvCxnSpPr/>
          <p:nvPr/>
        </p:nvCxnSpPr>
        <p:spPr>
          <a:xfrm>
            <a:off x="263525" y="3298825"/>
            <a:ext cx="4174490" cy="889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5" name="直接连接符 14"/>
          <p:cNvCxnSpPr/>
          <p:nvPr/>
        </p:nvCxnSpPr>
        <p:spPr>
          <a:xfrm>
            <a:off x="187325" y="4309745"/>
            <a:ext cx="2864485" cy="571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6" name="直接连接符 15"/>
          <p:cNvCxnSpPr/>
          <p:nvPr/>
        </p:nvCxnSpPr>
        <p:spPr>
          <a:xfrm flipV="1">
            <a:off x="951865" y="5721985"/>
            <a:ext cx="1712595" cy="2222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7" name="直接连接符 16"/>
          <p:cNvCxnSpPr/>
          <p:nvPr/>
        </p:nvCxnSpPr>
        <p:spPr>
          <a:xfrm flipV="1">
            <a:off x="951865" y="6198235"/>
            <a:ext cx="1712595" cy="2222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8" name="文本框 17"/>
          <p:cNvSpPr txBox="1"/>
          <p:nvPr/>
        </p:nvSpPr>
        <p:spPr>
          <a:xfrm>
            <a:off x="6776085" y="6291580"/>
            <a:ext cx="5198110" cy="423545"/>
          </a:xfrm>
          <a:prstGeom prst="rect">
            <a:avLst/>
          </a:prstGeom>
          <a:noFill/>
        </p:spPr>
        <p:txBody>
          <a:bodyPr wrap="square" rtlCol="0">
            <a:spAutoFit/>
          </a:bodyPr>
          <a:p>
            <a:pPr lvl="0" algn="l">
              <a:lnSpc>
                <a:spcPct val="90000"/>
              </a:lnSpc>
              <a:buClrTx/>
              <a:buSzTx/>
              <a:buFontTx/>
            </a:pPr>
            <a:r>
              <a:rPr lang="en-US" altLang="zh-CN" sz="2400">
                <a:latin typeface="Times New Roman" panose="02020603050405020304" charset="0"/>
                <a:cs typeface="Times New Roman" panose="02020603050405020304" charset="0"/>
                <a:sym typeface="+mn-ea"/>
              </a:rPr>
              <a:t>friendly;cooperative;respectful;sincere </a:t>
            </a:r>
            <a:endParaRPr lang="en-US" altLang="zh-CN" sz="2400">
              <a:latin typeface="Times New Roman" panose="02020603050405020304" charset="0"/>
              <a:cs typeface="Times New Roman" panose="02020603050405020304"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20999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773680" y="1162050"/>
            <a:ext cx="2131060" cy="550545"/>
          </a:xfrm>
          <a:prstGeom prst="rect">
            <a:avLst/>
          </a:prstGeom>
          <a:noFill/>
        </p:spPr>
        <p:txBody>
          <a:bodyPr wrap="square" rtlCol="0">
            <a:noAutofit/>
          </a:bodyPr>
          <a:lstStyle/>
          <a:p>
            <a:r>
              <a:rPr lang="en-US" altLang="zh-CN" sz="3600" b="1" dirty="0">
                <a:solidFill>
                  <a:srgbClr val="0070C0"/>
                </a:solidFill>
                <a:sym typeface="+mn-ea"/>
              </a:rPr>
              <a:t>Beginning</a:t>
            </a:r>
            <a:endParaRPr lang="en-US" altLang="zh-CN" sz="3600" b="1" dirty="0">
              <a:solidFill>
                <a:srgbClr val="0070C0"/>
              </a:solidFill>
              <a:sym typeface="+mn-ea"/>
            </a:endParaRPr>
          </a:p>
        </p:txBody>
      </p:sp>
      <p:sp>
        <p:nvSpPr>
          <p:cNvPr id="20" name="文本框 19"/>
          <p:cNvSpPr txBox="1"/>
          <p:nvPr/>
        </p:nvSpPr>
        <p:spPr>
          <a:xfrm>
            <a:off x="2399665" y="2374900"/>
            <a:ext cx="1889125" cy="541020"/>
          </a:xfrm>
          <a:prstGeom prst="rect">
            <a:avLst/>
          </a:prstGeom>
          <a:noFill/>
        </p:spPr>
        <p:txBody>
          <a:bodyPr wrap="square" rtlCol="0">
            <a:noAutofit/>
          </a:bodyPr>
          <a:lstStyle/>
          <a:p>
            <a:endParaRPr lang="en-US" altLang="zh-CN" sz="3600" b="1" dirty="0">
              <a:solidFill>
                <a:srgbClr val="0070C0"/>
              </a:solidFill>
              <a:sym typeface="+mn-ea"/>
            </a:endParaRPr>
          </a:p>
        </p:txBody>
      </p:sp>
      <p:sp>
        <p:nvSpPr>
          <p:cNvPr id="19" name="文本框 18"/>
          <p:cNvSpPr txBox="1"/>
          <p:nvPr/>
        </p:nvSpPr>
        <p:spPr>
          <a:xfrm>
            <a:off x="2689225" y="5153660"/>
            <a:ext cx="2409190" cy="531495"/>
          </a:xfrm>
          <a:prstGeom prst="rect">
            <a:avLst/>
          </a:prstGeom>
          <a:noFill/>
        </p:spPr>
        <p:txBody>
          <a:bodyPr wrap="square" rtlCol="0">
            <a:noAutofit/>
          </a:bodyPr>
          <a:lstStyle/>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7" name="左大括号 6"/>
          <p:cNvSpPr/>
          <p:nvPr/>
        </p:nvSpPr>
        <p:spPr>
          <a:xfrm>
            <a:off x="2139315" y="1632585"/>
            <a:ext cx="634365" cy="398653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9" name="文本框 8"/>
          <p:cNvSpPr txBox="1"/>
          <p:nvPr/>
        </p:nvSpPr>
        <p:spPr>
          <a:xfrm>
            <a:off x="90170" y="2852420"/>
            <a:ext cx="2273300" cy="1358900"/>
          </a:xfrm>
          <a:prstGeom prst="rect">
            <a:avLst/>
          </a:prstGeom>
          <a:noFill/>
        </p:spPr>
        <p:txBody>
          <a:bodyPr wrap="square" rtlCol="0">
            <a:noAutofit/>
          </a:bodyPr>
          <a:lstStyle/>
          <a:p>
            <a:pPr lvl="0" algn="l">
              <a:buClrTx/>
              <a:buSzTx/>
              <a:buFontTx/>
            </a:pPr>
            <a:r>
              <a:rPr lang="en-US" altLang="zh-CN" sz="4000" b="1">
                <a:solidFill>
                  <a:srgbClr val="C00000"/>
                </a:solidFill>
                <a:sym typeface="+mn-ea"/>
              </a:rPr>
              <a:t>Basic</a:t>
            </a:r>
            <a:endParaRPr lang="en-US" altLang="zh-CN" sz="4000" b="1">
              <a:solidFill>
                <a:srgbClr val="C00000"/>
              </a:solidFill>
              <a:sym typeface="+mn-ea"/>
            </a:endParaRPr>
          </a:p>
          <a:p>
            <a:pPr lvl="0" algn="l">
              <a:buClrTx/>
              <a:buSzTx/>
              <a:buFontTx/>
            </a:pPr>
            <a:r>
              <a:rPr lang="en-US" altLang="zh-CN" sz="4000" b="1">
                <a:solidFill>
                  <a:srgbClr val="C00000"/>
                </a:solidFill>
                <a:sym typeface="+mn-ea"/>
              </a:rPr>
              <a:t>Structure</a:t>
            </a:r>
            <a:endParaRPr lang="en-US" altLang="zh-CN" sz="4000" b="1">
              <a:solidFill>
                <a:srgbClr val="C00000"/>
              </a:solidFill>
              <a:sym typeface="+mn-ea"/>
            </a:endParaRPr>
          </a:p>
        </p:txBody>
      </p:sp>
      <p:sp>
        <p:nvSpPr>
          <p:cNvPr id="18" name="文本框 17"/>
          <p:cNvSpPr txBox="1"/>
          <p:nvPr/>
        </p:nvSpPr>
        <p:spPr>
          <a:xfrm>
            <a:off x="5666740" y="3194685"/>
            <a:ext cx="5546090" cy="829945"/>
          </a:xfrm>
          <a:prstGeom prst="rect">
            <a:avLst/>
          </a:prstGeom>
          <a:noFill/>
        </p:spPr>
        <p:txBody>
          <a:bodyPr wrap="square" rtlCol="0">
            <a:spAutoFit/>
          </a:bodyPr>
          <a:lstStyle/>
          <a:p>
            <a:r>
              <a:rPr lang="en-US" altLang="zh-CN" sz="4800" i="1" dirty="0">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specific &amp; related</a:t>
            </a:r>
            <a:endParaRPr lang="en-US" altLang="zh-CN" sz="4800" i="1" dirty="0">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2" name="文本框 1"/>
          <p:cNvSpPr txBox="1"/>
          <p:nvPr/>
        </p:nvSpPr>
        <p:spPr>
          <a:xfrm>
            <a:off x="5206365" y="800735"/>
            <a:ext cx="6680200" cy="1383665"/>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a greeting</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background information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writing purpose</a:t>
            </a:r>
            <a:endParaRPr lang="en-US" altLang="zh-CN" sz="2800">
              <a:solidFill>
                <a:srgbClr val="404040"/>
              </a:solidFill>
              <a:latin typeface="Times New Roman" panose="02020603050405020304" charset="0"/>
              <a:ea typeface="Inter"/>
              <a:cs typeface="Times New Roman" panose="02020603050405020304" charset="0"/>
              <a:sym typeface="+mn-ea"/>
            </a:endParaRPr>
          </a:p>
        </p:txBody>
      </p:sp>
      <p:sp>
        <p:nvSpPr>
          <p:cNvPr id="6" name="文本框 5"/>
          <p:cNvSpPr txBox="1"/>
          <p:nvPr/>
        </p:nvSpPr>
        <p:spPr>
          <a:xfrm>
            <a:off x="2689225" y="3266440"/>
            <a:ext cx="2651760" cy="541020"/>
          </a:xfrm>
          <a:prstGeom prst="rect">
            <a:avLst/>
          </a:prstGeom>
          <a:noFill/>
        </p:spPr>
        <p:txBody>
          <a:bodyPr wrap="square" rtlCol="0">
            <a:noAutofit/>
          </a:bodyPr>
          <a:lstStyle/>
          <a:p>
            <a:r>
              <a:rPr lang="en-US" altLang="zh-CN" sz="3600" b="1">
                <a:solidFill>
                  <a:srgbClr val="FF0000"/>
                </a:solidFill>
                <a:sym typeface="+mn-ea"/>
              </a:rPr>
              <a:t>Body</a:t>
            </a:r>
            <a:endParaRPr lang="en-US" altLang="zh-CN" sz="3600" b="1" dirty="0">
              <a:solidFill>
                <a:srgbClr val="FF0000"/>
              </a:solidFill>
              <a:sym typeface="+mn-ea"/>
            </a:endParaRPr>
          </a:p>
        </p:txBody>
      </p:sp>
      <p:sp>
        <p:nvSpPr>
          <p:cNvPr id="27" name="文本框 26"/>
          <p:cNvSpPr txBox="1"/>
          <p:nvPr/>
        </p:nvSpPr>
        <p:spPr>
          <a:xfrm>
            <a:off x="4904740" y="5394325"/>
            <a:ext cx="6571615" cy="521970"/>
          </a:xfrm>
          <a:prstGeom prst="rect">
            <a:avLst/>
          </a:prstGeom>
        </p:spPr>
        <p:txBody>
          <a:bodyPr wrap="square">
            <a:spAutoFit/>
          </a:bodyPr>
          <a:lstStyle/>
          <a:p>
            <a:pPr marL="457200" indent="-457200">
              <a:spcBef>
                <a:spcPct val="0"/>
              </a:spcBef>
              <a:spcAft>
                <a:spcPct val="0"/>
              </a:spcAft>
              <a:buFont typeface="Wingdings" panose="05000000000000000000" charset="0"/>
              <a:buChar char="Ø"/>
            </a:pPr>
            <a:r>
              <a:rPr lang="en-US" altLang="zh-CN" sz="2800" i="0">
                <a:solidFill>
                  <a:schemeClr val="tx1"/>
                </a:solidFill>
                <a:latin typeface="Times New Roman" panose="02020603050405020304" charset="0"/>
                <a:ea typeface="Inter"/>
                <a:cs typeface="Times New Roman" panose="02020603050405020304" charset="0"/>
              </a:rPr>
              <a:t>express </a:t>
            </a:r>
            <a:r>
              <a:rPr lang="en-US" altLang="zh-CN" sz="2800" i="0">
                <a:solidFill>
                  <a:srgbClr val="FF0000"/>
                </a:solidFill>
                <a:latin typeface="Times New Roman" panose="02020603050405020304" charset="0"/>
                <a:ea typeface="Inter"/>
                <a:cs typeface="Times New Roman" panose="02020603050405020304" charset="0"/>
              </a:rPr>
              <a:t>expectations</a:t>
            </a:r>
            <a:r>
              <a:rPr lang="en-US" altLang="zh-CN" sz="2800" i="0">
                <a:solidFill>
                  <a:schemeClr val="tx1"/>
                </a:solidFill>
                <a:latin typeface="Times New Roman" panose="02020603050405020304" charset="0"/>
                <a:ea typeface="Inter"/>
                <a:cs typeface="Times New Roman" panose="02020603050405020304" charset="0"/>
              </a:rPr>
              <a:t> for the response </a:t>
            </a:r>
            <a:endParaRPr lang="en-US" altLang="zh-CN" sz="2800" i="0">
              <a:solidFill>
                <a:srgbClr val="FF0000"/>
              </a:solidFill>
              <a:latin typeface="Times New Roman" panose="02020603050405020304" charset="0"/>
              <a:ea typeface="Inter"/>
              <a:cs typeface="Times New Roman" panose="02020603050405020304" charset="0"/>
            </a:endParaRPr>
          </a:p>
        </p:txBody>
      </p:sp>
      <p:sp>
        <p:nvSpPr>
          <p:cNvPr id="3" name="文本框 2"/>
          <p:cNvSpPr txBox="1"/>
          <p:nvPr/>
        </p:nvSpPr>
        <p:spPr>
          <a:xfrm>
            <a:off x="4409440" y="2212975"/>
            <a:ext cx="6096000" cy="953135"/>
          </a:xfrm>
          <a:prstGeom prst="rect">
            <a:avLst/>
          </a:prstGeom>
          <a:noFill/>
        </p:spPr>
        <p:txBody>
          <a:bodyPr wrap="square" rtlCol="0">
            <a:spAutoFit/>
          </a:bodyPr>
          <a:lstStyle/>
          <a:p>
            <a:pPr marL="457200" lvl="0" indent="-457200" algn="l">
              <a:lnSpc>
                <a:spcPct val="100000"/>
              </a:lnSpc>
              <a:buClrTx/>
              <a:buSzTx/>
              <a:buFont typeface="Wingdings" panose="05000000000000000000" charset="0"/>
              <a:buChar char="Ø"/>
            </a:pPr>
            <a:r>
              <a:rPr lang="en-US" altLang="zh-CN" sz="2800">
                <a:latin typeface="Times New Roman" panose="02020603050405020304" charset="0"/>
                <a:cs typeface="Times New Roman" panose="02020603050405020304" charset="0"/>
              </a:rPr>
              <a:t>elaborate on the program's </a:t>
            </a:r>
            <a:r>
              <a:rPr lang="en-US" altLang="zh-CN" sz="2800">
                <a:solidFill>
                  <a:srgbClr val="FF0000"/>
                </a:solidFill>
                <a:latin typeface="Times New Roman" panose="02020603050405020304" charset="0"/>
                <a:cs typeface="Times New Roman" panose="02020603050405020304" charset="0"/>
              </a:rPr>
              <a:t>conception</a:t>
            </a:r>
            <a:r>
              <a:rPr lang="en-US" altLang="zh-CN" sz="2800">
                <a:latin typeface="Times New Roman" panose="02020603050405020304" charset="0"/>
                <a:cs typeface="Times New Roman" panose="02020603050405020304" charset="0"/>
              </a:rPr>
              <a:t> and its design </a:t>
            </a:r>
            <a:r>
              <a:rPr lang="en-US" altLang="zh-CN" sz="2800">
                <a:solidFill>
                  <a:srgbClr val="FF0000"/>
                </a:solidFill>
                <a:latin typeface="Times New Roman" panose="02020603050405020304" charset="0"/>
                <a:cs typeface="Times New Roman" panose="02020603050405020304" charset="0"/>
              </a:rPr>
              <a:t>reasons</a:t>
            </a:r>
            <a:endParaRPr lang="en-US" altLang="zh-CN" sz="2800">
              <a:solidFill>
                <a:srgbClr val="FF0000"/>
              </a:solidFill>
              <a:latin typeface="Times New Roman" panose="02020603050405020304" charset="0"/>
              <a:cs typeface="Times New Roman" panose="02020603050405020304" charset="0"/>
            </a:endParaRPr>
          </a:p>
        </p:txBody>
      </p:sp>
      <p:sp>
        <p:nvSpPr>
          <p:cNvPr id="4" name="右弧形箭头 3"/>
          <p:cNvSpPr/>
          <p:nvPr/>
        </p:nvSpPr>
        <p:spPr>
          <a:xfrm>
            <a:off x="10505440" y="2466975"/>
            <a:ext cx="414020" cy="1248410"/>
          </a:xfrm>
          <a:prstGeom prst="curved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8" name="左大括号 7"/>
          <p:cNvSpPr/>
          <p:nvPr/>
        </p:nvSpPr>
        <p:spPr>
          <a:xfrm>
            <a:off x="4860925" y="1162050"/>
            <a:ext cx="220980" cy="68643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0" name="左大括号 9"/>
          <p:cNvSpPr/>
          <p:nvPr/>
        </p:nvSpPr>
        <p:spPr>
          <a:xfrm>
            <a:off x="3823970" y="2852420"/>
            <a:ext cx="705485" cy="214947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1" name="文本框 10"/>
          <p:cNvSpPr txBox="1"/>
          <p:nvPr/>
        </p:nvSpPr>
        <p:spPr>
          <a:xfrm>
            <a:off x="4692015" y="4631690"/>
            <a:ext cx="6096000" cy="521970"/>
          </a:xfrm>
          <a:prstGeom prst="rect">
            <a:avLst/>
          </a:prstGeom>
          <a:noFill/>
        </p:spPr>
        <p:txBody>
          <a:bodyPr wrap="square" rtlCol="0" anchor="t">
            <a:spAutoFit/>
          </a:bodyPr>
          <a:p>
            <a:pPr marL="457200" lvl="0" indent="-457200" algn="l">
              <a:lnSpc>
                <a:spcPct val="100000"/>
              </a:lnSpc>
              <a:buClrTx/>
              <a:buSzTx/>
              <a:buFont typeface="Wingdings" panose="05000000000000000000" charset="0"/>
              <a:buChar char="Ø"/>
            </a:pPr>
            <a:r>
              <a:rPr lang="en-US" altLang="zh-CN" sz="2800">
                <a:latin typeface="Times New Roman" panose="02020603050405020304" charset="0"/>
                <a:cs typeface="Times New Roman" panose="02020603050405020304" charset="0"/>
                <a:sym typeface="+mn-ea"/>
              </a:rPr>
              <a:t> seek Tom’s opinions</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5579745" y="3807460"/>
            <a:ext cx="6096000" cy="583565"/>
          </a:xfrm>
          <a:prstGeom prst="rect">
            <a:avLst/>
          </a:prstGeom>
          <a:noFill/>
        </p:spPr>
        <p:txBody>
          <a:bodyPr wrap="square" rtlCol="0" anchor="t">
            <a:spAutoFit/>
          </a:bodyPr>
          <a:p>
            <a:r>
              <a:rPr lang="en-US" altLang="zh-CN" sz="3200" b="1" u="sng">
                <a:solidFill>
                  <a:srgbClr val="FF0000"/>
                </a:solidFill>
                <a:latin typeface="华文楷体" panose="02010600040101010101" charset="-122"/>
                <a:ea typeface="华文楷体" panose="02010600040101010101" charset="-122"/>
                <a:cs typeface="华文楷体" panose="02010600040101010101" charset="-122"/>
                <a:sym typeface="+mn-ea"/>
              </a:rPr>
              <a:t>Time Machine Music </a:t>
            </a:r>
            <a:r>
              <a:rPr lang="en-US" altLang="zh-CN" sz="3200">
                <a:latin typeface="华文楷体" panose="02010600040101010101" charset="-122"/>
                <a:ea typeface="华文楷体" panose="02010600040101010101" charset="-122"/>
                <a:cs typeface="华文楷体" panose="02010600040101010101" charset="-122"/>
                <a:sym typeface="+mn-ea"/>
              </a:rPr>
              <a:t>Festival</a:t>
            </a:r>
            <a:endParaRPr lang="en-US" altLang="zh-CN" sz="3200">
              <a:latin typeface="华文楷体" panose="02010600040101010101" charset="-122"/>
              <a:ea typeface="华文楷体" panose="02010600040101010101" charset="-122"/>
              <a:cs typeface="华文楷体" panose="02010600040101010101"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8" grpId="0"/>
      <p:bldP spid="12" grpId="0"/>
      <p:bldP spid="11"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4" name="文本框 3"/>
          <p:cNvSpPr txBox="1"/>
          <p:nvPr/>
        </p:nvSpPr>
        <p:spPr>
          <a:xfrm>
            <a:off x="171450" y="2255520"/>
            <a:ext cx="11543665" cy="1353185"/>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800" dirty="0">
                <a:latin typeface="Times New Roman" panose="02020603050405020304" charset="0"/>
                <a:cs typeface="Times New Roman" panose="02020603050405020304" charset="0"/>
                <a:sym typeface="+mn-ea"/>
              </a:rPr>
              <a:t>I hope this email finds you well! I’m thrilled to hear we’ll collaborate on a performance for the upcoming Time Machine Music Festival. Let’s brainstorm some ideas to make our act unforgettable!</a:t>
            </a:r>
            <a:endParaRPr lang="en-US" altLang="zh-CN" sz="2800" dirty="0">
              <a:latin typeface="Times New Roman" panose="02020603050405020304" charset="0"/>
              <a:cs typeface="Times New Roman" panose="02020603050405020304" charset="0"/>
              <a:sym typeface="+mn-ea"/>
            </a:endParaRPr>
          </a:p>
        </p:txBody>
      </p:sp>
      <p:sp>
        <p:nvSpPr>
          <p:cNvPr id="17" name="文本框 16"/>
          <p:cNvSpPr txBox="1"/>
          <p:nvPr/>
        </p:nvSpPr>
        <p:spPr>
          <a:xfrm>
            <a:off x="1955800" y="645795"/>
            <a:ext cx="3769360" cy="550545"/>
          </a:xfrm>
          <a:prstGeom prst="rect">
            <a:avLst/>
          </a:prstGeom>
          <a:noFill/>
        </p:spPr>
        <p:txBody>
          <a:bodyPr wrap="square" rtlCol="0">
            <a:noAutofit/>
          </a:bodyPr>
          <a:lstStyle/>
          <a:p>
            <a:r>
              <a:rPr lang="en-US" altLang="zh-CN" sz="3600" b="1" i="1" dirty="0">
                <a:solidFill>
                  <a:srgbClr val="0070C0"/>
                </a:solidFill>
                <a:sym typeface="+mn-ea"/>
              </a:rPr>
              <a:t>P1</a:t>
            </a:r>
            <a:r>
              <a:rPr lang="en-US" altLang="zh-CN" sz="3600" b="1" dirty="0">
                <a:solidFill>
                  <a:srgbClr val="0070C0"/>
                </a:solidFill>
                <a:sym typeface="+mn-ea"/>
              </a:rPr>
              <a:t> Beginning</a:t>
            </a:r>
            <a:endParaRPr lang="en-US" altLang="zh-CN" sz="3600" b="1" dirty="0">
              <a:solidFill>
                <a:srgbClr val="0070C0"/>
              </a:solidFill>
              <a:sym typeface="+mn-ea"/>
            </a:endParaRPr>
          </a:p>
        </p:txBody>
      </p:sp>
      <p:sp>
        <p:nvSpPr>
          <p:cNvPr id="2" name="左大括号 1"/>
          <p:cNvSpPr/>
          <p:nvPr/>
        </p:nvSpPr>
        <p:spPr>
          <a:xfrm>
            <a:off x="5154930" y="355600"/>
            <a:ext cx="570230" cy="113157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8" name="文本框 7"/>
          <p:cNvSpPr txBox="1"/>
          <p:nvPr/>
        </p:nvSpPr>
        <p:spPr>
          <a:xfrm>
            <a:off x="5832475" y="229235"/>
            <a:ext cx="6680200" cy="1383665"/>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a greeting</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background information</a:t>
            </a:r>
            <a:endParaRPr lang="en-US" altLang="zh-CN" sz="2800">
              <a:solidFill>
                <a:srgbClr val="404040"/>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a:solidFill>
                  <a:srgbClr val="404040"/>
                </a:solidFill>
                <a:latin typeface="Times New Roman" panose="02020603050405020304" charset="0"/>
                <a:ea typeface="Inter"/>
                <a:cs typeface="Times New Roman" panose="02020603050405020304" charset="0"/>
                <a:sym typeface="+mn-ea"/>
              </a:rPr>
              <a:t>writing purpose</a:t>
            </a:r>
            <a:endParaRPr lang="en-US" altLang="zh-CN" sz="2800">
              <a:solidFill>
                <a:srgbClr val="404040"/>
              </a:solidFill>
              <a:latin typeface="Times New Roman" panose="02020603050405020304" charset="0"/>
              <a:ea typeface="Inter"/>
              <a:cs typeface="Times New Roman" panose="02020603050405020304" charset="0"/>
              <a:sym typeface="+mn-ea"/>
            </a:endParaRPr>
          </a:p>
        </p:txBody>
      </p:sp>
      <p:sp>
        <p:nvSpPr>
          <p:cNvPr id="3" name="文本框 2"/>
          <p:cNvSpPr txBox="1"/>
          <p:nvPr/>
        </p:nvSpPr>
        <p:spPr>
          <a:xfrm>
            <a:off x="171450" y="4251325"/>
            <a:ext cx="11343005" cy="1036955"/>
          </a:xfrm>
          <a:prstGeom prst="rect">
            <a:avLst/>
          </a:prstGeom>
          <a:solidFill>
            <a:schemeClr val="accent5">
              <a:lumMod val="20000"/>
              <a:lumOff val="80000"/>
            </a:schemeClr>
          </a:solidFill>
        </p:spPr>
        <p:txBody>
          <a:bodyPr wrap="square" rtlCol="0">
            <a:noAutofit/>
          </a:bodyPr>
          <a:lstStyle/>
          <a:p>
            <a:pPr lvl="0" algn="just">
              <a:buClrTx/>
              <a:buSzTx/>
              <a:buFontTx/>
            </a:pPr>
            <a:r>
              <a:rPr lang="en-US" altLang="zh-CN" sz="2800" dirty="0">
                <a:latin typeface="Times New Roman" panose="02020603050405020304" charset="0"/>
                <a:cs typeface="Times New Roman" panose="02020603050405020304" charset="0"/>
                <a:sym typeface="+mn-ea"/>
              </a:rPr>
              <a:t>How is everything going ? I'm excited to collaborate with you on the Time Machine Music Festival! Here is my initial idea. </a:t>
            </a:r>
            <a:endParaRPr lang="en-US" altLang="zh-CN" sz="2800" dirty="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任意多边形: 形状 17"/>
          <p:cNvSpPr/>
          <p:nvPr>
            <p:custDataLst>
              <p:tags r:id="rId1"/>
            </p:custDataLst>
          </p:nvPr>
        </p:nvSpPr>
        <p:spPr bwMode="auto">
          <a:xfrm>
            <a:off x="1996123" y="1706880"/>
            <a:ext cx="6039485" cy="5057140"/>
          </a:xfrm>
          <a:custGeom>
            <a:avLst/>
            <a:gdLst>
              <a:gd name="connsiteX0" fmla="*/ 3662729 w 6039436"/>
              <a:gd name="connsiteY0" fmla="*/ -330 h 4892865"/>
              <a:gd name="connsiteX1" fmla="*/ 3108936 w 6039436"/>
              <a:gd name="connsiteY1" fmla="*/ 737380 h 4892865"/>
              <a:gd name="connsiteX2" fmla="*/ -133 w 6039436"/>
              <a:gd name="connsiteY2" fmla="*/ 4892535 h 4892865"/>
              <a:gd name="connsiteX3" fmla="*/ 4928640 w 6039436"/>
              <a:gd name="connsiteY3" fmla="*/ 4892535 h 4892865"/>
              <a:gd name="connsiteX4" fmla="*/ 3700291 w 6039436"/>
              <a:gd name="connsiteY4" fmla="*/ 513566 h 4892865"/>
              <a:gd name="connsiteX5" fmla="*/ 3662729 w 6039436"/>
              <a:gd name="connsiteY5" fmla="*/ -330 h 489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436" h="4892865">
                <a:moveTo>
                  <a:pt x="3662729" y="-330"/>
                </a:moveTo>
                <a:cubicBezTo>
                  <a:pt x="3662729" y="-330"/>
                  <a:pt x="1464389" y="136196"/>
                  <a:pt x="3108936" y="737380"/>
                </a:cubicBezTo>
                <a:cubicBezTo>
                  <a:pt x="4753482" y="1338564"/>
                  <a:pt x="4325316" y="2070533"/>
                  <a:pt x="-133" y="4892535"/>
                </a:cubicBezTo>
                <a:lnTo>
                  <a:pt x="4928640" y="4892535"/>
                </a:lnTo>
                <a:cubicBezTo>
                  <a:pt x="4928640" y="4892535"/>
                  <a:pt x="8111859" y="1348198"/>
                  <a:pt x="3700291" y="513566"/>
                </a:cubicBezTo>
                <a:cubicBezTo>
                  <a:pt x="3573885" y="489239"/>
                  <a:pt x="2213680" y="304349"/>
                  <a:pt x="3662729" y="-330"/>
                </a:cubicBezTo>
                <a:close/>
              </a:path>
            </a:pathLst>
          </a:custGeom>
          <a:gradFill>
            <a:gsLst>
              <a:gs pos="0">
                <a:srgbClr val="376FFF">
                  <a:lumMod val="60000"/>
                  <a:lumOff val="40000"/>
                  <a:alpha val="50000"/>
                </a:srgbClr>
              </a:gs>
              <a:gs pos="100000">
                <a:srgbClr val="376FFF">
                  <a:lumMod val="40000"/>
                  <a:lumOff val="60000"/>
                  <a:alpha val="40000"/>
                </a:srgbClr>
              </a:gs>
            </a:gsLst>
            <a:lin ang="5400000" scaled="0"/>
          </a:gradFill>
          <a:ln w="9724" cap="flat">
            <a:noFill/>
            <a:prstDash val="solid"/>
            <a:miter/>
          </a:ln>
        </p:spPr>
        <p:txBody>
          <a:bodyPr vert="horz" wrap="square" lIns="91440" tIns="45720" rIns="91440" bIns="45720" numCol="1" spcCol="0" rtlCol="0" fromWordArt="0" anchor="ctr" anchorCtr="0" forceAA="0" compatLnSpc="0">
            <a:noAutofit/>
          </a:bodyPr>
          <a:lstStyle/>
          <a:p>
            <a:pPr lvl="0" algn="l">
              <a:buClrTx/>
              <a:buSzTx/>
              <a:buFontTx/>
            </a:pPr>
            <a:endParaRPr lang="zh-CN" altLang="en-US">
              <a:sym typeface="微软雅黑" panose="020B0503020204020204" charset="-122"/>
            </a:endParaRPr>
          </a:p>
        </p:txBody>
      </p:sp>
      <p:sp>
        <p:nvSpPr>
          <p:cNvPr id="22" name="文本框 21"/>
          <p:cNvSpPr txBox="1"/>
          <p:nvPr>
            <p:custDataLst>
              <p:tags r:id="rId2"/>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11" name="文本框 10"/>
          <p:cNvSpPr txBox="1"/>
          <p:nvPr/>
        </p:nvSpPr>
        <p:spPr>
          <a:xfrm>
            <a:off x="2816225" y="147320"/>
            <a:ext cx="8813800" cy="1076325"/>
          </a:xfrm>
          <a:prstGeom prst="rect">
            <a:avLst/>
          </a:prstGeom>
          <a:noFill/>
        </p:spPr>
        <p:txBody>
          <a:bodyPr wrap="square" rtlCol="0">
            <a:spAutoFit/>
          </a:bodyPr>
          <a:p>
            <a:r>
              <a:rPr lang="en-US" altLang="zh-CN" sz="3200"/>
              <a:t>What comes to your mind when seeing the title—</a:t>
            </a:r>
            <a:r>
              <a:rPr lang="en-US" altLang="zh-CN" sz="3200">
                <a:solidFill>
                  <a:srgbClr val="FF0000"/>
                </a:solidFill>
                <a:sym typeface="+mn-ea"/>
              </a:rPr>
              <a:t>Time Machine</a:t>
            </a:r>
            <a:r>
              <a:rPr lang="en-US" altLang="zh-CN" sz="3200">
                <a:sym typeface="+mn-ea"/>
              </a:rPr>
              <a:t> </a:t>
            </a:r>
            <a:r>
              <a:rPr lang="en-US" altLang="zh-CN" sz="3200">
                <a:solidFill>
                  <a:schemeClr val="accent1"/>
                </a:solidFill>
                <a:sym typeface="+mn-ea"/>
              </a:rPr>
              <a:t>Music</a:t>
            </a:r>
            <a:r>
              <a:rPr lang="en-US" altLang="zh-CN" sz="3200">
                <a:sym typeface="+mn-ea"/>
              </a:rPr>
              <a:t> Festival</a:t>
            </a:r>
            <a:r>
              <a:rPr lang="en-US" altLang="zh-CN" sz="3200"/>
              <a:t>?</a:t>
            </a:r>
            <a:endParaRPr lang="en-US" altLang="zh-CN" sz="3200"/>
          </a:p>
        </p:txBody>
      </p:sp>
      <p:sp>
        <p:nvSpPr>
          <p:cNvPr id="13" name="图形 10"/>
          <p:cNvSpPr/>
          <p:nvPr>
            <p:custDataLst>
              <p:tags r:id="rId3"/>
            </p:custDataLst>
          </p:nvPr>
        </p:nvSpPr>
        <p:spPr>
          <a:xfrm>
            <a:off x="4684713" y="1706880"/>
            <a:ext cx="2270760" cy="5057140"/>
          </a:xfrm>
          <a:custGeom>
            <a:avLst/>
            <a:gdLst>
              <a:gd name="connsiteX0" fmla="*/ 923551 w 2270929"/>
              <a:gd name="connsiteY0" fmla="*/ -266 h 4781550"/>
              <a:gd name="connsiteX1" fmla="*/ 399676 w 2270929"/>
              <a:gd name="connsiteY1" fmla="*/ 495034 h 4781550"/>
              <a:gd name="connsiteX2" fmla="*/ 2047501 w 2270929"/>
              <a:gd name="connsiteY2" fmla="*/ 2371459 h 4781550"/>
              <a:gd name="connsiteX3" fmla="*/ -374 w 2270929"/>
              <a:gd name="connsiteY3" fmla="*/ 4781284 h 4781550"/>
              <a:gd name="connsiteX4" fmla="*/ 275851 w 2270929"/>
              <a:gd name="connsiteY4" fmla="*/ 4781284 h 4781550"/>
              <a:gd name="connsiteX5" fmla="*/ 2190376 w 2270929"/>
              <a:gd name="connsiteY5" fmla="*/ 2266684 h 4781550"/>
              <a:gd name="connsiteX6" fmla="*/ 1209301 w 2270929"/>
              <a:gd name="connsiteY6" fmla="*/ 752209 h 4781550"/>
              <a:gd name="connsiteX7" fmla="*/ 142501 w 2270929"/>
              <a:gd name="connsiteY7" fmla="*/ 323584 h 4781550"/>
              <a:gd name="connsiteX8" fmla="*/ 923551 w 2270929"/>
              <a:gd name="connsiteY8" fmla="*/ -266 h 478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929" h="4781550">
                <a:moveTo>
                  <a:pt x="923551" y="-266"/>
                </a:moveTo>
                <a:cubicBezTo>
                  <a:pt x="923551" y="-266"/>
                  <a:pt x="-438524" y="209284"/>
                  <a:pt x="399676" y="495034"/>
                </a:cubicBezTo>
                <a:cubicBezTo>
                  <a:pt x="1237876" y="780784"/>
                  <a:pt x="2666626" y="1161784"/>
                  <a:pt x="2047501" y="2371459"/>
                </a:cubicBezTo>
                <a:cubicBezTo>
                  <a:pt x="1428376" y="3581134"/>
                  <a:pt x="-374" y="4781284"/>
                  <a:pt x="-374" y="4781284"/>
                </a:cubicBezTo>
                <a:lnTo>
                  <a:pt x="275851" y="4781284"/>
                </a:lnTo>
                <a:cubicBezTo>
                  <a:pt x="275851" y="4781284"/>
                  <a:pt x="1815472" y="3329008"/>
                  <a:pt x="2190376" y="2266684"/>
                </a:cubicBezTo>
                <a:cubicBezTo>
                  <a:pt x="2533276" y="1295134"/>
                  <a:pt x="1695076" y="961759"/>
                  <a:pt x="1209301" y="752209"/>
                </a:cubicBezTo>
                <a:cubicBezTo>
                  <a:pt x="780676" y="567233"/>
                  <a:pt x="178982" y="451124"/>
                  <a:pt x="142501" y="323584"/>
                </a:cubicBezTo>
                <a:cubicBezTo>
                  <a:pt x="123451" y="256909"/>
                  <a:pt x="161551" y="142609"/>
                  <a:pt x="923551" y="-266"/>
                </a:cubicBezTo>
                <a:close/>
              </a:path>
            </a:pathLst>
          </a:custGeom>
          <a:gradFill>
            <a:gsLst>
              <a:gs pos="32000">
                <a:srgbClr val="FFFFFF">
                  <a:lumMod val="95000"/>
                </a:srgbClr>
              </a:gs>
              <a:gs pos="0">
                <a:srgbClr val="FFFFFF">
                  <a:lumMod val="90000"/>
                </a:srgbClr>
              </a:gs>
              <a:gs pos="100000">
                <a:srgbClr val="FFFFFF"/>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endParaRPr lang="zh-CN" altLang="en-US"/>
          </a:p>
        </p:txBody>
      </p:sp>
      <p:sp>
        <p:nvSpPr>
          <p:cNvPr id="67" name="Oval 66"/>
          <p:cNvSpPr/>
          <p:nvPr>
            <p:custDataLst>
              <p:tags r:id="rId4"/>
            </p:custDataLst>
          </p:nvPr>
        </p:nvSpPr>
        <p:spPr>
          <a:xfrm>
            <a:off x="7134592" y="5130824"/>
            <a:ext cx="757531" cy="757531"/>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2032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6</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4" name="Oval 36"/>
          <p:cNvSpPr/>
          <p:nvPr>
            <p:custDataLst>
              <p:tags r:id="rId5"/>
            </p:custDataLst>
          </p:nvPr>
        </p:nvSpPr>
        <p:spPr>
          <a:xfrm>
            <a:off x="4071883" y="1857918"/>
            <a:ext cx="434417" cy="434417"/>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1651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fontScale="80000"/>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1</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1" name="Oval 54"/>
          <p:cNvSpPr/>
          <p:nvPr>
            <p:custDataLst>
              <p:tags r:id="rId6"/>
            </p:custDataLst>
          </p:nvPr>
        </p:nvSpPr>
        <p:spPr>
          <a:xfrm>
            <a:off x="6470820" y="2034594"/>
            <a:ext cx="485009" cy="485009"/>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1778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fontScale="90000"/>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2</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5" name="Oval 42"/>
          <p:cNvSpPr/>
          <p:nvPr>
            <p:custDataLst>
              <p:tags r:id="rId7"/>
            </p:custDataLst>
          </p:nvPr>
        </p:nvSpPr>
        <p:spPr>
          <a:xfrm>
            <a:off x="5437719" y="3150905"/>
            <a:ext cx="549766" cy="549766"/>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1905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3</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3" name="Oval 60"/>
          <p:cNvSpPr/>
          <p:nvPr>
            <p:custDataLst>
              <p:tags r:id="rId8"/>
            </p:custDataLst>
          </p:nvPr>
        </p:nvSpPr>
        <p:spPr>
          <a:xfrm>
            <a:off x="7497505" y="3524697"/>
            <a:ext cx="601033" cy="601033"/>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1905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4</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4" name="Oval 48"/>
          <p:cNvSpPr/>
          <p:nvPr>
            <p:custDataLst>
              <p:tags r:id="rId9"/>
            </p:custDataLst>
          </p:nvPr>
        </p:nvSpPr>
        <p:spPr>
          <a:xfrm>
            <a:off x="3491293" y="4782077"/>
            <a:ext cx="667140" cy="667140"/>
          </a:xfrm>
          <a:prstGeom prst="ellipse">
            <a:avLst/>
          </a:prstGeom>
          <a:gradFill>
            <a:gsLst>
              <a:gs pos="44000">
                <a:srgbClr val="376FFF">
                  <a:lumMod val="75000"/>
                  <a:lumOff val="25000"/>
                </a:srgbClr>
              </a:gs>
              <a:gs pos="0">
                <a:srgbClr val="376FFF">
                  <a:lumMod val="40000"/>
                  <a:lumOff val="60000"/>
                </a:srgbClr>
              </a:gs>
              <a:gs pos="66000">
                <a:srgbClr val="376FFF"/>
              </a:gs>
              <a:gs pos="100000">
                <a:srgbClr val="376FFF"/>
              </a:gs>
            </a:gsLst>
            <a:path path="circle">
              <a:fillToRect r="100000" b="100000"/>
            </a:path>
            <a:tileRect l="-100000" t="-100000"/>
          </a:gradFill>
          <a:ln>
            <a:gradFill>
              <a:gsLst>
                <a:gs pos="37000">
                  <a:srgbClr val="376FFF">
                    <a:lumMod val="0"/>
                    <a:lumOff val="100000"/>
                  </a:srgbClr>
                </a:gs>
                <a:gs pos="0">
                  <a:srgbClr val="376FFF">
                    <a:lumMod val="45000"/>
                    <a:lumOff val="55000"/>
                  </a:srgbClr>
                </a:gs>
                <a:gs pos="100000">
                  <a:srgbClr val="376FFF">
                    <a:lumMod val="0"/>
                    <a:lumOff val="100000"/>
                  </a:srgbClr>
                </a:gs>
                <a:gs pos="71000">
                  <a:srgbClr val="376FFF">
                    <a:lumMod val="30000"/>
                    <a:lumOff val="70000"/>
                  </a:srgbClr>
                </a:gs>
              </a:gsLst>
              <a:lin ang="16200000" scaled="0"/>
            </a:gradFill>
          </a:ln>
          <a:effectLst>
            <a:outerShdw blurRad="190500" dir="5400000" sx="90000" sy="-19000" rotWithShape="0">
              <a:srgbClr val="376FFF">
                <a:lumMod val="75000"/>
                <a:alpha val="19000"/>
              </a:srgbClr>
            </a:outerShdw>
          </a:effectLst>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rmAutofit/>
          </a:bodyPr>
          <a:lstStyle/>
          <a:p>
            <a:pPr lvl="0" algn="ctr">
              <a:buClrTx/>
              <a:buSzTx/>
              <a:buFontTx/>
            </a:pPr>
            <a:r>
              <a:rPr lang="zh-CN" altLang="en-US" sz="1600" b="1">
                <a:solidFill>
                  <a:srgbClr val="FFFFFF"/>
                </a:solidFill>
                <a:latin typeface="微软雅黑" panose="020B0503020204020204" charset="-122"/>
                <a:ea typeface="微软雅黑" panose="020B0503020204020204" charset="-122"/>
                <a:sym typeface="微软雅黑" panose="020B0503020204020204" charset="-122"/>
              </a:rPr>
              <a:t>5</a:t>
            </a:r>
            <a:endParaRPr lang="zh-CN" altLang="en-US" sz="16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0" name="正文"/>
          <p:cNvSpPr txBox="1"/>
          <p:nvPr>
            <p:custDataLst>
              <p:tags r:id="rId10"/>
            </p:custDataLst>
          </p:nvPr>
        </p:nvSpPr>
        <p:spPr>
          <a:xfrm>
            <a:off x="7892123" y="5306210"/>
            <a:ext cx="2975484" cy="460050"/>
          </a:xfrm>
          <a:prstGeom prst="rect">
            <a:avLst/>
          </a:prstGeom>
          <a:noFill/>
        </p:spPr>
        <p:txBody>
          <a:bodyPr wrap="square" lIns="0" tIns="0" rIns="0" bIns="0" rtlCol="0" anchor="b" anchorCtr="0">
            <a:noAutofit/>
          </a:bodyPr>
          <a:lstStyle/>
          <a:p>
            <a:pPr indent="0" algn="l" fontAlgn="auto">
              <a:lnSpc>
                <a:spcPct val="130000"/>
              </a:lnSpc>
            </a:pPr>
            <a:r>
              <a:rPr lang="en-US" altLang="zh-CN" sz="2000" b="1" spc="150" dirty="0">
                <a:solidFill>
                  <a:srgbClr val="000000">
                    <a:lumMod val="85000"/>
                    <a:lumOff val="15000"/>
                  </a:srgbClr>
                </a:solidFill>
                <a:latin typeface="微软雅黑" panose="020B0503020204020204" charset="-122"/>
              </a:rPr>
              <a:t>Band...</a:t>
            </a:r>
            <a:endParaRPr lang="en-US" altLang="zh-CN" sz="2000" b="1" spc="150" dirty="0">
              <a:solidFill>
                <a:srgbClr val="000000">
                  <a:lumMod val="85000"/>
                  <a:lumOff val="15000"/>
                </a:srgbClr>
              </a:solidFill>
              <a:latin typeface="微软雅黑" panose="020B0503020204020204" charset="-122"/>
            </a:endParaRPr>
          </a:p>
        </p:txBody>
      </p:sp>
      <p:sp>
        <p:nvSpPr>
          <p:cNvPr id="26" name="正文"/>
          <p:cNvSpPr txBox="1"/>
          <p:nvPr>
            <p:custDataLst>
              <p:tags r:id="rId11"/>
            </p:custDataLst>
          </p:nvPr>
        </p:nvSpPr>
        <p:spPr>
          <a:xfrm>
            <a:off x="2032895" y="3150991"/>
            <a:ext cx="2975484" cy="460050"/>
          </a:xfrm>
          <a:prstGeom prst="rect">
            <a:avLst/>
          </a:prstGeom>
          <a:noFill/>
        </p:spPr>
        <p:txBody>
          <a:bodyPr wrap="square" lIns="0" tIns="0" rIns="0" bIns="0" rtlCol="0" anchor="b" anchorCtr="0">
            <a:noAutofit/>
          </a:bodyPr>
          <a:lstStyle/>
          <a:p>
            <a:pPr indent="0" algn="r" fontAlgn="auto">
              <a:lnSpc>
                <a:spcPct val="130000"/>
              </a:lnSpc>
            </a:pPr>
            <a:r>
              <a:rPr lang="en-US" altLang="zh-CN" sz="2000" b="1" spc="150" dirty="0">
                <a:solidFill>
                  <a:srgbClr val="000000">
                    <a:lumMod val="85000"/>
                    <a:lumOff val="15000"/>
                  </a:srgbClr>
                </a:solidFill>
                <a:latin typeface="微软雅黑" panose="020B0503020204020204" charset="-122"/>
              </a:rPr>
              <a:t>Culture exchange</a:t>
            </a:r>
            <a:endParaRPr lang="en-US" altLang="zh-CN" sz="2000" b="1" spc="150" dirty="0">
              <a:solidFill>
                <a:srgbClr val="000000">
                  <a:lumMod val="85000"/>
                  <a:lumOff val="15000"/>
                </a:srgbClr>
              </a:solidFill>
              <a:latin typeface="微软雅黑" panose="020B0503020204020204" charset="-122"/>
            </a:endParaRPr>
          </a:p>
        </p:txBody>
      </p:sp>
      <p:sp>
        <p:nvSpPr>
          <p:cNvPr id="29" name="正文"/>
          <p:cNvSpPr txBox="1"/>
          <p:nvPr>
            <p:custDataLst>
              <p:tags r:id="rId12"/>
            </p:custDataLst>
          </p:nvPr>
        </p:nvSpPr>
        <p:spPr>
          <a:xfrm>
            <a:off x="6955978" y="2000142"/>
            <a:ext cx="2935011" cy="460050"/>
          </a:xfrm>
          <a:prstGeom prst="rect">
            <a:avLst/>
          </a:prstGeom>
          <a:noFill/>
        </p:spPr>
        <p:txBody>
          <a:bodyPr wrap="square" lIns="0" tIns="0" rIns="0" bIns="0" rtlCol="0" anchor="b" anchorCtr="0">
            <a:noAutofit/>
          </a:bodyPr>
          <a:lstStyle/>
          <a:p>
            <a:pPr indent="0" algn="r" fontAlgn="auto">
              <a:lnSpc>
                <a:spcPct val="130000"/>
              </a:lnSpc>
            </a:pPr>
            <a:r>
              <a:rPr lang="en-US" altLang="zh-CN" sz="2000" b="1" spc="150" dirty="0">
                <a:solidFill>
                  <a:srgbClr val="000000">
                    <a:lumMod val="85000"/>
                    <a:lumOff val="15000"/>
                  </a:srgbClr>
                </a:solidFill>
                <a:latin typeface="微软雅黑" panose="020B0503020204020204" charset="-122"/>
              </a:rPr>
              <a:t>Classic/popular</a:t>
            </a:r>
            <a:endParaRPr lang="en-US" altLang="zh-CN" sz="2000" b="1" spc="150" dirty="0">
              <a:solidFill>
                <a:srgbClr val="000000">
                  <a:lumMod val="85000"/>
                  <a:lumOff val="15000"/>
                </a:srgbClr>
              </a:solidFill>
              <a:latin typeface="微软雅黑" panose="020B0503020204020204" charset="-122"/>
            </a:endParaRPr>
          </a:p>
        </p:txBody>
      </p:sp>
      <p:sp>
        <p:nvSpPr>
          <p:cNvPr id="31" name="正文"/>
          <p:cNvSpPr txBox="1"/>
          <p:nvPr>
            <p:custDataLst>
              <p:tags r:id="rId13"/>
            </p:custDataLst>
          </p:nvPr>
        </p:nvSpPr>
        <p:spPr>
          <a:xfrm>
            <a:off x="1209067" y="4782307"/>
            <a:ext cx="2975484" cy="460050"/>
          </a:xfrm>
          <a:prstGeom prst="rect">
            <a:avLst/>
          </a:prstGeom>
          <a:noFill/>
        </p:spPr>
        <p:txBody>
          <a:bodyPr wrap="square" lIns="0" tIns="0" rIns="0" bIns="0" rtlCol="0" anchor="b" anchorCtr="0">
            <a:noAutofit/>
          </a:bodyPr>
          <a:lstStyle/>
          <a:p>
            <a:pPr indent="0" algn="l" fontAlgn="auto">
              <a:lnSpc>
                <a:spcPct val="130000"/>
              </a:lnSpc>
            </a:pPr>
            <a:r>
              <a:rPr lang="en-US" altLang="zh-CN" sz="2000" b="1" spc="150" dirty="0">
                <a:solidFill>
                  <a:srgbClr val="000000">
                    <a:lumMod val="85000"/>
                    <a:lumOff val="15000"/>
                  </a:srgbClr>
                </a:solidFill>
                <a:latin typeface="微软雅黑" panose="020B0503020204020204" charset="-122"/>
              </a:rPr>
              <a:t>Technology/AI</a:t>
            </a:r>
            <a:endParaRPr lang="en-US" altLang="zh-CN" sz="2000" b="1" spc="150" dirty="0">
              <a:solidFill>
                <a:srgbClr val="000000">
                  <a:lumMod val="85000"/>
                  <a:lumOff val="15000"/>
                </a:srgbClr>
              </a:solidFill>
              <a:latin typeface="微软雅黑" panose="020B0503020204020204" charset="-122"/>
            </a:endParaRPr>
          </a:p>
        </p:txBody>
      </p:sp>
      <p:sp>
        <p:nvSpPr>
          <p:cNvPr id="33" name="正文"/>
          <p:cNvSpPr txBox="1"/>
          <p:nvPr>
            <p:custDataLst>
              <p:tags r:id="rId14"/>
            </p:custDataLst>
          </p:nvPr>
        </p:nvSpPr>
        <p:spPr>
          <a:xfrm>
            <a:off x="8197024" y="3437679"/>
            <a:ext cx="2975484" cy="460050"/>
          </a:xfrm>
          <a:prstGeom prst="rect">
            <a:avLst/>
          </a:prstGeom>
          <a:noFill/>
        </p:spPr>
        <p:txBody>
          <a:bodyPr wrap="square" lIns="0" tIns="0" rIns="0" bIns="0" rtlCol="0" anchor="b" anchorCtr="0">
            <a:noAutofit/>
          </a:bodyPr>
          <a:lstStyle/>
          <a:p>
            <a:pPr indent="0" algn="l" fontAlgn="auto">
              <a:lnSpc>
                <a:spcPct val="130000"/>
              </a:lnSpc>
            </a:pPr>
            <a:r>
              <a:rPr lang="en-US" altLang="zh-CN" sz="2000" b="1" spc="150" dirty="0">
                <a:solidFill>
                  <a:srgbClr val="000000">
                    <a:lumMod val="85000"/>
                    <a:lumOff val="15000"/>
                  </a:srgbClr>
                </a:solidFill>
                <a:latin typeface="微软雅黑" panose="020B0503020204020204" charset="-122"/>
              </a:rPr>
              <a:t>Future</a:t>
            </a:r>
            <a:endParaRPr lang="en-US" altLang="zh-CN" sz="2000" b="1" spc="150" dirty="0">
              <a:solidFill>
                <a:srgbClr val="000000">
                  <a:lumMod val="85000"/>
                  <a:lumOff val="15000"/>
                </a:srgbClr>
              </a:solidFill>
              <a:latin typeface="微软雅黑" panose="020B0503020204020204" charset="-122"/>
            </a:endParaRPr>
          </a:p>
        </p:txBody>
      </p:sp>
      <p:sp>
        <p:nvSpPr>
          <p:cNvPr id="35" name="正文"/>
          <p:cNvSpPr txBox="1"/>
          <p:nvPr>
            <p:custDataLst>
              <p:tags r:id="rId15"/>
            </p:custDataLst>
          </p:nvPr>
        </p:nvSpPr>
        <p:spPr>
          <a:xfrm>
            <a:off x="91440" y="1628140"/>
            <a:ext cx="3980180" cy="519430"/>
          </a:xfrm>
          <a:prstGeom prst="rect">
            <a:avLst/>
          </a:prstGeom>
          <a:noFill/>
        </p:spPr>
        <p:txBody>
          <a:bodyPr wrap="square" lIns="0" tIns="0" rIns="0" bIns="0" rtlCol="0" anchor="b" anchorCtr="0">
            <a:noAutofit/>
          </a:bodyPr>
          <a:lstStyle/>
          <a:p>
            <a:pPr indent="0" algn="l" fontAlgn="auto">
              <a:lnSpc>
                <a:spcPct val="130000"/>
              </a:lnSpc>
            </a:pPr>
            <a:r>
              <a:rPr lang="en-US" altLang="zh-CN" sz="2000" b="1" spc="150" dirty="0">
                <a:solidFill>
                  <a:srgbClr val="000000">
                    <a:lumMod val="85000"/>
                    <a:lumOff val="15000"/>
                  </a:srgbClr>
                </a:solidFill>
                <a:latin typeface="微软雅黑" panose="020B0503020204020204" charset="-122"/>
              </a:rPr>
              <a:t>Time/tradition/instrument</a:t>
            </a:r>
            <a:endParaRPr lang="en-US" altLang="zh-CN" sz="2000" b="1" spc="150" dirty="0">
              <a:solidFill>
                <a:srgbClr val="000000">
                  <a:lumMod val="85000"/>
                  <a:lumOff val="15000"/>
                </a:srgbClr>
              </a:solidFill>
              <a:latin typeface="微软雅黑" panose="020B0503020204020204" charset="-122"/>
            </a:endParaRPr>
          </a:p>
        </p:txBody>
      </p:sp>
      <p:sp>
        <p:nvSpPr>
          <p:cNvPr id="16" name="文本框 15"/>
          <p:cNvSpPr txBox="1"/>
          <p:nvPr/>
        </p:nvSpPr>
        <p:spPr>
          <a:xfrm>
            <a:off x="119380" y="2592705"/>
            <a:ext cx="2198370" cy="82994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spAutoFit/>
            <a:scene3d>
              <a:camera prst="orthographicFront"/>
              <a:lightRig rig="threePt" dir="t"/>
            </a:scene3d>
          </a:bodyPr>
          <a:p>
            <a:r>
              <a:rPr lang="en-US" altLang="zh-CN" sz="4800" b="1">
                <a:ln w="15875"/>
                <a:gradFill>
                  <a:gsLst>
                    <a:gs pos="0">
                      <a:schemeClr val="accent1">
                        <a:hueMod val="80000"/>
                      </a:schemeClr>
                    </a:gs>
                    <a:gs pos="100000">
                      <a:schemeClr val="accent1">
                        <a:alpha val="100000"/>
                      </a:schemeClr>
                    </a:gs>
                  </a:gsLst>
                  <a:lin ang="2700000" scaled="0"/>
                </a:gradFill>
                <a:effectLst/>
              </a:rPr>
              <a:t>Content</a:t>
            </a:r>
            <a:endParaRPr lang="en-US" altLang="zh-CN" sz="4800" b="1">
              <a:ln w="15875"/>
              <a:gradFill>
                <a:gsLst>
                  <a:gs pos="0">
                    <a:schemeClr val="accent1">
                      <a:hueMod val="80000"/>
                    </a:schemeClr>
                  </a:gs>
                  <a:gs pos="100000">
                    <a:schemeClr val="accent1">
                      <a:alpha val="100000"/>
                    </a:schemeClr>
                  </a:gs>
                </a:gsLst>
                <a:lin ang="2700000" scaled="0"/>
              </a:gradFill>
              <a:effectLst/>
            </a:endParaRPr>
          </a:p>
        </p:txBody>
      </p:sp>
      <p:sp>
        <p:nvSpPr>
          <p:cNvPr id="17" name="文本框 16"/>
          <p:cNvSpPr txBox="1"/>
          <p:nvPr/>
        </p:nvSpPr>
        <p:spPr>
          <a:xfrm>
            <a:off x="9813925" y="2481580"/>
            <a:ext cx="1733550" cy="82994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spAutoFit/>
            <a:scene3d>
              <a:camera prst="orthographicFront"/>
              <a:lightRig rig="threePt" dir="t"/>
            </a:scene3d>
          </a:bodyPr>
          <a:p>
            <a:pPr lvl="0" algn="l">
              <a:buClrTx/>
              <a:buSzTx/>
              <a:buFontTx/>
            </a:pPr>
            <a:r>
              <a:rPr lang="en-US" altLang="zh-CN" sz="4800" b="1">
                <a:ln w="15875"/>
                <a:gradFill>
                  <a:gsLst>
                    <a:gs pos="0">
                      <a:schemeClr val="accent1">
                        <a:hueMod val="80000"/>
                      </a:schemeClr>
                    </a:gs>
                    <a:gs pos="100000">
                      <a:schemeClr val="accent1">
                        <a:alpha val="100000"/>
                      </a:schemeClr>
                    </a:gs>
                  </a:gsLst>
                  <a:lin ang="2700000" scaled="0"/>
                </a:gradFill>
                <a:effectLst/>
                <a:sym typeface="+mn-ea"/>
              </a:rPr>
              <a:t>Form</a:t>
            </a:r>
            <a:endParaRPr lang="en-US" altLang="zh-CN" sz="4800" b="1">
              <a:ln w="15875"/>
              <a:gradFill>
                <a:gsLst>
                  <a:gs pos="0">
                    <a:schemeClr val="accent1">
                      <a:hueMod val="80000"/>
                    </a:schemeClr>
                  </a:gs>
                  <a:gs pos="100000">
                    <a:schemeClr val="accent1">
                      <a:alpha val="100000"/>
                    </a:schemeClr>
                  </a:gs>
                </a:gsLst>
                <a:lin ang="2700000" scaled="0"/>
              </a:gradFill>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P spid="35" grpId="0"/>
      <p:bldP spid="21" grpId="0" animBg="1"/>
      <p:bldP spid="29" grpId="0"/>
      <p:bldP spid="15" grpId="0" animBg="1"/>
      <p:bldP spid="26" grpId="0"/>
      <p:bldP spid="23" grpId="0" animBg="1"/>
      <p:bldP spid="33" grpId="0"/>
      <p:bldP spid="24" grpId="0" animBg="1"/>
      <p:bldP spid="31" grpId="0"/>
      <p:bldP spid="67" grpId="0" animBg="1"/>
      <p:bldP spid="20" grpId="0"/>
      <p:bldP spid="16" grpId="0" animBg="1"/>
      <p:bldP spid="17"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2" name="文本框 1"/>
          <p:cNvSpPr txBox="1"/>
          <p:nvPr/>
        </p:nvSpPr>
        <p:spPr>
          <a:xfrm>
            <a:off x="2317750" y="693420"/>
            <a:ext cx="9964420" cy="583565"/>
          </a:xfrm>
          <a:prstGeom prst="rect">
            <a:avLst/>
          </a:prstGeom>
          <a:noFill/>
        </p:spPr>
        <p:txBody>
          <a:bodyPr wrap="square" rtlCol="0" anchor="t">
            <a:spAutoFit/>
          </a:bodyPr>
          <a:p>
            <a:pPr lvl="0" indent="0" algn="l">
              <a:lnSpc>
                <a:spcPct val="100000"/>
              </a:lnSpc>
              <a:buClrTx/>
              <a:buSzTx/>
              <a:buFont typeface="Wingdings" panose="05000000000000000000" charset="0"/>
              <a:buNone/>
            </a:pPr>
            <a:r>
              <a:rPr lang="en-US" altLang="zh-CN" sz="3200">
                <a:latin typeface="Times New Roman" panose="02020603050405020304" charset="0"/>
                <a:cs typeface="Times New Roman" panose="02020603050405020304" charset="0"/>
                <a:sym typeface="+mn-ea"/>
              </a:rPr>
              <a:t>What is the program's </a:t>
            </a:r>
            <a:r>
              <a:rPr lang="en-US" altLang="zh-CN" sz="3200">
                <a:solidFill>
                  <a:srgbClr val="FF0000"/>
                </a:solidFill>
                <a:latin typeface="Times New Roman" panose="02020603050405020304" charset="0"/>
                <a:cs typeface="Times New Roman" panose="02020603050405020304" charset="0"/>
                <a:sym typeface="+mn-ea"/>
              </a:rPr>
              <a:t>conception</a:t>
            </a:r>
            <a:r>
              <a:rPr lang="en-US" altLang="zh-CN" sz="3200">
                <a:latin typeface="Times New Roman" panose="02020603050405020304" charset="0"/>
                <a:cs typeface="Times New Roman" panose="02020603050405020304" charset="0"/>
                <a:sym typeface="+mn-ea"/>
              </a:rPr>
              <a:t> and its design </a:t>
            </a:r>
            <a:r>
              <a:rPr lang="en-US" altLang="zh-CN" sz="3200">
                <a:solidFill>
                  <a:srgbClr val="FF0000"/>
                </a:solidFill>
                <a:latin typeface="Times New Roman" panose="02020603050405020304" charset="0"/>
                <a:cs typeface="Times New Roman" panose="02020603050405020304" charset="0"/>
                <a:sym typeface="+mn-ea"/>
              </a:rPr>
              <a:t>reason?</a:t>
            </a:r>
            <a:endParaRPr lang="en-US" altLang="zh-CN" sz="3200">
              <a:solidFill>
                <a:srgbClr val="FF0000"/>
              </a:solidFill>
              <a:latin typeface="Times New Roman" panose="02020603050405020304" charset="0"/>
              <a:cs typeface="Times New Roman" panose="02020603050405020304" charset="0"/>
              <a:sym typeface="+mn-ea"/>
            </a:endParaRPr>
          </a:p>
        </p:txBody>
      </p:sp>
      <p:sp>
        <p:nvSpPr>
          <p:cNvPr id="324" name="文本框 323"/>
          <p:cNvSpPr txBox="1"/>
          <p:nvPr/>
        </p:nvSpPr>
        <p:spPr>
          <a:xfrm>
            <a:off x="2317750" y="1489710"/>
            <a:ext cx="9678035" cy="2183765"/>
          </a:xfrm>
          <a:prstGeom prst="rect">
            <a:avLst/>
          </a:prstGeom>
          <a:noFill/>
        </p:spPr>
        <p:txBody>
          <a:bodyPr wrap="square" rtlCol="0">
            <a:spAutoFit/>
          </a:bodyPr>
          <a:p>
            <a:pPr lvl="0" algn="l">
              <a:buClrTx/>
              <a:buSzTx/>
              <a:buFontTx/>
            </a:pPr>
            <a:r>
              <a:rPr lang="en-US" altLang="zh-CN" sz="2400">
                <a:sym typeface="+mn-ea"/>
              </a:rPr>
              <a:t>I propose singing the engaging melodies of Yesterday Once More and the traditional Chinese folk masterpiece Jasmine Flower, which can reflect cultural integration and also allows the audience to embark on an immersive journey through the charm of music from different eras. </a:t>
            </a:r>
            <a:endParaRPr lang="en-US" altLang="zh-CN" sz="2400">
              <a:sym typeface="+mn-ea"/>
            </a:endParaRPr>
          </a:p>
          <a:p>
            <a:pPr lvl="0" algn="l">
              <a:buClrTx/>
              <a:buSzTx/>
              <a:buFontTx/>
            </a:pPr>
            <a:r>
              <a:rPr lang="zh-CN" altLang="en-US" sz="2000">
                <a:latin typeface="华文楷体" panose="02010600040101010101" charset="-122"/>
                <a:ea typeface="华文楷体" panose="02010600040101010101" charset="-122"/>
                <a:sym typeface="+mn-ea"/>
              </a:rPr>
              <a:t>我建议演唱《昨日重现》和中国传统民间名曲《茉莉花》的动人旋律，既能体现文化融合，又能让观众沉浸在不同时代音乐的魅力中。</a:t>
            </a:r>
            <a:endParaRPr lang="zh-CN" altLang="en-US" sz="2000">
              <a:latin typeface="华文楷体" panose="02010600040101010101" charset="-122"/>
              <a:ea typeface="华文楷体" panose="02010600040101010101" charset="-122"/>
              <a:sym typeface="+mn-ea"/>
            </a:endParaRPr>
          </a:p>
        </p:txBody>
      </p:sp>
      <p:sp>
        <p:nvSpPr>
          <p:cNvPr id="325" name="文本框 324"/>
          <p:cNvSpPr txBox="1"/>
          <p:nvPr/>
        </p:nvSpPr>
        <p:spPr>
          <a:xfrm>
            <a:off x="344170" y="4281805"/>
            <a:ext cx="9269730" cy="2183765"/>
          </a:xfrm>
          <a:prstGeom prst="rect">
            <a:avLst/>
          </a:prstGeom>
          <a:noFill/>
        </p:spPr>
        <p:txBody>
          <a:bodyPr wrap="square" rtlCol="0">
            <a:spAutoFit/>
          </a:bodyPr>
          <a:p>
            <a:pPr algn="l">
              <a:buClrTx/>
              <a:buSzTx/>
              <a:buFontTx/>
            </a:pPr>
            <a:r>
              <a:rPr lang="en-US" altLang="zh-CN" sz="2400"/>
              <a:t>Given your mastery of Bagpipe‌ alongside my proficiency in the Erhu‌, perhaps we could collaborate on performing classic songs from different eras using these instruments, which is both nostalgic and innovative.Such a combination is more attractive and likely to evoke resonance. </a:t>
            </a:r>
            <a:endParaRPr lang="en-US" altLang="zh-CN" sz="2400"/>
          </a:p>
          <a:p>
            <a:pPr algn="l">
              <a:buClrTx/>
              <a:buSzTx/>
              <a:buFontTx/>
            </a:pPr>
            <a:r>
              <a:rPr lang="zh-CN" altLang="en-US" sz="2000">
                <a:latin typeface="华文楷体" panose="02010600040101010101" charset="-122"/>
                <a:ea typeface="华文楷体" panose="02010600040101010101" charset="-122"/>
              </a:rPr>
              <a:t>考虑到你对风笛的精通和我对二胡的精通，也许我们可以合作用这些乐器演奏不同时代的经典歌曲，既怀旧又创新。这样的组合更有吸引力，更容易引起共鸣。</a:t>
            </a:r>
            <a:endParaRPr lang="zh-CN" altLang="en-US" sz="2000">
              <a:latin typeface="华文楷体" panose="02010600040101010101" charset="-122"/>
              <a:ea typeface="华文楷体" panose="02010600040101010101" charset="-122"/>
            </a:endParaRPr>
          </a:p>
        </p:txBody>
      </p:sp>
      <p:pic>
        <p:nvPicPr>
          <p:cNvPr id="327" name="图片 326"/>
          <p:cNvPicPr/>
          <p:nvPr/>
        </p:nvPicPr>
        <p:blipFill>
          <a:blip r:embed="rId2"/>
          <a:stretch>
            <a:fillRect/>
          </a:stretch>
        </p:blipFill>
        <p:spPr>
          <a:xfrm>
            <a:off x="9613900" y="4685665"/>
            <a:ext cx="2145665" cy="2112010"/>
          </a:xfrm>
          <a:prstGeom prst="rect">
            <a:avLst/>
          </a:prstGeom>
        </p:spPr>
      </p:pic>
      <p:pic>
        <p:nvPicPr>
          <p:cNvPr id="328" name="图片 327"/>
          <p:cNvPicPr/>
          <p:nvPr/>
        </p:nvPicPr>
        <p:blipFill>
          <a:blip r:embed="rId3"/>
          <a:stretch>
            <a:fillRect/>
          </a:stretch>
        </p:blipFill>
        <p:spPr>
          <a:xfrm>
            <a:off x="201930" y="963930"/>
            <a:ext cx="1773555" cy="1570355"/>
          </a:xfrm>
          <a:prstGeom prst="rect">
            <a:avLst/>
          </a:prstGeom>
        </p:spPr>
      </p:pic>
      <p:sp>
        <p:nvSpPr>
          <p:cNvPr id="329" name="文本框 328"/>
          <p:cNvSpPr txBox="1"/>
          <p:nvPr/>
        </p:nvSpPr>
        <p:spPr>
          <a:xfrm>
            <a:off x="119380" y="2534285"/>
            <a:ext cx="2198370" cy="82994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wrap="square" rtlCol="0">
            <a:spAutoFit/>
            <a:scene3d>
              <a:camera prst="orthographicFront"/>
              <a:lightRig rig="threePt" dir="t"/>
            </a:scene3d>
          </a:bodyPr>
          <a:p>
            <a:r>
              <a:rPr lang="en-US" altLang="zh-CN" sz="4800" b="1">
                <a:ln w="15875"/>
                <a:gradFill>
                  <a:gsLst>
                    <a:gs pos="0">
                      <a:schemeClr val="accent1">
                        <a:hueMod val="80000"/>
                      </a:schemeClr>
                    </a:gs>
                    <a:gs pos="100000">
                      <a:schemeClr val="accent1">
                        <a:alpha val="100000"/>
                      </a:schemeClr>
                    </a:gs>
                  </a:gsLst>
                  <a:lin ang="2700000" scaled="0"/>
                </a:gradFill>
                <a:effectLst/>
              </a:rPr>
              <a:t>Content</a:t>
            </a:r>
            <a:endParaRPr lang="en-US" altLang="zh-CN" sz="4800" b="1">
              <a:ln w="15875"/>
              <a:gradFill>
                <a:gsLst>
                  <a:gs pos="0">
                    <a:schemeClr val="accent1">
                      <a:hueMod val="80000"/>
                    </a:schemeClr>
                  </a:gs>
                  <a:gs pos="100000">
                    <a:schemeClr val="accent1">
                      <a:alpha val="100000"/>
                    </a:schemeClr>
                  </a:gs>
                </a:gsLst>
                <a:lin ang="2700000" scaled="0"/>
              </a:gradFill>
              <a:effectLst/>
            </a:endParaRPr>
          </a:p>
        </p:txBody>
      </p:sp>
      <p:sp>
        <p:nvSpPr>
          <p:cNvPr id="330" name="文本框 329"/>
          <p:cNvSpPr txBox="1"/>
          <p:nvPr/>
        </p:nvSpPr>
        <p:spPr>
          <a:xfrm>
            <a:off x="9990455" y="3791585"/>
            <a:ext cx="1573530" cy="829945"/>
          </a:xfrm>
          <a:prstGeom prst="rect">
            <a:avLst/>
          </a:prstGeom>
          <a:ln w="1270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ctr" anchorCtr="0" forceAA="0" compatLnSpc="1">
            <a:spAutoFit/>
            <a:scene3d>
              <a:camera prst="orthographicFront"/>
              <a:lightRig rig="threePt" dir="t"/>
            </a:scene3d>
          </a:bodyPr>
          <a:p>
            <a:pPr lvl="0" algn="l">
              <a:buClrTx/>
              <a:buSzTx/>
              <a:buFontTx/>
            </a:pPr>
            <a:r>
              <a:rPr lang="en-US" altLang="zh-CN" sz="4800" b="1">
                <a:ln w="15875"/>
                <a:gradFill>
                  <a:gsLst>
                    <a:gs pos="0">
                      <a:schemeClr val="accent1">
                        <a:hueMod val="80000"/>
                      </a:schemeClr>
                    </a:gs>
                    <a:gs pos="100000">
                      <a:schemeClr val="accent1">
                        <a:alpha val="100000"/>
                      </a:schemeClr>
                    </a:gs>
                  </a:gsLst>
                  <a:lin ang="2700000" scaled="0"/>
                </a:gradFill>
                <a:effectLst/>
                <a:sym typeface="+mn-ea"/>
              </a:rPr>
              <a:t>Form</a:t>
            </a:r>
            <a:endParaRPr lang="en-US" altLang="zh-CN" sz="4800" b="1">
              <a:ln w="15875"/>
              <a:gradFill>
                <a:gsLst>
                  <a:gs pos="0">
                    <a:schemeClr val="accent1">
                      <a:hueMod val="80000"/>
                    </a:schemeClr>
                  </a:gs>
                  <a:gs pos="100000">
                    <a:schemeClr val="accent1">
                      <a:alpha val="100000"/>
                    </a:schemeClr>
                  </a:gs>
                </a:gsLst>
                <a:lin ang="2700000" scaled="0"/>
              </a:gradFill>
              <a:effectLs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EMPLATE_CATEGORY" val="custom"/>
  <p:tag name="KSO_WM_TEMPLATE_INDEX" val="20234846"/>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ID" val="diagram20234726_2*l_h_i*1_1_2"/>
  <p:tag name="KSO_WM_TEMPLATE_CATEGORY" val="diagram"/>
  <p:tag name="KSO_WM_TEMPLATE_INDEX" val="20234726"/>
  <p:tag name="KSO_WM_UNIT_LAYERLEVEL" val="1_1_1"/>
  <p:tag name="KSO_WM_TAG_VERSION" val="3.0"/>
  <p:tag name="KSO_WM_DIAGRAM_VERSION" val="3"/>
  <p:tag name="KSO_WM_DIAGRAM_COLOR_TRICK" val="1"/>
  <p:tag name="KSO_WM_DIAGRAM_COLOR_TEXT_CAN_REMOVE" val="n"/>
  <p:tag name="KSO_WM_UNIT_TYPE" val="l_h_i"/>
  <p:tag name="KSO_WM_UNIT_INDEX" val="1_1_2"/>
  <p:tag name="KSO_WM_UNIT_FILL_TYPE" val="1"/>
  <p:tag name="KSO_WM_UNIT_FILL_FORE_SCHEMECOLOR_INDEX" val="5"/>
  <p:tag name="KSO_WM_UNIT_FILL_FORE_SCHEMECOLOR_INDEX_BRIGHTNESS" val="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11.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2.xml><?xml version="1.0" encoding="utf-8"?>
<p:tagLst xmlns:p="http://schemas.openxmlformats.org/presentationml/2006/main">
  <p:tag name="KSO_WM_UNIT_PIC_EFFECT" val="1"/>
</p:tagLst>
</file>

<file path=ppt/tags/tag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75_1*i*1"/>
  <p:tag name="KSO_WM_TEMPLATE_CATEGORY" val="custom"/>
  <p:tag name="KSO_WM_TEMPLATE_INDEX" val="20238475"/>
  <p:tag name="KSO_WM_UNIT_LAYERLEVEL" val="1"/>
  <p:tag name="KSO_WM_TAG_VERSION" val="1.0"/>
  <p:tag name="KSO_WM_UNIT_PIC_EFFECT" val="1"/>
</p:tagLst>
</file>

<file path=ppt/tags/tag14.xml><?xml version="1.0" encoding="utf-8"?>
<p:tagLst xmlns:p="http://schemas.openxmlformats.org/presentationml/2006/main">
  <p:tag name="KSO_WM_BEAUTIFY_FLAG" val="#wm#"/>
  <p:tag name="KSO_WM_UNIT_VALUE" val="1619*1498"/>
  <p:tag name="KSO_WM_UNIT_HIGHLIGHT" val="0"/>
  <p:tag name="KSO_WM_UNIT_COMPATIBLE" val="0"/>
  <p:tag name="KSO_WM_UNIT_DIAGRAM_ISNUMVISUAL" val="0"/>
  <p:tag name="KSO_WM_UNIT_DIAGRAM_ISREFERUNIT" val="0"/>
  <p:tag name="KSO_WM_UNIT_TYPE" val="d"/>
  <p:tag name="KSO_WM_UNIT_INDEX" val="1"/>
  <p:tag name="KSO_WM_UNIT_ID" val="custom20238475_1*d*1"/>
  <p:tag name="KSO_WM_TEMPLATE_CATEGORY" val="custom"/>
  <p:tag name="KSO_WM_TEMPLATE_INDEX" val="20238475"/>
  <p:tag name="KSO_WM_UNIT_LAYERLEVEL" val="1"/>
  <p:tag name="KSO_WM_TAG_VERSION" val="1.0"/>
  <p:tag name="KSO_WM_UNIT_PIC_EFFECT" val="1"/>
</p:tagLst>
</file>

<file path=ppt/tags/tag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475_1*i*2"/>
  <p:tag name="KSO_WM_TEMPLATE_CATEGORY" val="custom"/>
  <p:tag name="KSO_WM_TEMPLATE_INDEX" val="20238475"/>
  <p:tag name="KSO_WM_UNIT_LAYERLEVEL" val="1"/>
  <p:tag name="KSO_WM_TAG_VERSION" val="1.0"/>
  <p:tag name="KSO_WM_UNIT_PIC_EFFECT" val="1"/>
</p:tagLst>
</file>

<file path=ppt/tags/tag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475_1*i*3"/>
  <p:tag name="KSO_WM_TEMPLATE_CATEGORY" val="custom"/>
  <p:tag name="KSO_WM_TEMPLATE_INDEX" val="20238475"/>
  <p:tag name="KSO_WM_UNIT_LAYERLEVEL" val="1"/>
  <p:tag name="KSO_WM_TAG_VERSION" val="1.0"/>
  <p:tag name="KSO_WM_UNIT_PIC_EFFECT" val="1"/>
</p:tagLst>
</file>

<file path=ppt/tags/tag17.xml><?xml version="1.0" encoding="utf-8"?>
<p:tagLst xmlns:p="http://schemas.openxmlformats.org/presentationml/2006/main">
  <p:tag name="KSO_WM_SLIDE_ID" val="custom20234727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4727"/>
  <p:tag name="KSO_WM_SLIDE_TYPE" val="text"/>
  <p:tag name="KSO_WM_SLIDE_SUBTYPE" val="picTxt"/>
  <p:tag name="KSO_WM_SLIDE_SIZE" val="408.05*304.65"/>
  <p:tag name="KSO_WM_SLIDE_POSITION" val="459.25*200.5"/>
  <p:tag name="KSO_WM_SLIDE_LAYOUT" val="a_d_l"/>
  <p:tag name="KSO_WM_SLIDE_LAYOUT_CNT" val="1_1_1"/>
  <p:tag name="KSO_WM_SPECIAL_SOURCE" val="bdnull"/>
  <p:tag name="KSO_WM_DIAGRAM_GROUP_CODE" val="l1-1"/>
  <p:tag name="KSO_WM_SLIDE_DIAGTYPE" val="l"/>
</p:tagLst>
</file>

<file path=ppt/tags/tag18.xml><?xml version="1.0" encoding="utf-8"?>
<p:tagLst xmlns:p="http://schemas.openxmlformats.org/presentationml/2006/main">
  <p:tag name="KSO_WM_UNIT_TEXT_SUBTYPE" val="a"/>
  <p:tag name="KSO_WM_UNIT_SUBTYPE" val="a"/>
</p:tagLst>
</file>

<file path=ppt/tags/tag1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846_1*i*1"/>
  <p:tag name="KSO_WM_TEMPLATE_CATEGORY" val="custom"/>
  <p:tag name="KSO_WM_TEMPLATE_INDEX" val="20234846"/>
  <p:tag name="KSO_WM_UNIT_LAYERLEVEL" val="1"/>
  <p:tag name="KSO_WM_TAG_VERSION" val="3.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20.xml><?xml version="1.0" encoding="utf-8"?>
<p:tagLst xmlns:p="http://schemas.openxmlformats.org/presentationml/2006/main">
  <p:tag name="KSO_WM_UNIT_PIC_EFFECT" val="1"/>
</p:tagLst>
</file>

<file path=ppt/tags/tag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38_1*i*1"/>
  <p:tag name="KSO_WM_TEMPLATE_CATEGORY" val="custom"/>
  <p:tag name="KSO_WM_TEMPLATE_INDEX" val="20238538"/>
  <p:tag name="KSO_WM_UNIT_LAYERLEVEL" val="1"/>
  <p:tag name="KSO_WM_TAG_VERSION" val="3.0"/>
  <p:tag name="KSO_WM_UNIT_PIC_EFFECT" val="1"/>
</p:tagLst>
</file>

<file path=ppt/tags/tag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38_1*i*2"/>
  <p:tag name="KSO_WM_TEMPLATE_CATEGORY" val="custom"/>
  <p:tag name="KSO_WM_TEMPLATE_INDEX" val="20238538"/>
  <p:tag name="KSO_WM_UNIT_LAYERLEVEL" val="1"/>
  <p:tag name="KSO_WM_TAG_VERSION" val="3.0"/>
  <p:tag name="KSO_WM_UNIT_PIC_EFFECT" val="1"/>
</p:tagLst>
</file>

<file path=ppt/tags/tag23.xml><?xml version="1.0" encoding="utf-8"?>
<p:tagLst xmlns:p="http://schemas.openxmlformats.org/presentationml/2006/main">
  <p:tag name="KSO_WM_BEAUTIFY_FLAG" val="#wm#"/>
  <p:tag name="KSO_WM_UNIT_VALUE" val="2216*2216"/>
  <p:tag name="KSO_WM_UNIT_HIGHLIGHT" val="0"/>
  <p:tag name="KSO_WM_UNIT_COMPATIBLE" val="0"/>
  <p:tag name="KSO_WM_UNIT_DIAGRAM_ISNUMVISUAL" val="0"/>
  <p:tag name="KSO_WM_UNIT_DIAGRAM_ISREFERUNIT" val="0"/>
  <p:tag name="KSO_WM_UNIT_TYPE" val="d"/>
  <p:tag name="KSO_WM_UNIT_INDEX" val="1"/>
  <p:tag name="KSO_WM_UNIT_ID" val="custom20238538_1*d*1"/>
  <p:tag name="KSO_WM_TEMPLATE_CATEGORY" val="custom"/>
  <p:tag name="KSO_WM_TEMPLATE_INDEX" val="20238538"/>
  <p:tag name="KSO_WM_UNIT_LAYERLEVEL" val="1"/>
  <p:tag name="KSO_WM_TAG_VERSION" val="3.0"/>
  <p:tag name="KSO_WM_UNIT_PIC_EFFECT" val="1"/>
</p:tagLst>
</file>

<file path=ppt/tags/tag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38_1*i*3"/>
  <p:tag name="KSO_WM_TEMPLATE_CATEGORY" val="custom"/>
  <p:tag name="KSO_WM_TEMPLATE_INDEX" val="20238538"/>
  <p:tag name="KSO_WM_UNIT_LAYERLEVEL" val="1"/>
  <p:tag name="KSO_WM_TAG_VERSION" val="3.0"/>
  <p:tag name="KSO_WM_UNIT_PIC_EFFECT" val="1"/>
</p:tagLst>
</file>

<file path=ppt/tags/tag25.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2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27.xml><?xml version="1.0" encoding="utf-8"?>
<p:tagLst xmlns:p="http://schemas.openxmlformats.org/presentationml/2006/main">
  <p:tag name="TABLE_ENDDRAG_ORIGIN_RECT" val="466*180"/>
  <p:tag name="TABLE_ENDDRAG_RECT" val="380*139*467*180"/>
</p:tagLst>
</file>

<file path=ppt/tags/tag28.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2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xml><?xml version="1.0" encoding="utf-8"?>
<p:tagLst xmlns:p="http://schemas.openxmlformats.org/presentationml/2006/main">
  <p:tag name="KSO_WM_UNIT_VALUE" val="997*1298"/>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4846_1*d*1"/>
  <p:tag name="KSO_WM_TEMPLATE_CATEGORY" val="custom"/>
  <p:tag name="KSO_WM_TEMPLATE_INDEX" val="20234846"/>
  <p:tag name="KSO_WM_UNIT_LAYERLEVEL" val="1"/>
  <p:tag name="KSO_WM_TAG_VERSION" val="3.0"/>
  <p:tag name="KSO_WM_BEAUTIFY_FLAG" val="#wm#"/>
  <p:tag name="KSO_WM_UNIT_PICTURE_SUBTYPE" val="b"/>
  <p:tag name="KSO_WM_UNIT_FILL_FORE_SCHEMECOLOR_INDEX" val="5"/>
  <p:tag name="KSO_WM_UNIT_FILL_TYPE" val="1"/>
  <p:tag name="KSO_WM_UNIT_LINE_FORE_SCHEMECOLOR_INDEX" val="5"/>
  <p:tag name="KSO_WM_UNIT_LINE_FILL_TYPE" val="2"/>
  <p:tag name="KSO_WM_UNIT_USESOURCEFORMAT_APPLY" val="1"/>
</p:tagLst>
</file>

<file path=ppt/tags/tag30.xml><?xml version="1.0" encoding="utf-8"?>
<p:tagLst xmlns:p="http://schemas.openxmlformats.org/presentationml/2006/main">
  <p:tag name="KSO_WM_BEAUTIFY_FLAG" val="#wm#"/>
  <p:tag name="KSO_WM_TEMPLATE_CATEGORY" val="custom"/>
  <p:tag name="KSO_WM_TEMPLATE_INDEX" val="20231587"/>
</p:tagLst>
</file>

<file path=ppt/tags/tag31.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4440_1*m_i*1_1"/>
  <p:tag name="KSO_WM_TEMPLATE_CATEGORY" val="diagram"/>
  <p:tag name="KSO_WM_TEMPLATE_INDEX" val="20234440"/>
  <p:tag name="KSO_WM_UNIT_LAYERLEVEL" val="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07.9,&quot;left&quot;:68.67498779296875,&quot;top&quot;:124.7,&quot;width&quot;:891.3250122070312}"/>
  <p:tag name="KSO_WM_DIAGRAM_COLOR_MATCH_VALUE" val="{&quot;shape&quot;:{&quot;fill&quot;:{&quot;gradient&quot;:[{&quot;brightness&quot;:0.4000000059604645,&quot;colorType&quot;:1,&quot;foreColorIndex&quot;:5,&quot;pos&quot;:0,&quot;transparency&quot;:0.5},{&quot;brightness&quot;:0.6000000238418579,&quot;colorType&quot;:1,&quot;foreColorIndex&quot;:5,&quot;pos&quot;:1,&quot;transparency&quot;:0.60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4440_1*m_i*1_2"/>
  <p:tag name="KSO_WM_TEMPLATE_CATEGORY" val="diagram"/>
  <p:tag name="KSO_WM_TEMPLATE_INDEX" val="20234440"/>
  <p:tag name="KSO_WM_UNIT_LAYERLEVEL" val="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07.9,&quot;left&quot;:68.67498779296875,&quot;top&quot;:124.7,&quot;width&quot;:891.3250122070312}"/>
  <p:tag name="KSO_WM_DIAGRAM_COLOR_MATCH_VALUE" val="{&quot;shape&quot;:{&quot;fill&quot;:{&quot;gradient&quot;:[{&quot;brightness&quot;:-0.05000000074505806,&quot;colorType&quot;:1,&quot;foreColorIndex&quot;:14,&quot;pos&quot;:0.3199999928474426,&quot;transparency&quot;:0},{&quot;brightness&quot;:-0.10000000149011612,&quot;colorType&quot;:1,&quot;foreColorIndex&quot;:14,&quot;pos&quot;:0,&quot;transparency&quot;:0},{&quot;brightness&quot;:0,&quot;colorType&quot;:1,&quot;foreColorIndex&quot;:14,&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6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1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2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3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4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4.xml><?xml version="1.0" encoding="utf-8"?>
<p:tagLst xmlns:p="http://schemas.openxmlformats.org/presentationml/2006/main">
  <p:tag name="KSO_WM_SLIDE_ID" val="custom20234846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4846"/>
  <p:tag name="KSO_WM_SLIDE_TYPE" val="text"/>
  <p:tag name="KSO_WM_SLIDE_SUBTYPE" val="picTxt"/>
  <p:tag name="KSO_WM_SLIDE_SIZE" val="467.9*287.25"/>
  <p:tag name="KSO_WM_SLIDE_POSITION" val="48.3027*185.234"/>
  <p:tag name="KSO_WM_SLIDE_LAYOUT" val="a_d_l"/>
  <p:tag name="KSO_WM_SLIDE_LAYOUT_CNT" val="1_1_1"/>
  <p:tag name="KSO_WM_SPECIAL_SOURCE" val="bdnull"/>
  <p:tag name="KSO_WM_DIAGRAM_GROUP_CODE" val="l1-1"/>
  <p:tag name="KSO_WM_SLIDE_DIAGTYPE" val="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ID" val="diagram20234440_1*m_h_i*1_5_1"/>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gradient&quot;:[{&quot;brightness&quot;:0.25,&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1,&quot;colorType&quot;:1,&quot;foreColorIndex&quot;:5,&quot;pos&quot;:0.3700000047683716,&quot;transparency&quot;:0},{&quot;brightness&quot;:0.550000011920929,&quot;colorType&quot;:1,&quot;foreColorIndex&quot;:5,&quot;pos&quot;:0,&quot;transparency&quot;:0},{&quot;brightness&quot;:1,&quot;colorType&quot;:1,&quot;foreColorIndex&quot;:5,&quot;pos&quot;:1,&quot;transparency&quot;:0},{&quot;brightness&quot;:0.699999988079071,&quot;colorType&quot;:1,&quot;foreColorIndex&quot;:5,&quot;pos&quot;:0.7099999785423279,&quot;transparency&quot;:0}],&quot;type&quot;:2},&quot;shadow&quot;:{&quot;brightness&quot;:-0.25,&quot;colorType&quot;:1,&quot;foreColorIndex&quot;:5,&quot;transparency&quot;:0.8100000023841858},&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Lst>
</file>

<file path=ppt/tags/tag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1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3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5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2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4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4440_1*m_h_f*1_6_2"/>
  <p:tag name="KSO_WM_TEMPLATE_CATEGORY" val="diagram"/>
  <p:tag name="KSO_WM_TEMPLATE_INDEX" val="20234440"/>
  <p:tag name="KSO_WM_UNIT_LAYERLEVEL" val="1_1_1"/>
  <p:tag name="KSO_WM_TAG_VERSION" val="3.0"/>
  <p:tag name="KSO_WM_DIAGRAM_VERSION" val="3"/>
  <p:tag name="KSO_WM_DIAGRAM_COLOR_TRICK" val="1"/>
  <p:tag name="KSO_WM_DIAGRAM_COLOR_TEXT_CAN_REMOVE" val="n"/>
  <p:tag name="KSO_WM_UNIT_TEXT_LAYER_COUNT" val="1"/>
  <p:tag name="KSO_WM_DIAGRAM_GROUP_CODE" val="m1-1"/>
  <p:tag name="KSO_WM_UNIT_PRESET_TEXT" val="单击添加标题"/>
  <p:tag name="KSO_WM_UNIT_TEXT_FILL_FORE_SCHEMECOLOR_INDEX" val="1"/>
  <p:tag name="KSO_WM_UNIT_TEXT_FILL_TYPE" val="1"/>
  <p:tag name="KSO_WM_UNIT_TEXT_TYPE" val="1"/>
  <p:tag name="KSO_WM_DIAGRAM_MAX_ITEMCNT" val="6"/>
  <p:tag name="KSO_WM_DIAGRAM_MIN_ITEMCNT" val="6"/>
  <p:tag name="KSO_WM_DIAGRAM_VIRTUALLY_FRAME" val="{&quot;height&quot;:420.45853376442176,&quot;left&quot;:7.2,&quot;top&quot;:112.14146623557822,&quot;width&quot;:95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i"/>
  <p:tag name="KSO_WM_UNIT_INDEX" val="1_1_1"/>
  <p:tag name="KSO_WM_TEMPLATE_CATEGORY" val="diagram"/>
  <p:tag name="KSO_WM_TEMPLATE_INDEX" val="20231451"/>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800000011920929,&quot;colorType&quot;:1,&quot;foreColorIndex&quot;:5,&quot;pos&quot;:0.33000001311302185,&quot;transparency&quot;:1},{&quot;brightness&quot;:0,&quot;colorType&quot;:1,&quot;foreColorIndex&quot;:5,&quot;pos&quot;: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n1-1"/>
  <p:tag name="KSO_WM_UNIT_ID" val="diagram20231451_2*n_h_i*1_1_1"/>
  <p:tag name="KSO_WM_DIAGRAM_USE_COLOR_VALUE" val="{&quot;color_scheme&quot;:1,&quot;color_type&quot;:1,&quot;theme_color_indexes&quot;:[]}"/>
</p:tagLst>
</file>

<file path=ppt/tags/tag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6_2*l_h_f*1_1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DIAGRAM_VERSION" val="3"/>
  <p:tag name="KSO_WM_DIAGRAM_COLOR_TRICK" val="1"/>
  <p:tag name="KSO_WM_DIAGRAM_COLOR_TEXT_CAN_REMOVE" val="n"/>
  <p:tag name="KSO_WM_UNIT_PRESET_TEXT" val="单击添加文本具体内容，简明扼要地阐述内容观点"/>
  <p:tag name="KSO_WM_UNIT_TEXT_FILL_FORE_SCHEMECOLOR_INDEX" val="1"/>
  <p:tag name="KSO_WM_UNIT_TEXT_FILL_TYPE" val="1"/>
  <p:tag name="KSO_WM_UNIT_TEXT_TYPE" val="1"/>
  <p:tag name="KSO_WM_UNIT_USESOURCEFORMAT_APPLY"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
  <p:tag name="KSO_WM_TAG_VERSION" val="3.0"/>
  <p:tag name="KSO_WM_BEAUTIFY_FLAG" val="#wm#"/>
  <p:tag name="KSO_WM_UNIT_TYPE" val="n_h_i"/>
  <p:tag name="KSO_WM_UNIT_INDEX" val="1_1_2"/>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gradient&quot;:[{&quot;brightness&quot;:0.4000000059604645,&quot;colorType&quot;:1,&quot;foreColorIndex&quot;:5,&quot;pos&quot;:0.18000000715255737,&quot;transparency&quot;:1},{&quot;brightness&quot;:0.20000000298023224,&quot;colorType&quot;:1,&quot;foreColorIndex&quot;:5,&quot;pos&quot;:1,&quot;transparency&quot;:0.64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D" val="diagram20231451_2*n_h_i*1_1_2"/>
  <p:tag name="KSO_WM_UNIT_FILL_TYPE" val="3"/>
  <p:tag name="KSO_WM_DIAGRAM_USE_COLOR_VALUE" val="{&quot;color_scheme&quot;:1,&quot;color_type&quot;:1,&quot;theme_color_indexes&quot;:[]}"/>
</p:tagLst>
</file>

<file path=ppt/tags/tag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TEMPLATE_CATEGORY" val="diagram"/>
  <p:tag name="KSO_WM_TEMPLATE_INDEX" val="20231451"/>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gradient&quot;:[{&quot;brightness&quot;:0.15000000596046448,&quot;colorType&quot;:1,&quot;foreColorIndex&quot;:5,&quot;pos&quot;:0,&quot;transparency&quot;:0},{&quot;brightness&quot;:-0.15000000596046448,&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GROUP_CODE" val="n1-1"/>
  <p:tag name="KSO_WM_UNIT_ID" val="diagram20231451_2*n_h_a*1_1_1"/>
  <p:tag name="KSO_WM_UNIT_PRESET_TEXT" val="此处添加项标题"/>
  <p:tag name="KSO_WM_UNIT_FILL_TYPE" val="3"/>
  <p:tag name="KSO_WM_DIAGRAM_USE_COLOR_VALUE" val="{&quot;color_scheme&quot;:1,&quot;color_type&quot;:1,&quot;theme_color_indexes&quot;:[]}"/>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1_1"/>
  <p:tag name="KSO_WM_UNIT_ID" val="diagram20231451_2*n_h_h_i*1_2_1_1"/>
  <p:tag name="KSO_WM_UNIT_FILL_TYPE" val="3"/>
  <p:tag name="KSO_WM_DIAGRAM_USE_COLOR_VALUE" val="{&quot;color_scheme&quot;:1,&quot;color_type&quot;:1,&quot;theme_color_indexes&quot;:[]}"/>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2,&quot;pos&quot;:0.9599999785423279,&quot;rgb&quot;:&quot;#ffffff&quot;,&quot;transparency&quot;:1},{&quot;brightness&quot;:0,&quot;colorType&quot;:1,&quot;foreColorIndex&quot;:5,&quot;pos&quot;:0,&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GROUP_CODE" val="n1-1"/>
  <p:tag name="KSO_WM_UNIT_INDEX" val="1_2_1_2"/>
  <p:tag name="KSO_WM_UNIT_ID" val="diagram20231451_2*n_h_h_i*1_2_1_2"/>
  <p:tag name="KSO_WM_DIAGRAM_USE_COLOR_VALUE" val="{&quot;color_scheme&quot;:1,&quot;color_type&quot;:1,&quot;theme_color_indexes&quot;:[]}"/>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D" val="diagram20231451_2*n_h_h_f*1_2_1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UNIT_VALUE" val="156"/>
  <p:tag name="KSO_WM_DIAGRAM_USE_COLOR_VALUE" val="{&quot;color_scheme&quot;:1,&quot;color_type&quot;:1,&quot;theme_color_indexes&quot;:[]}"/>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2_1"/>
  <p:tag name="KSO_WM_UNIT_ID" val="diagram20231451_2*n_h_h_i*1_2_2_1"/>
  <p:tag name="KSO_WM_UNIT_FILL_TYPE" val="3"/>
  <p:tag name="KSO_WM_DIAGRAM_USE_COLOR_VALUE" val="{&quot;color_scheme&quot;:1,&quot;color_type&quot;:1,&quot;theme_color_indexes&quot;:[]}"/>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2,&quot;pos&quot;:0.9599999785423279,&quot;rgb&quot;:&quot;#ffffff&quot;,&quot;transparency&quot;:1},{&quot;brightness&quot;:0,&quot;colorType&quot;:1,&quot;foreColorIndex&quot;:5,&quot;pos&quot;:0,&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GROUP_CODE" val="n1-1"/>
  <p:tag name="KSO_WM_UNIT_INDEX" val="1_2_2_2"/>
  <p:tag name="KSO_WM_UNIT_ID" val="diagram20231451_2*n_h_h_i*1_2_2_2"/>
  <p:tag name="KSO_WM_DIAGRAM_USE_COLOR_VALUE" val="{&quot;color_scheme&quot;:1,&quot;color_type&quot;:1,&quot;theme_color_indexes&quot;:[]}"/>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D" val="diagram20231451_2*n_h_h_f*1_2_2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3_1"/>
  <p:tag name="KSO_WM_UNIT_ID" val="diagram20231451_2*n_h_h_i*1_2_3_1"/>
  <p:tag name="KSO_WM_UNIT_FILL_TYPE" val="3"/>
  <p:tag name="KSO_WM_DIAGRAM_USE_COLOR_VALUE" val="{&quot;color_scheme&quot;:1,&quot;color_type&quot;:1,&quot;theme_color_indexes&quot;:[]}"/>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i"/>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2,&quot;pos&quot;:0.9599999785423279,&quot;rgb&quot;:&quot;#ffffff&quot;,&quot;transparency&quot;:1},{&quot;brightness&quot;:0,&quot;colorType&quot;:1,&quot;foreColorIndex&quot;:5,&quot;pos&quot;:0,&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GROUP_CODE" val="n1-1"/>
  <p:tag name="KSO_WM_UNIT_INDEX" val="1_2_3_2"/>
  <p:tag name="KSO_WM_UNIT_ID" val="diagram20231451_2*n_h_h_i*1_2_3_2"/>
  <p:tag name="KSO_WM_DIAGRAM_USE_COLOR_VALUE" val="{&quot;color_scheme&quot;:1,&quot;color_type&quot;:1,&quot;theme_color_indexes&quot;:[]}"/>
</p:tagLst>
</file>

<file path=ppt/tags/tag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726_2*l_h_i*1_1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USESOURCEFORMAT_APPLY"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561.5749606299212,&quot;left&quot;:67.878466796875,&quot;top&quot;:44.07503937007873,&quot;width&quot;:844.5430664062502}"/>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D" val="diagram20231451_2*n_h_h_f*1_2_3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61.xml><?xml version="1.0" encoding="utf-8"?>
<p:tagLst xmlns:p="http://schemas.openxmlformats.org/presentationml/2006/main">
  <p:tag name="KSO_WM_BEAUTIFY_FLAG" val="#wm#"/>
  <p:tag name="KSO_WM_TEMPLATE_CATEGORY" val="custom"/>
  <p:tag name="KSO_WM_TEMPLATE_INDEX" val="20231587"/>
</p:tagLst>
</file>

<file path=ppt/tags/tag62.xml><?xml version="1.0" encoding="utf-8"?>
<p:tagLst xmlns:p="http://schemas.openxmlformats.org/presentationml/2006/main">
  <p:tag name="KSO_WM_BEAUTIFY_FLAG" val="#wm#"/>
  <p:tag name="KSO_WM_TEMPLATE_CATEGORY" val="custom"/>
  <p:tag name="KSO_WM_TEMPLATE_INDEX" val="20231587"/>
</p:tagLst>
</file>

<file path=ppt/tags/tag63.xml><?xml version="1.0" encoding="utf-8"?>
<p:tagLst xmlns:p="http://schemas.openxmlformats.org/presentationml/2006/main">
  <p:tag name="KSO_WM_UNIT_PIC_EFFECT" val="1"/>
</p:tagLst>
</file>

<file path=ppt/tags/tag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478_1*i*2"/>
  <p:tag name="KSO_WM_TEMPLATE_CATEGORY" val="custom"/>
  <p:tag name="KSO_WM_TEMPLATE_INDEX" val="20238478"/>
  <p:tag name="KSO_WM_UNIT_LAYERLEVEL" val="1"/>
  <p:tag name="KSO_WM_TAG_VERSION" val="1.0"/>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478_1*i*3"/>
  <p:tag name="KSO_WM_TEMPLATE_CATEGORY" val="custom"/>
  <p:tag name="KSO_WM_TEMPLATE_INDEX" val="20238478"/>
  <p:tag name="KSO_WM_UNIT_LAYERLEVEL" val="1"/>
  <p:tag name="KSO_WM_TAG_VERSION" val="1.0"/>
</p:tagLst>
</file>

<file path=ppt/tags/tag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custom20238478_1*i*4"/>
  <p:tag name="KSO_WM_TEMPLATE_CATEGORY" val="custom"/>
  <p:tag name="KSO_WM_TEMPLATE_INDEX" val="20238478"/>
  <p:tag name="KSO_WM_UNIT_LAYERLEVEL" val="1"/>
  <p:tag name="KSO_WM_TAG_VERSION" val="1.0"/>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custom20238478_1*i*5"/>
  <p:tag name="KSO_WM_TEMPLATE_CATEGORY" val="custom"/>
  <p:tag name="KSO_WM_TEMPLATE_INDEX" val="20238478"/>
  <p:tag name="KSO_WM_UNIT_LAYERLEVEL" val="1"/>
  <p:tag name="KSO_WM_TAG_VERSION" val="1.0"/>
  <p:tag name="KSO_WM_UNIT_PIC_EFFECT" val="1"/>
</p:tagLst>
</file>

<file path=ppt/tags/tag68.xml><?xml version="1.0" encoding="utf-8"?>
<p:tagLst xmlns:p="http://schemas.openxmlformats.org/presentationml/2006/main">
  <p:tag name="KSO_WM_BEAUTIFY_FLAG" val="#wm#"/>
  <p:tag name="KSO_WM_UNIT_VALUE" val="1863*2048"/>
  <p:tag name="KSO_WM_UNIT_HIGHLIGHT" val="0"/>
  <p:tag name="KSO_WM_UNIT_COMPATIBLE" val="0"/>
  <p:tag name="KSO_WM_UNIT_DIAGRAM_ISNUMVISUAL" val="0"/>
  <p:tag name="KSO_WM_UNIT_DIAGRAM_ISREFERUNIT" val="0"/>
  <p:tag name="KSO_WM_UNIT_TYPE" val="d"/>
  <p:tag name="KSO_WM_UNIT_INDEX" val="1"/>
  <p:tag name="KSO_WM_UNIT_ID" val="custom20238478_1*d*1"/>
  <p:tag name="KSO_WM_TEMPLATE_CATEGORY" val="custom"/>
  <p:tag name="KSO_WM_TEMPLATE_INDEX" val="20238478"/>
  <p:tag name="KSO_WM_UNIT_LAYERLEVEL" val="1"/>
  <p:tag name="KSO_WM_TAG_VERSION" val="1.0"/>
  <p:tag name="KSO_WM_UNIT_PIC_EFFECT" val="1"/>
</p:tagLst>
</file>

<file path=ppt/tags/tag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26_2*l_h_f*1_2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2"/>
  <p:tag name="KSO_WM_DIAGRAM_VERSION" val="3"/>
  <p:tag name="KSO_WM_DIAGRAM_COLOR_TRICK" val="1"/>
  <p:tag name="KSO_WM_DIAGRAM_COLOR_TEXT_CAN_REMOVE" val="n"/>
  <p:tag name="KSO_WM_UNIT_PRESET_TEXT" val="单击添加文本具体内容，简明扼要地阐述内容观点"/>
  <p:tag name="KSO_WM_UNIT_TEXT_FILL_FORE_SCHEMECOLOR_INDEX" val="1"/>
  <p:tag name="KSO_WM_UNIT_TEXT_FILL_TYPE" val="1"/>
  <p:tag name="KSO_WM_UNIT_TEXT_TYPE" val="1"/>
  <p:tag name="KSO_WM_UNIT_USESOURCEFORMAT_APPLY" val="1"/>
</p:tagLst>
</file>

<file path=ppt/tags/tag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4726_2*l_h_i*1_2_1"/>
  <p:tag name="KSO_WM_TEMPLATE_CATEGORY" val="diagram"/>
  <p:tag name="KSO_WM_TEMPLATE_INDEX" val="20234726"/>
  <p:tag name="KSO_WM_UNIT_LAYERLEVEL" val="1_1_1"/>
  <p:tag name="KSO_WM_TAG_VERSION" val="3.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USESOURCEFORMAT_APPLY" val="1"/>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ID" val="diagram20234726_2*l_h_i*1_2_2"/>
  <p:tag name="KSO_WM_TEMPLATE_CATEGORY" val="diagram"/>
  <p:tag name="KSO_WM_TEMPLATE_INDEX" val="20234726"/>
  <p:tag name="KSO_WM_UNIT_LAYERLEVEL" val="1_1_1"/>
  <p:tag name="KSO_WM_TAG_VERSION" val="3.0"/>
  <p:tag name="KSO_WM_DIAGRAM_VERSION" val="3"/>
  <p:tag name="KSO_WM_DIAGRAM_COLOR_TRICK" val="1"/>
  <p:tag name="KSO_WM_DIAGRAM_COLOR_TEXT_CAN_REMOVE" val="n"/>
  <p:tag name="KSO_WM_UNIT_TYPE" val="l_h_i"/>
  <p:tag name="KSO_WM_UNIT_INDEX" val="1_2_2"/>
  <p:tag name="KSO_WM_UNIT_FILL_TYPE" val="1"/>
  <p:tag name="KSO_WM_UNIT_FILL_FORE_SCHEMECOLOR_INDEX" val="5"/>
  <p:tag name="KSO_WM_UNIT_FILL_FORE_SCHEMECOLOR_INDEX_BRIGHTNESS" val="0"/>
  <p:tag name="KSO_WM_DIAGRAM_MAX_ITEMCNT" val="4"/>
  <p:tag name="KSO_WM_DIAGRAM_MIN_ITEMCNT" val="1"/>
  <p:tag name="KSO_WM_DIAGRAM_VIRTUALLY_FRAME" val="{&quot;height&quot;:425.15,&quot;left&quot;:388.15,&quot;top&quot;:99.30000000000004,&quot;width&quot;:571.9}"/>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4641</Words>
  <Application>WPS 演示</Application>
  <PresentationFormat>宽屏</PresentationFormat>
  <Paragraphs>192</Paragraphs>
  <Slides>13</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13</vt:i4>
      </vt:variant>
    </vt:vector>
  </HeadingPairs>
  <TitlesOfParts>
    <vt:vector size="31" baseType="lpstr">
      <vt:lpstr>Arial</vt:lpstr>
      <vt:lpstr>宋体</vt:lpstr>
      <vt:lpstr>Wingdings</vt:lpstr>
      <vt:lpstr>MV Boli</vt:lpstr>
      <vt:lpstr>华文楷体</vt:lpstr>
      <vt:lpstr>Wingdings</vt:lpstr>
      <vt:lpstr>思源黑体 Regular</vt:lpstr>
      <vt:lpstr>Times New Roman</vt:lpstr>
      <vt:lpstr>HGBZ_CNKI</vt:lpstr>
      <vt:lpstr>Inter</vt:lpstr>
      <vt:lpstr>微软雅黑</vt:lpstr>
      <vt:lpstr>Calibri</vt:lpstr>
      <vt:lpstr>Arial Unicode MS</vt:lpstr>
      <vt:lpstr>黑体</vt:lpstr>
      <vt:lpstr>Segoe Print</vt:lpstr>
      <vt:lpstr>HelveticaNeue</vt:lpstr>
      <vt:lpstr>华文新魏</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35</cp:revision>
  <dcterms:created xsi:type="dcterms:W3CDTF">2023-08-09T12:44:00Z</dcterms:created>
  <dcterms:modified xsi:type="dcterms:W3CDTF">2025-05-09T07:01:42Z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