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641" r:id="rId3"/>
    <p:sldId id="256" r:id="rId4"/>
    <p:sldId id="468" r:id="rId5"/>
    <p:sldId id="566" r:id="rId7"/>
    <p:sldId id="567" r:id="rId8"/>
    <p:sldId id="615" r:id="rId9"/>
    <p:sldId id="622" r:id="rId10"/>
    <p:sldId id="617" r:id="rId11"/>
    <p:sldId id="623" r:id="rId12"/>
    <p:sldId id="626" r:id="rId13"/>
    <p:sldId id="624" r:id="rId14"/>
    <p:sldId id="625" r:id="rId15"/>
    <p:sldId id="616" r:id="rId16"/>
    <p:sldId id="618" r:id="rId17"/>
    <p:sldId id="633" r:id="rId18"/>
    <p:sldId id="634" r:id="rId19"/>
    <p:sldId id="619" r:id="rId20"/>
    <p:sldId id="635" r:id="rId21"/>
    <p:sldId id="636" r:id="rId22"/>
    <p:sldId id="637" r:id="rId23"/>
    <p:sldId id="638" r:id="rId24"/>
    <p:sldId id="270" r:id="rId25"/>
  </p:sldIdLst>
  <p:sldSz cx="12192000" cy="6858000"/>
  <p:notesSz cx="6858000" cy="9144000"/>
  <p:embeddedFontLst>
    <p:embeddedFont>
      <p:font typeface="微软雅黑" panose="020B0503020204020204" charset="-122"/>
      <p:regular r:id="rId30"/>
    </p:embeddedFont>
    <p:embeddedFont>
      <p:font typeface="Calibri" panose="020F0502020204030204" charset="0"/>
      <p:regular r:id="rId31"/>
      <p:bold r:id="rId32"/>
      <p:italic r:id="rId33"/>
      <p:boldItalic r:id="rId34"/>
    </p:embeddedFont>
    <p:embeddedFont>
      <p:font typeface="华文新魏" panose="02010800040101010101" pitchFamily="2" charset="-122"/>
      <p:regular r:id="rId3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0" name="user" initials="" lastIdx="0" clrIdx="0"/>
  <p:cmAuthor id="3" name="psylife00" initials="p" lastIdx="0" clrIdx="1"/>
  <p:cmAuthor id="4" name="psylife" initials="p" lastIdx="0" clrIdx="2"/>
  <p:cmAuthor id="1" name="Administrator" initials="A" lastIdx="0" clrIdx="0"/>
  <p:cmAuthor id="7" name="雨林木风" initials="雨" lastIdx="0" clrIdx="0"/>
  <p:cmAuthor id="8" name="未知用户1" initials="未" lastIdx="0" clrIdx="0"/>
  <p:cmAuthor id="5" name="HP22" initials="H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5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font" Target="fonts/font6.fntdata"/><Relationship Id="rId34" Type="http://schemas.openxmlformats.org/officeDocument/2006/relationships/font" Target="fonts/font5.fntdata"/><Relationship Id="rId33" Type="http://schemas.openxmlformats.org/officeDocument/2006/relationships/font" Target="fonts/font4.fntdata"/><Relationship Id="rId32" Type="http://schemas.openxmlformats.org/officeDocument/2006/relationships/font" Target="fonts/font3.fntdata"/><Relationship Id="rId31" Type="http://schemas.openxmlformats.org/officeDocument/2006/relationships/font" Target="fonts/font2.fntdata"/><Relationship Id="rId30" Type="http://schemas.openxmlformats.org/officeDocument/2006/relationships/font" Target="fonts/font1.fntdata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2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tags" Target="../tags/tag20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1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2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3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5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5" Type="http://schemas.openxmlformats.org/officeDocument/2006/relationships/tags" Target="../tags/tag180.xml"/><Relationship Id="rId4" Type="http://schemas.openxmlformats.org/officeDocument/2006/relationships/tags" Target="../tags/tag179.xml"/><Relationship Id="rId3" Type="http://schemas.openxmlformats.org/officeDocument/2006/relationships/tags" Target="../tags/tag17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5" Type="http://schemas.openxmlformats.org/officeDocument/2006/relationships/tags" Target="../tags/tag184.xml"/><Relationship Id="rId4" Type="http://schemas.openxmlformats.org/officeDocument/2006/relationships/tags" Target="../tags/tag183.xml"/><Relationship Id="rId3" Type="http://schemas.openxmlformats.org/officeDocument/2006/relationships/tags" Target="../tags/tag18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5" Type="http://schemas.openxmlformats.org/officeDocument/2006/relationships/tags" Target="../tags/tag188.xml"/><Relationship Id="rId4" Type="http://schemas.openxmlformats.org/officeDocument/2006/relationships/tags" Target="../tags/tag187.xml"/><Relationship Id="rId3" Type="http://schemas.openxmlformats.org/officeDocument/2006/relationships/tags" Target="../tags/tag18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5" Type="http://schemas.openxmlformats.org/officeDocument/2006/relationships/tags" Target="../tags/tag192.xml"/><Relationship Id="rId4" Type="http://schemas.openxmlformats.org/officeDocument/2006/relationships/tags" Target="../tags/tag191.xml"/><Relationship Id="rId3" Type="http://schemas.openxmlformats.org/officeDocument/2006/relationships/tags" Target="../tags/tag19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5" Type="http://schemas.openxmlformats.org/officeDocument/2006/relationships/tags" Target="../tags/tag196.xml"/><Relationship Id="rId4" Type="http://schemas.openxmlformats.org/officeDocument/2006/relationships/tags" Target="../tags/tag195.xml"/><Relationship Id="rId3" Type="http://schemas.openxmlformats.org/officeDocument/2006/relationships/tags" Target="../tags/tag19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3" Type="http://schemas.openxmlformats.org/officeDocument/2006/relationships/tags" Target="../tags/tag199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5" Type="http://schemas.openxmlformats.org/officeDocument/2006/relationships/tags" Target="../tags/tag148.xml"/><Relationship Id="rId4" Type="http://schemas.openxmlformats.org/officeDocument/2006/relationships/tags" Target="../tags/tag147.xml"/><Relationship Id="rId3" Type="http://schemas.openxmlformats.org/officeDocument/2006/relationships/tags" Target="../tags/tag14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5" Type="http://schemas.openxmlformats.org/officeDocument/2006/relationships/tags" Target="../tags/tag156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3" Type="http://schemas.openxmlformats.org/officeDocument/2006/relationships/tags" Target="../tags/tag162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5" Type="http://schemas.openxmlformats.org/officeDocument/2006/relationships/tags" Target="../tags/tag168.xml"/><Relationship Id="rId4" Type="http://schemas.openxmlformats.org/officeDocument/2006/relationships/tags" Target="../tags/tag167.xml"/><Relationship Id="rId3" Type="http://schemas.openxmlformats.org/officeDocument/2006/relationships/tags" Target="../tags/tag16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3" Type="http://schemas.openxmlformats.org/officeDocument/2006/relationships/tags" Target="../tags/tag170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5" Type="http://schemas.openxmlformats.org/officeDocument/2006/relationships/tags" Target="../tags/tag176.xml"/><Relationship Id="rId4" Type="http://schemas.openxmlformats.org/officeDocument/2006/relationships/tags" Target="../tags/tag175.xml"/><Relationship Id="rId3" Type="http://schemas.openxmlformats.org/officeDocument/2006/relationships/tags" Target="../tags/tag174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3"/>
            </p:custDataLst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0A08E786-4216-45F2-862D-D7FBD8328B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5" Type="http://schemas.openxmlformats.org/officeDocument/2006/relationships/tags" Target="../tags/tag64.xml"/><Relationship Id="rId64" Type="http://schemas.openxmlformats.org/officeDocument/2006/relationships/tags" Target="../tags/tag63.xml"/><Relationship Id="rId63" Type="http://schemas.openxmlformats.org/officeDocument/2006/relationships/tags" Target="../tags/tag62.xml"/><Relationship Id="rId62" Type="http://schemas.openxmlformats.org/officeDocument/2006/relationships/tags" Target="../tags/tag61.xml"/><Relationship Id="rId61" Type="http://schemas.openxmlformats.org/officeDocument/2006/relationships/tags" Target="../tags/tag60.xml"/><Relationship Id="rId60" Type="http://schemas.openxmlformats.org/officeDocument/2006/relationships/tags" Target="../tags/tag59.xml"/><Relationship Id="rId6" Type="http://schemas.openxmlformats.org/officeDocument/2006/relationships/tags" Target="../tags/tag5.xml"/><Relationship Id="rId59" Type="http://schemas.openxmlformats.org/officeDocument/2006/relationships/tags" Target="../tags/tag58.xml"/><Relationship Id="rId58" Type="http://schemas.openxmlformats.org/officeDocument/2006/relationships/tags" Target="../tags/tag57.xml"/><Relationship Id="rId57" Type="http://schemas.openxmlformats.org/officeDocument/2006/relationships/tags" Target="../tags/tag56.xml"/><Relationship Id="rId56" Type="http://schemas.openxmlformats.org/officeDocument/2006/relationships/tags" Target="../tags/tag55.xml"/><Relationship Id="rId55" Type="http://schemas.openxmlformats.org/officeDocument/2006/relationships/tags" Target="../tags/tag54.xml"/><Relationship Id="rId54" Type="http://schemas.openxmlformats.org/officeDocument/2006/relationships/tags" Target="../tags/tag53.xml"/><Relationship Id="rId53" Type="http://schemas.openxmlformats.org/officeDocument/2006/relationships/tags" Target="../tags/tag52.xml"/><Relationship Id="rId52" Type="http://schemas.openxmlformats.org/officeDocument/2006/relationships/tags" Target="../tags/tag51.xml"/><Relationship Id="rId51" Type="http://schemas.openxmlformats.org/officeDocument/2006/relationships/tags" Target="../tags/tag50.xml"/><Relationship Id="rId50" Type="http://schemas.openxmlformats.org/officeDocument/2006/relationships/tags" Target="../tags/tag49.xml"/><Relationship Id="rId5" Type="http://schemas.openxmlformats.org/officeDocument/2006/relationships/tags" Target="../tags/tag4.xml"/><Relationship Id="rId49" Type="http://schemas.openxmlformats.org/officeDocument/2006/relationships/tags" Target="../tags/tag48.xml"/><Relationship Id="rId48" Type="http://schemas.openxmlformats.org/officeDocument/2006/relationships/tags" Target="../tags/tag47.xml"/><Relationship Id="rId47" Type="http://schemas.openxmlformats.org/officeDocument/2006/relationships/tags" Target="../tags/tag46.xml"/><Relationship Id="rId46" Type="http://schemas.openxmlformats.org/officeDocument/2006/relationships/tags" Target="../tags/tag45.xml"/><Relationship Id="rId45" Type="http://schemas.openxmlformats.org/officeDocument/2006/relationships/tags" Target="../tags/tag44.xml"/><Relationship Id="rId44" Type="http://schemas.openxmlformats.org/officeDocument/2006/relationships/tags" Target="../tags/tag43.xml"/><Relationship Id="rId43" Type="http://schemas.openxmlformats.org/officeDocument/2006/relationships/tags" Target="../tags/tag42.xml"/><Relationship Id="rId42" Type="http://schemas.openxmlformats.org/officeDocument/2006/relationships/tags" Target="../tags/tag41.xml"/><Relationship Id="rId41" Type="http://schemas.openxmlformats.org/officeDocument/2006/relationships/tags" Target="../tags/tag40.xml"/><Relationship Id="rId40" Type="http://schemas.openxmlformats.org/officeDocument/2006/relationships/tags" Target="../tags/tag39.xml"/><Relationship Id="rId4" Type="http://schemas.openxmlformats.org/officeDocument/2006/relationships/tags" Target="../tags/tag3.xml"/><Relationship Id="rId39" Type="http://schemas.openxmlformats.org/officeDocument/2006/relationships/tags" Target="../tags/tag38.xml"/><Relationship Id="rId38" Type="http://schemas.openxmlformats.org/officeDocument/2006/relationships/tags" Target="../tags/tag37.xml"/><Relationship Id="rId37" Type="http://schemas.openxmlformats.org/officeDocument/2006/relationships/tags" Target="../tags/tag36.xml"/><Relationship Id="rId36" Type="http://schemas.openxmlformats.org/officeDocument/2006/relationships/tags" Target="../tags/tag35.xml"/><Relationship Id="rId35" Type="http://schemas.openxmlformats.org/officeDocument/2006/relationships/tags" Target="../tags/tag34.xml"/><Relationship Id="rId34" Type="http://schemas.openxmlformats.org/officeDocument/2006/relationships/tags" Target="../tags/tag33.xml"/><Relationship Id="rId33" Type="http://schemas.openxmlformats.org/officeDocument/2006/relationships/tags" Target="../tags/tag32.xml"/><Relationship Id="rId32" Type="http://schemas.openxmlformats.org/officeDocument/2006/relationships/tags" Target="../tags/tag31.xml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tags" Target="../tags/tag2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5" Type="http://schemas.openxmlformats.org/officeDocument/2006/relationships/tags" Target="../tags/tag128.xml"/><Relationship Id="rId64" Type="http://schemas.openxmlformats.org/officeDocument/2006/relationships/tags" Target="../tags/tag127.xml"/><Relationship Id="rId63" Type="http://schemas.openxmlformats.org/officeDocument/2006/relationships/tags" Target="../tags/tag126.xml"/><Relationship Id="rId62" Type="http://schemas.openxmlformats.org/officeDocument/2006/relationships/tags" Target="../tags/tag125.xml"/><Relationship Id="rId61" Type="http://schemas.openxmlformats.org/officeDocument/2006/relationships/tags" Target="../tags/tag124.xml"/><Relationship Id="rId60" Type="http://schemas.openxmlformats.org/officeDocument/2006/relationships/tags" Target="../tags/tag123.xml"/><Relationship Id="rId6" Type="http://schemas.openxmlformats.org/officeDocument/2006/relationships/tags" Target="../tags/tag69.xml"/><Relationship Id="rId59" Type="http://schemas.openxmlformats.org/officeDocument/2006/relationships/tags" Target="../tags/tag122.xml"/><Relationship Id="rId58" Type="http://schemas.openxmlformats.org/officeDocument/2006/relationships/tags" Target="../tags/tag121.xml"/><Relationship Id="rId57" Type="http://schemas.openxmlformats.org/officeDocument/2006/relationships/tags" Target="../tags/tag120.xml"/><Relationship Id="rId56" Type="http://schemas.openxmlformats.org/officeDocument/2006/relationships/tags" Target="../tags/tag119.xml"/><Relationship Id="rId55" Type="http://schemas.openxmlformats.org/officeDocument/2006/relationships/tags" Target="../tags/tag118.xml"/><Relationship Id="rId54" Type="http://schemas.openxmlformats.org/officeDocument/2006/relationships/tags" Target="../tags/tag117.xml"/><Relationship Id="rId53" Type="http://schemas.openxmlformats.org/officeDocument/2006/relationships/tags" Target="../tags/tag116.xml"/><Relationship Id="rId52" Type="http://schemas.openxmlformats.org/officeDocument/2006/relationships/tags" Target="../tags/tag115.xml"/><Relationship Id="rId51" Type="http://schemas.openxmlformats.org/officeDocument/2006/relationships/tags" Target="../tags/tag114.xml"/><Relationship Id="rId50" Type="http://schemas.openxmlformats.org/officeDocument/2006/relationships/tags" Target="../tags/tag113.xml"/><Relationship Id="rId5" Type="http://schemas.openxmlformats.org/officeDocument/2006/relationships/tags" Target="../tags/tag68.xml"/><Relationship Id="rId49" Type="http://schemas.openxmlformats.org/officeDocument/2006/relationships/tags" Target="../tags/tag112.xml"/><Relationship Id="rId48" Type="http://schemas.openxmlformats.org/officeDocument/2006/relationships/tags" Target="../tags/tag111.xml"/><Relationship Id="rId47" Type="http://schemas.openxmlformats.org/officeDocument/2006/relationships/tags" Target="../tags/tag110.xml"/><Relationship Id="rId46" Type="http://schemas.openxmlformats.org/officeDocument/2006/relationships/tags" Target="../tags/tag109.xml"/><Relationship Id="rId45" Type="http://schemas.openxmlformats.org/officeDocument/2006/relationships/tags" Target="../tags/tag108.xml"/><Relationship Id="rId44" Type="http://schemas.openxmlformats.org/officeDocument/2006/relationships/tags" Target="../tags/tag107.xml"/><Relationship Id="rId43" Type="http://schemas.openxmlformats.org/officeDocument/2006/relationships/tags" Target="../tags/tag106.xml"/><Relationship Id="rId42" Type="http://schemas.openxmlformats.org/officeDocument/2006/relationships/tags" Target="../tags/tag105.xml"/><Relationship Id="rId41" Type="http://schemas.openxmlformats.org/officeDocument/2006/relationships/tags" Target="../tags/tag104.xml"/><Relationship Id="rId40" Type="http://schemas.openxmlformats.org/officeDocument/2006/relationships/tags" Target="../tags/tag103.xml"/><Relationship Id="rId4" Type="http://schemas.openxmlformats.org/officeDocument/2006/relationships/tags" Target="../tags/tag67.xml"/><Relationship Id="rId39" Type="http://schemas.openxmlformats.org/officeDocument/2006/relationships/tags" Target="../tags/tag102.xml"/><Relationship Id="rId38" Type="http://schemas.openxmlformats.org/officeDocument/2006/relationships/tags" Target="../tags/tag101.xml"/><Relationship Id="rId37" Type="http://schemas.openxmlformats.org/officeDocument/2006/relationships/tags" Target="../tags/tag100.xml"/><Relationship Id="rId36" Type="http://schemas.openxmlformats.org/officeDocument/2006/relationships/tags" Target="../tags/tag99.xml"/><Relationship Id="rId35" Type="http://schemas.openxmlformats.org/officeDocument/2006/relationships/tags" Target="../tags/tag98.xml"/><Relationship Id="rId34" Type="http://schemas.openxmlformats.org/officeDocument/2006/relationships/tags" Target="../tags/tag97.xml"/><Relationship Id="rId33" Type="http://schemas.openxmlformats.org/officeDocument/2006/relationships/tags" Target="../tags/tag96.xml"/><Relationship Id="rId32" Type="http://schemas.openxmlformats.org/officeDocument/2006/relationships/tags" Target="../tags/tag95.xml"/><Relationship Id="rId31" Type="http://schemas.openxmlformats.org/officeDocument/2006/relationships/tags" Target="../tags/tag94.xml"/><Relationship Id="rId30" Type="http://schemas.openxmlformats.org/officeDocument/2006/relationships/tags" Target="../tags/tag93.xml"/><Relationship Id="rId3" Type="http://schemas.openxmlformats.org/officeDocument/2006/relationships/tags" Target="../tags/tag66.xml"/><Relationship Id="rId29" Type="http://schemas.openxmlformats.org/officeDocument/2006/relationships/tags" Target="../tags/tag92.xml"/><Relationship Id="rId28" Type="http://schemas.openxmlformats.org/officeDocument/2006/relationships/tags" Target="../tags/tag91.xml"/><Relationship Id="rId27" Type="http://schemas.openxmlformats.org/officeDocument/2006/relationships/tags" Target="../tags/tag90.xml"/><Relationship Id="rId26" Type="http://schemas.openxmlformats.org/officeDocument/2006/relationships/tags" Target="../tags/tag89.xml"/><Relationship Id="rId25" Type="http://schemas.openxmlformats.org/officeDocument/2006/relationships/tags" Target="../tags/tag88.xml"/><Relationship Id="rId24" Type="http://schemas.openxmlformats.org/officeDocument/2006/relationships/tags" Target="../tags/tag87.xml"/><Relationship Id="rId23" Type="http://schemas.openxmlformats.org/officeDocument/2006/relationships/tags" Target="../tags/tag86.xml"/><Relationship Id="rId22" Type="http://schemas.openxmlformats.org/officeDocument/2006/relationships/tags" Target="../tags/tag85.xml"/><Relationship Id="rId21" Type="http://schemas.openxmlformats.org/officeDocument/2006/relationships/tags" Target="../tags/tag84.xml"/><Relationship Id="rId20" Type="http://schemas.openxmlformats.org/officeDocument/2006/relationships/tags" Target="../tags/tag83.xml"/><Relationship Id="rId2" Type="http://schemas.openxmlformats.org/officeDocument/2006/relationships/tags" Target="../tags/tag65.xml"/><Relationship Id="rId19" Type="http://schemas.openxmlformats.org/officeDocument/2006/relationships/tags" Target="../tags/tag82.xml"/><Relationship Id="rId18" Type="http://schemas.openxmlformats.org/officeDocument/2006/relationships/tags" Target="../tags/tag81.xml"/><Relationship Id="rId17" Type="http://schemas.openxmlformats.org/officeDocument/2006/relationships/tags" Target="../tags/tag80.xml"/><Relationship Id="rId16" Type="http://schemas.openxmlformats.org/officeDocument/2006/relationships/tags" Target="../tags/tag79.xml"/><Relationship Id="rId15" Type="http://schemas.openxmlformats.org/officeDocument/2006/relationships/tags" Target="../tags/tag78.xml"/><Relationship Id="rId14" Type="http://schemas.openxmlformats.org/officeDocument/2006/relationships/tags" Target="../tags/tag77.xml"/><Relationship Id="rId13" Type="http://schemas.openxmlformats.org/officeDocument/2006/relationships/tags" Target="../tags/tag76.xml"/><Relationship Id="rId12" Type="http://schemas.openxmlformats.org/officeDocument/2006/relationships/tags" Target="../tags/tag75.xml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image" Target="../media/image1.png"/><Relationship Id="rId2" Type="http://schemas.openxmlformats.org/officeDocument/2006/relationships/tags" Target="../tags/tag129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136.xml"/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 userDrawn="1">
            <p:custDataLst>
              <p:tags r:id="rId2"/>
            </p:custDataLst>
          </p:nvPr>
        </p:nvGrpSpPr>
        <p:grpSpPr>
          <a:xfrm>
            <a:off x="-3175" y="-34"/>
            <a:ext cx="12192000" cy="6914291"/>
            <a:chOff x="-8001" y="-2921"/>
            <a:chExt cx="10713974" cy="7614412"/>
          </a:xfrm>
        </p:grpSpPr>
        <p:grpSp>
          <p:nvGrpSpPr>
            <p:cNvPr id="25" name="组合 24"/>
            <p:cNvGrpSpPr/>
            <p:nvPr>
              <p:custDataLst>
                <p:tags r:id="rId3"/>
              </p:custDataLst>
            </p:nvPr>
          </p:nvGrpSpPr>
          <p:grpSpPr>
            <a:xfrm>
              <a:off x="-8001" y="258191"/>
              <a:ext cx="10713974" cy="7125970"/>
              <a:chOff x="-8001" y="258191"/>
              <a:chExt cx="10713974" cy="7125970"/>
            </a:xfrm>
          </p:grpSpPr>
          <p:cxnSp>
            <p:nvCxnSpPr>
              <p:cNvPr id="26" name="直接连接符 25"/>
              <p:cNvCxnSpPr/>
              <p:nvPr>
                <p:custDataLst>
                  <p:tags r:id="rId4"/>
                </p:custDataLst>
              </p:nvPr>
            </p:nvCxnSpPr>
            <p:spPr>
              <a:xfrm flipV="1">
                <a:off x="0" y="258191"/>
                <a:ext cx="10692003" cy="850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27" name="直接连接符 26"/>
              <p:cNvCxnSpPr/>
              <p:nvPr>
                <p:custDataLst>
                  <p:tags r:id="rId5"/>
                </p:custDataLst>
              </p:nvPr>
            </p:nvCxnSpPr>
            <p:spPr>
              <a:xfrm flipV="1">
                <a:off x="254" y="557022"/>
                <a:ext cx="10692003" cy="8382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29" name="直接连接符 28"/>
              <p:cNvCxnSpPr/>
              <p:nvPr>
                <p:custDataLst>
                  <p:tags r:id="rId6"/>
                </p:custDataLst>
              </p:nvPr>
            </p:nvCxnSpPr>
            <p:spPr>
              <a:xfrm flipV="1">
                <a:off x="10414" y="775335"/>
                <a:ext cx="10692003" cy="8382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30" name="直接连接符 29"/>
              <p:cNvCxnSpPr/>
              <p:nvPr>
                <p:custDataLst>
                  <p:tags r:id="rId7"/>
                </p:custDataLst>
              </p:nvPr>
            </p:nvCxnSpPr>
            <p:spPr>
              <a:xfrm flipV="1">
                <a:off x="10668" y="1074039"/>
                <a:ext cx="10692003" cy="850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31" name="直接连接符 30"/>
              <p:cNvCxnSpPr/>
              <p:nvPr>
                <p:custDataLst>
                  <p:tags r:id="rId8"/>
                </p:custDataLst>
              </p:nvPr>
            </p:nvCxnSpPr>
            <p:spPr>
              <a:xfrm flipV="1">
                <a:off x="3429" y="1372743"/>
                <a:ext cx="10692003" cy="850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34" name="直接连接符 33"/>
              <p:cNvCxnSpPr/>
              <p:nvPr>
                <p:custDataLst>
                  <p:tags r:id="rId9"/>
                </p:custDataLst>
              </p:nvPr>
            </p:nvCxnSpPr>
            <p:spPr>
              <a:xfrm flipV="1">
                <a:off x="3683" y="1671574"/>
                <a:ext cx="10691876" cy="8382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37" name="直接连接符 36"/>
              <p:cNvCxnSpPr/>
              <p:nvPr>
                <p:custDataLst>
                  <p:tags r:id="rId10"/>
                </p:custDataLst>
              </p:nvPr>
            </p:nvCxnSpPr>
            <p:spPr>
              <a:xfrm flipV="1">
                <a:off x="13843" y="1889887"/>
                <a:ext cx="10692003" cy="8382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38" name="直接连接符 37"/>
              <p:cNvCxnSpPr/>
              <p:nvPr>
                <p:custDataLst>
                  <p:tags r:id="rId11"/>
                </p:custDataLst>
              </p:nvPr>
            </p:nvCxnSpPr>
            <p:spPr>
              <a:xfrm flipV="1">
                <a:off x="13970" y="2188591"/>
                <a:ext cx="10692003" cy="850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39" name="直接连接符 38"/>
              <p:cNvCxnSpPr/>
              <p:nvPr>
                <p:custDataLst>
                  <p:tags r:id="rId12"/>
                </p:custDataLst>
              </p:nvPr>
            </p:nvCxnSpPr>
            <p:spPr>
              <a:xfrm flipV="1">
                <a:off x="-2032" y="2451735"/>
                <a:ext cx="10692003" cy="8382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41" name="直接连接符 40"/>
              <p:cNvCxnSpPr/>
              <p:nvPr>
                <p:custDataLst>
                  <p:tags r:id="rId13"/>
                </p:custDataLst>
              </p:nvPr>
            </p:nvCxnSpPr>
            <p:spPr>
              <a:xfrm flipV="1">
                <a:off x="-1778" y="2750439"/>
                <a:ext cx="10692003" cy="850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42" name="直接连接符 41"/>
              <p:cNvCxnSpPr/>
              <p:nvPr>
                <p:custDataLst>
                  <p:tags r:id="rId14"/>
                </p:custDataLst>
              </p:nvPr>
            </p:nvCxnSpPr>
            <p:spPr>
              <a:xfrm flipV="1">
                <a:off x="8382" y="2968752"/>
                <a:ext cx="10692003" cy="850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43" name="直接连接符 42"/>
              <p:cNvCxnSpPr/>
              <p:nvPr>
                <p:custDataLst>
                  <p:tags r:id="rId15"/>
                </p:custDataLst>
              </p:nvPr>
            </p:nvCxnSpPr>
            <p:spPr>
              <a:xfrm flipV="1">
                <a:off x="8636" y="3267456"/>
                <a:ext cx="10692003" cy="850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44" name="直接连接符 43"/>
              <p:cNvCxnSpPr/>
              <p:nvPr>
                <p:custDataLst>
                  <p:tags r:id="rId16"/>
                </p:custDataLst>
              </p:nvPr>
            </p:nvCxnSpPr>
            <p:spPr>
              <a:xfrm flipV="1">
                <a:off x="1397" y="3566287"/>
                <a:ext cx="10692003" cy="8382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45" name="直接连接符 44"/>
              <p:cNvCxnSpPr/>
              <p:nvPr>
                <p:custDataLst>
                  <p:tags r:id="rId17"/>
                </p:custDataLst>
              </p:nvPr>
            </p:nvCxnSpPr>
            <p:spPr>
              <a:xfrm flipV="1">
                <a:off x="1524" y="3864991"/>
                <a:ext cx="10692003" cy="850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86" name="直接连接符 85"/>
              <p:cNvCxnSpPr/>
              <p:nvPr>
                <p:custDataLst>
                  <p:tags r:id="rId18"/>
                </p:custDataLst>
              </p:nvPr>
            </p:nvCxnSpPr>
            <p:spPr>
              <a:xfrm flipV="1">
                <a:off x="11811" y="4083304"/>
                <a:ext cx="10692003" cy="850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87" name="直接连接符 86"/>
              <p:cNvCxnSpPr/>
              <p:nvPr>
                <p:custDataLst>
                  <p:tags r:id="rId19"/>
                </p:custDataLst>
              </p:nvPr>
            </p:nvCxnSpPr>
            <p:spPr>
              <a:xfrm flipV="1">
                <a:off x="11938" y="4382008"/>
                <a:ext cx="10692003" cy="850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88" name="直接连接符 87"/>
              <p:cNvCxnSpPr/>
              <p:nvPr>
                <p:custDataLst>
                  <p:tags r:id="rId20"/>
                </p:custDataLst>
              </p:nvPr>
            </p:nvCxnSpPr>
            <p:spPr>
              <a:xfrm flipV="1">
                <a:off x="-2413" y="4665091"/>
                <a:ext cx="10692003" cy="850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89" name="直接连接符 88"/>
              <p:cNvCxnSpPr/>
              <p:nvPr>
                <p:custDataLst>
                  <p:tags r:id="rId21"/>
                </p:custDataLst>
              </p:nvPr>
            </p:nvCxnSpPr>
            <p:spPr>
              <a:xfrm flipV="1">
                <a:off x="7747" y="4883404"/>
                <a:ext cx="10692003" cy="850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90" name="直接连接符 89"/>
              <p:cNvCxnSpPr/>
              <p:nvPr>
                <p:custDataLst>
                  <p:tags r:id="rId22"/>
                </p:custDataLst>
              </p:nvPr>
            </p:nvCxnSpPr>
            <p:spPr>
              <a:xfrm flipV="1">
                <a:off x="8001" y="5182108"/>
                <a:ext cx="10692003" cy="850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91" name="直接连接符 90"/>
              <p:cNvCxnSpPr/>
              <p:nvPr>
                <p:custDataLst>
                  <p:tags r:id="rId23"/>
                </p:custDataLst>
              </p:nvPr>
            </p:nvCxnSpPr>
            <p:spPr>
              <a:xfrm flipV="1">
                <a:off x="-8001" y="5445252"/>
                <a:ext cx="10692003" cy="850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92" name="直接连接符 91"/>
              <p:cNvCxnSpPr/>
              <p:nvPr>
                <p:custDataLst>
                  <p:tags r:id="rId24"/>
                </p:custDataLst>
              </p:nvPr>
            </p:nvCxnSpPr>
            <p:spPr>
              <a:xfrm flipV="1">
                <a:off x="-7747" y="5744083"/>
                <a:ext cx="10692003" cy="8382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93" name="直接连接符 92"/>
              <p:cNvCxnSpPr/>
              <p:nvPr>
                <p:custDataLst>
                  <p:tags r:id="rId25"/>
                </p:custDataLst>
              </p:nvPr>
            </p:nvCxnSpPr>
            <p:spPr>
              <a:xfrm flipV="1">
                <a:off x="2413" y="5962269"/>
                <a:ext cx="10692003" cy="850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94" name="直接连接符 93"/>
              <p:cNvCxnSpPr/>
              <p:nvPr>
                <p:custDataLst>
                  <p:tags r:id="rId26"/>
                </p:custDataLst>
              </p:nvPr>
            </p:nvCxnSpPr>
            <p:spPr>
              <a:xfrm flipV="1">
                <a:off x="2667" y="6261100"/>
                <a:ext cx="10692003" cy="8382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95" name="直接连接符 94"/>
              <p:cNvCxnSpPr/>
              <p:nvPr>
                <p:custDataLst>
                  <p:tags r:id="rId27"/>
                </p:custDataLst>
              </p:nvPr>
            </p:nvCxnSpPr>
            <p:spPr>
              <a:xfrm flipV="1">
                <a:off x="-4699" y="6559804"/>
                <a:ext cx="10692003" cy="850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96" name="直接连接符 95"/>
              <p:cNvCxnSpPr/>
              <p:nvPr>
                <p:custDataLst>
                  <p:tags r:id="rId28"/>
                </p:custDataLst>
              </p:nvPr>
            </p:nvCxnSpPr>
            <p:spPr>
              <a:xfrm flipV="1">
                <a:off x="-4445" y="6858635"/>
                <a:ext cx="10692003" cy="8382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97" name="直接连接符 96"/>
              <p:cNvCxnSpPr/>
              <p:nvPr>
                <p:custDataLst>
                  <p:tags r:id="rId29"/>
                </p:custDataLst>
              </p:nvPr>
            </p:nvCxnSpPr>
            <p:spPr>
              <a:xfrm flipV="1">
                <a:off x="5715" y="7076821"/>
                <a:ext cx="10692003" cy="850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98" name="直接连接符 97"/>
              <p:cNvCxnSpPr/>
              <p:nvPr>
                <p:custDataLst>
                  <p:tags r:id="rId30"/>
                </p:custDataLst>
              </p:nvPr>
            </p:nvCxnSpPr>
            <p:spPr>
              <a:xfrm flipV="1">
                <a:off x="5969" y="7375652"/>
                <a:ext cx="10692003" cy="850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</p:grpSp>
        <p:grpSp>
          <p:nvGrpSpPr>
            <p:cNvPr id="99" name="组合 98"/>
            <p:cNvGrpSpPr/>
            <p:nvPr>
              <p:custDataLst>
                <p:tags r:id="rId31"/>
              </p:custDataLst>
            </p:nvPr>
          </p:nvGrpSpPr>
          <p:grpSpPr>
            <a:xfrm>
              <a:off x="319405" y="-2921"/>
              <a:ext cx="10150221" cy="7614412"/>
              <a:chOff x="319405" y="-2921"/>
              <a:chExt cx="10150221" cy="7614412"/>
            </a:xfrm>
          </p:grpSpPr>
          <p:cxnSp>
            <p:nvCxnSpPr>
              <p:cNvPr id="100" name="直接连接符 99"/>
              <p:cNvCxnSpPr/>
              <p:nvPr>
                <p:custDataLst>
                  <p:tags r:id="rId32"/>
                </p:custDataLst>
              </p:nvPr>
            </p:nvCxnSpPr>
            <p:spPr>
              <a:xfrm>
                <a:off x="319405" y="0"/>
                <a:ext cx="9652" cy="7560056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01" name="直接连接符 100"/>
              <p:cNvCxnSpPr/>
              <p:nvPr>
                <p:custDataLst>
                  <p:tags r:id="rId33"/>
                </p:custDataLst>
              </p:nvPr>
            </p:nvCxnSpPr>
            <p:spPr>
              <a:xfrm>
                <a:off x="637159" y="0"/>
                <a:ext cx="9652" cy="7560056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02" name="直接连接符 101"/>
              <p:cNvCxnSpPr/>
              <p:nvPr>
                <p:custDataLst>
                  <p:tags r:id="rId34"/>
                </p:custDataLst>
              </p:nvPr>
            </p:nvCxnSpPr>
            <p:spPr>
              <a:xfrm>
                <a:off x="948436" y="-1016"/>
                <a:ext cx="9779" cy="7560056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03" name="直接连接符 102"/>
              <p:cNvCxnSpPr/>
              <p:nvPr>
                <p:custDataLst>
                  <p:tags r:id="rId35"/>
                </p:custDataLst>
              </p:nvPr>
            </p:nvCxnSpPr>
            <p:spPr>
              <a:xfrm>
                <a:off x="1266190" y="-1016"/>
                <a:ext cx="9779" cy="7560056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04" name="直接连接符 103"/>
              <p:cNvCxnSpPr/>
              <p:nvPr>
                <p:custDataLst>
                  <p:tags r:id="rId36"/>
                </p:custDataLst>
              </p:nvPr>
            </p:nvCxnSpPr>
            <p:spPr>
              <a:xfrm>
                <a:off x="1610360" y="-1905"/>
                <a:ext cx="9652" cy="755992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05" name="直接连接符 104"/>
              <p:cNvCxnSpPr/>
              <p:nvPr>
                <p:custDataLst>
                  <p:tags r:id="rId37"/>
                </p:custDataLst>
              </p:nvPr>
            </p:nvCxnSpPr>
            <p:spPr>
              <a:xfrm>
                <a:off x="1927987" y="-1905"/>
                <a:ext cx="9779" cy="755992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06" name="直接连接符 105"/>
              <p:cNvCxnSpPr/>
              <p:nvPr>
                <p:custDataLst>
                  <p:tags r:id="rId38"/>
                </p:custDataLst>
              </p:nvPr>
            </p:nvCxnSpPr>
            <p:spPr>
              <a:xfrm>
                <a:off x="2239391" y="-2921"/>
                <a:ext cx="9779" cy="755992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07" name="直接连接符 106"/>
              <p:cNvCxnSpPr/>
              <p:nvPr>
                <p:custDataLst>
                  <p:tags r:id="rId39"/>
                </p:custDataLst>
              </p:nvPr>
            </p:nvCxnSpPr>
            <p:spPr>
              <a:xfrm>
                <a:off x="2557145" y="-2921"/>
                <a:ext cx="9779" cy="755992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08" name="直接连接符 107"/>
              <p:cNvCxnSpPr/>
              <p:nvPr>
                <p:custDataLst>
                  <p:tags r:id="rId40"/>
                </p:custDataLst>
              </p:nvPr>
            </p:nvCxnSpPr>
            <p:spPr>
              <a:xfrm>
                <a:off x="2856484" y="1524"/>
                <a:ext cx="9779" cy="755992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09" name="直接连接符 108"/>
              <p:cNvCxnSpPr/>
              <p:nvPr>
                <p:custDataLst>
                  <p:tags r:id="rId41"/>
                </p:custDataLst>
              </p:nvPr>
            </p:nvCxnSpPr>
            <p:spPr>
              <a:xfrm>
                <a:off x="3174238" y="1524"/>
                <a:ext cx="9779" cy="755992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10" name="直接连接符 109"/>
              <p:cNvCxnSpPr/>
              <p:nvPr>
                <p:custDataLst>
                  <p:tags r:id="rId42"/>
                </p:custDataLst>
              </p:nvPr>
            </p:nvCxnSpPr>
            <p:spPr>
              <a:xfrm>
                <a:off x="3485642" y="508"/>
                <a:ext cx="9652" cy="755992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11" name="直接连接符 110"/>
              <p:cNvCxnSpPr/>
              <p:nvPr>
                <p:custDataLst>
                  <p:tags r:id="rId43"/>
                </p:custDataLst>
              </p:nvPr>
            </p:nvCxnSpPr>
            <p:spPr>
              <a:xfrm>
                <a:off x="3803396" y="508"/>
                <a:ext cx="9652" cy="755992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12" name="直接连接符 111"/>
              <p:cNvCxnSpPr/>
              <p:nvPr>
                <p:custDataLst>
                  <p:tags r:id="rId44"/>
                </p:custDataLst>
              </p:nvPr>
            </p:nvCxnSpPr>
            <p:spPr>
              <a:xfrm>
                <a:off x="4147439" y="-508"/>
                <a:ext cx="9779" cy="7560056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13" name="直接连接符 112"/>
              <p:cNvCxnSpPr/>
              <p:nvPr>
                <p:custDataLst>
                  <p:tags r:id="rId45"/>
                </p:custDataLst>
              </p:nvPr>
            </p:nvCxnSpPr>
            <p:spPr>
              <a:xfrm>
                <a:off x="4465193" y="-508"/>
                <a:ext cx="9652" cy="7560056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14" name="直接连接符 113"/>
              <p:cNvCxnSpPr/>
              <p:nvPr>
                <p:custDataLst>
                  <p:tags r:id="rId46"/>
                </p:custDataLst>
              </p:nvPr>
            </p:nvCxnSpPr>
            <p:spPr>
              <a:xfrm>
                <a:off x="4776470" y="-1524"/>
                <a:ext cx="9779" cy="7560056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15" name="直接连接符 114"/>
              <p:cNvCxnSpPr/>
              <p:nvPr>
                <p:custDataLst>
                  <p:tags r:id="rId47"/>
                </p:custDataLst>
              </p:nvPr>
            </p:nvCxnSpPr>
            <p:spPr>
              <a:xfrm>
                <a:off x="5094224" y="-1524"/>
                <a:ext cx="9779" cy="7560056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16" name="直接连接符 115"/>
              <p:cNvCxnSpPr/>
              <p:nvPr>
                <p:custDataLst>
                  <p:tags r:id="rId48"/>
                </p:custDataLst>
              </p:nvPr>
            </p:nvCxnSpPr>
            <p:spPr>
              <a:xfrm>
                <a:off x="5387340" y="2286"/>
                <a:ext cx="9652" cy="755992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17" name="直接连接符 116"/>
              <p:cNvCxnSpPr/>
              <p:nvPr>
                <p:custDataLst>
                  <p:tags r:id="rId49"/>
                </p:custDataLst>
              </p:nvPr>
            </p:nvCxnSpPr>
            <p:spPr>
              <a:xfrm>
                <a:off x="5705094" y="2286"/>
                <a:ext cx="9652" cy="755992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18" name="直接连接符 117"/>
              <p:cNvCxnSpPr/>
              <p:nvPr>
                <p:custDataLst>
                  <p:tags r:id="rId50"/>
                </p:custDataLst>
              </p:nvPr>
            </p:nvCxnSpPr>
            <p:spPr>
              <a:xfrm>
                <a:off x="6016371" y="1270"/>
                <a:ext cx="9779" cy="755992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19" name="直接连接符 118"/>
              <p:cNvCxnSpPr/>
              <p:nvPr>
                <p:custDataLst>
                  <p:tags r:id="rId51"/>
                </p:custDataLst>
              </p:nvPr>
            </p:nvCxnSpPr>
            <p:spPr>
              <a:xfrm>
                <a:off x="6334125" y="1270"/>
                <a:ext cx="9779" cy="755992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20" name="直接连接符 119"/>
              <p:cNvCxnSpPr/>
              <p:nvPr>
                <p:custDataLst>
                  <p:tags r:id="rId52"/>
                </p:custDataLst>
              </p:nvPr>
            </p:nvCxnSpPr>
            <p:spPr>
              <a:xfrm>
                <a:off x="6678168" y="254"/>
                <a:ext cx="9779" cy="7560056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21" name="直接连接符 120"/>
              <p:cNvCxnSpPr/>
              <p:nvPr>
                <p:custDataLst>
                  <p:tags r:id="rId53"/>
                </p:custDataLst>
              </p:nvPr>
            </p:nvCxnSpPr>
            <p:spPr>
              <a:xfrm>
                <a:off x="6995922" y="254"/>
                <a:ext cx="9779" cy="7560056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22" name="直接连接符 121"/>
              <p:cNvCxnSpPr/>
              <p:nvPr>
                <p:custDataLst>
                  <p:tags r:id="rId54"/>
                </p:custDataLst>
              </p:nvPr>
            </p:nvCxnSpPr>
            <p:spPr>
              <a:xfrm>
                <a:off x="7307326" y="-762"/>
                <a:ext cx="9779" cy="7560056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23" name="直接连接符 122"/>
              <p:cNvCxnSpPr/>
              <p:nvPr>
                <p:custDataLst>
                  <p:tags r:id="rId55"/>
                </p:custDataLst>
              </p:nvPr>
            </p:nvCxnSpPr>
            <p:spPr>
              <a:xfrm>
                <a:off x="7625080" y="-762"/>
                <a:ext cx="9652" cy="7560056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24" name="直接连接符 123"/>
              <p:cNvCxnSpPr/>
              <p:nvPr>
                <p:custDataLst>
                  <p:tags r:id="rId56"/>
                </p:custDataLst>
              </p:nvPr>
            </p:nvCxnSpPr>
            <p:spPr>
              <a:xfrm>
                <a:off x="7924419" y="3683"/>
                <a:ext cx="9779" cy="7560056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25" name="直接连接符 124"/>
              <p:cNvCxnSpPr/>
              <p:nvPr>
                <p:custDataLst>
                  <p:tags r:id="rId57"/>
                </p:custDataLst>
              </p:nvPr>
            </p:nvCxnSpPr>
            <p:spPr>
              <a:xfrm>
                <a:off x="8242173" y="3683"/>
                <a:ext cx="9652" cy="7560056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26" name="直接连接符 125"/>
              <p:cNvCxnSpPr/>
              <p:nvPr>
                <p:custDataLst>
                  <p:tags r:id="rId58"/>
                </p:custDataLst>
              </p:nvPr>
            </p:nvCxnSpPr>
            <p:spPr>
              <a:xfrm>
                <a:off x="8553577" y="2667"/>
                <a:ext cx="9652" cy="7560056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27" name="直接连接符 126"/>
              <p:cNvCxnSpPr/>
              <p:nvPr>
                <p:custDataLst>
                  <p:tags r:id="rId59"/>
                </p:custDataLst>
              </p:nvPr>
            </p:nvCxnSpPr>
            <p:spPr>
              <a:xfrm>
                <a:off x="8871204" y="2667"/>
                <a:ext cx="9779" cy="7560056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28" name="直接连接符 127"/>
              <p:cNvCxnSpPr/>
              <p:nvPr>
                <p:custDataLst>
                  <p:tags r:id="rId60"/>
                </p:custDataLst>
              </p:nvPr>
            </p:nvCxnSpPr>
            <p:spPr>
              <a:xfrm>
                <a:off x="9215374" y="1778"/>
                <a:ext cx="9652" cy="755992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29" name="直接连接符 128"/>
              <p:cNvCxnSpPr/>
              <p:nvPr>
                <p:custDataLst>
                  <p:tags r:id="rId61"/>
                </p:custDataLst>
              </p:nvPr>
            </p:nvCxnSpPr>
            <p:spPr>
              <a:xfrm>
                <a:off x="9533128" y="1778"/>
                <a:ext cx="9652" cy="755992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30" name="直接连接符 129"/>
              <p:cNvCxnSpPr/>
              <p:nvPr>
                <p:custDataLst>
                  <p:tags r:id="rId62"/>
                </p:custDataLst>
              </p:nvPr>
            </p:nvCxnSpPr>
            <p:spPr>
              <a:xfrm>
                <a:off x="9844405" y="762"/>
                <a:ext cx="9779" cy="755992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31" name="直接连接符 130"/>
              <p:cNvCxnSpPr/>
              <p:nvPr>
                <p:custDataLst>
                  <p:tags r:id="rId63"/>
                </p:custDataLst>
              </p:nvPr>
            </p:nvCxnSpPr>
            <p:spPr>
              <a:xfrm>
                <a:off x="10162159" y="762"/>
                <a:ext cx="9779" cy="755992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32" name="直接连接符 131"/>
              <p:cNvCxnSpPr/>
              <p:nvPr>
                <p:custDataLst>
                  <p:tags r:id="rId64"/>
                </p:custDataLst>
              </p:nvPr>
            </p:nvCxnSpPr>
            <p:spPr>
              <a:xfrm>
                <a:off x="10459847" y="51562"/>
                <a:ext cx="9779" cy="755992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</p:grpSp>
      </p:grpSp>
      <p:sp>
        <p:nvSpPr>
          <p:cNvPr id="133" name="矩形 132"/>
          <p:cNvSpPr/>
          <p:nvPr userDrawn="1">
            <p:custDataLst>
              <p:tags r:id="rId65"/>
            </p:custDataLst>
          </p:nvPr>
        </p:nvSpPr>
        <p:spPr>
          <a:xfrm>
            <a:off x="-3175" y="-31750"/>
            <a:ext cx="12191365" cy="6898640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 userDrawn="1">
            <p:custDataLst>
              <p:tags r:id="rId2"/>
            </p:custDataLst>
          </p:nvPr>
        </p:nvGrpSpPr>
        <p:grpSpPr>
          <a:xfrm>
            <a:off x="-3175" y="-34"/>
            <a:ext cx="12192000" cy="6914291"/>
            <a:chOff x="-8001" y="-2921"/>
            <a:chExt cx="10713974" cy="7614412"/>
          </a:xfrm>
        </p:grpSpPr>
        <p:grpSp>
          <p:nvGrpSpPr>
            <p:cNvPr id="25" name="组合 24"/>
            <p:cNvGrpSpPr/>
            <p:nvPr>
              <p:custDataLst>
                <p:tags r:id="rId3"/>
              </p:custDataLst>
            </p:nvPr>
          </p:nvGrpSpPr>
          <p:grpSpPr>
            <a:xfrm>
              <a:off x="-8001" y="258191"/>
              <a:ext cx="10713974" cy="7125970"/>
              <a:chOff x="-8001" y="258191"/>
              <a:chExt cx="10713974" cy="7125970"/>
            </a:xfrm>
          </p:grpSpPr>
          <p:cxnSp>
            <p:nvCxnSpPr>
              <p:cNvPr id="26" name="直接连接符 25"/>
              <p:cNvCxnSpPr/>
              <p:nvPr>
                <p:custDataLst>
                  <p:tags r:id="rId4"/>
                </p:custDataLst>
              </p:nvPr>
            </p:nvCxnSpPr>
            <p:spPr>
              <a:xfrm flipV="1">
                <a:off x="0" y="258191"/>
                <a:ext cx="10692003" cy="850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27" name="直接连接符 26"/>
              <p:cNvCxnSpPr/>
              <p:nvPr>
                <p:custDataLst>
                  <p:tags r:id="rId5"/>
                </p:custDataLst>
              </p:nvPr>
            </p:nvCxnSpPr>
            <p:spPr>
              <a:xfrm flipV="1">
                <a:off x="254" y="557022"/>
                <a:ext cx="10692003" cy="8382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29" name="直接连接符 28"/>
              <p:cNvCxnSpPr/>
              <p:nvPr>
                <p:custDataLst>
                  <p:tags r:id="rId6"/>
                </p:custDataLst>
              </p:nvPr>
            </p:nvCxnSpPr>
            <p:spPr>
              <a:xfrm flipV="1">
                <a:off x="10414" y="775335"/>
                <a:ext cx="10692003" cy="8382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30" name="直接连接符 29"/>
              <p:cNvCxnSpPr/>
              <p:nvPr>
                <p:custDataLst>
                  <p:tags r:id="rId7"/>
                </p:custDataLst>
              </p:nvPr>
            </p:nvCxnSpPr>
            <p:spPr>
              <a:xfrm flipV="1">
                <a:off x="10668" y="1074039"/>
                <a:ext cx="10692003" cy="850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31" name="直接连接符 30"/>
              <p:cNvCxnSpPr/>
              <p:nvPr>
                <p:custDataLst>
                  <p:tags r:id="rId8"/>
                </p:custDataLst>
              </p:nvPr>
            </p:nvCxnSpPr>
            <p:spPr>
              <a:xfrm flipV="1">
                <a:off x="3429" y="1372743"/>
                <a:ext cx="10692003" cy="850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34" name="直接连接符 33"/>
              <p:cNvCxnSpPr/>
              <p:nvPr>
                <p:custDataLst>
                  <p:tags r:id="rId9"/>
                </p:custDataLst>
              </p:nvPr>
            </p:nvCxnSpPr>
            <p:spPr>
              <a:xfrm flipV="1">
                <a:off x="3683" y="1671574"/>
                <a:ext cx="10691876" cy="8382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37" name="直接连接符 36"/>
              <p:cNvCxnSpPr/>
              <p:nvPr>
                <p:custDataLst>
                  <p:tags r:id="rId10"/>
                </p:custDataLst>
              </p:nvPr>
            </p:nvCxnSpPr>
            <p:spPr>
              <a:xfrm flipV="1">
                <a:off x="13843" y="1889887"/>
                <a:ext cx="10692003" cy="8382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38" name="直接连接符 37"/>
              <p:cNvCxnSpPr/>
              <p:nvPr>
                <p:custDataLst>
                  <p:tags r:id="rId11"/>
                </p:custDataLst>
              </p:nvPr>
            </p:nvCxnSpPr>
            <p:spPr>
              <a:xfrm flipV="1">
                <a:off x="13970" y="2188591"/>
                <a:ext cx="10692003" cy="850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39" name="直接连接符 38"/>
              <p:cNvCxnSpPr/>
              <p:nvPr>
                <p:custDataLst>
                  <p:tags r:id="rId12"/>
                </p:custDataLst>
              </p:nvPr>
            </p:nvCxnSpPr>
            <p:spPr>
              <a:xfrm flipV="1">
                <a:off x="-2032" y="2451735"/>
                <a:ext cx="10692003" cy="8382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41" name="直接连接符 40"/>
              <p:cNvCxnSpPr/>
              <p:nvPr>
                <p:custDataLst>
                  <p:tags r:id="rId13"/>
                </p:custDataLst>
              </p:nvPr>
            </p:nvCxnSpPr>
            <p:spPr>
              <a:xfrm flipV="1">
                <a:off x="-1778" y="2750439"/>
                <a:ext cx="10692003" cy="850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42" name="直接连接符 41"/>
              <p:cNvCxnSpPr/>
              <p:nvPr>
                <p:custDataLst>
                  <p:tags r:id="rId14"/>
                </p:custDataLst>
              </p:nvPr>
            </p:nvCxnSpPr>
            <p:spPr>
              <a:xfrm flipV="1">
                <a:off x="8382" y="2968752"/>
                <a:ext cx="10692003" cy="850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43" name="直接连接符 42"/>
              <p:cNvCxnSpPr/>
              <p:nvPr>
                <p:custDataLst>
                  <p:tags r:id="rId15"/>
                </p:custDataLst>
              </p:nvPr>
            </p:nvCxnSpPr>
            <p:spPr>
              <a:xfrm flipV="1">
                <a:off x="8636" y="3267456"/>
                <a:ext cx="10692003" cy="850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44" name="直接连接符 43"/>
              <p:cNvCxnSpPr/>
              <p:nvPr>
                <p:custDataLst>
                  <p:tags r:id="rId16"/>
                </p:custDataLst>
              </p:nvPr>
            </p:nvCxnSpPr>
            <p:spPr>
              <a:xfrm flipV="1">
                <a:off x="1397" y="3566287"/>
                <a:ext cx="10692003" cy="8382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45" name="直接连接符 44"/>
              <p:cNvCxnSpPr/>
              <p:nvPr>
                <p:custDataLst>
                  <p:tags r:id="rId17"/>
                </p:custDataLst>
              </p:nvPr>
            </p:nvCxnSpPr>
            <p:spPr>
              <a:xfrm flipV="1">
                <a:off x="1524" y="3864991"/>
                <a:ext cx="10692003" cy="850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86" name="直接连接符 85"/>
              <p:cNvCxnSpPr/>
              <p:nvPr>
                <p:custDataLst>
                  <p:tags r:id="rId18"/>
                </p:custDataLst>
              </p:nvPr>
            </p:nvCxnSpPr>
            <p:spPr>
              <a:xfrm flipV="1">
                <a:off x="11811" y="4083304"/>
                <a:ext cx="10692003" cy="850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87" name="直接连接符 86"/>
              <p:cNvCxnSpPr/>
              <p:nvPr>
                <p:custDataLst>
                  <p:tags r:id="rId19"/>
                </p:custDataLst>
              </p:nvPr>
            </p:nvCxnSpPr>
            <p:spPr>
              <a:xfrm flipV="1">
                <a:off x="11938" y="4382008"/>
                <a:ext cx="10692003" cy="850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88" name="直接连接符 87"/>
              <p:cNvCxnSpPr/>
              <p:nvPr>
                <p:custDataLst>
                  <p:tags r:id="rId20"/>
                </p:custDataLst>
              </p:nvPr>
            </p:nvCxnSpPr>
            <p:spPr>
              <a:xfrm flipV="1">
                <a:off x="-2413" y="4665091"/>
                <a:ext cx="10692003" cy="850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89" name="直接连接符 88"/>
              <p:cNvCxnSpPr/>
              <p:nvPr>
                <p:custDataLst>
                  <p:tags r:id="rId21"/>
                </p:custDataLst>
              </p:nvPr>
            </p:nvCxnSpPr>
            <p:spPr>
              <a:xfrm flipV="1">
                <a:off x="7747" y="4883404"/>
                <a:ext cx="10692003" cy="850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90" name="直接连接符 89"/>
              <p:cNvCxnSpPr/>
              <p:nvPr>
                <p:custDataLst>
                  <p:tags r:id="rId22"/>
                </p:custDataLst>
              </p:nvPr>
            </p:nvCxnSpPr>
            <p:spPr>
              <a:xfrm flipV="1">
                <a:off x="8001" y="5182108"/>
                <a:ext cx="10692003" cy="850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91" name="直接连接符 90"/>
              <p:cNvCxnSpPr/>
              <p:nvPr>
                <p:custDataLst>
                  <p:tags r:id="rId23"/>
                </p:custDataLst>
              </p:nvPr>
            </p:nvCxnSpPr>
            <p:spPr>
              <a:xfrm flipV="1">
                <a:off x="-8001" y="5445252"/>
                <a:ext cx="10692003" cy="850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92" name="直接连接符 91"/>
              <p:cNvCxnSpPr/>
              <p:nvPr>
                <p:custDataLst>
                  <p:tags r:id="rId24"/>
                </p:custDataLst>
              </p:nvPr>
            </p:nvCxnSpPr>
            <p:spPr>
              <a:xfrm flipV="1">
                <a:off x="-7747" y="5744083"/>
                <a:ext cx="10692003" cy="8382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93" name="直接连接符 92"/>
              <p:cNvCxnSpPr/>
              <p:nvPr>
                <p:custDataLst>
                  <p:tags r:id="rId25"/>
                </p:custDataLst>
              </p:nvPr>
            </p:nvCxnSpPr>
            <p:spPr>
              <a:xfrm flipV="1">
                <a:off x="2413" y="5962269"/>
                <a:ext cx="10692003" cy="850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94" name="直接连接符 93"/>
              <p:cNvCxnSpPr/>
              <p:nvPr>
                <p:custDataLst>
                  <p:tags r:id="rId26"/>
                </p:custDataLst>
              </p:nvPr>
            </p:nvCxnSpPr>
            <p:spPr>
              <a:xfrm flipV="1">
                <a:off x="2667" y="6261100"/>
                <a:ext cx="10692003" cy="8382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95" name="直接连接符 94"/>
              <p:cNvCxnSpPr/>
              <p:nvPr>
                <p:custDataLst>
                  <p:tags r:id="rId27"/>
                </p:custDataLst>
              </p:nvPr>
            </p:nvCxnSpPr>
            <p:spPr>
              <a:xfrm flipV="1">
                <a:off x="-4699" y="6559804"/>
                <a:ext cx="10692003" cy="850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96" name="直接连接符 95"/>
              <p:cNvCxnSpPr/>
              <p:nvPr>
                <p:custDataLst>
                  <p:tags r:id="rId28"/>
                </p:custDataLst>
              </p:nvPr>
            </p:nvCxnSpPr>
            <p:spPr>
              <a:xfrm flipV="1">
                <a:off x="-4445" y="6858635"/>
                <a:ext cx="10692003" cy="8382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97" name="直接连接符 96"/>
              <p:cNvCxnSpPr/>
              <p:nvPr>
                <p:custDataLst>
                  <p:tags r:id="rId29"/>
                </p:custDataLst>
              </p:nvPr>
            </p:nvCxnSpPr>
            <p:spPr>
              <a:xfrm flipV="1">
                <a:off x="5715" y="7076821"/>
                <a:ext cx="10692003" cy="850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98" name="直接连接符 97"/>
              <p:cNvCxnSpPr/>
              <p:nvPr>
                <p:custDataLst>
                  <p:tags r:id="rId30"/>
                </p:custDataLst>
              </p:nvPr>
            </p:nvCxnSpPr>
            <p:spPr>
              <a:xfrm flipV="1">
                <a:off x="5969" y="7375652"/>
                <a:ext cx="10692003" cy="850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</p:grpSp>
        <p:grpSp>
          <p:nvGrpSpPr>
            <p:cNvPr id="99" name="组合 98"/>
            <p:cNvGrpSpPr/>
            <p:nvPr>
              <p:custDataLst>
                <p:tags r:id="rId31"/>
              </p:custDataLst>
            </p:nvPr>
          </p:nvGrpSpPr>
          <p:grpSpPr>
            <a:xfrm>
              <a:off x="319405" y="-2921"/>
              <a:ext cx="10150221" cy="7614412"/>
              <a:chOff x="319405" y="-2921"/>
              <a:chExt cx="10150221" cy="7614412"/>
            </a:xfrm>
          </p:grpSpPr>
          <p:cxnSp>
            <p:nvCxnSpPr>
              <p:cNvPr id="100" name="直接连接符 99"/>
              <p:cNvCxnSpPr/>
              <p:nvPr>
                <p:custDataLst>
                  <p:tags r:id="rId32"/>
                </p:custDataLst>
              </p:nvPr>
            </p:nvCxnSpPr>
            <p:spPr>
              <a:xfrm>
                <a:off x="319405" y="0"/>
                <a:ext cx="9652" cy="7560056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01" name="直接连接符 100"/>
              <p:cNvCxnSpPr/>
              <p:nvPr>
                <p:custDataLst>
                  <p:tags r:id="rId33"/>
                </p:custDataLst>
              </p:nvPr>
            </p:nvCxnSpPr>
            <p:spPr>
              <a:xfrm>
                <a:off x="637159" y="0"/>
                <a:ext cx="9652" cy="7560056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02" name="直接连接符 101"/>
              <p:cNvCxnSpPr/>
              <p:nvPr>
                <p:custDataLst>
                  <p:tags r:id="rId34"/>
                </p:custDataLst>
              </p:nvPr>
            </p:nvCxnSpPr>
            <p:spPr>
              <a:xfrm>
                <a:off x="948436" y="-1016"/>
                <a:ext cx="9779" cy="7560056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03" name="直接连接符 102"/>
              <p:cNvCxnSpPr/>
              <p:nvPr>
                <p:custDataLst>
                  <p:tags r:id="rId35"/>
                </p:custDataLst>
              </p:nvPr>
            </p:nvCxnSpPr>
            <p:spPr>
              <a:xfrm>
                <a:off x="1266190" y="-1016"/>
                <a:ext cx="9779" cy="7560056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04" name="直接连接符 103"/>
              <p:cNvCxnSpPr/>
              <p:nvPr>
                <p:custDataLst>
                  <p:tags r:id="rId36"/>
                </p:custDataLst>
              </p:nvPr>
            </p:nvCxnSpPr>
            <p:spPr>
              <a:xfrm>
                <a:off x="1610360" y="-1905"/>
                <a:ext cx="9652" cy="755992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05" name="直接连接符 104"/>
              <p:cNvCxnSpPr/>
              <p:nvPr>
                <p:custDataLst>
                  <p:tags r:id="rId37"/>
                </p:custDataLst>
              </p:nvPr>
            </p:nvCxnSpPr>
            <p:spPr>
              <a:xfrm>
                <a:off x="1927987" y="-1905"/>
                <a:ext cx="9779" cy="755992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06" name="直接连接符 105"/>
              <p:cNvCxnSpPr/>
              <p:nvPr>
                <p:custDataLst>
                  <p:tags r:id="rId38"/>
                </p:custDataLst>
              </p:nvPr>
            </p:nvCxnSpPr>
            <p:spPr>
              <a:xfrm>
                <a:off x="2239391" y="-2921"/>
                <a:ext cx="9779" cy="755992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07" name="直接连接符 106"/>
              <p:cNvCxnSpPr/>
              <p:nvPr>
                <p:custDataLst>
                  <p:tags r:id="rId39"/>
                </p:custDataLst>
              </p:nvPr>
            </p:nvCxnSpPr>
            <p:spPr>
              <a:xfrm>
                <a:off x="2557145" y="-2921"/>
                <a:ext cx="9779" cy="755992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08" name="直接连接符 107"/>
              <p:cNvCxnSpPr/>
              <p:nvPr>
                <p:custDataLst>
                  <p:tags r:id="rId40"/>
                </p:custDataLst>
              </p:nvPr>
            </p:nvCxnSpPr>
            <p:spPr>
              <a:xfrm>
                <a:off x="2856484" y="1524"/>
                <a:ext cx="9779" cy="755992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09" name="直接连接符 108"/>
              <p:cNvCxnSpPr/>
              <p:nvPr>
                <p:custDataLst>
                  <p:tags r:id="rId41"/>
                </p:custDataLst>
              </p:nvPr>
            </p:nvCxnSpPr>
            <p:spPr>
              <a:xfrm>
                <a:off x="3174238" y="1524"/>
                <a:ext cx="9779" cy="755992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10" name="直接连接符 109"/>
              <p:cNvCxnSpPr/>
              <p:nvPr>
                <p:custDataLst>
                  <p:tags r:id="rId42"/>
                </p:custDataLst>
              </p:nvPr>
            </p:nvCxnSpPr>
            <p:spPr>
              <a:xfrm>
                <a:off x="3485642" y="508"/>
                <a:ext cx="9652" cy="755992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11" name="直接连接符 110"/>
              <p:cNvCxnSpPr/>
              <p:nvPr>
                <p:custDataLst>
                  <p:tags r:id="rId43"/>
                </p:custDataLst>
              </p:nvPr>
            </p:nvCxnSpPr>
            <p:spPr>
              <a:xfrm>
                <a:off x="3803396" y="508"/>
                <a:ext cx="9652" cy="755992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12" name="直接连接符 111"/>
              <p:cNvCxnSpPr/>
              <p:nvPr>
                <p:custDataLst>
                  <p:tags r:id="rId44"/>
                </p:custDataLst>
              </p:nvPr>
            </p:nvCxnSpPr>
            <p:spPr>
              <a:xfrm>
                <a:off x="4147439" y="-508"/>
                <a:ext cx="9779" cy="7560056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13" name="直接连接符 112"/>
              <p:cNvCxnSpPr/>
              <p:nvPr>
                <p:custDataLst>
                  <p:tags r:id="rId45"/>
                </p:custDataLst>
              </p:nvPr>
            </p:nvCxnSpPr>
            <p:spPr>
              <a:xfrm>
                <a:off x="4465193" y="-508"/>
                <a:ext cx="9652" cy="7560056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14" name="直接连接符 113"/>
              <p:cNvCxnSpPr/>
              <p:nvPr>
                <p:custDataLst>
                  <p:tags r:id="rId46"/>
                </p:custDataLst>
              </p:nvPr>
            </p:nvCxnSpPr>
            <p:spPr>
              <a:xfrm>
                <a:off x="4776470" y="-1524"/>
                <a:ext cx="9779" cy="7560056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15" name="直接连接符 114"/>
              <p:cNvCxnSpPr/>
              <p:nvPr>
                <p:custDataLst>
                  <p:tags r:id="rId47"/>
                </p:custDataLst>
              </p:nvPr>
            </p:nvCxnSpPr>
            <p:spPr>
              <a:xfrm>
                <a:off x="5094224" y="-1524"/>
                <a:ext cx="9779" cy="7560056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16" name="直接连接符 115"/>
              <p:cNvCxnSpPr/>
              <p:nvPr>
                <p:custDataLst>
                  <p:tags r:id="rId48"/>
                </p:custDataLst>
              </p:nvPr>
            </p:nvCxnSpPr>
            <p:spPr>
              <a:xfrm>
                <a:off x="5387340" y="2286"/>
                <a:ext cx="9652" cy="755992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17" name="直接连接符 116"/>
              <p:cNvCxnSpPr/>
              <p:nvPr>
                <p:custDataLst>
                  <p:tags r:id="rId49"/>
                </p:custDataLst>
              </p:nvPr>
            </p:nvCxnSpPr>
            <p:spPr>
              <a:xfrm>
                <a:off x="5705094" y="2286"/>
                <a:ext cx="9652" cy="755992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18" name="直接连接符 117"/>
              <p:cNvCxnSpPr/>
              <p:nvPr>
                <p:custDataLst>
                  <p:tags r:id="rId50"/>
                </p:custDataLst>
              </p:nvPr>
            </p:nvCxnSpPr>
            <p:spPr>
              <a:xfrm>
                <a:off x="6016371" y="1270"/>
                <a:ext cx="9779" cy="755992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19" name="直接连接符 118"/>
              <p:cNvCxnSpPr/>
              <p:nvPr>
                <p:custDataLst>
                  <p:tags r:id="rId51"/>
                </p:custDataLst>
              </p:nvPr>
            </p:nvCxnSpPr>
            <p:spPr>
              <a:xfrm>
                <a:off x="6334125" y="1270"/>
                <a:ext cx="9779" cy="755992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20" name="直接连接符 119"/>
              <p:cNvCxnSpPr/>
              <p:nvPr>
                <p:custDataLst>
                  <p:tags r:id="rId52"/>
                </p:custDataLst>
              </p:nvPr>
            </p:nvCxnSpPr>
            <p:spPr>
              <a:xfrm>
                <a:off x="6678168" y="254"/>
                <a:ext cx="9779" cy="7560056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21" name="直接连接符 120"/>
              <p:cNvCxnSpPr/>
              <p:nvPr>
                <p:custDataLst>
                  <p:tags r:id="rId53"/>
                </p:custDataLst>
              </p:nvPr>
            </p:nvCxnSpPr>
            <p:spPr>
              <a:xfrm>
                <a:off x="6995922" y="254"/>
                <a:ext cx="9779" cy="7560056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22" name="直接连接符 121"/>
              <p:cNvCxnSpPr/>
              <p:nvPr>
                <p:custDataLst>
                  <p:tags r:id="rId54"/>
                </p:custDataLst>
              </p:nvPr>
            </p:nvCxnSpPr>
            <p:spPr>
              <a:xfrm>
                <a:off x="7307326" y="-762"/>
                <a:ext cx="9779" cy="7560056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23" name="直接连接符 122"/>
              <p:cNvCxnSpPr/>
              <p:nvPr>
                <p:custDataLst>
                  <p:tags r:id="rId55"/>
                </p:custDataLst>
              </p:nvPr>
            </p:nvCxnSpPr>
            <p:spPr>
              <a:xfrm>
                <a:off x="7625080" y="-762"/>
                <a:ext cx="9652" cy="7560056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24" name="直接连接符 123"/>
              <p:cNvCxnSpPr/>
              <p:nvPr>
                <p:custDataLst>
                  <p:tags r:id="rId56"/>
                </p:custDataLst>
              </p:nvPr>
            </p:nvCxnSpPr>
            <p:spPr>
              <a:xfrm>
                <a:off x="7924419" y="3683"/>
                <a:ext cx="9779" cy="7560056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25" name="直接连接符 124"/>
              <p:cNvCxnSpPr/>
              <p:nvPr>
                <p:custDataLst>
                  <p:tags r:id="rId57"/>
                </p:custDataLst>
              </p:nvPr>
            </p:nvCxnSpPr>
            <p:spPr>
              <a:xfrm>
                <a:off x="8242173" y="3683"/>
                <a:ext cx="9652" cy="7560056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26" name="直接连接符 125"/>
              <p:cNvCxnSpPr/>
              <p:nvPr>
                <p:custDataLst>
                  <p:tags r:id="rId58"/>
                </p:custDataLst>
              </p:nvPr>
            </p:nvCxnSpPr>
            <p:spPr>
              <a:xfrm>
                <a:off x="8553577" y="2667"/>
                <a:ext cx="9652" cy="7560056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27" name="直接连接符 126"/>
              <p:cNvCxnSpPr/>
              <p:nvPr>
                <p:custDataLst>
                  <p:tags r:id="rId59"/>
                </p:custDataLst>
              </p:nvPr>
            </p:nvCxnSpPr>
            <p:spPr>
              <a:xfrm>
                <a:off x="8871204" y="2667"/>
                <a:ext cx="9779" cy="7560056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28" name="直接连接符 127"/>
              <p:cNvCxnSpPr/>
              <p:nvPr>
                <p:custDataLst>
                  <p:tags r:id="rId60"/>
                </p:custDataLst>
              </p:nvPr>
            </p:nvCxnSpPr>
            <p:spPr>
              <a:xfrm>
                <a:off x="9215374" y="1778"/>
                <a:ext cx="9652" cy="755992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29" name="直接连接符 128"/>
              <p:cNvCxnSpPr/>
              <p:nvPr>
                <p:custDataLst>
                  <p:tags r:id="rId61"/>
                </p:custDataLst>
              </p:nvPr>
            </p:nvCxnSpPr>
            <p:spPr>
              <a:xfrm>
                <a:off x="9533128" y="1778"/>
                <a:ext cx="9652" cy="755992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30" name="直接连接符 129"/>
              <p:cNvCxnSpPr/>
              <p:nvPr>
                <p:custDataLst>
                  <p:tags r:id="rId62"/>
                </p:custDataLst>
              </p:nvPr>
            </p:nvCxnSpPr>
            <p:spPr>
              <a:xfrm>
                <a:off x="9844405" y="762"/>
                <a:ext cx="9779" cy="755992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31" name="直接连接符 130"/>
              <p:cNvCxnSpPr/>
              <p:nvPr>
                <p:custDataLst>
                  <p:tags r:id="rId63"/>
                </p:custDataLst>
              </p:nvPr>
            </p:nvCxnSpPr>
            <p:spPr>
              <a:xfrm>
                <a:off x="10162159" y="762"/>
                <a:ext cx="9779" cy="755992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  <p:cxnSp>
            <p:nvCxnSpPr>
              <p:cNvPr id="132" name="直接连接符 131"/>
              <p:cNvCxnSpPr/>
              <p:nvPr>
                <p:custDataLst>
                  <p:tags r:id="rId64"/>
                </p:custDataLst>
              </p:nvPr>
            </p:nvCxnSpPr>
            <p:spPr>
              <a:xfrm>
                <a:off x="10459847" y="51562"/>
                <a:ext cx="9779" cy="7559929"/>
              </a:xfrm>
              <a:prstGeom prst="line">
                <a:avLst/>
              </a:prstGeom>
              <a:ln>
                <a:solidFill>
                  <a:srgbClr val="A883BA">
                    <a:lumMod val="60000"/>
                    <a:lumOff val="40000"/>
                    <a:alpha val="34000"/>
                  </a:srgbClr>
                </a:solidFill>
              </a:ln>
            </p:spPr>
            <p:style>
              <a:lnRef idx="1">
                <a:srgbClr val="B575BB"/>
              </a:lnRef>
              <a:fillRef idx="0">
                <a:srgbClr val="B575BB"/>
              </a:fillRef>
              <a:effectRef idx="0">
                <a:srgbClr val="B575BB"/>
              </a:effectRef>
              <a:fontRef idx="minor">
                <a:sysClr val="windowText" lastClr="000000"/>
              </a:fontRef>
            </p:style>
          </p:cxnSp>
        </p:grpSp>
      </p:grpSp>
      <p:sp>
        <p:nvSpPr>
          <p:cNvPr id="133" name="矩形 132"/>
          <p:cNvSpPr/>
          <p:nvPr userDrawn="1">
            <p:custDataLst>
              <p:tags r:id="rId65"/>
            </p:custDataLst>
          </p:nvPr>
        </p:nvSpPr>
        <p:spPr>
          <a:xfrm>
            <a:off x="-3175" y="-31750"/>
            <a:ext cx="12191365" cy="6898640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 l="-548"/>
          <a:stretch>
            <a:fillRect/>
          </a:stretch>
        </p:blipFill>
        <p:spPr>
          <a:xfrm>
            <a:off x="-13397" y="5246156"/>
            <a:ext cx="12205397" cy="162691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0" normalizeH="0" baseline="0" noProof="1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file:///D:\qq&#25991;&#20214;\712321467\Image\C2C\Image2\%7b75232B38-A165-1FB7-499C-2E1C792CACB5%7d.png" TargetMode="External"/><Relationship Id="rId7" Type="http://schemas.openxmlformats.org/officeDocument/2006/relationships/image" Target="../media/image2.png"/><Relationship Id="rId6" Type="http://schemas.openxmlformats.org/officeDocument/2006/relationships/tags" Target="../tags/tag137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169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173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17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18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185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189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193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6.png"/><Relationship Id="rId2" Type="http://schemas.openxmlformats.org/officeDocument/2006/relationships/tags" Target="../tags/tag198.xml"/><Relationship Id="rId1" Type="http://schemas.openxmlformats.org/officeDocument/2006/relationships/tags" Target="../tags/tag19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tags" Target="../tags/tag20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39.xml"/><Relationship Id="rId2" Type="http://schemas.openxmlformats.org/officeDocument/2006/relationships/image" Target="../media/image5.png"/><Relationship Id="rId1" Type="http://schemas.openxmlformats.org/officeDocument/2006/relationships/tags" Target="../tags/tag1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04.xml"/><Relationship Id="rId2" Type="http://schemas.openxmlformats.org/officeDocument/2006/relationships/image" Target="../media/image5.png"/><Relationship Id="rId1" Type="http://schemas.openxmlformats.org/officeDocument/2006/relationships/tags" Target="../tags/tag203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6.png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14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14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15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15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16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tags" Target="../tags/tag1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图片 13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430772" y="5743541"/>
            <a:ext cx="2316681" cy="126807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2545" y="56515"/>
            <a:ext cx="115341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highlight>
                  <a:srgbClr val="FFFF00"/>
                </a:highlight>
                <a:latin typeface="Times New Roman" panose="02020603050405020304" pitchFamily="18" charset="0"/>
              </a:rPr>
              <a:t>Para.2 </a:t>
            </a:r>
            <a:r>
              <a:rPr lang="en-US" altLang="zh-CN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zh-CN" altLang="en-US" sz="3200" b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某一社团＋</a:t>
            </a:r>
            <a:r>
              <a:rPr lang="zh-CN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FFFF00"/>
                </a:highlight>
                <a:latin typeface="Times New Roman" panose="02020603050405020304" pitchFamily="18" charset="0"/>
              </a:rPr>
              <a:t>简介</a:t>
            </a:r>
            <a:r>
              <a:rPr lang="zh-CN" altLang="en-US" sz="3200" b="1">
                <a:highlight>
                  <a:srgbClr val="FFFF00"/>
                </a:highlight>
                <a:latin typeface="Times New Roman" panose="02020603050405020304" pitchFamily="18" charset="0"/>
              </a:rPr>
              <a:t>＋（申请方式）</a:t>
            </a:r>
            <a:endParaRPr lang="zh-CN" altLang="en-US" sz="3200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8615" y="868045"/>
            <a:ext cx="13705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altLang="zh-CN" sz="3200"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科技社 the science club</a:t>
            </a:r>
            <a:r>
              <a:rPr lang="en-US" sz="3200"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:</a:t>
            </a:r>
            <a:endParaRPr lang="en-US" sz="3200" b="1" dirty="0">
              <a:solidFill>
                <a:srgbClr val="0070C0"/>
              </a:solidFill>
              <a:highlight>
                <a:srgbClr val="FFFF00"/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6845" y="1679575"/>
            <a:ext cx="11800205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What is highly recommended is </a:t>
            </a:r>
            <a:r>
              <a:rPr 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science club</a:t>
            </a:r>
            <a:r>
              <a:rPr lang="en-US" sz="3200" b="1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 where you can </a:t>
            </a:r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conduct researches . By joining the club,  </a:t>
            </a:r>
            <a:r>
              <a:rPr 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not only can you have a deeper understanding of the universe, but you can obtain great knowledge about science.</a:t>
            </a:r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Besides, </a:t>
            </a:r>
            <a:r>
              <a:rPr lang="en-US" sz="3200" b="1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you</a:t>
            </a:r>
            <a:r>
              <a:rPr 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can visit themuseum and appreciate the technological works, </a:t>
            </a:r>
            <a:r>
              <a:rPr lang="en-US" sz="3200" b="1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which will certainly trigger your interest and curiosity, finally sowing the seed of innovation and creation in your future.</a:t>
            </a:r>
            <a:endParaRPr lang="en-US" sz="3200" b="1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endParaRPr lang="en-US" sz="3200" b="1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图片 13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430772" y="5743541"/>
            <a:ext cx="2316681" cy="126807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2545" y="56515"/>
            <a:ext cx="115341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highlight>
                  <a:srgbClr val="FFFF00"/>
                </a:highlight>
                <a:latin typeface="Times New Roman" panose="02020603050405020304" pitchFamily="18" charset="0"/>
              </a:rPr>
              <a:t>Para.2 </a:t>
            </a:r>
            <a:r>
              <a:rPr lang="en-US" altLang="zh-CN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zh-CN" altLang="en-US" sz="3200" b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某一社团＋</a:t>
            </a:r>
            <a:r>
              <a:rPr lang="zh-CN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FFFF00"/>
                </a:highlight>
                <a:latin typeface="Times New Roman" panose="02020603050405020304" pitchFamily="18" charset="0"/>
              </a:rPr>
              <a:t>简介</a:t>
            </a:r>
            <a:r>
              <a:rPr lang="zh-CN" altLang="en-US" sz="3200" b="1">
                <a:highlight>
                  <a:srgbClr val="FFFF00"/>
                </a:highlight>
                <a:latin typeface="Times New Roman" panose="02020603050405020304" pitchFamily="18" charset="0"/>
              </a:rPr>
              <a:t>＋（申请方式）</a:t>
            </a:r>
            <a:endParaRPr lang="zh-CN" altLang="en-US" sz="3200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6845" y="748030"/>
            <a:ext cx="13705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altLang="zh-CN" sz="3200"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摄影社</a:t>
            </a:r>
            <a:r>
              <a:rPr lang="en-US" sz="3200"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altLang="zh-CN" sz="3200"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the photography club</a:t>
            </a:r>
            <a:r>
              <a:rPr lang="en-US" sz="3200"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:</a:t>
            </a:r>
            <a:endParaRPr lang="en-US" sz="3200" b="1" dirty="0">
              <a:solidFill>
                <a:srgbClr val="0070C0"/>
              </a:solidFill>
              <a:highlight>
                <a:srgbClr val="FFFF00"/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545" y="1606550"/>
            <a:ext cx="11800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1. offter a fantastic chance to </a:t>
            </a:r>
            <a:r>
              <a:rPr lang="en-US" sz="3200" b="1" u="sng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learn and practice photographing, </a:t>
            </a:r>
            <a:endParaRPr lang="en-US" sz="3200" b="1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which will equip you with rich knowledge about photogaraphy, </a:t>
            </a:r>
            <a:endParaRPr lang="en-US" sz="3200" b="1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get your skills improved and relieve yourself.</a:t>
            </a:r>
            <a:endParaRPr lang="en-US" sz="3200" b="1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545" y="3355975"/>
            <a:ext cx="1219263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2. It’s a perfect place to</a:t>
            </a:r>
            <a:r>
              <a:rPr lang="en-US" sz="3200" b="1" u="sng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relish masters’ masterpieces,</a:t>
            </a:r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where you can </a:t>
            </a:r>
            <a:endParaRPr lang="en-US" sz="3200" b="1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enjoy the unique charm of the pictures, totally bathed in the  </a:t>
            </a:r>
            <a:endParaRPr lang="en-US" sz="3200" b="1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glamour of photography/ which is a true feast both for your mind </a:t>
            </a:r>
            <a:endParaRPr lang="en-US" sz="3200" b="1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and soul.</a:t>
            </a:r>
            <a:endParaRPr lang="en-US" sz="3200" b="1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图片 13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430772" y="5743541"/>
            <a:ext cx="2316681" cy="126807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2545" y="56515"/>
            <a:ext cx="115341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highlight>
                  <a:srgbClr val="FFFF00"/>
                </a:highlight>
                <a:latin typeface="Times New Roman" panose="02020603050405020304" pitchFamily="18" charset="0"/>
              </a:rPr>
              <a:t>Para.2 </a:t>
            </a:r>
            <a:r>
              <a:rPr lang="en-US" altLang="zh-CN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zh-CN" altLang="en-US" sz="3200" b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某一社团＋</a:t>
            </a:r>
            <a:r>
              <a:rPr lang="zh-CN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FFFF00"/>
                </a:highlight>
                <a:latin typeface="Times New Roman" panose="02020603050405020304" pitchFamily="18" charset="0"/>
              </a:rPr>
              <a:t>简介</a:t>
            </a:r>
            <a:r>
              <a:rPr lang="zh-CN" altLang="en-US" sz="3200" b="1">
                <a:highlight>
                  <a:srgbClr val="FFFF00"/>
                </a:highlight>
                <a:latin typeface="Times New Roman" panose="02020603050405020304" pitchFamily="18" charset="0"/>
              </a:rPr>
              <a:t>＋（申请方式）</a:t>
            </a:r>
            <a:endParaRPr lang="zh-CN" altLang="en-US" sz="3200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6845" y="748030"/>
            <a:ext cx="13705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altLang="zh-CN" sz="3200"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摄影社</a:t>
            </a:r>
            <a:r>
              <a:rPr lang="en-US" sz="3200"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altLang="zh-CN" sz="3200"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the photography club</a:t>
            </a:r>
            <a:r>
              <a:rPr lang="en-US" sz="3200"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:</a:t>
            </a:r>
            <a:endParaRPr lang="en-US" sz="3200" b="1" dirty="0">
              <a:solidFill>
                <a:srgbClr val="0070C0"/>
              </a:solidFill>
              <a:highlight>
                <a:srgbClr val="FFFF00"/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3350" y="1791335"/>
            <a:ext cx="11924665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 </a:t>
            </a:r>
            <a:r>
              <a:rPr lang="en-US" sz="320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photography club is a perfect place to relish masters’ masterpieces, where you can enjoy the unique charm of the pictures,</a:t>
            </a:r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totally bathed in the glamour of photography/ which is a true feast both for your mind and soul. </a:t>
            </a:r>
            <a:r>
              <a:rPr lang="en-US" sz="3200" b="1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In addition, </a:t>
            </a:r>
            <a:r>
              <a:rPr 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it offters a fantastic chance to learn and practice photographing, </a:t>
            </a:r>
            <a:r>
              <a:rPr lang="en-US" sz="3200" b="1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which will equip you with rich knowledge about photogaraphy, get your skills improved and relieve yourself.</a:t>
            </a:r>
            <a:endParaRPr lang="en-US" sz="3200" b="1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l"/>
            <a:endParaRPr lang="en-US" sz="3200" b="1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图片 13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430772" y="5743541"/>
            <a:ext cx="2316681" cy="126807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2545" y="56515"/>
            <a:ext cx="115341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highlight>
                  <a:srgbClr val="FFFF00"/>
                </a:highlight>
                <a:latin typeface="Times New Roman" panose="02020603050405020304" pitchFamily="18" charset="0"/>
              </a:rPr>
              <a:t>Para.3 </a:t>
            </a:r>
            <a:r>
              <a:rPr lang="en-US" altLang="zh-CN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zh-CN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FFFF00"/>
                </a:highlight>
                <a:latin typeface="Times New Roman" panose="02020603050405020304" pitchFamily="18" charset="0"/>
              </a:rPr>
              <a:t>（申请方式）＋结尾</a:t>
            </a:r>
            <a:r>
              <a:rPr lang="zh-CN" altLang="en-US" sz="3200" b="1">
                <a:highlight>
                  <a:srgbClr val="FFFF00"/>
                </a:highlight>
                <a:latin typeface="Times New Roman" panose="02020603050405020304" pitchFamily="18" charset="0"/>
              </a:rPr>
              <a:t>：</a:t>
            </a:r>
            <a:endParaRPr lang="zh-CN" altLang="en-US" sz="3200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6845" y="1115060"/>
            <a:ext cx="118783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1. If it’s the club you’re looking for, don’t hesitate to sign up at  </a:t>
            </a:r>
            <a:endParaRPr lang="en-US" sz="3200" b="1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</a:t>
            </a:r>
            <a:r>
              <a:rPr altLang="zh-CN" sz="3200" b="1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literatureclub@126.com.</a:t>
            </a:r>
            <a:endParaRPr lang="en-US" sz="3200" b="1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endParaRPr lang="zh-CN" altLang="en-US" sz="3200" b="1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6845" y="2315845"/>
            <a:ext cx="1187831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2. </a:t>
            </a:r>
            <a:r>
              <a:rPr altLang="zh-CN" sz="3200" b="1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Please send your application form to literatureclub@126.com.</a:t>
            </a:r>
            <a:r>
              <a:rPr lang="en-US" sz="3200" b="1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</a:t>
            </a:r>
            <a:endParaRPr lang="en-US" sz="3200" b="1"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r>
              <a:rPr lang="en-US" sz="3200" b="1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And I bet it won’t let you down.</a:t>
            </a:r>
            <a:endParaRPr lang="zh-CN" altLang="en-US" sz="3200" b="1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6845" y="3583940"/>
            <a:ext cx="1187831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3. </a:t>
            </a:r>
            <a:r>
              <a:rPr lang="en-US" sz="3200" b="1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It’s such a fabulous club that you can’t afford to miss it, so join it  </a:t>
            </a:r>
            <a:endParaRPr lang="en-US" sz="3200" b="1"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r>
              <a:rPr lang="en-US" sz="3200" b="1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by contacting Tom at 13346578967.</a:t>
            </a:r>
            <a:endParaRPr lang="zh-CN" altLang="en-US" sz="3200" b="1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6845" y="4660265"/>
            <a:ext cx="1187831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4. </a:t>
            </a:r>
            <a:r>
              <a:rPr lang="en-US" sz="3200" b="1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If you are interested, you can fill in an application form on the </a:t>
            </a:r>
            <a:endParaRPr lang="en-US" sz="3200" b="1"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r>
              <a:rPr lang="en-US" sz="3200" b="1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school website before Dec.31.</a:t>
            </a:r>
            <a:endParaRPr lang="zh-CN" altLang="en-US" sz="3200" b="1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3" grpId="0"/>
      <p:bldP spid="3" grpId="1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图片 13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84087" y="5743541"/>
            <a:ext cx="2316681" cy="126807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-75565" y="-67310"/>
            <a:ext cx="115341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highlight>
                  <a:srgbClr val="FFFF00"/>
                </a:highlight>
                <a:latin typeface="Times New Roman" panose="02020603050405020304" pitchFamily="18" charset="0"/>
              </a:rPr>
              <a:t>Possible version1: </a:t>
            </a:r>
            <a:r>
              <a:rPr 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literature club </a:t>
            </a:r>
            <a:endParaRPr lang="en-US" sz="3200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3985" y="708025"/>
            <a:ext cx="11924030" cy="68929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ts val="3240"/>
              </a:lnSpc>
            </a:pPr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Dear Biff,    </a:t>
            </a:r>
            <a:endParaRPr lang="en-US" sz="3200" b="1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just" fontAlgn="auto">
              <a:lnSpc>
                <a:spcPts val="3240"/>
              </a:lnSpc>
            </a:pPr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L</a:t>
            </a:r>
            <a:r>
              <a:rPr lang="en-US" sz="3200" b="1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earning that you have trouble in choosing the club, I’d like to offer my recommendation.</a:t>
            </a:r>
            <a:endParaRPr lang="en-US" sz="3200" b="1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just" fontAlgn="auto">
              <a:lnSpc>
                <a:spcPts val="3240"/>
              </a:lnSpc>
            </a:pPr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Interpreted as the most appealing club, </a:t>
            </a:r>
            <a:r>
              <a:rPr 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literature club carries out contests such as writing, debate and poetry reading, </a:t>
            </a:r>
            <a:r>
              <a:rPr lang="en-US" sz="3200" b="1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which will cultivate your mind, practice the abilities and add spice to your campus life. Besides, </a:t>
            </a:r>
            <a:r>
              <a:rPr 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experts are always invited to deliver lectures, </a:t>
            </a:r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broadening your horizons and expanding the knowledge. </a:t>
            </a:r>
            <a:r>
              <a:rPr 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There are funny riddle guessing games as well, making it possible for you to gain a deeper glimpse into Chinese literature.</a:t>
            </a:r>
            <a:endParaRPr lang="en-US" sz="32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just" fontAlgn="auto">
              <a:lnSpc>
                <a:spcPts val="3240"/>
              </a:lnSpc>
            </a:pPr>
            <a:r>
              <a:rPr 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</a:t>
            </a:r>
            <a:r>
              <a:rPr lang="en-US" sz="3200" b="1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Therefore, don’t hesitate to sign up at </a:t>
            </a:r>
            <a:r>
              <a:rPr altLang="zh-CN" sz="3200" b="1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literatureclub@126.com.</a:t>
            </a:r>
            <a:endParaRPr altLang="zh-CN" sz="3200" b="1"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algn="just" fontAlgn="auto">
              <a:lnSpc>
                <a:spcPts val="3240"/>
              </a:lnSpc>
            </a:pPr>
            <a:r>
              <a:rPr altLang="zh-CN" sz="3200" b="1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3200" b="1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                                   97w                                     </a:t>
            </a:r>
            <a:endParaRPr lang="en-US" sz="3200" b="1"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algn="just" fontAlgn="auto">
              <a:lnSpc>
                <a:spcPts val="3240"/>
              </a:lnSpc>
            </a:pPr>
            <a:r>
              <a:rPr lang="en-US" sz="3200" b="1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                                                                                     Yours,</a:t>
            </a:r>
            <a:endParaRPr lang="en-US" sz="3200" b="1"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algn="just" fontAlgn="auto">
              <a:lnSpc>
                <a:spcPts val="3240"/>
              </a:lnSpc>
            </a:pPr>
            <a:r>
              <a:rPr lang="en-US" sz="3200" b="1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                                                                                     Li Hua</a:t>
            </a:r>
            <a:endParaRPr lang="zh-CN" altLang="en-US" sz="3200" b="1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just"/>
            <a:endParaRPr lang="en-US" sz="32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just"/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</a:t>
            </a:r>
            <a:endParaRPr lang="en-US" sz="3200" b="1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图片 13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84087" y="5743541"/>
            <a:ext cx="2316681" cy="126807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-75565" y="-67310"/>
            <a:ext cx="115341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highlight>
                  <a:srgbClr val="FFFF00"/>
                </a:highlight>
                <a:latin typeface="Times New Roman" panose="02020603050405020304" pitchFamily="18" charset="0"/>
              </a:rPr>
              <a:t>Possible version2: </a:t>
            </a:r>
            <a:r>
              <a:rPr 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science club</a:t>
            </a:r>
            <a:endParaRPr lang="en-US" sz="3200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3985" y="708025"/>
            <a:ext cx="11924030" cy="7308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ts val="3240"/>
              </a:lnSpc>
            </a:pPr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Dear Biff,    </a:t>
            </a:r>
            <a:endParaRPr lang="en-US" sz="3200" b="1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just" fontAlgn="auto">
              <a:lnSpc>
                <a:spcPts val="3240"/>
              </a:lnSpc>
            </a:pPr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</a:t>
            </a:r>
            <a:r>
              <a:rPr lang="en-US" sz="3200" b="1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Sorry to learn that you are at a loss about choosing the club, I’m delighted to do you a favor.</a:t>
            </a:r>
            <a:endParaRPr lang="en-US" sz="3200" b="1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just" fontAlgn="auto">
              <a:lnSpc>
                <a:spcPts val="3240"/>
              </a:lnSpc>
            </a:pPr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</a:t>
            </a:r>
            <a:r>
              <a:rPr 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 is highly recommended is </a:t>
            </a:r>
            <a:r>
              <a:rPr 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science club</a:t>
            </a:r>
            <a:r>
              <a:rPr lang="en-US" sz="3200" b="1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 where you can conduct researches .By joining the club,  </a:t>
            </a:r>
            <a:r>
              <a:rPr 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not only can you have a deeper understanding of the universe, but you can obtain great knowledge about science. </a:t>
            </a:r>
            <a:r>
              <a:rPr lang="en-US" sz="3200" b="1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Besides,  you</a:t>
            </a:r>
            <a:r>
              <a:rPr 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can visit the museum and appreciate the technological works, </a:t>
            </a:r>
            <a:r>
              <a:rPr lang="en-US" sz="3200" b="1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which will trigger your interest and curiosity, finally sowing the seed of innovation and creation in your future.</a:t>
            </a:r>
            <a:endParaRPr lang="en-US" sz="3200" b="1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just" fontAlgn="auto">
              <a:lnSpc>
                <a:spcPts val="3240"/>
              </a:lnSpc>
            </a:pPr>
            <a:r>
              <a:rPr 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</a:t>
            </a:r>
            <a:r>
              <a:rPr lang="en-US" sz="3200" b="1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It’s such a fabulous club that you can’t afford to miss it, so join  it  by contacting Tom at 13346578967.</a:t>
            </a:r>
            <a:endParaRPr altLang="zh-CN" sz="3200" b="1"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algn="just" fontAlgn="auto">
              <a:lnSpc>
                <a:spcPts val="3240"/>
              </a:lnSpc>
            </a:pPr>
            <a:r>
              <a:rPr altLang="zh-CN" sz="3200" b="1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3200" b="1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                                                                     </a:t>
            </a:r>
            <a:endParaRPr lang="en-US" sz="3200" b="1"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algn="just" fontAlgn="auto">
              <a:lnSpc>
                <a:spcPts val="3240"/>
              </a:lnSpc>
            </a:pPr>
            <a:r>
              <a:rPr lang="en-US" sz="3200" b="1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                                                                                     Yours,</a:t>
            </a:r>
            <a:endParaRPr lang="en-US" sz="3200" b="1"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algn="just" fontAlgn="auto">
              <a:lnSpc>
                <a:spcPts val="3240"/>
              </a:lnSpc>
            </a:pPr>
            <a:r>
              <a:rPr lang="en-US" sz="3200" b="1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                                                                                     Li Hua</a:t>
            </a:r>
            <a:endParaRPr lang="zh-CN" altLang="en-US" sz="3200" b="1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just"/>
            <a:endParaRPr lang="en-US" sz="32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just"/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</a:t>
            </a:r>
            <a:endParaRPr lang="en-US" sz="3200" b="1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图片 13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284087" y="5743541"/>
            <a:ext cx="2316681" cy="126807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-75565" y="-67310"/>
            <a:ext cx="115341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highlight>
                  <a:srgbClr val="FFFF00"/>
                </a:highlight>
                <a:latin typeface="Times New Roman" panose="02020603050405020304" pitchFamily="18" charset="0"/>
              </a:rPr>
              <a:t>Possible version3: </a:t>
            </a:r>
            <a:r>
              <a:rPr 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photography club</a:t>
            </a:r>
            <a:endParaRPr lang="en-US" sz="3200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3985" y="594995"/>
            <a:ext cx="11924030" cy="73088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ts val="3240"/>
              </a:lnSpc>
            </a:pPr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Dear Biff,    </a:t>
            </a:r>
            <a:endParaRPr lang="en-US" sz="3200" b="1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just" fontAlgn="auto">
              <a:lnSpc>
                <a:spcPts val="3240"/>
              </a:lnSpc>
            </a:pPr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</a:t>
            </a:r>
            <a:r>
              <a:rPr lang="en-US" sz="3200" b="1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am sorry to learn that you are stuck in choosing the club, and I’m dropping you a line to keep you informed of the photography club.</a:t>
            </a:r>
            <a:endParaRPr lang="en-US" sz="3200" b="1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just" fontAlgn="auto">
              <a:lnSpc>
                <a:spcPts val="3240"/>
              </a:lnSpc>
            </a:pPr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photography club is a perfect place to relish masters’ masterpieces, where you can enjoy the unique charm of the pictures,</a:t>
            </a:r>
            <a:r>
              <a:rPr lang="en-US" sz="3200" b="1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totally bathed in the glamour of photography/ which is a true feast both for your mind and soul. In addition, </a:t>
            </a:r>
            <a:r>
              <a:rPr 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it offters a fantastic chance to learn and practice photographing, </a:t>
            </a:r>
            <a:r>
              <a:rPr lang="en-US" sz="3200" b="1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which will equip you with rich knowledge about photogaraphy, get your skills improved and relieve yourself.</a:t>
            </a:r>
            <a:endParaRPr lang="en-US" sz="3200" b="1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just" fontAlgn="auto">
              <a:lnSpc>
                <a:spcPts val="3240"/>
              </a:lnSpc>
            </a:pPr>
            <a:r>
              <a:rPr 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</a:t>
            </a:r>
            <a:r>
              <a:rPr altLang="zh-CN" sz="3200" b="1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Please send your application form to literatureclub@126.com.</a:t>
            </a:r>
            <a:r>
              <a:rPr lang="en-US" sz="3200" b="1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</a:t>
            </a:r>
            <a:endParaRPr lang="en-US" sz="3200" b="1"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algn="just" fontAlgn="auto">
              <a:lnSpc>
                <a:spcPts val="3240"/>
              </a:lnSpc>
            </a:pPr>
            <a:r>
              <a:rPr lang="en-US" sz="3200" b="1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And I bet it won’t let you down.                                   </a:t>
            </a:r>
            <a:endParaRPr lang="en-US" sz="3200" b="1"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algn="just" fontAlgn="auto">
              <a:lnSpc>
                <a:spcPts val="3240"/>
              </a:lnSpc>
            </a:pPr>
            <a:r>
              <a:rPr lang="en-US" sz="3200" b="1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                                                                                     Yours,</a:t>
            </a:r>
            <a:endParaRPr lang="en-US" sz="3200" b="1"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algn="just" fontAlgn="auto">
              <a:lnSpc>
                <a:spcPts val="3240"/>
              </a:lnSpc>
            </a:pPr>
            <a:r>
              <a:rPr lang="en-US" sz="3200" b="1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                                                                                     Li Hua</a:t>
            </a:r>
            <a:endParaRPr lang="zh-CN" altLang="en-US" sz="3200" b="1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just"/>
            <a:endParaRPr lang="en-US" sz="32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algn="just"/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</a:t>
            </a:r>
            <a:endParaRPr lang="en-US" sz="3200" b="1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文本框 1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12192000" cy="99637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>
              <a:lnSpc>
                <a:spcPct val="160000"/>
              </a:lnSpc>
            </a:pPr>
            <a:r>
              <a:rPr altLang="zh-CN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参考范文：</a:t>
            </a:r>
            <a:endParaRPr altLang="zh-CN" sz="320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fontAlgn="auto">
              <a:lnSpc>
                <a:spcPts val="3340"/>
              </a:lnSpc>
            </a:pPr>
            <a:r>
              <a:rPr altLang="zh-CN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Dear Biff, </a:t>
            </a:r>
            <a:endParaRPr altLang="zh-CN" sz="320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fontAlgn="auto">
              <a:lnSpc>
                <a:spcPts val="3340"/>
              </a:lnSpc>
            </a:pPr>
            <a:r>
              <a:rPr altLang="zh-CN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</a:t>
            </a:r>
            <a:r>
              <a:rPr altLang="zh-CN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Knowing that you </a:t>
            </a:r>
            <a:r>
              <a:rPr altLang="zh-CN" sz="3200"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are at a loss when choosing </a:t>
            </a:r>
            <a:r>
              <a:rPr altLang="zh-CN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an appropriate club to attend, I am writing to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altLang="zh-CN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recommend the literature club and </a:t>
            </a:r>
            <a:r>
              <a:rPr altLang="zh-CN" sz="3200"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keep you informed of </a:t>
            </a:r>
            <a:r>
              <a:rPr altLang="zh-CN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some information about it. </a:t>
            </a:r>
            <a:endParaRPr altLang="zh-CN" sz="320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fontAlgn="auto">
              <a:lnSpc>
                <a:spcPts val="3340"/>
              </a:lnSpc>
            </a:pPr>
            <a:r>
              <a:rPr altLang="zh-CN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</a:t>
            </a:r>
            <a:r>
              <a:rPr altLang="zh-CN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The club gathers its members on Thursday, from 4:00 p.m. to 5:00 p.m. </a:t>
            </a:r>
            <a:r>
              <a:rPr altLang="zh-CN" sz="3200"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Enjoying a high popularity</a:t>
            </a:r>
            <a:r>
              <a:rPr lang="en-US" sz="3200"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altLang="zh-CN" sz="3200"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among students, the club is bound to bring you into a magical world of literature, providing you a platform</a:t>
            </a:r>
            <a:endParaRPr altLang="zh-CN" sz="3200">
              <a:highlight>
                <a:srgbClr val="FFFF00"/>
              </a:highlight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fontAlgn="auto">
              <a:lnSpc>
                <a:spcPts val="3340"/>
              </a:lnSpc>
            </a:pPr>
            <a:r>
              <a:rPr altLang="zh-CN" sz="3200"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where you can communicate with great minds in those masterpieces.</a:t>
            </a:r>
            <a:r>
              <a:rPr altLang="zh-CN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If possible, </a:t>
            </a:r>
            <a:r>
              <a:rPr altLang="zh-CN" sz="3200"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some particular literature</a:t>
            </a:r>
            <a:r>
              <a:rPr lang="en-US" sz="3200"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altLang="zh-CN" sz="3200"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salons will be arranged on a regular basis. </a:t>
            </a:r>
            <a:r>
              <a:rPr altLang="zh-CN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Please send your application form to literatureclub@126.com. </a:t>
            </a:r>
            <a:endParaRPr altLang="zh-CN" sz="320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fontAlgn="auto">
              <a:lnSpc>
                <a:spcPts val="3340"/>
              </a:lnSpc>
            </a:pPr>
            <a:r>
              <a:rPr altLang="zh-CN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</a:t>
            </a:r>
            <a:r>
              <a:rPr altLang="zh-CN" sz="3200"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I’m sure your participation will be</a:t>
            </a:r>
            <a:r>
              <a:rPr lang="en-US" sz="3200"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altLang="zh-CN" sz="3200"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highly welcomed. </a:t>
            </a:r>
            <a:endParaRPr altLang="zh-CN" sz="320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fontAlgn="auto">
              <a:lnSpc>
                <a:spcPts val="3340"/>
              </a:lnSpc>
            </a:pPr>
            <a:r>
              <a:rPr altLang="zh-CN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                                             </a:t>
            </a:r>
            <a:endParaRPr lang="en-US" sz="320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fontAlgn="auto">
              <a:lnSpc>
                <a:spcPts val="3340"/>
              </a:lnSpc>
            </a:pP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                                                                                   </a:t>
            </a:r>
            <a:r>
              <a:rPr altLang="zh-CN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Yours, </a:t>
            </a:r>
            <a:endParaRPr altLang="zh-CN" sz="320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fontAlgn="auto">
              <a:lnSpc>
                <a:spcPts val="3340"/>
              </a:lnSpc>
            </a:pPr>
            <a:r>
              <a:rPr altLang="zh-CN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                                                                                   </a:t>
            </a:r>
            <a:r>
              <a:rPr altLang="zh-CN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Li Hua</a:t>
            </a:r>
            <a:r>
              <a:rPr lang="zh-CN" altLang="zh-CN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endParaRPr lang="zh-CN" altLang="zh-CN" sz="320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5835650"/>
            <a:ext cx="1476375" cy="10991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0050" y="934085"/>
            <a:ext cx="10746105" cy="54165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04545" y="318135"/>
            <a:ext cx="10593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highlight>
                  <a:srgbClr val="FFFF00"/>
                </a:highlight>
              </a:rPr>
              <a:t>审题有误</a:t>
            </a:r>
            <a:r>
              <a:rPr lang="en-US" altLang="zh-CN" sz="2800">
                <a:highlight>
                  <a:srgbClr val="FFFF00"/>
                </a:highlight>
              </a:rPr>
              <a:t>——</a:t>
            </a:r>
            <a:r>
              <a:rPr lang="zh-CN" altLang="en-US" sz="2800">
                <a:highlight>
                  <a:srgbClr val="FFFF00"/>
                </a:highlight>
              </a:rPr>
              <a:t>介绍了三种</a:t>
            </a:r>
            <a:r>
              <a:rPr lang="en-US" altLang="zh-CN" sz="2800">
                <a:highlight>
                  <a:srgbClr val="FFFF00"/>
                </a:highlight>
              </a:rPr>
              <a:t>club, </a:t>
            </a:r>
            <a:r>
              <a:rPr lang="zh-CN" altLang="en-US" sz="2800">
                <a:highlight>
                  <a:srgbClr val="FFFF00"/>
                </a:highlight>
              </a:rPr>
              <a:t>没有聚焦某一俱乐部，离题</a:t>
            </a:r>
            <a:r>
              <a:rPr lang="en-US" altLang="zh-CN" sz="2800">
                <a:highlight>
                  <a:srgbClr val="FFFF00"/>
                </a:highlight>
              </a:rPr>
              <a:t>   6-7</a:t>
            </a:r>
            <a:r>
              <a:rPr lang="zh-CN" altLang="en-US" sz="2800">
                <a:highlight>
                  <a:srgbClr val="FFFF00"/>
                </a:highlight>
              </a:rPr>
              <a:t>分</a:t>
            </a:r>
            <a:endParaRPr lang="zh-CN" altLang="en-US" sz="2800">
              <a:highlight>
                <a:srgbClr val="FFFF00"/>
              </a:highlight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490855" y="1026160"/>
            <a:ext cx="10534650" cy="5422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93040" y="188595"/>
            <a:ext cx="11492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>
                <a:highlight>
                  <a:srgbClr val="FFFF00"/>
                </a:highlight>
              </a:rPr>
              <a:t>字迹工整，语言准确并优美，句型结构丰富，值得大家学习。</a:t>
            </a:r>
            <a:r>
              <a:rPr lang="en-US" altLang="zh-CN" sz="2800">
                <a:highlight>
                  <a:srgbClr val="FFFF00"/>
                </a:highlight>
              </a:rPr>
              <a:t>12-13</a:t>
            </a:r>
            <a:r>
              <a:rPr lang="zh-CN" altLang="en-US" sz="2800">
                <a:highlight>
                  <a:srgbClr val="FFFF00"/>
                </a:highlight>
              </a:rPr>
              <a:t>分</a:t>
            </a:r>
            <a:endParaRPr lang="zh-CN" altLang="en-US" sz="2800">
              <a:highlight>
                <a:srgbClr val="FFFF00"/>
              </a:highlight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摄图网_400946386_手绘欧式动物（非企业商用）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90395" y="-11430"/>
            <a:ext cx="7937500" cy="277558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1456690" y="3181350"/>
            <a:ext cx="10421620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6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应用文写作之</a:t>
            </a:r>
            <a:r>
              <a:rPr lang="en-US" altLang="zh-CN" sz="6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6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sz="6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——</a:t>
            </a:r>
            <a:r>
              <a:rPr lang="zh-CN" altLang="en-US" sz="6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推荐信（推荐物）</a:t>
            </a:r>
            <a:endParaRPr lang="zh-CN" altLang="en-US" sz="60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619760"/>
            <a:ext cx="11141710" cy="62382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0825" y="69215"/>
            <a:ext cx="116586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>
                <a:highlight>
                  <a:srgbClr val="FFFF00"/>
                </a:highlight>
              </a:rPr>
              <a:t>字迹工整，语言准确并优美，句型结构丰富，值得大家学习。</a:t>
            </a:r>
            <a:r>
              <a:rPr lang="en-US" altLang="zh-CN" sz="2800">
                <a:highlight>
                  <a:srgbClr val="FFFF00"/>
                </a:highlight>
              </a:rPr>
              <a:t> 11-12</a:t>
            </a:r>
            <a:r>
              <a:rPr lang="zh-CN" altLang="en-US" sz="2800">
                <a:highlight>
                  <a:srgbClr val="FFFF00"/>
                </a:highlight>
              </a:rPr>
              <a:t>分</a:t>
            </a:r>
            <a:endParaRPr lang="zh-CN" altLang="en-US" sz="2800">
              <a:highlight>
                <a:srgbClr val="FFFF00"/>
              </a:highlight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12850"/>
            <a:ext cx="10333355" cy="49847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0825" y="69215"/>
            <a:ext cx="105937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2800">
                <a:highlight>
                  <a:srgbClr val="FFFF00"/>
                </a:highlight>
              </a:rPr>
              <a:t>难得的一篇关于</a:t>
            </a:r>
            <a:r>
              <a:rPr lang="en-US" altLang="zh-CN" sz="2800">
                <a:highlight>
                  <a:srgbClr val="FFFF00"/>
                </a:highlight>
              </a:rPr>
              <a:t>the photography club</a:t>
            </a:r>
            <a:r>
              <a:rPr lang="zh-CN" altLang="en-US" sz="2800">
                <a:highlight>
                  <a:srgbClr val="FFFF00"/>
                </a:highlight>
              </a:rPr>
              <a:t>的作文，虽然有些许语言错误，但还是有可圈可点之处</a:t>
            </a:r>
            <a:r>
              <a:rPr lang="zh-CN" sz="2800">
                <a:highlight>
                  <a:srgbClr val="FFFF00"/>
                </a:highlight>
              </a:rPr>
              <a:t>。</a:t>
            </a:r>
            <a:r>
              <a:rPr lang="en-US" altLang="zh-CN" sz="2800">
                <a:highlight>
                  <a:srgbClr val="FFFF00"/>
                </a:highlight>
              </a:rPr>
              <a:t>   9-10</a:t>
            </a:r>
            <a:r>
              <a:rPr lang="zh-CN" altLang="en-US" sz="2800">
                <a:highlight>
                  <a:srgbClr val="FFFF00"/>
                </a:highlight>
              </a:rPr>
              <a:t>分</a:t>
            </a:r>
            <a:endParaRPr lang="zh-CN" altLang="en-US" sz="2800">
              <a:highlight>
                <a:srgbClr val="FFFF00"/>
              </a:highligh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36050" y="5763260"/>
            <a:ext cx="4064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Yours,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Li Hua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摄图网_400946386_手绘欧式动物（非企业商用）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37360" y="110490"/>
            <a:ext cx="8717280" cy="3048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804160" y="3640455"/>
            <a:ext cx="54914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Thank you !</a:t>
            </a:r>
            <a:endParaRPr lang="en-US" altLang="zh-CN" sz="8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文本框 1"/>
          <p:cNvSpPr txBox="1"/>
          <p:nvPr>
            <p:custDataLst>
              <p:tags r:id="rId1"/>
            </p:custDataLst>
          </p:nvPr>
        </p:nvSpPr>
        <p:spPr>
          <a:xfrm>
            <a:off x="144780" y="0"/>
            <a:ext cx="11901805" cy="99637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lstStyle/>
          <a:p>
            <a:pPr fontAlgn="auto">
              <a:lnSpc>
                <a:spcPts val="4360"/>
              </a:lnSpc>
            </a:pPr>
            <a:r>
              <a:rPr lang="en-US" altLang="zh-CN" sz="4000">
                <a:highlight>
                  <a:srgbClr val="FFFF00"/>
                </a:highlight>
                <a:sym typeface="+mn-ea"/>
              </a:rPr>
              <a:t>第一节:应用文写作（满分15分)</a:t>
            </a:r>
            <a:endParaRPr lang="en-US" altLang="zh-CN" sz="4000">
              <a:highlight>
                <a:srgbClr val="FFFF00"/>
              </a:highlight>
              <a:sym typeface="+mn-ea"/>
            </a:endParaRPr>
          </a:p>
          <a:p>
            <a:pPr fontAlgn="auto">
              <a:lnSpc>
                <a:spcPts val="4360"/>
              </a:lnSpc>
            </a:pP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 </a:t>
            </a:r>
            <a:r>
              <a:rPr altLang="zh-CN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假定你是李华，某国际学校学生</a:t>
            </a:r>
            <a:r>
              <a:rPr lang="zh-CN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。</a:t>
            </a:r>
            <a:r>
              <a:rPr altLang="zh-CN" sz="3200" b="1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新学期学校开设了文学、科技和摄影三个社团，你校新西兰交换生Biff不知如何选择，写信向你求助。</a:t>
            </a:r>
            <a:r>
              <a:rPr altLang="zh-CN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请你给他回信，</a:t>
            </a:r>
            <a:r>
              <a:rPr altLang="zh-CN" sz="3200" u="sng">
                <a:highlight>
                  <a:srgbClr val="C0C0C0"/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内容包括：</a:t>
            </a:r>
            <a:endParaRPr altLang="zh-CN" sz="3200">
              <a:highlight>
                <a:srgbClr val="C0C0C0"/>
              </a:highlight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fontAlgn="auto">
              <a:lnSpc>
                <a:spcPts val="3660"/>
              </a:lnSpc>
            </a:pPr>
            <a:r>
              <a:rPr altLang="zh-CN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1.推荐</a:t>
            </a:r>
            <a:r>
              <a:rPr altLang="zh-CN" sz="3200">
                <a:highlight>
                  <a:srgbClr val="C0C0C0"/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某一社团；</a:t>
            </a:r>
            <a:endParaRPr altLang="zh-CN" sz="3200">
              <a:highlight>
                <a:srgbClr val="C0C0C0"/>
              </a:highlight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fontAlgn="auto">
              <a:lnSpc>
                <a:spcPts val="3660"/>
              </a:lnSpc>
            </a:pPr>
            <a:r>
              <a:rPr altLang="zh-CN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2.</a:t>
            </a:r>
            <a:r>
              <a:rPr altLang="zh-CN" sz="3200">
                <a:highlight>
                  <a:srgbClr val="C0C0C0"/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简介</a:t>
            </a:r>
            <a:r>
              <a:rPr altLang="zh-CN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该社团；</a:t>
            </a:r>
            <a:endParaRPr altLang="zh-CN" sz="3200">
              <a:highlight>
                <a:srgbClr val="C0C0C0"/>
              </a:highlight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fontAlgn="auto">
              <a:lnSpc>
                <a:spcPts val="3660"/>
              </a:lnSpc>
            </a:pPr>
            <a:r>
              <a:rPr altLang="zh-CN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3.告知</a:t>
            </a:r>
            <a:r>
              <a:rPr altLang="zh-CN" sz="3200">
                <a:highlight>
                  <a:srgbClr val="C0C0C0"/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申请方式。</a:t>
            </a:r>
            <a:endParaRPr altLang="zh-CN" sz="3200">
              <a:highlight>
                <a:srgbClr val="C0C0C0"/>
              </a:highlight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fontAlgn="auto">
              <a:lnSpc>
                <a:spcPts val="3660"/>
              </a:lnSpc>
            </a:pPr>
            <a:r>
              <a:rPr altLang="zh-CN" sz="3200" u="sng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参考词汇：</a:t>
            </a:r>
            <a:endParaRPr altLang="zh-CN" sz="3200" u="sng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fontAlgn="auto">
              <a:lnSpc>
                <a:spcPts val="3660"/>
              </a:lnSpc>
            </a:pPr>
            <a:r>
              <a:rPr altLang="zh-CN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文学社 the literature club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</a:t>
            </a:r>
            <a:endParaRPr lang="en-US" sz="320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fontAlgn="auto">
              <a:lnSpc>
                <a:spcPts val="3660"/>
              </a:lnSpc>
            </a:pPr>
            <a:r>
              <a:rPr altLang="zh-CN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科技社 the science club</a:t>
            </a:r>
            <a:endParaRPr altLang="zh-CN" sz="320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fontAlgn="auto">
              <a:lnSpc>
                <a:spcPts val="3660"/>
              </a:lnSpc>
            </a:pPr>
            <a:r>
              <a:rPr altLang="zh-CN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摄影社</a:t>
            </a:r>
            <a:r>
              <a:rPr lang="en-US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altLang="zh-CN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the photography club</a:t>
            </a:r>
            <a:endParaRPr altLang="zh-CN" sz="320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fontAlgn="auto">
              <a:lnSpc>
                <a:spcPts val="3660"/>
              </a:lnSpc>
            </a:pPr>
            <a:endParaRPr altLang="zh-CN" sz="320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fontAlgn="auto">
              <a:lnSpc>
                <a:spcPts val="3660"/>
              </a:lnSpc>
            </a:pPr>
            <a:r>
              <a:rPr altLang="zh-CN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注意:1.词数80左右；</a:t>
            </a:r>
            <a:endParaRPr altLang="zh-CN" sz="320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fontAlgn="auto">
              <a:lnSpc>
                <a:spcPts val="3660"/>
              </a:lnSpc>
            </a:pPr>
            <a:r>
              <a:rPr altLang="zh-CN" sz="32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2.可适当增加细节，以使行文连贯。</a:t>
            </a:r>
            <a:endParaRPr altLang="zh-CN" sz="320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0016792" y="5088400"/>
            <a:ext cx="2175511" cy="162006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441565" y="2797175"/>
            <a:ext cx="25749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>
                <a:highlight>
                  <a:srgbClr val="FF0000"/>
                </a:highlight>
              </a:rPr>
              <a:t>审题</a:t>
            </a:r>
            <a:r>
              <a:rPr lang="en-US" altLang="zh-CN" sz="6000">
                <a:highlight>
                  <a:srgbClr val="FF0000"/>
                </a:highlight>
              </a:rPr>
              <a:t>!!!</a:t>
            </a:r>
            <a:endParaRPr lang="en-US" altLang="zh-CN" sz="6000">
              <a:highlight>
                <a:srgbClr val="FF0000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图片 13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75657" y="5665436"/>
            <a:ext cx="2316681" cy="126807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0" y="0"/>
            <a:ext cx="115341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highlight>
                  <a:srgbClr val="00FFFF"/>
                </a:highlight>
                <a:latin typeface="Times New Roman" panose="02020603050405020304" pitchFamily="18" charset="0"/>
              </a:rPr>
              <a:t>推荐信：</a:t>
            </a:r>
            <a:endParaRPr lang="zh-CN" altLang="en-US" sz="3200">
              <a:highlight>
                <a:srgbClr val="00FFFF"/>
              </a:highlight>
              <a:latin typeface="Times New Roman" panose="02020603050405020304" pitchFamily="18" charset="0"/>
            </a:endParaRPr>
          </a:p>
          <a:p>
            <a:r>
              <a:rPr lang="en-US" altLang="zh-CN" sz="3200">
                <a:sym typeface="+mn-ea"/>
              </a:rPr>
              <a:t>Para.1</a:t>
            </a:r>
            <a:r>
              <a:rPr lang="en-US" altLang="zh-CN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sym typeface="+mn-ea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sym typeface="+mn-ea"/>
              </a:rPr>
              <a:t>background(</a:t>
            </a:r>
            <a:r>
              <a:rPr lang="zh-CN" altLang="en-US" sz="3200" b="1">
                <a:solidFill>
                  <a:srgbClr val="FF0000"/>
                </a:solidFill>
                <a:sym typeface="+mn-ea"/>
              </a:rPr>
              <a:t>背景信息</a:t>
            </a:r>
            <a:r>
              <a:rPr lang="en-US" altLang="zh-CN" sz="3200" b="1">
                <a:solidFill>
                  <a:srgbClr val="FF0000"/>
                </a:solidFill>
                <a:sym typeface="+mn-ea"/>
              </a:rPr>
              <a:t>)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 </a:t>
            </a:r>
            <a:r>
              <a:rPr lang="zh-CN" altLang="en-US" sz="3200">
                <a:solidFill>
                  <a:srgbClr val="FF0000"/>
                </a:solidFill>
                <a:sym typeface="+mn-ea"/>
              </a:rPr>
              <a:t>＋</a:t>
            </a:r>
            <a:r>
              <a:rPr lang="en-US" altLang="zh-CN" sz="3200">
                <a:solidFill>
                  <a:srgbClr val="FF0000"/>
                </a:solidFill>
                <a:sym typeface="+mn-ea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sym typeface="+mn-ea"/>
              </a:rPr>
              <a:t>writing purpose（写作目的）</a:t>
            </a:r>
            <a:endParaRPr lang="en-US" altLang="zh-CN" sz="32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9375" y="1002665"/>
            <a:ext cx="1151064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Background(背景信息): </a:t>
            </a:r>
            <a:r>
              <a:rPr altLang="zh-CN" sz="3200" b="1">
                <a:solidFill>
                  <a:srgbClr val="0070C0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新学期学校开设了文学、科技和摄影三个社团，你校新西兰交换生Biff不知如何选择，写信向你求助。</a:t>
            </a:r>
            <a:endParaRPr lang="en-US" altLang="zh-CN" sz="3200" b="1" dirty="0">
              <a:solidFill>
                <a:srgbClr val="0070C0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0655" y="1896745"/>
            <a:ext cx="130035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Knowing that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you </a:t>
            </a:r>
            <a:r>
              <a:rPr lang="en-US" sz="3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are stuck in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choosing the club, I’m delighted/ willing/honored to </a:t>
            </a:r>
            <a:r>
              <a:rPr lang="en-US" sz="3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do you a favor/lend you a hand/</a:t>
            </a:r>
            <a:r>
              <a:rPr lang="en-US" sz="3200" b="1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offer my recommendation.</a:t>
            </a:r>
            <a:endParaRPr lang="en-US" sz="3200" b="1" dirty="0">
              <a:solidFill>
                <a:srgbClr val="0070C0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9375" y="3521075"/>
            <a:ext cx="1245108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Sorry to learn that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you </a:t>
            </a:r>
            <a:r>
              <a:rPr lang="en-US" sz="3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have trouble in/have no idea about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choosing the club,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I’d like to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offer my recommendation.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/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I’m </a:t>
            </a:r>
            <a:r>
              <a:rPr lang="en-US" sz="32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dropping you a line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3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keep you informed of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...club.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375" y="5145405"/>
            <a:ext cx="1211326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am sorry to learn that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you </a:t>
            </a:r>
            <a:r>
              <a:rPr lang="en-US" sz="3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are at a loss about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choosing the club, 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and I highly recommend you choose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the ...club.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图片 13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75657" y="5772751"/>
            <a:ext cx="2316681" cy="126807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14630" y="194310"/>
            <a:ext cx="115341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highlight>
                  <a:srgbClr val="FFFF00"/>
                </a:highlight>
                <a:latin typeface="Times New Roman" panose="02020603050405020304" pitchFamily="18" charset="0"/>
              </a:rPr>
              <a:t>Para.2 </a:t>
            </a:r>
            <a:r>
              <a:rPr lang="en-US" altLang="zh-CN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zh-CN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FFFF00"/>
                </a:highlight>
                <a:latin typeface="Times New Roman" panose="02020603050405020304" pitchFamily="18" charset="0"/>
              </a:rPr>
              <a:t>某一社团</a:t>
            </a:r>
            <a:r>
              <a:rPr lang="zh-CN" altLang="en-US" sz="3200" b="1">
                <a:highlight>
                  <a:srgbClr val="FFFF00"/>
                </a:highlight>
                <a:latin typeface="Times New Roman" panose="02020603050405020304" pitchFamily="18" charset="0"/>
              </a:rPr>
              <a:t>＋简介＋（申请方式）</a:t>
            </a:r>
            <a:endParaRPr lang="zh-CN" altLang="en-US" sz="3200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6685" y="1090930"/>
            <a:ext cx="115106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3200" b="1" u="sng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 tops my recommendation is </a:t>
            </a:r>
            <a:r>
              <a:rPr lang="en-US" sz="3200" b="1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literature club.</a:t>
            </a:r>
            <a:endParaRPr lang="en-US" sz="3200" b="1" dirty="0">
              <a:solidFill>
                <a:srgbClr val="0070C0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6685" y="1954530"/>
            <a:ext cx="129165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...I highly recommend you choose the literature club. (</a:t>
            </a:r>
            <a:r>
              <a:rPr lang="zh-CN" altLang="en-US" sz="2400" b="1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第一段</a:t>
            </a:r>
            <a:r>
              <a:rPr lang="en-US" sz="3200" b="1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)</a:t>
            </a:r>
            <a:endParaRPr lang="en-US" sz="3200" b="1" dirty="0"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sz="3200" b="1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</a:t>
            </a:r>
            <a:r>
              <a:rPr lang="en-US" sz="3200" b="1" u="sng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 puts the literature club at an advantage is</a:t>
            </a:r>
            <a:r>
              <a:rPr lang="en-US" sz="3200" b="1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its precious </a:t>
            </a:r>
            <a:endParaRPr lang="en-US" sz="3200" b="1" dirty="0"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sz="3200" b="1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chance to savor/relish the glamour of ...</a:t>
            </a:r>
            <a:endParaRPr lang="en-US" sz="3200" b="1" dirty="0">
              <a:solidFill>
                <a:srgbClr val="0070C0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6685" y="3522980"/>
            <a:ext cx="12130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</a:t>
            </a:r>
            <a:r>
              <a:rPr lang="en-US" sz="3200" b="1" u="sng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reason why I recommend</a:t>
            </a:r>
            <a:r>
              <a:rPr lang="en-US" sz="3200" b="1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the literature club </a:t>
            </a:r>
            <a:r>
              <a:rPr lang="en-US" sz="3200" b="1" u="sng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is</a:t>
            </a:r>
            <a:r>
              <a:rPr lang="en-US" sz="3200" b="1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</a:t>
            </a:r>
            <a:endParaRPr lang="en-US" sz="3200" b="1" dirty="0">
              <a:solidFill>
                <a:srgbClr val="0070C0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6685" y="4270375"/>
            <a:ext cx="12130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 </a:t>
            </a:r>
            <a:r>
              <a:rPr lang="en-US" sz="3200" b="1" u="sng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 is highly recommended is</a:t>
            </a:r>
            <a:r>
              <a:rPr lang="en-US" sz="3200" b="1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...</a:t>
            </a:r>
            <a:endParaRPr lang="en-US" sz="3200" b="1" dirty="0">
              <a:solidFill>
                <a:srgbClr val="0070C0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6685" y="4927600"/>
            <a:ext cx="1213040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5. </a:t>
            </a:r>
            <a:r>
              <a:rPr lang="en-US" sz="3200" b="1" u="sng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literature club has </a:t>
            </a:r>
            <a:r>
              <a:rPr lang="en-US" sz="3200" b="1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varieties of activities </a:t>
            </a:r>
            <a:r>
              <a:rPr lang="en-US" sz="3200" b="1" u="sng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which are tailored     </a:t>
            </a:r>
            <a:endParaRPr lang="en-US" sz="3200" b="1" u="sng" dirty="0"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sz="3200" b="1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</a:t>
            </a:r>
            <a:r>
              <a:rPr lang="en-US" sz="3200" b="1" u="sng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 meet your requirements./to/for you</a:t>
            </a:r>
            <a:r>
              <a:rPr lang="en-US" sz="3200" b="1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3200" b="1" dirty="0">
              <a:solidFill>
                <a:srgbClr val="0070C0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图片 13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430772" y="5743541"/>
            <a:ext cx="2316681" cy="126807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2545" y="56515"/>
            <a:ext cx="115341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highlight>
                  <a:srgbClr val="FFFF00"/>
                </a:highlight>
                <a:latin typeface="Times New Roman" panose="02020603050405020304" pitchFamily="18" charset="0"/>
              </a:rPr>
              <a:t>Para.2 </a:t>
            </a:r>
            <a:r>
              <a:rPr lang="en-US" altLang="zh-CN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zh-CN" altLang="en-US" sz="3200" b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某一社团＋</a:t>
            </a:r>
            <a:r>
              <a:rPr lang="zh-CN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FFFF00"/>
                </a:highlight>
                <a:latin typeface="Times New Roman" panose="02020603050405020304" pitchFamily="18" charset="0"/>
              </a:rPr>
              <a:t>简介</a:t>
            </a:r>
            <a:r>
              <a:rPr lang="zh-CN" altLang="en-US" sz="3200" b="1">
                <a:highlight>
                  <a:srgbClr val="FFFF00"/>
                </a:highlight>
                <a:latin typeface="Times New Roman" panose="02020603050405020304" pitchFamily="18" charset="0"/>
              </a:rPr>
              <a:t>＋（申请方式）</a:t>
            </a:r>
            <a:endParaRPr lang="zh-CN" altLang="en-US" sz="3200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6845" y="748030"/>
            <a:ext cx="118783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altLang="zh-CN" sz="3200" b="1"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文学社 </a:t>
            </a:r>
            <a:r>
              <a:rPr lang="en-US" sz="32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literature club</a:t>
            </a:r>
            <a:r>
              <a:rPr lang="zh-CN" altLang="en-US" sz="32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简介</a:t>
            </a:r>
            <a:r>
              <a:rPr lang="en-US" sz="32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:</a:t>
            </a:r>
            <a:endParaRPr lang="en-US" sz="3200" b="1" dirty="0">
              <a:solidFill>
                <a:srgbClr val="0070C0"/>
              </a:solidFill>
              <a:highlight>
                <a:srgbClr val="FFFF00"/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6845" y="1228090"/>
            <a:ext cx="1187831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1. 开展写作、辩论、诗歌朗诵等比赛，陶冶参与者情操，锻炼参与者能力，丰富校园文化生活;</a:t>
            </a:r>
            <a:endParaRPr lang="en-US" sz="3200" b="1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6845" y="2191385"/>
            <a:ext cx="118783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1. carry out various contests such as writing, debate and poetry reading，which will cultivate your mind, practice the abilities and add spice to your campus life;</a:t>
            </a:r>
            <a:endParaRPr lang="en-US" sz="32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545" y="3613150"/>
            <a:ext cx="118783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2. 请校内外专家学者开展系列</a:t>
            </a:r>
            <a:r>
              <a:rPr lang="zh-CN" alt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文学</a:t>
            </a:r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讲座，拓宽视野，增长见识;</a:t>
            </a:r>
            <a:endParaRPr lang="en-US" sz="3200" b="1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545" y="4105910"/>
            <a:ext cx="1187831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2. invite the experts in and out of our school to deliver lectures,  </a:t>
            </a:r>
            <a:endParaRPr lang="en-US" sz="32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broadening your horizons/views and expanding the knowledge;</a:t>
            </a:r>
            <a:endParaRPr lang="en-US" sz="32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6845" y="5160010"/>
            <a:ext cx="118783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3. </a:t>
            </a:r>
            <a:r>
              <a:rPr lang="zh-CN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举行趣味猜谜活动，使我们对中国文学有更深入的了解</a:t>
            </a:r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;</a:t>
            </a:r>
            <a:endParaRPr lang="en-US" sz="3200" b="1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6845" y="5629275"/>
            <a:ext cx="1187831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3. There are funny riddle guessing games as well, which makes it possible for us to gain a deeper glimpse into Chinese literature;</a:t>
            </a:r>
            <a:endParaRPr lang="en-US" sz="32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图片 13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430772" y="5743541"/>
            <a:ext cx="2316681" cy="126807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2545" y="56515"/>
            <a:ext cx="115341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highlight>
                  <a:srgbClr val="FFFF00"/>
                </a:highlight>
                <a:latin typeface="Times New Roman" panose="02020603050405020304" pitchFamily="18" charset="0"/>
              </a:rPr>
              <a:t>Para.2 </a:t>
            </a:r>
            <a:r>
              <a:rPr lang="en-US" altLang="zh-CN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zh-CN" altLang="en-US" sz="3200" b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某一社团＋</a:t>
            </a:r>
            <a:r>
              <a:rPr lang="zh-CN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FFFF00"/>
                </a:highlight>
                <a:latin typeface="Times New Roman" panose="02020603050405020304" pitchFamily="18" charset="0"/>
              </a:rPr>
              <a:t>简介</a:t>
            </a:r>
            <a:r>
              <a:rPr lang="zh-CN" altLang="en-US" sz="3200" b="1">
                <a:highlight>
                  <a:srgbClr val="FFFF00"/>
                </a:highlight>
                <a:latin typeface="Times New Roman" panose="02020603050405020304" pitchFamily="18" charset="0"/>
              </a:rPr>
              <a:t>＋（申请方式）</a:t>
            </a:r>
            <a:endParaRPr lang="zh-CN" altLang="en-US" sz="3200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6845" y="748030"/>
            <a:ext cx="118783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altLang="zh-CN" sz="3200" b="1"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文学社 </a:t>
            </a:r>
            <a:r>
              <a:rPr lang="en-US" sz="32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literature club</a:t>
            </a:r>
            <a:r>
              <a:rPr lang="zh-CN" altLang="en-US" sz="32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简介</a:t>
            </a:r>
            <a:r>
              <a:rPr lang="en-US" sz="32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:</a:t>
            </a:r>
            <a:endParaRPr lang="en-US" sz="3200" b="1" dirty="0">
              <a:solidFill>
                <a:srgbClr val="0070C0"/>
              </a:solidFill>
              <a:highlight>
                <a:srgbClr val="FFFF00"/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6845" y="1588770"/>
            <a:ext cx="1187831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4. Not only can it boost your integrated skills, but also enables you </a:t>
            </a:r>
            <a:endParaRPr lang="en-US" sz="32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to perceive the importance of Chinese literature;</a:t>
            </a:r>
            <a:endParaRPr lang="en-US" sz="32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图片 13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430772" y="5743541"/>
            <a:ext cx="2316681" cy="126807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2545" y="56515"/>
            <a:ext cx="115341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highlight>
                  <a:srgbClr val="FFFF00"/>
                </a:highlight>
                <a:latin typeface="Times New Roman" panose="02020603050405020304" pitchFamily="18" charset="0"/>
              </a:rPr>
              <a:t>Para.2 </a:t>
            </a:r>
            <a:r>
              <a:rPr lang="en-US" altLang="zh-CN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zh-CN" altLang="en-US" sz="3200" b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某一社团＋</a:t>
            </a:r>
            <a:r>
              <a:rPr lang="zh-CN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FFFF00"/>
                </a:highlight>
                <a:latin typeface="Times New Roman" panose="02020603050405020304" pitchFamily="18" charset="0"/>
              </a:rPr>
              <a:t>简介</a:t>
            </a:r>
            <a:r>
              <a:rPr lang="zh-CN" altLang="en-US" sz="3200" b="1">
                <a:highlight>
                  <a:srgbClr val="FFFF00"/>
                </a:highlight>
                <a:latin typeface="Times New Roman" panose="02020603050405020304" pitchFamily="18" charset="0"/>
              </a:rPr>
              <a:t>＋（申请方式）</a:t>
            </a:r>
            <a:endParaRPr lang="zh-CN" altLang="en-US" sz="3200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7800" y="894715"/>
            <a:ext cx="118783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altLang="zh-CN" sz="3200" b="1"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文学社 </a:t>
            </a:r>
            <a:r>
              <a:rPr lang="en-US" sz="32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literature club</a:t>
            </a:r>
            <a:r>
              <a:rPr lang="zh-CN" altLang="en-US" sz="32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简介</a:t>
            </a:r>
            <a:r>
              <a:rPr lang="en-US" sz="3200" b="1" dirty="0">
                <a:solidFill>
                  <a:srgbClr val="0070C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:</a:t>
            </a:r>
            <a:endParaRPr lang="en-US" sz="3200" b="1" dirty="0">
              <a:solidFill>
                <a:srgbClr val="0070C0"/>
              </a:solidFill>
              <a:highlight>
                <a:srgbClr val="FFFF00"/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79400" y="1712595"/>
            <a:ext cx="11912600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  Interpreted as the most appealing club, </a:t>
            </a:r>
            <a:r>
              <a:rPr 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literature club carries out various contests such as writing, debate and poetry reading, </a:t>
            </a:r>
            <a:r>
              <a:rPr lang="en-US" sz="3200" b="1" dirty="0"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which will cultivate your mind, practice the abilities and add spice to your campus life. Besides, </a:t>
            </a:r>
            <a:r>
              <a:rPr 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some experts are always invited to deliver lectures, </a:t>
            </a:r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broadening your horizons/views and expanding the knowledge. </a:t>
            </a:r>
            <a:r>
              <a:rPr lang="en-US" sz="32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There are funny riddle guessing games as well, which makes it possible for you to gain a deeper glimpse into Chinese literature.</a:t>
            </a:r>
            <a:endParaRPr lang="en-US" sz="3200" b="1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图片 13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430772" y="5743541"/>
            <a:ext cx="2316681" cy="126807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2545" y="56515"/>
            <a:ext cx="115341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highlight>
                  <a:srgbClr val="FFFF00"/>
                </a:highlight>
                <a:latin typeface="Times New Roman" panose="02020603050405020304" pitchFamily="18" charset="0"/>
              </a:rPr>
              <a:t>Para.2 </a:t>
            </a:r>
            <a:r>
              <a:rPr lang="en-US" altLang="zh-CN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zh-CN" altLang="en-US" sz="3200" b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某一社团＋</a:t>
            </a:r>
            <a:r>
              <a:rPr lang="zh-CN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highlight>
                  <a:srgbClr val="FFFF00"/>
                </a:highlight>
                <a:latin typeface="Times New Roman" panose="02020603050405020304" pitchFamily="18" charset="0"/>
              </a:rPr>
              <a:t>简介</a:t>
            </a:r>
            <a:r>
              <a:rPr lang="zh-CN" altLang="en-US" sz="3200" b="1">
                <a:highlight>
                  <a:srgbClr val="FFFF00"/>
                </a:highlight>
                <a:latin typeface="Times New Roman" panose="02020603050405020304" pitchFamily="18" charset="0"/>
              </a:rPr>
              <a:t>＋（申请方式）</a:t>
            </a:r>
            <a:endParaRPr lang="zh-CN" altLang="en-US" sz="3200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6845" y="748030"/>
            <a:ext cx="137052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altLang="zh-CN" sz="3200"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科技社 the science club</a:t>
            </a:r>
            <a:r>
              <a:rPr lang="en-US" sz="3200">
                <a:highlight>
                  <a:srgbClr val="FFFF00"/>
                </a:highlight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:</a:t>
            </a:r>
            <a:endParaRPr lang="en-US" sz="3200" b="1" dirty="0">
              <a:solidFill>
                <a:srgbClr val="0070C0"/>
              </a:solidFill>
              <a:highlight>
                <a:srgbClr val="FFFF00"/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545" y="1331595"/>
            <a:ext cx="11800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1. </a:t>
            </a:r>
            <a:r>
              <a:rPr lang="en-US" sz="3200" b="1" u="sng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do/conduct researches/experiments,</a:t>
            </a:r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not only can you have a    </a:t>
            </a:r>
            <a:endParaRPr lang="en-US" sz="3200" b="1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deeper understanding of the universe, but you can obtain great  </a:t>
            </a:r>
            <a:endParaRPr lang="en-US" sz="3200" b="1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knowledge about science.</a:t>
            </a:r>
            <a:endParaRPr lang="en-US" sz="3200" b="1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545" y="2900045"/>
            <a:ext cx="1219263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2. stir up your passion for science and help you to explore the </a:t>
            </a:r>
            <a:endParaRPr lang="en-US" sz="3200" b="1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unknown secrets about the world.</a:t>
            </a:r>
            <a:endParaRPr lang="en-US" sz="3200" b="1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545" y="4175125"/>
            <a:ext cx="1180020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3. </a:t>
            </a:r>
            <a:r>
              <a:rPr lang="en-US" sz="3200" b="1" u="sng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visit themuseum and appreciate the technological works,</a:t>
            </a:r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which </a:t>
            </a:r>
            <a:endParaRPr lang="en-US" sz="3200" b="1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will certainly trigger your interest and curiosity, finally sowing </a:t>
            </a:r>
            <a:endParaRPr lang="en-US" sz="3200" b="1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sz="3200" b="1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the seed of innovation and creation in your future.</a:t>
            </a:r>
            <a:endParaRPr lang="en-US" sz="3200" b="1" dirty="0">
              <a:solidFill>
                <a:schemeClr val="tx1"/>
              </a:solidFill>
              <a:highlight>
                <a:srgbClr val="000000">
                  <a:alpha val="0"/>
                </a:srgbClr>
              </a:highlight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Sing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3" grpId="0"/>
      <p:bldP spid="3" grpId="1"/>
      <p:bldP spid="5" grpId="0"/>
      <p:bldP spid="5" grpId="1"/>
    </p:bldLst>
  </p:timing>
</p:sld>
</file>

<file path=ppt/tags/tag1.xml><?xml version="1.0" encoding="utf-8"?>
<p:tagLst xmlns:p="http://schemas.openxmlformats.org/presentationml/2006/main">
  <p:tag name="AS_UNIQUEID" val="2854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0.xml><?xml version="1.0" encoding="utf-8"?>
<p:tagLst xmlns:p="http://schemas.openxmlformats.org/presentationml/2006/main">
  <p:tag name="AS_UNIQUEID" val="2863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00.xml><?xml version="1.0" encoding="utf-8"?>
<p:tagLst xmlns:p="http://schemas.openxmlformats.org/presentationml/2006/main">
  <p:tag name="AS_UNIQUEID" val="2954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01.xml><?xml version="1.0" encoding="utf-8"?>
<p:tagLst xmlns:p="http://schemas.openxmlformats.org/presentationml/2006/main">
  <p:tag name="AS_UNIQUEID" val="2955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02.xml><?xml version="1.0" encoding="utf-8"?>
<p:tagLst xmlns:p="http://schemas.openxmlformats.org/presentationml/2006/main">
  <p:tag name="AS_UNIQUEID" val="2956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03.xml><?xml version="1.0" encoding="utf-8"?>
<p:tagLst xmlns:p="http://schemas.openxmlformats.org/presentationml/2006/main">
  <p:tag name="AS_UNIQUEID" val="2957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04.xml><?xml version="1.0" encoding="utf-8"?>
<p:tagLst xmlns:p="http://schemas.openxmlformats.org/presentationml/2006/main">
  <p:tag name="AS_UNIQUEID" val="2958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05.xml><?xml version="1.0" encoding="utf-8"?>
<p:tagLst xmlns:p="http://schemas.openxmlformats.org/presentationml/2006/main">
  <p:tag name="AS_UNIQUEID" val="2959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06.xml><?xml version="1.0" encoding="utf-8"?>
<p:tagLst xmlns:p="http://schemas.openxmlformats.org/presentationml/2006/main">
  <p:tag name="AS_UNIQUEID" val="2960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07.xml><?xml version="1.0" encoding="utf-8"?>
<p:tagLst xmlns:p="http://schemas.openxmlformats.org/presentationml/2006/main">
  <p:tag name="AS_UNIQUEID" val="2961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08.xml><?xml version="1.0" encoding="utf-8"?>
<p:tagLst xmlns:p="http://schemas.openxmlformats.org/presentationml/2006/main">
  <p:tag name="AS_UNIQUEID" val="2962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09.xml><?xml version="1.0" encoding="utf-8"?>
<p:tagLst xmlns:p="http://schemas.openxmlformats.org/presentationml/2006/main">
  <p:tag name="AS_UNIQUEID" val="2963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1.xml><?xml version="1.0" encoding="utf-8"?>
<p:tagLst xmlns:p="http://schemas.openxmlformats.org/presentationml/2006/main">
  <p:tag name="AS_UNIQUEID" val="2864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10.xml><?xml version="1.0" encoding="utf-8"?>
<p:tagLst xmlns:p="http://schemas.openxmlformats.org/presentationml/2006/main">
  <p:tag name="AS_UNIQUEID" val="2964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11.xml><?xml version="1.0" encoding="utf-8"?>
<p:tagLst xmlns:p="http://schemas.openxmlformats.org/presentationml/2006/main">
  <p:tag name="AS_UNIQUEID" val="2965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12.xml><?xml version="1.0" encoding="utf-8"?>
<p:tagLst xmlns:p="http://schemas.openxmlformats.org/presentationml/2006/main">
  <p:tag name="AS_UNIQUEID" val="2966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13.xml><?xml version="1.0" encoding="utf-8"?>
<p:tagLst xmlns:p="http://schemas.openxmlformats.org/presentationml/2006/main">
  <p:tag name="AS_UNIQUEID" val="2967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14.xml><?xml version="1.0" encoding="utf-8"?>
<p:tagLst xmlns:p="http://schemas.openxmlformats.org/presentationml/2006/main">
  <p:tag name="AS_UNIQUEID" val="2968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15.xml><?xml version="1.0" encoding="utf-8"?>
<p:tagLst xmlns:p="http://schemas.openxmlformats.org/presentationml/2006/main">
  <p:tag name="AS_UNIQUEID" val="2969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16.xml><?xml version="1.0" encoding="utf-8"?>
<p:tagLst xmlns:p="http://schemas.openxmlformats.org/presentationml/2006/main">
  <p:tag name="AS_UNIQUEID" val="2970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17.xml><?xml version="1.0" encoding="utf-8"?>
<p:tagLst xmlns:p="http://schemas.openxmlformats.org/presentationml/2006/main">
  <p:tag name="AS_UNIQUEID" val="2971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18.xml><?xml version="1.0" encoding="utf-8"?>
<p:tagLst xmlns:p="http://schemas.openxmlformats.org/presentationml/2006/main">
  <p:tag name="AS_UNIQUEID" val="2972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19.xml><?xml version="1.0" encoding="utf-8"?>
<p:tagLst xmlns:p="http://schemas.openxmlformats.org/presentationml/2006/main">
  <p:tag name="AS_UNIQUEID" val="2973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2.xml><?xml version="1.0" encoding="utf-8"?>
<p:tagLst xmlns:p="http://schemas.openxmlformats.org/presentationml/2006/main">
  <p:tag name="AS_UNIQUEID" val="2865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20.xml><?xml version="1.0" encoding="utf-8"?>
<p:tagLst xmlns:p="http://schemas.openxmlformats.org/presentationml/2006/main">
  <p:tag name="AS_UNIQUEID" val="2974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21.xml><?xml version="1.0" encoding="utf-8"?>
<p:tagLst xmlns:p="http://schemas.openxmlformats.org/presentationml/2006/main">
  <p:tag name="AS_UNIQUEID" val="2975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22.xml><?xml version="1.0" encoding="utf-8"?>
<p:tagLst xmlns:p="http://schemas.openxmlformats.org/presentationml/2006/main">
  <p:tag name="AS_UNIQUEID" val="2976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23.xml><?xml version="1.0" encoding="utf-8"?>
<p:tagLst xmlns:p="http://schemas.openxmlformats.org/presentationml/2006/main">
  <p:tag name="AS_UNIQUEID" val="2977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24.xml><?xml version="1.0" encoding="utf-8"?>
<p:tagLst xmlns:p="http://schemas.openxmlformats.org/presentationml/2006/main">
  <p:tag name="AS_UNIQUEID" val="2978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25.xml><?xml version="1.0" encoding="utf-8"?>
<p:tagLst xmlns:p="http://schemas.openxmlformats.org/presentationml/2006/main">
  <p:tag name="AS_UNIQUEID" val="2979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26.xml><?xml version="1.0" encoding="utf-8"?>
<p:tagLst xmlns:p="http://schemas.openxmlformats.org/presentationml/2006/main">
  <p:tag name="AS_UNIQUEID" val="2980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27.xml><?xml version="1.0" encoding="utf-8"?>
<p:tagLst xmlns:p="http://schemas.openxmlformats.org/presentationml/2006/main">
  <p:tag name="AS_UNIQUEID" val="2981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28.xml><?xml version="1.0" encoding="utf-8"?>
<p:tagLst xmlns:p="http://schemas.openxmlformats.org/presentationml/2006/main">
  <p:tag name="AS_UNIQUEID" val="2982"/>
</p:tagLst>
</file>

<file path=ppt/tags/tag129.xml><?xml version="1.0" encoding="utf-8"?>
<p:tagLst xmlns:p="http://schemas.openxmlformats.org/presentationml/2006/main">
  <p:tag name="AS_UNIQUEID" val="423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3.xml><?xml version="1.0" encoding="utf-8"?>
<p:tagLst xmlns:p="http://schemas.openxmlformats.org/presentationml/2006/main">
  <p:tag name="AS_UNIQUEID" val="2866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30.xml><?xml version="1.0" encoding="utf-8"?>
<p:tagLst xmlns:p="http://schemas.openxmlformats.org/presentationml/2006/main">
  <p:tag name="AS_UNIQUEID" val="424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31.xml><?xml version="1.0" encoding="utf-8"?>
<p:tagLst xmlns:p="http://schemas.openxmlformats.org/presentationml/2006/main">
  <p:tag name="AS_UNIQUEID" val="425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32.xml><?xml version="1.0" encoding="utf-8"?>
<p:tagLst xmlns:p="http://schemas.openxmlformats.org/presentationml/2006/main">
  <p:tag name="AS_UNIQUEID" val="426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33.xml><?xml version="1.0" encoding="utf-8"?>
<p:tagLst xmlns:p="http://schemas.openxmlformats.org/presentationml/2006/main">
  <p:tag name="AS_UNIQUEID" val="427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34.xml><?xml version="1.0" encoding="utf-8"?>
<p:tagLst xmlns:p="http://schemas.openxmlformats.org/presentationml/2006/main">
  <p:tag name="AS_UNIQUEID" val="2418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35.xml><?xml version="1.0" encoding="utf-8"?>
<p:tagLst xmlns:p="http://schemas.openxmlformats.org/presentationml/2006/main">
  <p:tag name="AS_UNIQUEID" val="2419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36.xml><?xml version="1.0" encoding="utf-8"?>
<p:tagLst xmlns:p="http://schemas.openxmlformats.org/presentationml/2006/main">
  <p:tag name="AS_UNIQUEID" val="2420"/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37.xml><?xml version="1.0" encoding="utf-8"?>
<p:tagLst xmlns:p="http://schemas.openxmlformats.org/presentationml/2006/main">
  <p:tag name="AS_UNIQUEID" val="2987"/>
</p:tagLst>
</file>

<file path=ppt/tags/tag138.xml><?xml version="1.0" encoding="utf-8"?>
<p:tagLst xmlns:p="http://schemas.openxmlformats.org/presentationml/2006/main">
  <p:tag name="AS_UNIQUEID" val="2996"/>
</p:tagLst>
</file>

<file path=ppt/tags/tag139.xml><?xml version="1.0" encoding="utf-8"?>
<p:tagLst xmlns:p="http://schemas.openxmlformats.org/presentationml/2006/main">
  <p:tag name="AS_UNIQUEID" val="2998"/>
</p:tagLst>
</file>

<file path=ppt/tags/tag14.xml><?xml version="1.0" encoding="utf-8"?>
<p:tagLst xmlns:p="http://schemas.openxmlformats.org/presentationml/2006/main">
  <p:tag name="AS_UNIQUEID" val="2867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40.xml><?xml version="1.0" encoding="utf-8"?>
<p:tagLst xmlns:p="http://schemas.openxmlformats.org/presentationml/2006/main">
  <p:tag name="AS_UNIQUEID" val="1844"/>
</p:tagLst>
</file>

<file path=ppt/tags/tag141.xml><?xml version="1.0" encoding="utf-8"?>
<p:tagLst xmlns:p="http://schemas.openxmlformats.org/presentationml/2006/main">
  <p:tag name="AS_UNIQUEID" val="1860"/>
</p:tagLst>
</file>

<file path=ppt/tags/tag142.xml><?xml version="1.0" encoding="utf-8"?>
<p:tagLst xmlns:p="http://schemas.openxmlformats.org/presentationml/2006/main">
  <p:tag name="AS_UNIQUEID" val="1834"/>
</p:tagLst>
</file>

<file path=ppt/tags/tag143.xml><?xml version="1.0" encoding="utf-8"?>
<p:tagLst xmlns:p="http://schemas.openxmlformats.org/presentationml/2006/main">
  <p:tag name="AS_UNIQUEID" val="1835"/>
</p:tagLst>
</file>

<file path=ppt/tags/tag144.xml><?xml version="1.0" encoding="utf-8"?>
<p:tagLst xmlns:p="http://schemas.openxmlformats.org/presentationml/2006/main">
  <p:tag name="AS_UNIQUEID" val="1836"/>
</p:tagLst>
</file>

<file path=ppt/tags/tag145.xml><?xml version="1.0" encoding="utf-8"?>
<p:tagLst xmlns:p="http://schemas.openxmlformats.org/presentationml/2006/main">
  <p:tag name="AS_UNIQUEID" val="1808"/>
</p:tagLst>
</file>

<file path=ppt/tags/tag146.xml><?xml version="1.0" encoding="utf-8"?>
<p:tagLst xmlns:p="http://schemas.openxmlformats.org/presentationml/2006/main">
  <p:tag name="AS_UNIQUEID" val="1834"/>
</p:tagLst>
</file>

<file path=ppt/tags/tag147.xml><?xml version="1.0" encoding="utf-8"?>
<p:tagLst xmlns:p="http://schemas.openxmlformats.org/presentationml/2006/main">
  <p:tag name="AS_UNIQUEID" val="1835"/>
</p:tagLst>
</file>

<file path=ppt/tags/tag148.xml><?xml version="1.0" encoding="utf-8"?>
<p:tagLst xmlns:p="http://schemas.openxmlformats.org/presentationml/2006/main">
  <p:tag name="AS_UNIQUEID" val="1836"/>
</p:tagLst>
</file>

<file path=ppt/tags/tag149.xml><?xml version="1.0" encoding="utf-8"?>
<p:tagLst xmlns:p="http://schemas.openxmlformats.org/presentationml/2006/main">
  <p:tag name="AS_UNIQUEID" val="1808"/>
</p:tagLst>
</file>

<file path=ppt/tags/tag15.xml><?xml version="1.0" encoding="utf-8"?>
<p:tagLst xmlns:p="http://schemas.openxmlformats.org/presentationml/2006/main">
  <p:tag name="AS_UNIQUEID" val="2868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50.xml><?xml version="1.0" encoding="utf-8"?>
<p:tagLst xmlns:p="http://schemas.openxmlformats.org/presentationml/2006/main">
  <p:tag name="AS_UNIQUEID" val="1834"/>
</p:tagLst>
</file>

<file path=ppt/tags/tag151.xml><?xml version="1.0" encoding="utf-8"?>
<p:tagLst xmlns:p="http://schemas.openxmlformats.org/presentationml/2006/main">
  <p:tag name="AS_UNIQUEID" val="1835"/>
</p:tagLst>
</file>

<file path=ppt/tags/tag152.xml><?xml version="1.0" encoding="utf-8"?>
<p:tagLst xmlns:p="http://schemas.openxmlformats.org/presentationml/2006/main">
  <p:tag name="AS_UNIQUEID" val="1836"/>
</p:tagLst>
</file>

<file path=ppt/tags/tag153.xml><?xml version="1.0" encoding="utf-8"?>
<p:tagLst xmlns:p="http://schemas.openxmlformats.org/presentationml/2006/main">
  <p:tag name="AS_UNIQUEID" val="1808"/>
</p:tagLst>
</file>

<file path=ppt/tags/tag154.xml><?xml version="1.0" encoding="utf-8"?>
<p:tagLst xmlns:p="http://schemas.openxmlformats.org/presentationml/2006/main">
  <p:tag name="AS_UNIQUEID" val="1834"/>
</p:tagLst>
</file>

<file path=ppt/tags/tag155.xml><?xml version="1.0" encoding="utf-8"?>
<p:tagLst xmlns:p="http://schemas.openxmlformats.org/presentationml/2006/main">
  <p:tag name="AS_UNIQUEID" val="1835"/>
</p:tagLst>
</file>

<file path=ppt/tags/tag156.xml><?xml version="1.0" encoding="utf-8"?>
<p:tagLst xmlns:p="http://schemas.openxmlformats.org/presentationml/2006/main">
  <p:tag name="AS_UNIQUEID" val="1836"/>
</p:tagLst>
</file>

<file path=ppt/tags/tag157.xml><?xml version="1.0" encoding="utf-8"?>
<p:tagLst xmlns:p="http://schemas.openxmlformats.org/presentationml/2006/main">
  <p:tag name="AS_UNIQUEID" val="1808"/>
</p:tagLst>
</file>

<file path=ppt/tags/tag158.xml><?xml version="1.0" encoding="utf-8"?>
<p:tagLst xmlns:p="http://schemas.openxmlformats.org/presentationml/2006/main">
  <p:tag name="AS_UNIQUEID" val="1834"/>
</p:tagLst>
</file>

<file path=ppt/tags/tag159.xml><?xml version="1.0" encoding="utf-8"?>
<p:tagLst xmlns:p="http://schemas.openxmlformats.org/presentationml/2006/main">
  <p:tag name="AS_UNIQUEID" val="1835"/>
</p:tagLst>
</file>

<file path=ppt/tags/tag16.xml><?xml version="1.0" encoding="utf-8"?>
<p:tagLst xmlns:p="http://schemas.openxmlformats.org/presentationml/2006/main">
  <p:tag name="AS_UNIQUEID" val="2869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60.xml><?xml version="1.0" encoding="utf-8"?>
<p:tagLst xmlns:p="http://schemas.openxmlformats.org/presentationml/2006/main">
  <p:tag name="AS_UNIQUEID" val="1836"/>
</p:tagLst>
</file>

<file path=ppt/tags/tag161.xml><?xml version="1.0" encoding="utf-8"?>
<p:tagLst xmlns:p="http://schemas.openxmlformats.org/presentationml/2006/main">
  <p:tag name="AS_UNIQUEID" val="1808"/>
</p:tagLst>
</file>

<file path=ppt/tags/tag162.xml><?xml version="1.0" encoding="utf-8"?>
<p:tagLst xmlns:p="http://schemas.openxmlformats.org/presentationml/2006/main">
  <p:tag name="AS_UNIQUEID" val="1834"/>
</p:tagLst>
</file>

<file path=ppt/tags/tag163.xml><?xml version="1.0" encoding="utf-8"?>
<p:tagLst xmlns:p="http://schemas.openxmlformats.org/presentationml/2006/main">
  <p:tag name="AS_UNIQUEID" val="1835"/>
</p:tagLst>
</file>

<file path=ppt/tags/tag164.xml><?xml version="1.0" encoding="utf-8"?>
<p:tagLst xmlns:p="http://schemas.openxmlformats.org/presentationml/2006/main">
  <p:tag name="AS_UNIQUEID" val="1836"/>
</p:tagLst>
</file>

<file path=ppt/tags/tag165.xml><?xml version="1.0" encoding="utf-8"?>
<p:tagLst xmlns:p="http://schemas.openxmlformats.org/presentationml/2006/main">
  <p:tag name="AS_UNIQUEID" val="1808"/>
</p:tagLst>
</file>

<file path=ppt/tags/tag166.xml><?xml version="1.0" encoding="utf-8"?>
<p:tagLst xmlns:p="http://schemas.openxmlformats.org/presentationml/2006/main">
  <p:tag name="AS_UNIQUEID" val="1834"/>
</p:tagLst>
</file>

<file path=ppt/tags/tag167.xml><?xml version="1.0" encoding="utf-8"?>
<p:tagLst xmlns:p="http://schemas.openxmlformats.org/presentationml/2006/main">
  <p:tag name="AS_UNIQUEID" val="1835"/>
</p:tagLst>
</file>

<file path=ppt/tags/tag168.xml><?xml version="1.0" encoding="utf-8"?>
<p:tagLst xmlns:p="http://schemas.openxmlformats.org/presentationml/2006/main">
  <p:tag name="AS_UNIQUEID" val="1836"/>
</p:tagLst>
</file>

<file path=ppt/tags/tag169.xml><?xml version="1.0" encoding="utf-8"?>
<p:tagLst xmlns:p="http://schemas.openxmlformats.org/presentationml/2006/main">
  <p:tag name="AS_UNIQUEID" val="1808"/>
</p:tagLst>
</file>

<file path=ppt/tags/tag17.xml><?xml version="1.0" encoding="utf-8"?>
<p:tagLst xmlns:p="http://schemas.openxmlformats.org/presentationml/2006/main">
  <p:tag name="AS_UNIQUEID" val="2870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70.xml><?xml version="1.0" encoding="utf-8"?>
<p:tagLst xmlns:p="http://schemas.openxmlformats.org/presentationml/2006/main">
  <p:tag name="AS_UNIQUEID" val="1834"/>
</p:tagLst>
</file>

<file path=ppt/tags/tag171.xml><?xml version="1.0" encoding="utf-8"?>
<p:tagLst xmlns:p="http://schemas.openxmlformats.org/presentationml/2006/main">
  <p:tag name="AS_UNIQUEID" val="1835"/>
</p:tagLst>
</file>

<file path=ppt/tags/tag172.xml><?xml version="1.0" encoding="utf-8"?>
<p:tagLst xmlns:p="http://schemas.openxmlformats.org/presentationml/2006/main">
  <p:tag name="AS_UNIQUEID" val="1836"/>
</p:tagLst>
</file>

<file path=ppt/tags/tag173.xml><?xml version="1.0" encoding="utf-8"?>
<p:tagLst xmlns:p="http://schemas.openxmlformats.org/presentationml/2006/main">
  <p:tag name="AS_UNIQUEID" val="1808"/>
</p:tagLst>
</file>

<file path=ppt/tags/tag174.xml><?xml version="1.0" encoding="utf-8"?>
<p:tagLst xmlns:p="http://schemas.openxmlformats.org/presentationml/2006/main">
  <p:tag name="AS_UNIQUEID" val="1834"/>
</p:tagLst>
</file>

<file path=ppt/tags/tag175.xml><?xml version="1.0" encoding="utf-8"?>
<p:tagLst xmlns:p="http://schemas.openxmlformats.org/presentationml/2006/main">
  <p:tag name="AS_UNIQUEID" val="1835"/>
</p:tagLst>
</file>

<file path=ppt/tags/tag176.xml><?xml version="1.0" encoding="utf-8"?>
<p:tagLst xmlns:p="http://schemas.openxmlformats.org/presentationml/2006/main">
  <p:tag name="AS_UNIQUEID" val="1836"/>
</p:tagLst>
</file>

<file path=ppt/tags/tag177.xml><?xml version="1.0" encoding="utf-8"?>
<p:tagLst xmlns:p="http://schemas.openxmlformats.org/presentationml/2006/main">
  <p:tag name="AS_UNIQUEID" val="1808"/>
</p:tagLst>
</file>

<file path=ppt/tags/tag178.xml><?xml version="1.0" encoding="utf-8"?>
<p:tagLst xmlns:p="http://schemas.openxmlformats.org/presentationml/2006/main">
  <p:tag name="AS_UNIQUEID" val="1834"/>
</p:tagLst>
</file>

<file path=ppt/tags/tag179.xml><?xml version="1.0" encoding="utf-8"?>
<p:tagLst xmlns:p="http://schemas.openxmlformats.org/presentationml/2006/main">
  <p:tag name="AS_UNIQUEID" val="1835"/>
</p:tagLst>
</file>

<file path=ppt/tags/tag18.xml><?xml version="1.0" encoding="utf-8"?>
<p:tagLst xmlns:p="http://schemas.openxmlformats.org/presentationml/2006/main">
  <p:tag name="AS_UNIQUEID" val="2871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80.xml><?xml version="1.0" encoding="utf-8"?>
<p:tagLst xmlns:p="http://schemas.openxmlformats.org/presentationml/2006/main">
  <p:tag name="AS_UNIQUEID" val="1836"/>
</p:tagLst>
</file>

<file path=ppt/tags/tag181.xml><?xml version="1.0" encoding="utf-8"?>
<p:tagLst xmlns:p="http://schemas.openxmlformats.org/presentationml/2006/main">
  <p:tag name="AS_UNIQUEID" val="1808"/>
</p:tagLst>
</file>

<file path=ppt/tags/tag182.xml><?xml version="1.0" encoding="utf-8"?>
<p:tagLst xmlns:p="http://schemas.openxmlformats.org/presentationml/2006/main">
  <p:tag name="AS_UNIQUEID" val="1834"/>
</p:tagLst>
</file>

<file path=ppt/tags/tag183.xml><?xml version="1.0" encoding="utf-8"?>
<p:tagLst xmlns:p="http://schemas.openxmlformats.org/presentationml/2006/main">
  <p:tag name="AS_UNIQUEID" val="1835"/>
</p:tagLst>
</file>

<file path=ppt/tags/tag184.xml><?xml version="1.0" encoding="utf-8"?>
<p:tagLst xmlns:p="http://schemas.openxmlformats.org/presentationml/2006/main">
  <p:tag name="AS_UNIQUEID" val="1836"/>
</p:tagLst>
</file>

<file path=ppt/tags/tag185.xml><?xml version="1.0" encoding="utf-8"?>
<p:tagLst xmlns:p="http://schemas.openxmlformats.org/presentationml/2006/main">
  <p:tag name="AS_UNIQUEID" val="1808"/>
</p:tagLst>
</file>

<file path=ppt/tags/tag186.xml><?xml version="1.0" encoding="utf-8"?>
<p:tagLst xmlns:p="http://schemas.openxmlformats.org/presentationml/2006/main">
  <p:tag name="AS_UNIQUEID" val="1834"/>
</p:tagLst>
</file>

<file path=ppt/tags/tag187.xml><?xml version="1.0" encoding="utf-8"?>
<p:tagLst xmlns:p="http://schemas.openxmlformats.org/presentationml/2006/main">
  <p:tag name="AS_UNIQUEID" val="1835"/>
</p:tagLst>
</file>

<file path=ppt/tags/tag188.xml><?xml version="1.0" encoding="utf-8"?>
<p:tagLst xmlns:p="http://schemas.openxmlformats.org/presentationml/2006/main">
  <p:tag name="AS_UNIQUEID" val="1836"/>
</p:tagLst>
</file>

<file path=ppt/tags/tag189.xml><?xml version="1.0" encoding="utf-8"?>
<p:tagLst xmlns:p="http://schemas.openxmlformats.org/presentationml/2006/main">
  <p:tag name="AS_UNIQUEID" val="1808"/>
</p:tagLst>
</file>

<file path=ppt/tags/tag19.xml><?xml version="1.0" encoding="utf-8"?>
<p:tagLst xmlns:p="http://schemas.openxmlformats.org/presentationml/2006/main">
  <p:tag name="AS_UNIQUEID" val="2872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90.xml><?xml version="1.0" encoding="utf-8"?>
<p:tagLst xmlns:p="http://schemas.openxmlformats.org/presentationml/2006/main">
  <p:tag name="AS_UNIQUEID" val="1834"/>
</p:tagLst>
</file>

<file path=ppt/tags/tag191.xml><?xml version="1.0" encoding="utf-8"?>
<p:tagLst xmlns:p="http://schemas.openxmlformats.org/presentationml/2006/main">
  <p:tag name="AS_UNIQUEID" val="1835"/>
</p:tagLst>
</file>

<file path=ppt/tags/tag192.xml><?xml version="1.0" encoding="utf-8"?>
<p:tagLst xmlns:p="http://schemas.openxmlformats.org/presentationml/2006/main">
  <p:tag name="AS_UNIQUEID" val="1836"/>
</p:tagLst>
</file>

<file path=ppt/tags/tag193.xml><?xml version="1.0" encoding="utf-8"?>
<p:tagLst xmlns:p="http://schemas.openxmlformats.org/presentationml/2006/main">
  <p:tag name="AS_UNIQUEID" val="1808"/>
</p:tagLst>
</file>

<file path=ppt/tags/tag194.xml><?xml version="1.0" encoding="utf-8"?>
<p:tagLst xmlns:p="http://schemas.openxmlformats.org/presentationml/2006/main">
  <p:tag name="AS_UNIQUEID" val="1834"/>
</p:tagLst>
</file>

<file path=ppt/tags/tag195.xml><?xml version="1.0" encoding="utf-8"?>
<p:tagLst xmlns:p="http://schemas.openxmlformats.org/presentationml/2006/main">
  <p:tag name="AS_UNIQUEID" val="1835"/>
</p:tagLst>
</file>

<file path=ppt/tags/tag196.xml><?xml version="1.0" encoding="utf-8"?>
<p:tagLst xmlns:p="http://schemas.openxmlformats.org/presentationml/2006/main">
  <p:tag name="AS_UNIQUEID" val="1836"/>
</p:tagLst>
</file>

<file path=ppt/tags/tag197.xml><?xml version="1.0" encoding="utf-8"?>
<p:tagLst xmlns:p="http://schemas.openxmlformats.org/presentationml/2006/main">
  <p:tag name="AS_UNIQUEID" val="1844"/>
</p:tagLst>
</file>

<file path=ppt/tags/tag198.xml><?xml version="1.0" encoding="utf-8"?>
<p:tagLst xmlns:p="http://schemas.openxmlformats.org/presentationml/2006/main">
  <p:tag name="AS_UNIQUEID" val="1860"/>
</p:tagLst>
</file>

<file path=ppt/tags/tag199.xml><?xml version="1.0" encoding="utf-8"?>
<p:tagLst xmlns:p="http://schemas.openxmlformats.org/presentationml/2006/main">
  <p:tag name="AS_UNIQUEID" val="1834"/>
</p:tagLst>
</file>

<file path=ppt/tags/tag2.xml><?xml version="1.0" encoding="utf-8"?>
<p:tagLst xmlns:p="http://schemas.openxmlformats.org/presentationml/2006/main">
  <p:tag name="AS_UNIQUEID" val="2855"/>
</p:tagLst>
</file>

<file path=ppt/tags/tag20.xml><?xml version="1.0" encoding="utf-8"?>
<p:tagLst xmlns:p="http://schemas.openxmlformats.org/presentationml/2006/main">
  <p:tag name="AS_UNIQUEID" val="2873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200.xml><?xml version="1.0" encoding="utf-8"?>
<p:tagLst xmlns:p="http://schemas.openxmlformats.org/presentationml/2006/main">
  <p:tag name="AS_UNIQUEID" val="1835"/>
</p:tagLst>
</file>

<file path=ppt/tags/tag201.xml><?xml version="1.0" encoding="utf-8"?>
<p:tagLst xmlns:p="http://schemas.openxmlformats.org/presentationml/2006/main">
  <p:tag name="AS_UNIQUEID" val="1836"/>
</p:tagLst>
</file>

<file path=ppt/tags/tag202.xml><?xml version="1.0" encoding="utf-8"?>
<p:tagLst xmlns:p="http://schemas.openxmlformats.org/presentationml/2006/main">
  <p:tag name="KSO_WM_UNIT_PLACING_PICTURE_USER_VIEWPORT" val="{&quot;height&quot;:7760,&quot;width&quot;:14370}"/>
</p:tagLst>
</file>

<file path=ppt/tags/tag203.xml><?xml version="1.0" encoding="utf-8"?>
<p:tagLst xmlns:p="http://schemas.openxmlformats.org/presentationml/2006/main">
  <p:tag name="AS_UNIQUEID" val="3186"/>
</p:tagLst>
</file>

<file path=ppt/tags/tag204.xml><?xml version="1.0" encoding="utf-8"?>
<p:tagLst xmlns:p="http://schemas.openxmlformats.org/presentationml/2006/main">
  <p:tag name="AS_UNIQUEID" val="3187"/>
</p:tagLst>
</file>

<file path=ppt/tags/tag205.xml><?xml version="1.0" encoding="utf-8"?>
<p:tagLst xmlns:p="http://schemas.openxmlformats.org/presentationml/2006/main">
  <p:tag name="AS_UNIQUEID" val="2989"/>
</p:tagLst>
</file>

<file path=ppt/tags/tag206.xml><?xml version="1.0" encoding="utf-8"?>
<p:tagLst xmlns:p="http://schemas.openxmlformats.org/presentationml/2006/main">
  <p:tag name="AS_UNIQUEID" val="2990"/>
</p:tagLst>
</file>

<file path=ppt/tags/tag207.xml><?xml version="1.0" encoding="utf-8"?>
<p:tagLst xmlns:p="http://schemas.openxmlformats.org/presentationml/2006/main">
  <p:tag name="AS_UNIQUEID" val="2991"/>
</p:tagLst>
</file>

<file path=ppt/tags/tag208.xml><?xml version="1.0" encoding="utf-8"?>
<p:tagLst xmlns:p="http://schemas.openxmlformats.org/presentationml/2006/main">
  <p:tag name="AS_UNIQUEID" val="2992"/>
</p:tagLst>
</file>

<file path=ppt/tags/tag209.xml><?xml version="1.0" encoding="utf-8"?>
<p:tagLst xmlns:p="http://schemas.openxmlformats.org/presentationml/2006/main">
  <p:tag name="AS_UNIQUEID" val="2993"/>
</p:tagLst>
</file>

<file path=ppt/tags/tag21.xml><?xml version="1.0" encoding="utf-8"?>
<p:tagLst xmlns:p="http://schemas.openxmlformats.org/presentationml/2006/main">
  <p:tag name="AS_UNIQUEID" val="2874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210.xml><?xml version="1.0" encoding="utf-8"?>
<p:tagLst xmlns:p="http://schemas.openxmlformats.org/presentationml/2006/main">
  <p:tag name="AS_UNIQUEID" val="2994"/>
</p:tagLst>
</file>

<file path=ppt/tags/tag22.xml><?xml version="1.0" encoding="utf-8"?>
<p:tagLst xmlns:p="http://schemas.openxmlformats.org/presentationml/2006/main">
  <p:tag name="AS_UNIQUEID" val="2875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23.xml><?xml version="1.0" encoding="utf-8"?>
<p:tagLst xmlns:p="http://schemas.openxmlformats.org/presentationml/2006/main">
  <p:tag name="AS_UNIQUEID" val="2876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24.xml><?xml version="1.0" encoding="utf-8"?>
<p:tagLst xmlns:p="http://schemas.openxmlformats.org/presentationml/2006/main">
  <p:tag name="AS_UNIQUEID" val="2877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25.xml><?xml version="1.0" encoding="utf-8"?>
<p:tagLst xmlns:p="http://schemas.openxmlformats.org/presentationml/2006/main">
  <p:tag name="AS_UNIQUEID" val="2878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26.xml><?xml version="1.0" encoding="utf-8"?>
<p:tagLst xmlns:p="http://schemas.openxmlformats.org/presentationml/2006/main">
  <p:tag name="AS_UNIQUEID" val="2879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27.xml><?xml version="1.0" encoding="utf-8"?>
<p:tagLst xmlns:p="http://schemas.openxmlformats.org/presentationml/2006/main">
  <p:tag name="AS_UNIQUEID" val="2880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28.xml><?xml version="1.0" encoding="utf-8"?>
<p:tagLst xmlns:p="http://schemas.openxmlformats.org/presentationml/2006/main">
  <p:tag name="AS_UNIQUEID" val="2881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29.xml><?xml version="1.0" encoding="utf-8"?>
<p:tagLst xmlns:p="http://schemas.openxmlformats.org/presentationml/2006/main">
  <p:tag name="AS_UNIQUEID" val="2882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3.xml><?xml version="1.0" encoding="utf-8"?>
<p:tagLst xmlns:p="http://schemas.openxmlformats.org/presentationml/2006/main">
  <p:tag name="AS_UNIQUEID" val="2856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30.xml><?xml version="1.0" encoding="utf-8"?>
<p:tagLst xmlns:p="http://schemas.openxmlformats.org/presentationml/2006/main">
  <p:tag name="AS_UNIQUEID" val="2883"/>
</p:tagLst>
</file>

<file path=ppt/tags/tag31.xml><?xml version="1.0" encoding="utf-8"?>
<p:tagLst xmlns:p="http://schemas.openxmlformats.org/presentationml/2006/main">
  <p:tag name="AS_UNIQUEID" val="2884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32.xml><?xml version="1.0" encoding="utf-8"?>
<p:tagLst xmlns:p="http://schemas.openxmlformats.org/presentationml/2006/main">
  <p:tag name="AS_UNIQUEID" val="2885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33.xml><?xml version="1.0" encoding="utf-8"?>
<p:tagLst xmlns:p="http://schemas.openxmlformats.org/presentationml/2006/main">
  <p:tag name="AS_UNIQUEID" val="2886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34.xml><?xml version="1.0" encoding="utf-8"?>
<p:tagLst xmlns:p="http://schemas.openxmlformats.org/presentationml/2006/main">
  <p:tag name="AS_UNIQUEID" val="2887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35.xml><?xml version="1.0" encoding="utf-8"?>
<p:tagLst xmlns:p="http://schemas.openxmlformats.org/presentationml/2006/main">
  <p:tag name="AS_UNIQUEID" val="2888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36.xml><?xml version="1.0" encoding="utf-8"?>
<p:tagLst xmlns:p="http://schemas.openxmlformats.org/presentationml/2006/main">
  <p:tag name="AS_UNIQUEID" val="2889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37.xml><?xml version="1.0" encoding="utf-8"?>
<p:tagLst xmlns:p="http://schemas.openxmlformats.org/presentationml/2006/main">
  <p:tag name="AS_UNIQUEID" val="2890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38.xml><?xml version="1.0" encoding="utf-8"?>
<p:tagLst xmlns:p="http://schemas.openxmlformats.org/presentationml/2006/main">
  <p:tag name="AS_UNIQUEID" val="2891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39.xml><?xml version="1.0" encoding="utf-8"?>
<p:tagLst xmlns:p="http://schemas.openxmlformats.org/presentationml/2006/main">
  <p:tag name="AS_UNIQUEID" val="2892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4.xml><?xml version="1.0" encoding="utf-8"?>
<p:tagLst xmlns:p="http://schemas.openxmlformats.org/presentationml/2006/main">
  <p:tag name="AS_UNIQUEID" val="2857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40.xml><?xml version="1.0" encoding="utf-8"?>
<p:tagLst xmlns:p="http://schemas.openxmlformats.org/presentationml/2006/main">
  <p:tag name="AS_UNIQUEID" val="2893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41.xml><?xml version="1.0" encoding="utf-8"?>
<p:tagLst xmlns:p="http://schemas.openxmlformats.org/presentationml/2006/main">
  <p:tag name="AS_UNIQUEID" val="2894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42.xml><?xml version="1.0" encoding="utf-8"?>
<p:tagLst xmlns:p="http://schemas.openxmlformats.org/presentationml/2006/main">
  <p:tag name="AS_UNIQUEID" val="2895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43.xml><?xml version="1.0" encoding="utf-8"?>
<p:tagLst xmlns:p="http://schemas.openxmlformats.org/presentationml/2006/main">
  <p:tag name="AS_UNIQUEID" val="2896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44.xml><?xml version="1.0" encoding="utf-8"?>
<p:tagLst xmlns:p="http://schemas.openxmlformats.org/presentationml/2006/main">
  <p:tag name="AS_UNIQUEID" val="2897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45.xml><?xml version="1.0" encoding="utf-8"?>
<p:tagLst xmlns:p="http://schemas.openxmlformats.org/presentationml/2006/main">
  <p:tag name="AS_UNIQUEID" val="2898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46.xml><?xml version="1.0" encoding="utf-8"?>
<p:tagLst xmlns:p="http://schemas.openxmlformats.org/presentationml/2006/main">
  <p:tag name="AS_UNIQUEID" val="2899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47.xml><?xml version="1.0" encoding="utf-8"?>
<p:tagLst xmlns:p="http://schemas.openxmlformats.org/presentationml/2006/main">
  <p:tag name="AS_UNIQUEID" val="2900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48.xml><?xml version="1.0" encoding="utf-8"?>
<p:tagLst xmlns:p="http://schemas.openxmlformats.org/presentationml/2006/main">
  <p:tag name="AS_UNIQUEID" val="2901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49.xml><?xml version="1.0" encoding="utf-8"?>
<p:tagLst xmlns:p="http://schemas.openxmlformats.org/presentationml/2006/main">
  <p:tag name="AS_UNIQUEID" val="2902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5.xml><?xml version="1.0" encoding="utf-8"?>
<p:tagLst xmlns:p="http://schemas.openxmlformats.org/presentationml/2006/main">
  <p:tag name="AS_UNIQUEID" val="2858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50.xml><?xml version="1.0" encoding="utf-8"?>
<p:tagLst xmlns:p="http://schemas.openxmlformats.org/presentationml/2006/main">
  <p:tag name="AS_UNIQUEID" val="2903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51.xml><?xml version="1.0" encoding="utf-8"?>
<p:tagLst xmlns:p="http://schemas.openxmlformats.org/presentationml/2006/main">
  <p:tag name="AS_UNIQUEID" val="2904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52.xml><?xml version="1.0" encoding="utf-8"?>
<p:tagLst xmlns:p="http://schemas.openxmlformats.org/presentationml/2006/main">
  <p:tag name="AS_UNIQUEID" val="2905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53.xml><?xml version="1.0" encoding="utf-8"?>
<p:tagLst xmlns:p="http://schemas.openxmlformats.org/presentationml/2006/main">
  <p:tag name="AS_UNIQUEID" val="2906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54.xml><?xml version="1.0" encoding="utf-8"?>
<p:tagLst xmlns:p="http://schemas.openxmlformats.org/presentationml/2006/main">
  <p:tag name="AS_UNIQUEID" val="2907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55.xml><?xml version="1.0" encoding="utf-8"?>
<p:tagLst xmlns:p="http://schemas.openxmlformats.org/presentationml/2006/main">
  <p:tag name="AS_UNIQUEID" val="2908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56.xml><?xml version="1.0" encoding="utf-8"?>
<p:tagLst xmlns:p="http://schemas.openxmlformats.org/presentationml/2006/main">
  <p:tag name="AS_UNIQUEID" val="2909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57.xml><?xml version="1.0" encoding="utf-8"?>
<p:tagLst xmlns:p="http://schemas.openxmlformats.org/presentationml/2006/main">
  <p:tag name="AS_UNIQUEID" val="2910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58.xml><?xml version="1.0" encoding="utf-8"?>
<p:tagLst xmlns:p="http://schemas.openxmlformats.org/presentationml/2006/main">
  <p:tag name="AS_UNIQUEID" val="2911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59.xml><?xml version="1.0" encoding="utf-8"?>
<p:tagLst xmlns:p="http://schemas.openxmlformats.org/presentationml/2006/main">
  <p:tag name="AS_UNIQUEID" val="2912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6.xml><?xml version="1.0" encoding="utf-8"?>
<p:tagLst xmlns:p="http://schemas.openxmlformats.org/presentationml/2006/main">
  <p:tag name="AS_UNIQUEID" val="2859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60.xml><?xml version="1.0" encoding="utf-8"?>
<p:tagLst xmlns:p="http://schemas.openxmlformats.org/presentationml/2006/main">
  <p:tag name="AS_UNIQUEID" val="2913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61.xml><?xml version="1.0" encoding="utf-8"?>
<p:tagLst xmlns:p="http://schemas.openxmlformats.org/presentationml/2006/main">
  <p:tag name="AS_UNIQUEID" val="2914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62.xml><?xml version="1.0" encoding="utf-8"?>
<p:tagLst xmlns:p="http://schemas.openxmlformats.org/presentationml/2006/main">
  <p:tag name="AS_UNIQUEID" val="2915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63.xml><?xml version="1.0" encoding="utf-8"?>
<p:tagLst xmlns:p="http://schemas.openxmlformats.org/presentationml/2006/main">
  <p:tag name="AS_UNIQUEID" val="2916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64.xml><?xml version="1.0" encoding="utf-8"?>
<p:tagLst xmlns:p="http://schemas.openxmlformats.org/presentationml/2006/main">
  <p:tag name="AS_UNIQUEID" val="2917"/>
</p:tagLst>
</file>

<file path=ppt/tags/tag65.xml><?xml version="1.0" encoding="utf-8"?>
<p:tagLst xmlns:p="http://schemas.openxmlformats.org/presentationml/2006/main">
  <p:tag name="AS_UNIQUEID" val="2919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66.xml><?xml version="1.0" encoding="utf-8"?>
<p:tagLst xmlns:p="http://schemas.openxmlformats.org/presentationml/2006/main">
  <p:tag name="AS_UNIQUEID" val="2920"/>
</p:tagLst>
</file>

<file path=ppt/tags/tag67.xml><?xml version="1.0" encoding="utf-8"?>
<p:tagLst xmlns:p="http://schemas.openxmlformats.org/presentationml/2006/main">
  <p:tag name="AS_UNIQUEID" val="2921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68.xml><?xml version="1.0" encoding="utf-8"?>
<p:tagLst xmlns:p="http://schemas.openxmlformats.org/presentationml/2006/main">
  <p:tag name="AS_UNIQUEID" val="2922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69.xml><?xml version="1.0" encoding="utf-8"?>
<p:tagLst xmlns:p="http://schemas.openxmlformats.org/presentationml/2006/main">
  <p:tag name="AS_UNIQUEID" val="2923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7.xml><?xml version="1.0" encoding="utf-8"?>
<p:tagLst xmlns:p="http://schemas.openxmlformats.org/presentationml/2006/main">
  <p:tag name="AS_UNIQUEID" val="2860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70.xml><?xml version="1.0" encoding="utf-8"?>
<p:tagLst xmlns:p="http://schemas.openxmlformats.org/presentationml/2006/main">
  <p:tag name="AS_UNIQUEID" val="2924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71.xml><?xml version="1.0" encoding="utf-8"?>
<p:tagLst xmlns:p="http://schemas.openxmlformats.org/presentationml/2006/main">
  <p:tag name="AS_UNIQUEID" val="2925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72.xml><?xml version="1.0" encoding="utf-8"?>
<p:tagLst xmlns:p="http://schemas.openxmlformats.org/presentationml/2006/main">
  <p:tag name="AS_UNIQUEID" val="2926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73.xml><?xml version="1.0" encoding="utf-8"?>
<p:tagLst xmlns:p="http://schemas.openxmlformats.org/presentationml/2006/main">
  <p:tag name="AS_UNIQUEID" val="2927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74.xml><?xml version="1.0" encoding="utf-8"?>
<p:tagLst xmlns:p="http://schemas.openxmlformats.org/presentationml/2006/main">
  <p:tag name="AS_UNIQUEID" val="2928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75.xml><?xml version="1.0" encoding="utf-8"?>
<p:tagLst xmlns:p="http://schemas.openxmlformats.org/presentationml/2006/main">
  <p:tag name="AS_UNIQUEID" val="2929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76.xml><?xml version="1.0" encoding="utf-8"?>
<p:tagLst xmlns:p="http://schemas.openxmlformats.org/presentationml/2006/main">
  <p:tag name="AS_UNIQUEID" val="2930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77.xml><?xml version="1.0" encoding="utf-8"?>
<p:tagLst xmlns:p="http://schemas.openxmlformats.org/presentationml/2006/main">
  <p:tag name="AS_UNIQUEID" val="2931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78.xml><?xml version="1.0" encoding="utf-8"?>
<p:tagLst xmlns:p="http://schemas.openxmlformats.org/presentationml/2006/main">
  <p:tag name="AS_UNIQUEID" val="2932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79.xml><?xml version="1.0" encoding="utf-8"?>
<p:tagLst xmlns:p="http://schemas.openxmlformats.org/presentationml/2006/main">
  <p:tag name="AS_UNIQUEID" val="2933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8.xml><?xml version="1.0" encoding="utf-8"?>
<p:tagLst xmlns:p="http://schemas.openxmlformats.org/presentationml/2006/main">
  <p:tag name="AS_UNIQUEID" val="2861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80.xml><?xml version="1.0" encoding="utf-8"?>
<p:tagLst xmlns:p="http://schemas.openxmlformats.org/presentationml/2006/main">
  <p:tag name="AS_UNIQUEID" val="2934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81.xml><?xml version="1.0" encoding="utf-8"?>
<p:tagLst xmlns:p="http://schemas.openxmlformats.org/presentationml/2006/main">
  <p:tag name="AS_UNIQUEID" val="2935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82.xml><?xml version="1.0" encoding="utf-8"?>
<p:tagLst xmlns:p="http://schemas.openxmlformats.org/presentationml/2006/main">
  <p:tag name="AS_UNIQUEID" val="2936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83.xml><?xml version="1.0" encoding="utf-8"?>
<p:tagLst xmlns:p="http://schemas.openxmlformats.org/presentationml/2006/main">
  <p:tag name="AS_UNIQUEID" val="2937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84.xml><?xml version="1.0" encoding="utf-8"?>
<p:tagLst xmlns:p="http://schemas.openxmlformats.org/presentationml/2006/main">
  <p:tag name="AS_UNIQUEID" val="2938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85.xml><?xml version="1.0" encoding="utf-8"?>
<p:tagLst xmlns:p="http://schemas.openxmlformats.org/presentationml/2006/main">
  <p:tag name="AS_UNIQUEID" val="2939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86.xml><?xml version="1.0" encoding="utf-8"?>
<p:tagLst xmlns:p="http://schemas.openxmlformats.org/presentationml/2006/main">
  <p:tag name="AS_UNIQUEID" val="2940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87.xml><?xml version="1.0" encoding="utf-8"?>
<p:tagLst xmlns:p="http://schemas.openxmlformats.org/presentationml/2006/main">
  <p:tag name="AS_UNIQUEID" val="2941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88.xml><?xml version="1.0" encoding="utf-8"?>
<p:tagLst xmlns:p="http://schemas.openxmlformats.org/presentationml/2006/main">
  <p:tag name="AS_UNIQUEID" val="2942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89.xml><?xml version="1.0" encoding="utf-8"?>
<p:tagLst xmlns:p="http://schemas.openxmlformats.org/presentationml/2006/main">
  <p:tag name="AS_UNIQUEID" val="2943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.xml><?xml version="1.0" encoding="utf-8"?>
<p:tagLst xmlns:p="http://schemas.openxmlformats.org/presentationml/2006/main">
  <p:tag name="AS_UNIQUEID" val="2862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0.xml><?xml version="1.0" encoding="utf-8"?>
<p:tagLst xmlns:p="http://schemas.openxmlformats.org/presentationml/2006/main">
  <p:tag name="AS_UNIQUEID" val="2944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1.xml><?xml version="1.0" encoding="utf-8"?>
<p:tagLst xmlns:p="http://schemas.openxmlformats.org/presentationml/2006/main">
  <p:tag name="AS_UNIQUEID" val="2945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2.xml><?xml version="1.0" encoding="utf-8"?>
<p:tagLst xmlns:p="http://schemas.openxmlformats.org/presentationml/2006/main">
  <p:tag name="AS_UNIQUEID" val="2946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3.xml><?xml version="1.0" encoding="utf-8"?>
<p:tagLst xmlns:p="http://schemas.openxmlformats.org/presentationml/2006/main">
  <p:tag name="AS_UNIQUEID" val="2947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4.xml><?xml version="1.0" encoding="utf-8"?>
<p:tagLst xmlns:p="http://schemas.openxmlformats.org/presentationml/2006/main">
  <p:tag name="AS_UNIQUEID" val="2948"/>
</p:tagLst>
</file>

<file path=ppt/tags/tag95.xml><?xml version="1.0" encoding="utf-8"?>
<p:tagLst xmlns:p="http://schemas.openxmlformats.org/presentationml/2006/main">
  <p:tag name="AS_UNIQUEID" val="2949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6.xml><?xml version="1.0" encoding="utf-8"?>
<p:tagLst xmlns:p="http://schemas.openxmlformats.org/presentationml/2006/main">
  <p:tag name="AS_UNIQUEID" val="2950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7.xml><?xml version="1.0" encoding="utf-8"?>
<p:tagLst xmlns:p="http://schemas.openxmlformats.org/presentationml/2006/main">
  <p:tag name="AS_UNIQUEID" val="2951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8.xml><?xml version="1.0" encoding="utf-8"?>
<p:tagLst xmlns:p="http://schemas.openxmlformats.org/presentationml/2006/main">
  <p:tag name="AS_UNIQUEID" val="2952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99.xml><?xml version="1.0" encoding="utf-8"?>
<p:tagLst xmlns:p="http://schemas.openxmlformats.org/presentationml/2006/main">
  <p:tag name="AS_UNIQUEID" val="2953"/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8915</Words>
  <Application>WPS 演示</Application>
  <PresentationFormat/>
  <Paragraphs>197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Times New Roman</vt:lpstr>
      <vt:lpstr>Calibri</vt:lpstr>
      <vt:lpstr>Arial Unicode MS</vt:lpstr>
      <vt:lpstr>HelveticaNeue</vt:lpstr>
      <vt:lpstr>Corbel</vt:lpstr>
      <vt:lpstr>华文新魏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24147</cp:lastModifiedBy>
  <cp:revision>78</cp:revision>
  <cp:lastPrinted>2022-09-20T14:22:00Z</cp:lastPrinted>
  <dcterms:created xsi:type="dcterms:W3CDTF">2022-09-20T14:22:00Z</dcterms:created>
  <dcterms:modified xsi:type="dcterms:W3CDTF">2022-11-15T09:44:24Z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BE24316010CB4916956DAB1952F1710A</vt:lpwstr>
  </property>
  <property fmtid="{D5CDD505-2E9C-101B-9397-08002B2CF9AE}" pid="7" name="KSOProductBuildVer">
    <vt:lpwstr>2052-11.8.2.8411</vt:lpwstr>
  </property>
</Properties>
</file>