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customXml/itemProps25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83" r:id="rId4"/>
  </p:sldMasterIdLst>
  <p:notesMasterIdLst>
    <p:notesMasterId r:id="rId7"/>
  </p:notesMasterIdLst>
  <p:sldIdLst>
    <p:sldId id="498" r:id="rId5"/>
    <p:sldId id="320" r:id="rId6"/>
    <p:sldId id="425" r:id="rId8"/>
    <p:sldId id="426" r:id="rId9"/>
    <p:sldId id="427" r:id="rId10"/>
    <p:sldId id="471" r:id="rId11"/>
    <p:sldId id="442" r:id="rId12"/>
    <p:sldId id="443" r:id="rId13"/>
    <p:sldId id="444" r:id="rId14"/>
    <p:sldId id="446" r:id="rId15"/>
    <p:sldId id="447" r:id="rId16"/>
    <p:sldId id="452" r:id="rId17"/>
    <p:sldId id="448" r:id="rId18"/>
    <p:sldId id="449" r:id="rId19"/>
    <p:sldId id="450" r:id="rId20"/>
    <p:sldId id="451" r:id="rId21"/>
    <p:sldId id="453" r:id="rId22"/>
    <p:sldId id="490" r:id="rId23"/>
    <p:sldId id="464" r:id="rId24"/>
    <p:sldId id="454" r:id="rId25"/>
    <p:sldId id="456" r:id="rId26"/>
    <p:sldId id="457" r:id="rId27"/>
    <p:sldId id="458" r:id="rId28"/>
    <p:sldId id="459" r:id="rId29"/>
    <p:sldId id="460"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5DC"/>
    <a:srgbClr val="EAE8DB"/>
    <a:srgbClr val="02807D"/>
    <a:srgbClr val="017F7C"/>
    <a:srgbClr val="7F0208"/>
    <a:srgbClr val="83000D"/>
    <a:srgbClr val="800102"/>
    <a:srgbClr val="F50606"/>
    <a:srgbClr val="0804FA"/>
    <a:srgbClr val="033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autoAdjust="0"/>
    <p:restoredTop sz="94660"/>
  </p:normalViewPr>
  <p:slideViewPr>
    <p:cSldViewPr snapToGrid="0" showGuides="1">
      <p:cViewPr varScale="1">
        <p:scale>
          <a:sx n="83" d="100"/>
          <a:sy n="83" d="100"/>
        </p:scale>
        <p:origin x="177" y="54"/>
      </p:cViewPr>
      <p:guideLst>
        <p:guide orient="horz" pos="1508"/>
        <p:guide orient="horz" pos="3527"/>
        <p:guide orient="horz" pos="3759"/>
        <p:guide pos="3908"/>
        <p:guide pos="1380"/>
        <p:guide pos="6268"/>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customXml" Target="../customXml/item1.xml"/><Relationship Id="rId35" Type="http://schemas.openxmlformats.org/officeDocument/2006/relationships/customXmlProps" Target="../customXml/itemProps253.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4CFDBADF-E952-4648-99E6-2AB8772CC73F}"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5AF6E6B7-2897-42A1-9BE2-31B8C6C9885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2FF1102C-FAD4-459D-8C7A-106E6431C5A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F6E6B7-2897-42A1-9BE2-31B8C6C9885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可以设置一个写作话题：让学生推荐自己家乡菜，结合原文的语言风格和写作思路。</a:t>
            </a:r>
            <a:endParaRPr lang="zh-CN" altLang="en-US" dirty="0"/>
          </a:p>
        </p:txBody>
      </p:sp>
      <p:sp>
        <p:nvSpPr>
          <p:cNvPr id="4" name="灯片编号占位符 3"/>
          <p:cNvSpPr>
            <a:spLocks noGrp="1"/>
          </p:cNvSpPr>
          <p:nvPr>
            <p:ph type="sldNum" sz="quarter" idx="5"/>
          </p:nvPr>
        </p:nvSpPr>
        <p:spPr/>
        <p:txBody>
          <a:bodyPr/>
          <a:lstStyle/>
          <a:p>
            <a:fld id="{5AF6E6B7-2897-42A1-9BE2-31B8C6C9885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image" Target="../media/image2.jpeg"/><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image" Target="../media/image2.jpeg"/><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2.jpeg"/><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image" Target="../media/image2.jpeg"/><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www.1ppt.com/hangye/" TargetMode="Externa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1" Type="http://schemas.openxmlformats.org/officeDocument/2006/relationships/hyperlink" Target="http://www.1ppt.com/hangye/" TargetMode="External"/><Relationship Id="rId10" Type="http://schemas.openxmlformats.org/officeDocument/2006/relationships/tags" Target="../tags/tag138.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image" Target="../media/image3.png"/><Relationship Id="rId2" Type="http://schemas.openxmlformats.org/officeDocument/2006/relationships/tags" Target="../tags/tag146.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image" Target="../media/image3.png"/><Relationship Id="rId2" Type="http://schemas.openxmlformats.org/officeDocument/2006/relationships/tags" Target="../tags/tag153.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image" Target="../media/image3.png"/><Relationship Id="rId2" Type="http://schemas.openxmlformats.org/officeDocument/2006/relationships/tags" Target="../tags/tag160.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image" Target="../media/image3.png"/><Relationship Id="rId2" Type="http://schemas.openxmlformats.org/officeDocument/2006/relationships/tags" Target="../tags/tag167.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image" Target="../media/image4.png"/><Relationship Id="rId2" Type="http://schemas.openxmlformats.org/officeDocument/2006/relationships/tags" Target="../tags/tag198.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custDataLst>
              <p:tags r:id="rId5"/>
            </p:custDataLst>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custDataLst>
              <p:tags r:id="rId6"/>
            </p:custDataLst>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09600" y="6356744"/>
            <a:ext cx="2844800" cy="365147"/>
          </a:xfrm>
          <a:prstGeom prst="rect">
            <a:avLst/>
          </a:prstGeom>
        </p:spPr>
        <p:txBody>
          <a:bodyPr/>
          <a:lstStyle/>
          <a:p>
            <a:fld id="{3A620DD7-6358-4E35-981D-64C57D7D925A}"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65600" y="6356744"/>
            <a:ext cx="3860800" cy="365147"/>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737600" y="6356744"/>
            <a:ext cx="2844800" cy="365147"/>
          </a:xfrm>
          <a:prstGeom prst="rect">
            <a:avLst/>
          </a:prstGeom>
        </p:spPr>
        <p:txBody>
          <a:bodyPr/>
          <a:lstStyle/>
          <a:p>
            <a:fld id="{25567DBE-345A-4DFC-A5AF-A1AA18485CC9}" type="slidenum">
              <a:rPr lang="zh-CN" altLang="en-US" smtClean="0"/>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43"/>
            <a:ext cx="12192000" cy="6858339"/>
          </a:xfrm>
          <a:prstGeom prst="rect">
            <a:avLst/>
          </a:prstGeom>
        </p:spPr>
      </p:pic>
      <p:sp>
        <p:nvSpPr>
          <p:cNvPr id="2" name="日期占位符 1"/>
          <p:cNvSpPr>
            <a:spLocks noGrp="1"/>
          </p:cNvSpPr>
          <p:nvPr>
            <p:ph type="dt" sz="half" idx="10"/>
            <p:custDataLst>
              <p:tags r:id="rId4"/>
            </p:custDataLst>
          </p:nvPr>
        </p:nvSpPr>
        <p:spPr>
          <a:xfrm>
            <a:off x="609600" y="6356744"/>
            <a:ext cx="2844800" cy="365147"/>
          </a:xfrm>
          <a:prstGeom prst="rect">
            <a:avLst/>
          </a:prstGeom>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4" name="灯片编号占位符 3"/>
          <p:cNvSpPr>
            <a:spLocks noGrp="1"/>
          </p:cNvSpPr>
          <p:nvPr>
            <p:ph type="sldNum" sz="quarter" idx="12"/>
            <p:custDataLst>
              <p:tags r:id="rId6"/>
            </p:custDataLst>
          </p:nvPr>
        </p:nvSpPr>
        <p:spPr>
          <a:xfrm>
            <a:off x="8737600" y="6356744"/>
            <a:ext cx="2844800" cy="365147"/>
          </a:xfrm>
          <a:prstGeom prst="rect">
            <a:avLst/>
          </a:prstGeom>
        </p:spPr>
        <p:txBody>
          <a:bodyPr/>
          <a:lstStyle/>
          <a:p>
            <a:fld id="{D7F5BB56-9B96-4394-98D1-089DE868BDAA}" type="slidenum">
              <a:rPr lang="zh-CN" altLang="en-US" smtClean="0"/>
            </a:fld>
            <a:endParaRPr lang="zh-CN" altLang="en-US"/>
          </a:p>
        </p:txBody>
      </p:sp>
      <p:sp>
        <p:nvSpPr>
          <p:cNvPr id="5" name="矩形 4"/>
          <p:cNvSpPr/>
          <p:nvPr userDrawn="1">
            <p:custDataLst>
              <p:tags r:id="rId7"/>
            </p:custDataLst>
          </p:nvPr>
        </p:nvSpPr>
        <p:spPr>
          <a:xfrm>
            <a:off x="0" y="309636"/>
            <a:ext cx="527425" cy="671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800"/>
            <a:endParaRPr lang="zh-CN" altLang="en-US" sz="1865">
              <a:solidFill>
                <a:srgbClr val="E7E6E6">
                  <a:lumMod val="50000"/>
                </a:srgbClr>
              </a:solidFill>
              <a:cs typeface="+mn-ea"/>
              <a:sym typeface="+mn-lt"/>
            </a:endParaRPr>
          </a:p>
        </p:txBody>
      </p:sp>
      <p:sp>
        <p:nvSpPr>
          <p:cNvPr id="6" name="文本框 37"/>
          <p:cNvSpPr txBox="1"/>
          <p:nvPr userDrawn="1">
            <p:custDataLst>
              <p:tags r:id="rId8"/>
            </p:custDataLst>
          </p:nvPr>
        </p:nvSpPr>
        <p:spPr>
          <a:xfrm>
            <a:off x="623435" y="309636"/>
            <a:ext cx="2448229" cy="419100"/>
          </a:xfrm>
          <a:prstGeom prst="rect">
            <a:avLst/>
          </a:prstGeom>
          <a:noFill/>
        </p:spPr>
        <p:txBody>
          <a:bodyPr wrap="square" lIns="91422" tIns="45711" rIns="91422" bIns="45711" rtlCol="0">
            <a:spAutoFit/>
          </a:bodyPr>
          <a:lstStyle/>
          <a:p>
            <a:pPr lvl="0" algn="dist"/>
            <a:r>
              <a:rPr lang="zh-CN" altLang="en-US" sz="2135">
                <a:solidFill>
                  <a:schemeClr val="accent1"/>
                </a:solidFill>
                <a:latin typeface="微软雅黑" panose="020B0503020204020204" pitchFamily="34" charset="-122"/>
                <a:ea typeface="微软雅黑" panose="020B0503020204020204" pitchFamily="34" charset="-122"/>
              </a:rPr>
              <a:t>标题文字内容</a:t>
            </a:r>
            <a:endParaRPr lang="zh-CN" altLang="zh-CN" sz="2135">
              <a:solidFill>
                <a:schemeClr val="accent1"/>
              </a:solidFill>
              <a:latin typeface="微软雅黑" panose="020B0503020204020204" pitchFamily="34" charset="-122"/>
              <a:ea typeface="微软雅黑" panose="020B0503020204020204" pitchFamily="34" charset="-122"/>
            </a:endParaRPr>
          </a:p>
        </p:txBody>
      </p:sp>
      <p:sp>
        <p:nvSpPr>
          <p:cNvPr id="7" name="文本框 38"/>
          <p:cNvSpPr txBox="1"/>
          <p:nvPr userDrawn="1">
            <p:custDataLst>
              <p:tags r:id="rId9"/>
            </p:custDataLst>
          </p:nvPr>
        </p:nvSpPr>
        <p:spPr>
          <a:xfrm>
            <a:off x="575387" y="741577"/>
            <a:ext cx="2719028" cy="274320"/>
          </a:xfrm>
          <a:prstGeom prst="rect">
            <a:avLst/>
          </a:prstGeom>
          <a:noFill/>
        </p:spPr>
        <p:txBody>
          <a:bodyPr wrap="square" lIns="91422" tIns="45711" rIns="91422" bIns="45711" rtlCol="0">
            <a:spAutoFit/>
          </a:bodyPr>
          <a:lstStyle/>
          <a:p>
            <a:pPr algn="dist" defTabSz="685800"/>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43"/>
            <a:ext cx="12192000" cy="6858339"/>
          </a:xfrm>
          <a:prstGeom prst="rect">
            <a:avLst/>
          </a:prstGeom>
        </p:spPr>
      </p:pic>
      <p:sp>
        <p:nvSpPr>
          <p:cNvPr id="2" name="日期占位符 1"/>
          <p:cNvSpPr>
            <a:spLocks noGrp="1"/>
          </p:cNvSpPr>
          <p:nvPr>
            <p:ph type="dt" sz="half" idx="10"/>
            <p:custDataLst>
              <p:tags r:id="rId4"/>
            </p:custDataLst>
          </p:nvPr>
        </p:nvSpPr>
        <p:spPr>
          <a:xfrm>
            <a:off x="609600" y="6356744"/>
            <a:ext cx="2844800" cy="365147"/>
          </a:xfrm>
          <a:prstGeom prst="rect">
            <a:avLst/>
          </a:prstGeom>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4" name="灯片编号占位符 3"/>
          <p:cNvSpPr>
            <a:spLocks noGrp="1"/>
          </p:cNvSpPr>
          <p:nvPr>
            <p:ph type="sldNum" sz="quarter" idx="12"/>
            <p:custDataLst>
              <p:tags r:id="rId6"/>
            </p:custDataLst>
          </p:nvPr>
        </p:nvSpPr>
        <p:spPr>
          <a:xfrm>
            <a:off x="8737600" y="6356744"/>
            <a:ext cx="2844800" cy="365147"/>
          </a:xfrm>
          <a:prstGeom prst="rect">
            <a:avLst/>
          </a:prstGeom>
        </p:spPr>
        <p:txBody>
          <a:bodyPr/>
          <a:lstStyle/>
          <a:p>
            <a:fld id="{D7F5BB56-9B96-4394-98D1-089DE868BDAA}" type="slidenum">
              <a:rPr lang="zh-CN" altLang="en-US" smtClean="0"/>
            </a:fld>
            <a:endParaRPr lang="zh-CN" altLang="en-US"/>
          </a:p>
        </p:txBody>
      </p:sp>
      <p:sp>
        <p:nvSpPr>
          <p:cNvPr id="5" name="矩形 4"/>
          <p:cNvSpPr/>
          <p:nvPr userDrawn="1">
            <p:custDataLst>
              <p:tags r:id="rId7"/>
            </p:custDataLst>
          </p:nvPr>
        </p:nvSpPr>
        <p:spPr>
          <a:xfrm>
            <a:off x="0" y="309636"/>
            <a:ext cx="527427" cy="671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800"/>
            <a:endParaRPr lang="zh-CN" altLang="en-US" sz="1865">
              <a:solidFill>
                <a:srgbClr val="E7E6E6">
                  <a:lumMod val="50000"/>
                </a:srgbClr>
              </a:solidFill>
              <a:cs typeface="+mn-ea"/>
              <a:sym typeface="+mn-lt"/>
            </a:endParaRPr>
          </a:p>
        </p:txBody>
      </p:sp>
      <p:sp>
        <p:nvSpPr>
          <p:cNvPr id="6" name="文本框 37"/>
          <p:cNvSpPr txBox="1"/>
          <p:nvPr userDrawn="1">
            <p:custDataLst>
              <p:tags r:id="rId8"/>
            </p:custDataLst>
          </p:nvPr>
        </p:nvSpPr>
        <p:spPr>
          <a:xfrm>
            <a:off x="623435" y="309636"/>
            <a:ext cx="2448229" cy="419100"/>
          </a:xfrm>
          <a:prstGeom prst="rect">
            <a:avLst/>
          </a:prstGeom>
          <a:noFill/>
        </p:spPr>
        <p:txBody>
          <a:bodyPr wrap="square" lIns="91422" tIns="45711" rIns="91422" bIns="45711" rtlCol="0">
            <a:spAutoFit/>
          </a:bodyPr>
          <a:lstStyle/>
          <a:p>
            <a:pPr lvl="0" algn="dist"/>
            <a:r>
              <a:rPr lang="zh-CN" altLang="en-US" sz="2135" b="0" kern="1200">
                <a:solidFill>
                  <a:schemeClr val="accent1"/>
                </a:solidFill>
                <a:latin typeface="微软雅黑" panose="020B0503020204020204" pitchFamily="34" charset="-122"/>
                <a:ea typeface="微软雅黑" panose="020B0503020204020204" pitchFamily="34" charset="-122"/>
                <a:cs typeface="+mn-cs"/>
              </a:rPr>
              <a:t>标题文字内容</a:t>
            </a:r>
            <a:endParaRPr lang="zh-CN" altLang="zh-CN" sz="2135" b="0" kern="1200">
              <a:solidFill>
                <a:schemeClr val="accent1"/>
              </a:solidFill>
              <a:latin typeface="微软雅黑" panose="020B0503020204020204" pitchFamily="34" charset="-122"/>
              <a:ea typeface="微软雅黑" panose="020B0503020204020204" pitchFamily="34" charset="-122"/>
              <a:cs typeface="+mn-cs"/>
            </a:endParaRPr>
          </a:p>
        </p:txBody>
      </p:sp>
      <p:sp>
        <p:nvSpPr>
          <p:cNvPr id="7" name="文本框 38"/>
          <p:cNvSpPr txBox="1"/>
          <p:nvPr userDrawn="1">
            <p:custDataLst>
              <p:tags r:id="rId9"/>
            </p:custDataLst>
          </p:nvPr>
        </p:nvSpPr>
        <p:spPr>
          <a:xfrm>
            <a:off x="575387" y="741577"/>
            <a:ext cx="2719028" cy="274320"/>
          </a:xfrm>
          <a:prstGeom prst="rect">
            <a:avLst/>
          </a:prstGeom>
          <a:noFill/>
        </p:spPr>
        <p:txBody>
          <a:bodyPr wrap="square" lIns="91422" tIns="45711" rIns="91422" bIns="45711" rtlCol="0">
            <a:spAutoFit/>
          </a:bodyPr>
          <a:lstStyle/>
          <a:p>
            <a:pPr algn="dist" defTabSz="685800"/>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43"/>
            <a:ext cx="12192000" cy="6858339"/>
          </a:xfrm>
          <a:prstGeom prst="rect">
            <a:avLst/>
          </a:prstGeom>
        </p:spPr>
      </p:pic>
      <p:sp>
        <p:nvSpPr>
          <p:cNvPr id="2" name="日期占位符 1"/>
          <p:cNvSpPr>
            <a:spLocks noGrp="1"/>
          </p:cNvSpPr>
          <p:nvPr>
            <p:ph type="dt" sz="half" idx="10"/>
            <p:custDataLst>
              <p:tags r:id="rId4"/>
            </p:custDataLst>
          </p:nvPr>
        </p:nvSpPr>
        <p:spPr>
          <a:xfrm>
            <a:off x="609600" y="6356744"/>
            <a:ext cx="2844800" cy="365147"/>
          </a:xfrm>
          <a:prstGeom prst="rect">
            <a:avLst/>
          </a:prstGeom>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4" name="灯片编号占位符 3"/>
          <p:cNvSpPr>
            <a:spLocks noGrp="1"/>
          </p:cNvSpPr>
          <p:nvPr>
            <p:ph type="sldNum" sz="quarter" idx="12"/>
            <p:custDataLst>
              <p:tags r:id="rId6"/>
            </p:custDataLst>
          </p:nvPr>
        </p:nvSpPr>
        <p:spPr>
          <a:xfrm>
            <a:off x="8737600" y="6356744"/>
            <a:ext cx="2844800" cy="365147"/>
          </a:xfrm>
          <a:prstGeom prst="rect">
            <a:avLst/>
          </a:prstGeom>
        </p:spPr>
        <p:txBody>
          <a:bodyPr/>
          <a:lstStyle/>
          <a:p>
            <a:fld id="{D7F5BB56-9B96-4394-98D1-089DE868BDAA}" type="slidenum">
              <a:rPr lang="zh-CN" altLang="en-US" smtClean="0"/>
            </a:fld>
            <a:endParaRPr lang="zh-CN" altLang="en-US"/>
          </a:p>
        </p:txBody>
      </p:sp>
      <p:sp>
        <p:nvSpPr>
          <p:cNvPr id="5" name="矩形 4"/>
          <p:cNvSpPr/>
          <p:nvPr userDrawn="1">
            <p:custDataLst>
              <p:tags r:id="rId7"/>
            </p:custDataLst>
          </p:nvPr>
        </p:nvSpPr>
        <p:spPr>
          <a:xfrm>
            <a:off x="0" y="309636"/>
            <a:ext cx="527425" cy="671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800"/>
            <a:endParaRPr lang="zh-CN" altLang="en-US" sz="1865">
              <a:solidFill>
                <a:srgbClr val="E7E6E6">
                  <a:lumMod val="50000"/>
                </a:srgbClr>
              </a:solidFill>
              <a:cs typeface="+mn-ea"/>
              <a:sym typeface="+mn-lt"/>
            </a:endParaRPr>
          </a:p>
        </p:txBody>
      </p:sp>
      <p:sp>
        <p:nvSpPr>
          <p:cNvPr id="6" name="文本框 37"/>
          <p:cNvSpPr txBox="1"/>
          <p:nvPr userDrawn="1">
            <p:custDataLst>
              <p:tags r:id="rId8"/>
            </p:custDataLst>
          </p:nvPr>
        </p:nvSpPr>
        <p:spPr>
          <a:xfrm>
            <a:off x="623435" y="309636"/>
            <a:ext cx="2448229" cy="419100"/>
          </a:xfrm>
          <a:prstGeom prst="rect">
            <a:avLst/>
          </a:prstGeom>
          <a:noFill/>
        </p:spPr>
        <p:txBody>
          <a:bodyPr wrap="square" lIns="91422" tIns="45711" rIns="91422" bIns="45711" rtlCol="0">
            <a:spAutoFit/>
          </a:bodyPr>
          <a:lstStyle/>
          <a:p>
            <a:pPr lvl="0" algn="dist"/>
            <a:r>
              <a:rPr lang="zh-CN" altLang="en-US" sz="2135" b="0" kern="1200">
                <a:solidFill>
                  <a:schemeClr val="accent1"/>
                </a:solidFill>
                <a:latin typeface="微软雅黑" panose="020B0503020204020204" pitchFamily="34" charset="-122"/>
                <a:ea typeface="微软雅黑" panose="020B0503020204020204" pitchFamily="34" charset="-122"/>
                <a:cs typeface="+mn-cs"/>
              </a:rPr>
              <a:t>标题文字内容</a:t>
            </a:r>
            <a:endParaRPr lang="zh-CN" altLang="zh-CN" sz="2135" b="0" kern="1200">
              <a:solidFill>
                <a:schemeClr val="accent1"/>
              </a:solidFill>
              <a:latin typeface="微软雅黑" panose="020B0503020204020204" pitchFamily="34" charset="-122"/>
              <a:ea typeface="微软雅黑" panose="020B0503020204020204" pitchFamily="34" charset="-122"/>
              <a:cs typeface="+mn-cs"/>
            </a:endParaRPr>
          </a:p>
        </p:txBody>
      </p:sp>
      <p:sp>
        <p:nvSpPr>
          <p:cNvPr id="7" name="文本框 38"/>
          <p:cNvSpPr txBox="1"/>
          <p:nvPr userDrawn="1">
            <p:custDataLst>
              <p:tags r:id="rId9"/>
            </p:custDataLst>
          </p:nvPr>
        </p:nvSpPr>
        <p:spPr>
          <a:xfrm>
            <a:off x="575387" y="741577"/>
            <a:ext cx="2719028" cy="274320"/>
          </a:xfrm>
          <a:prstGeom prst="rect">
            <a:avLst/>
          </a:prstGeom>
          <a:noFill/>
        </p:spPr>
        <p:txBody>
          <a:bodyPr wrap="square" lIns="91422" tIns="45711" rIns="91422" bIns="45711" rtlCol="0">
            <a:spAutoFit/>
          </a:bodyPr>
          <a:lstStyle/>
          <a:p>
            <a:pPr algn="dist" defTabSz="685800"/>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43"/>
            <a:ext cx="12192000" cy="6858339"/>
          </a:xfrm>
          <a:prstGeom prst="rect">
            <a:avLst/>
          </a:prstGeom>
        </p:spPr>
      </p:pic>
      <p:sp>
        <p:nvSpPr>
          <p:cNvPr id="2" name="日期占位符 1"/>
          <p:cNvSpPr>
            <a:spLocks noGrp="1"/>
          </p:cNvSpPr>
          <p:nvPr>
            <p:ph type="dt" sz="half" idx="10"/>
            <p:custDataLst>
              <p:tags r:id="rId4"/>
            </p:custDataLst>
          </p:nvPr>
        </p:nvSpPr>
        <p:spPr>
          <a:xfrm>
            <a:off x="609600" y="6356744"/>
            <a:ext cx="2844800" cy="365147"/>
          </a:xfrm>
          <a:prstGeom prst="rect">
            <a:avLst/>
          </a:prstGeom>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4" name="灯片编号占位符 3"/>
          <p:cNvSpPr>
            <a:spLocks noGrp="1"/>
          </p:cNvSpPr>
          <p:nvPr>
            <p:ph type="sldNum" sz="quarter" idx="12"/>
            <p:custDataLst>
              <p:tags r:id="rId6"/>
            </p:custDataLst>
          </p:nvPr>
        </p:nvSpPr>
        <p:spPr>
          <a:xfrm>
            <a:off x="8737600" y="6356744"/>
            <a:ext cx="2844800" cy="365147"/>
          </a:xfrm>
          <a:prstGeom prst="rect">
            <a:avLst/>
          </a:prstGeom>
        </p:spPr>
        <p:txBody>
          <a:bodyPr/>
          <a:lstStyle/>
          <a:p>
            <a:fld id="{D7F5BB56-9B96-4394-98D1-089DE868BDAA}" type="slidenum">
              <a:rPr lang="zh-CN" altLang="en-US" smtClean="0"/>
            </a:fld>
            <a:endParaRPr lang="zh-CN" altLang="en-US"/>
          </a:p>
        </p:txBody>
      </p:sp>
      <p:sp>
        <p:nvSpPr>
          <p:cNvPr id="5" name="矩形 4"/>
          <p:cNvSpPr/>
          <p:nvPr userDrawn="1">
            <p:custDataLst>
              <p:tags r:id="rId7"/>
            </p:custDataLst>
          </p:nvPr>
        </p:nvSpPr>
        <p:spPr>
          <a:xfrm>
            <a:off x="0" y="309636"/>
            <a:ext cx="527425" cy="671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800"/>
            <a:endParaRPr lang="zh-CN" altLang="en-US" sz="1865">
              <a:solidFill>
                <a:srgbClr val="E7E6E6">
                  <a:lumMod val="50000"/>
                </a:srgbClr>
              </a:solidFill>
              <a:cs typeface="+mn-ea"/>
              <a:sym typeface="+mn-lt"/>
            </a:endParaRPr>
          </a:p>
        </p:txBody>
      </p:sp>
      <p:sp>
        <p:nvSpPr>
          <p:cNvPr id="6" name="文本框 37"/>
          <p:cNvSpPr txBox="1"/>
          <p:nvPr userDrawn="1">
            <p:custDataLst>
              <p:tags r:id="rId8"/>
            </p:custDataLst>
          </p:nvPr>
        </p:nvSpPr>
        <p:spPr>
          <a:xfrm>
            <a:off x="623435" y="309636"/>
            <a:ext cx="2448229" cy="419100"/>
          </a:xfrm>
          <a:prstGeom prst="rect">
            <a:avLst/>
          </a:prstGeom>
          <a:noFill/>
        </p:spPr>
        <p:txBody>
          <a:bodyPr wrap="square" lIns="91422" tIns="45711" rIns="91422" bIns="45711" rtlCol="0">
            <a:spAutoFit/>
          </a:bodyPr>
          <a:lstStyle/>
          <a:p>
            <a:pPr algn="dist"/>
            <a:r>
              <a:rPr lang="zh-CN" altLang="en-US" sz="2135" b="0" kern="1200">
                <a:solidFill>
                  <a:schemeClr val="accent1"/>
                </a:solidFill>
                <a:latin typeface="微软雅黑" panose="020B0503020204020204" pitchFamily="34" charset="-122"/>
                <a:ea typeface="微软雅黑" panose="020B0503020204020204" pitchFamily="34" charset="-122"/>
                <a:cs typeface="+mn-cs"/>
              </a:rPr>
              <a:t>标题文字内容</a:t>
            </a:r>
            <a:endParaRPr lang="zh-CN" altLang="zh-CN" sz="2135" b="0" kern="1200">
              <a:solidFill>
                <a:schemeClr val="accent1"/>
              </a:solidFill>
              <a:latin typeface="微软雅黑" panose="020B0503020204020204" pitchFamily="34" charset="-122"/>
              <a:ea typeface="微软雅黑" panose="020B0503020204020204" pitchFamily="34" charset="-122"/>
              <a:cs typeface="+mn-cs"/>
            </a:endParaRPr>
          </a:p>
        </p:txBody>
      </p:sp>
      <p:sp>
        <p:nvSpPr>
          <p:cNvPr id="7" name="文本框 38"/>
          <p:cNvSpPr txBox="1"/>
          <p:nvPr userDrawn="1">
            <p:custDataLst>
              <p:tags r:id="rId9"/>
            </p:custDataLst>
          </p:nvPr>
        </p:nvSpPr>
        <p:spPr>
          <a:xfrm>
            <a:off x="575387" y="741577"/>
            <a:ext cx="2719028" cy="274320"/>
          </a:xfrm>
          <a:prstGeom prst="rect">
            <a:avLst/>
          </a:prstGeom>
          <a:noFill/>
        </p:spPr>
        <p:txBody>
          <a:bodyPr wrap="square" lIns="91422" tIns="45711" rIns="91422" bIns="45711" rtlCol="0">
            <a:spAutoFit/>
          </a:bodyPr>
          <a:lstStyle/>
          <a:p>
            <a:pPr algn="dist" defTabSz="685800"/>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1" y="273067"/>
            <a:ext cx="4011084" cy="1162122"/>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4766733" y="273067"/>
            <a:ext cx="6815667" cy="5853475"/>
          </a:xfrm>
          <a:prstGeom prst="rect">
            <a:avLst/>
          </a:prstGeo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609601" y="1435190"/>
            <a:ext cx="4011084" cy="4691352"/>
          </a:xfrm>
          <a:prstGeom prst="rect">
            <a:avLst/>
          </a:prstGeom>
        </p:spPr>
        <p:txBody>
          <a:bodyPr/>
          <a:lstStyle>
            <a:lvl1pPr marL="0" indent="0">
              <a:buNone/>
              <a:defRPr sz="1865"/>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a:xfrm>
            <a:off x="609600" y="6356744"/>
            <a:ext cx="2844800" cy="365147"/>
          </a:xfrm>
          <a:prstGeom prst="rect">
            <a:avLst/>
          </a:prstGeom>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65600" y="6356744"/>
            <a:ext cx="3860800" cy="365147"/>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737600" y="6356744"/>
            <a:ext cx="2844800" cy="365147"/>
          </a:xfrm>
          <a:prstGeom prst="rect">
            <a:avLst/>
          </a:prstGeom>
        </p:spPr>
        <p:txBody>
          <a:bodyPr/>
          <a:lstStyle/>
          <a:p>
            <a:fld id="{25567DBE-345A-4DFC-A5AF-A1AA18485CC9}" type="slidenum">
              <a:rPr lang="zh-CN" altLang="en-US" smtClean="0"/>
            </a:fld>
            <a:endParaRPr lang="zh-CN" altLang="en-US"/>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389717" y="4800896"/>
            <a:ext cx="7315200" cy="566773"/>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2389717" y="612813"/>
            <a:ext cx="7315200" cy="4115055"/>
          </a:xfrm>
          <a:prstGeom prst="rect">
            <a:avLst/>
          </a:prstGeom>
        </p:spPr>
        <p:txBody>
          <a:bodyPr/>
          <a:lstStyle>
            <a:lvl1pPr marL="0" indent="0">
              <a:buNone/>
              <a:defRPr sz="4265"/>
            </a:lvl1pPr>
            <a:lvl2pPr marL="609600" indent="0">
              <a:buNone/>
              <a:defRPr sz="3730"/>
            </a:lvl2pPr>
            <a:lvl3pPr marL="1219200" indent="0">
              <a:buNone/>
              <a:defRPr sz="3200"/>
            </a:lvl3pPr>
            <a:lvl4pPr marL="1828165" indent="0">
              <a:buNone/>
              <a:defRPr sz="2665"/>
            </a:lvl4pPr>
            <a:lvl5pPr marL="2437765" indent="0">
              <a:buNone/>
              <a:defRPr sz="2665"/>
            </a:lvl5pPr>
            <a:lvl6pPr marL="3047365" indent="0">
              <a:buNone/>
              <a:defRPr sz="2665"/>
            </a:lvl6pPr>
            <a:lvl7pPr marL="3656965"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custDataLst>
              <p:tags r:id="rId4"/>
            </p:custDataLst>
          </p:nvPr>
        </p:nvSpPr>
        <p:spPr>
          <a:xfrm>
            <a:off x="2389717" y="5367669"/>
            <a:ext cx="7315200" cy="804912"/>
          </a:xfrm>
          <a:prstGeom prst="rect">
            <a:avLst/>
          </a:prstGeom>
        </p:spPr>
        <p:txBody>
          <a:bodyPr/>
          <a:lstStyle>
            <a:lvl1pPr marL="0" indent="0">
              <a:buNone/>
              <a:defRPr sz="1865"/>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a:xfrm>
            <a:off x="609600" y="6356744"/>
            <a:ext cx="2844800" cy="365147"/>
          </a:xfrm>
          <a:prstGeom prst="rect">
            <a:avLst/>
          </a:prstGeom>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65600" y="6356744"/>
            <a:ext cx="3860800" cy="365147"/>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737600" y="6356744"/>
            <a:ext cx="2844800" cy="365147"/>
          </a:xfrm>
          <a:prstGeom prst="rect">
            <a:avLst/>
          </a:prstGeom>
        </p:spPr>
        <p:txBody>
          <a:bodyPr/>
          <a:lstStyle/>
          <a:p>
            <a:fld id="{25567DBE-345A-4DFC-A5AF-A1AA18485CC9}" type="slidenum">
              <a:rPr lang="zh-CN" altLang="en-US" smtClean="0"/>
            </a:fld>
            <a:endParaRPr lang="zh-CN" altLang="en-US"/>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55"/>
            <a:ext cx="10972800" cy="1143071"/>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1600300"/>
            <a:ext cx="10972800" cy="452624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609600" y="6356744"/>
            <a:ext cx="2844800" cy="365147"/>
          </a:xfrm>
          <a:prstGeom prst="rect">
            <a:avLst/>
          </a:prstGeom>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737600" y="6356744"/>
            <a:ext cx="2844800" cy="365147"/>
          </a:xfrm>
          <a:prstGeom prst="rect">
            <a:avLst/>
          </a:prstGeom>
        </p:spPr>
        <p:txBody>
          <a:bodyPr/>
          <a:lstStyle/>
          <a:p>
            <a:fld id="{25567DBE-345A-4DFC-A5AF-A1AA18485CC9}" type="slidenum">
              <a:rPr lang="zh-CN" altLang="en-US" smtClean="0"/>
            </a:fld>
            <a:endParaRPr lang="zh-CN" altLang="en-US"/>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839200" y="274655"/>
            <a:ext cx="2743200" cy="58518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274655"/>
            <a:ext cx="8026400" cy="5851887"/>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609600" y="6356744"/>
            <a:ext cx="2844800" cy="365147"/>
          </a:xfrm>
          <a:prstGeom prst="rect">
            <a:avLst/>
          </a:prstGeom>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737600" y="6356744"/>
            <a:ext cx="2844800" cy="365147"/>
          </a:xfrm>
          <a:prstGeom prst="rect">
            <a:avLst/>
          </a:prstGeom>
        </p:spPr>
        <p:txBody>
          <a:bodyPr/>
          <a:lstStyle/>
          <a:p>
            <a:fld id="{25567DBE-345A-4DFC-A5AF-A1AA18485CC9}" type="slidenum">
              <a:rPr lang="zh-CN" altLang="en-US" smtClean="0"/>
            </a:fld>
            <a:endParaRPr lang="zh-CN" altLang="en-US"/>
          </a:p>
        </p:txBody>
      </p:sp>
      <p:sp>
        <p:nvSpPr>
          <p:cNvPr id="8" name="TextBox 7"/>
          <p:cNvSpPr txBox="1"/>
          <p:nvPr userDrawn="1">
            <p:custDataLst>
              <p:tags r:id="rId7"/>
            </p:custDataLst>
          </p:nvPr>
        </p:nvSpPr>
        <p:spPr>
          <a:xfrm>
            <a:off x="9168341" y="5828886"/>
            <a:ext cx="1920212" cy="133985"/>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zh-CN" altLang="en-US" sz="135" b="0" i="0" u="none" strike="noStrike" kern="0" cap="none" spc="0" normalizeH="0" baseline="0" noProof="0">
                <a:ln>
                  <a:noFill/>
                </a:ln>
                <a:solidFill>
                  <a:prstClr val="black"/>
                </a:solidFill>
                <a:effectLst/>
                <a:uLnTx/>
                <a:uFillTx/>
                <a:hlinkClick r:id="rId8"/>
              </a:rPr>
              <a:t>行业</a:t>
            </a:r>
            <a:r>
              <a:rPr kumimoji="0" lang="en-US" altLang="zh-CN" sz="135" b="0" i="0" u="none" strike="noStrike" kern="0" cap="none" spc="0" normalizeH="0" baseline="0" noProof="0">
                <a:ln>
                  <a:noFill/>
                </a:ln>
                <a:solidFill>
                  <a:prstClr val="black"/>
                </a:solidFill>
                <a:effectLst/>
                <a:uLnTx/>
                <a:uFillTx/>
                <a:hlinkClick r:id="rId8"/>
              </a:rPr>
              <a:t>PPT</a:t>
            </a:r>
            <a:r>
              <a:rPr kumimoji="0" lang="zh-CN" altLang="en-US" sz="135" b="0" i="0" u="none" strike="noStrike" kern="0" cap="none" spc="0" normalizeH="0" baseline="0" noProof="0">
                <a:ln>
                  <a:noFill/>
                </a:ln>
                <a:solidFill>
                  <a:prstClr val="black"/>
                </a:solidFill>
                <a:effectLst/>
                <a:uLnTx/>
                <a:uFillTx/>
                <a:hlinkClick r:id="rId8"/>
              </a:rPr>
              <a:t>模板</a:t>
            </a:r>
            <a:r>
              <a:rPr kumimoji="0" lang="en-US" altLang="zh-CN" sz="135" b="0" i="0" u="none" strike="noStrike" kern="0" cap="none" spc="0" normalizeH="0" baseline="0" noProof="0">
                <a:ln>
                  <a:noFill/>
                </a:ln>
                <a:solidFill>
                  <a:prstClr val="black"/>
                </a:solidFill>
                <a:effectLst/>
                <a:uLnTx/>
                <a:uFillTx/>
              </a:rPr>
              <a:t>http://www.1ppt.com/hangye/</a:t>
            </a:r>
            <a:endParaRPr kumimoji="0" lang="en-US" altLang="zh-CN" sz="135" b="0" i="0" u="none" strike="noStrike" kern="0" cap="none" spc="0" normalizeH="0" baseline="0" noProof="0">
              <a:ln>
                <a:noFill/>
              </a:ln>
              <a:solidFill>
                <a:prstClr val="black"/>
              </a:solidFill>
              <a:effectLst/>
              <a:uLnTx/>
              <a:uFillTx/>
            </a:endParaRPr>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custDataLst>
              <p:tags r:id="rId5"/>
            </p:custDataLst>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custDataLst>
              <p:tags r:id="rId6"/>
            </p:custDataLst>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337" y="261642"/>
            <a:ext cx="192032" cy="671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defTabSz="685800"/>
            <a:endParaRPr lang="zh-CN" altLang="en-US" sz="1865">
              <a:solidFill>
                <a:srgbClr val="E7E6E6">
                  <a:lumMod val="50000"/>
                </a:srgbClr>
              </a:solidFill>
              <a:cs typeface="+mn-ea"/>
              <a:sym typeface="+mn-lt"/>
            </a:endParaRPr>
          </a:p>
        </p:txBody>
      </p:sp>
      <p:sp>
        <p:nvSpPr>
          <p:cNvPr id="3" name="文本框 37"/>
          <p:cNvSpPr txBox="1"/>
          <p:nvPr userDrawn="1">
            <p:custDataLst>
              <p:tags r:id="rId3"/>
            </p:custDataLst>
          </p:nvPr>
        </p:nvSpPr>
        <p:spPr>
          <a:xfrm>
            <a:off x="288364" y="261642"/>
            <a:ext cx="2899410" cy="419100"/>
          </a:xfrm>
          <a:prstGeom prst="rect">
            <a:avLst/>
          </a:prstGeom>
          <a:noFill/>
        </p:spPr>
        <p:txBody>
          <a:bodyPr wrap="none" lIns="91406" tIns="45703" rIns="91406" bIns="45703" rtlCol="0">
            <a:spAutoFit/>
          </a:bodyPr>
          <a:lstStyle/>
          <a:p>
            <a:pPr defTabSz="685800"/>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8"/>
          <p:cNvSpPr txBox="1"/>
          <p:nvPr userDrawn="1">
            <p:custDataLst>
              <p:tags r:id="rId4"/>
            </p:custDataLst>
          </p:nvPr>
        </p:nvSpPr>
        <p:spPr>
          <a:xfrm>
            <a:off x="353633" y="693585"/>
            <a:ext cx="2718556" cy="274320"/>
          </a:xfrm>
          <a:prstGeom prst="rect">
            <a:avLst/>
          </a:prstGeom>
          <a:noFill/>
        </p:spPr>
        <p:txBody>
          <a:bodyPr wrap="square" lIns="91406" tIns="45703" rIns="91406" bIns="45703" rtlCol="0">
            <a:spAutoFit/>
          </a:bodyPr>
          <a:lstStyle/>
          <a:p>
            <a:pPr algn="dist" defTabSz="685800"/>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09600" y="6356744"/>
            <a:ext cx="2844800" cy="365147"/>
          </a:xfrm>
          <a:prstGeom prst="rect">
            <a:avLst/>
          </a:prstGeom>
        </p:spPr>
        <p:txBody>
          <a:bodyPr/>
          <a:lstStyle/>
          <a:p>
            <a:fld id="{4AAED4E0-26D5-45A0-88C8-42D882EC83E6}"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65600" y="6356744"/>
            <a:ext cx="3860800" cy="365147"/>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737600" y="6356744"/>
            <a:ext cx="2844800" cy="365147"/>
          </a:xfrm>
          <a:prstGeom prst="rect">
            <a:avLst/>
          </a:prstGeom>
        </p:spPr>
        <p:txBody>
          <a:bodyPr/>
          <a:lstStyle/>
          <a:p>
            <a:fld id="{B8353A18-43B1-46E0-BD29-54B47A049AF7}" type="slidenum">
              <a:rPr lang="zh-CN" altLang="en-US" smtClean="0"/>
            </a:fld>
            <a:endParaRPr lang="zh-CN" altLang="en-US"/>
          </a:p>
        </p:txBody>
      </p:sp>
      <p:sp>
        <p:nvSpPr>
          <p:cNvPr id="8" name="图片占位符 10"/>
          <p:cNvSpPr>
            <a:spLocks noGrp="1"/>
          </p:cNvSpPr>
          <p:nvPr>
            <p:ph type="pic" sz="quarter" idx="13"/>
            <p:custDataLst>
              <p:tags r:id="rId5"/>
            </p:custDataLst>
          </p:nvPr>
        </p:nvSpPr>
        <p:spPr>
          <a:xfrm>
            <a:off x="1440412" y="1803511"/>
            <a:ext cx="4693688" cy="3620646"/>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0">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7_标题和内容">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a:xfrm>
            <a:off x="609600" y="6356744"/>
            <a:ext cx="2844800" cy="365147"/>
          </a:xfrm>
          <a:prstGeom prst="rect">
            <a:avLst/>
          </a:prstGeom>
        </p:spPr>
        <p:txBody>
          <a:bodyPr/>
          <a:lstStyle/>
          <a:p>
            <a:fld id="{42BF0E76-E6F9-4125-90CD-90F8EE17D5E5}" type="datetime1">
              <a:rPr lang="zh-CN" altLang="en-US" smtClean="0"/>
            </a:fld>
            <a:endParaRPr lang="zh-CN" altLang="en-US"/>
          </a:p>
        </p:txBody>
      </p:sp>
      <p:sp>
        <p:nvSpPr>
          <p:cNvPr id="6" name="灯片编号占位符 5"/>
          <p:cNvSpPr>
            <a:spLocks noGrp="1"/>
          </p:cNvSpPr>
          <p:nvPr>
            <p:ph type="sldNum" sz="quarter" idx="12"/>
            <p:custDataLst>
              <p:tags r:id="rId3"/>
            </p:custDataLst>
          </p:nvPr>
        </p:nvSpPr>
        <p:spPr>
          <a:xfrm>
            <a:off x="3887755" y="6405726"/>
            <a:ext cx="2844800" cy="365149"/>
          </a:xfrm>
          <a:prstGeom prst="rect">
            <a:avLst/>
          </a:prstGeom>
        </p:spPr>
        <p:txBody>
          <a:bodyPr/>
          <a:lstStyle/>
          <a:p>
            <a:fld id="{916F26BD-DE47-4663-A93D-9EEAA4334141}" type="slidenum">
              <a:rPr lang="zh-CN" altLang="en-US" smtClean="0"/>
            </a:fld>
            <a:endParaRPr lang="zh-CN" altLang="en-US"/>
          </a:p>
        </p:txBody>
      </p:sp>
    </p:spTree>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custDataLst>
              <p:tags r:id="rId2"/>
            </p:custDataLst>
          </p:nvPr>
        </p:nvSpPr>
        <p:spPr>
          <a:xfrm>
            <a:off x="364067" y="683725"/>
            <a:ext cx="8652933" cy="698544"/>
          </a:xfrm>
          <a:prstGeom prst="rect">
            <a:avLst/>
          </a:prstGeom>
        </p:spPr>
        <p:txBody>
          <a:bodyPr lIns="68580" tIns="34290" rIns="68580" bIns="34290"/>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a:t>Click to edit Master title style</a:t>
            </a:r>
            <a:endParaRPr lang="en-US"/>
          </a:p>
        </p:txBody>
      </p:sp>
      <p:sp>
        <p:nvSpPr>
          <p:cNvPr id="6" name="Text Placeholder 27"/>
          <p:cNvSpPr>
            <a:spLocks noGrp="1"/>
          </p:cNvSpPr>
          <p:nvPr>
            <p:ph type="body" sz="quarter" idx="25"/>
            <p:custDataLst>
              <p:tags r:id="rId3"/>
            </p:custDataLst>
          </p:nvPr>
        </p:nvSpPr>
        <p:spPr>
          <a:xfrm>
            <a:off x="364067" y="1253536"/>
            <a:ext cx="8652933" cy="381089"/>
          </a:xfrm>
          <a:prstGeom prst="rect">
            <a:avLst/>
          </a:prstGeom>
        </p:spPr>
        <p:txBody>
          <a:bodyPr lIns="68580" tIns="34290" rIns="68580" bIns="34290"/>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endParaRPr lang="en-US"/>
          </a:p>
        </p:txBody>
      </p:sp>
    </p:spTree>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第一章">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914400" y="2130558"/>
            <a:ext cx="10363200" cy="1470116"/>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828800" y="3886440"/>
            <a:ext cx="8534400" cy="1752709"/>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a:xfrm>
            <a:off x="609600" y="6356744"/>
            <a:ext cx="2844800" cy="365147"/>
          </a:xfrm>
          <a:prstGeom prst="rect">
            <a:avLst/>
          </a:prstGeom>
        </p:spPr>
        <p:txBody>
          <a:bodyPr/>
          <a:lstStyle/>
          <a:p>
            <a:fld id="{23973558-D651-4DF4-808D-CB32CBBF6283}"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737600" y="6356744"/>
            <a:ext cx="2844800" cy="365147"/>
          </a:xfrm>
          <a:prstGeom prst="rect">
            <a:avLst/>
          </a:prstGeom>
        </p:spPr>
        <p:txBody>
          <a:bodyPr/>
          <a:lstStyle/>
          <a:p>
            <a:fld id="{73EABE68-FDAD-4952-A465-0B19B793ABCE}" type="slidenum">
              <a:rPr lang="zh-CN" altLang="en-US" smtClean="0"/>
            </a:fld>
            <a:endParaRPr lang="zh-CN" altLang="en-US"/>
          </a:p>
        </p:txBody>
      </p:sp>
    </p:spTree>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55"/>
            <a:ext cx="10972800" cy="1143071"/>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9600" y="1600300"/>
            <a:ext cx="10972800" cy="452624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609600" y="6356744"/>
            <a:ext cx="2844800" cy="365147"/>
          </a:xfrm>
          <a:prstGeom prst="rect">
            <a:avLst/>
          </a:prstGeom>
        </p:spPr>
        <p:txBody>
          <a:bodyPr/>
          <a:lstStyle/>
          <a:p>
            <a:fld id="{23973558-D651-4DF4-808D-CB32CBBF6283}"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737600" y="6356744"/>
            <a:ext cx="2844800" cy="365147"/>
          </a:xfrm>
          <a:prstGeom prst="rect">
            <a:avLst/>
          </a:prstGeom>
        </p:spPr>
        <p:txBody>
          <a:bodyPr/>
          <a:lstStyle/>
          <a:p>
            <a:fld id="{73EABE68-FDAD-4952-A465-0B19B793ABCE}" type="slidenum">
              <a:rPr lang="zh-CN" altLang="en-US" smtClean="0"/>
            </a:fld>
            <a:endParaRPr lang="zh-CN" altLang="en-US"/>
          </a:p>
        </p:txBody>
      </p:sp>
    </p:spTree>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963084" y="4407173"/>
            <a:ext cx="10363200" cy="1362160"/>
          </a:xfrm>
          <a:prstGeom prst="rect">
            <a:avLst/>
          </a:prstGeom>
        </p:spPr>
        <p:txBody>
          <a:bodyPr anchor="t"/>
          <a:lstStyle>
            <a:lvl1pPr algn="l">
              <a:defRPr sz="5330" b="1" cap="all"/>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963084" y="2906893"/>
            <a:ext cx="10363200" cy="1500280"/>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165" indent="0">
              <a:buNone/>
              <a:defRPr sz="1865">
                <a:solidFill>
                  <a:schemeClr val="tx1">
                    <a:tint val="75000"/>
                  </a:schemeClr>
                </a:solidFill>
              </a:defRPr>
            </a:lvl4pPr>
            <a:lvl5pPr marL="2437765" indent="0">
              <a:buNone/>
              <a:defRPr sz="1865">
                <a:solidFill>
                  <a:schemeClr val="tx1">
                    <a:tint val="75000"/>
                  </a:schemeClr>
                </a:solidFill>
              </a:defRPr>
            </a:lvl5pPr>
            <a:lvl6pPr marL="3047365" indent="0">
              <a:buNone/>
              <a:defRPr sz="1865">
                <a:solidFill>
                  <a:schemeClr val="tx1">
                    <a:tint val="75000"/>
                  </a:schemeClr>
                </a:solidFill>
              </a:defRPr>
            </a:lvl6pPr>
            <a:lvl7pPr marL="3656965" indent="0">
              <a:buNone/>
              <a:defRPr sz="1865">
                <a:solidFill>
                  <a:schemeClr val="tx1">
                    <a:tint val="75000"/>
                  </a:schemeClr>
                </a:solidFill>
              </a:defRPr>
            </a:lvl7pPr>
            <a:lvl8pPr marL="4265930" indent="0">
              <a:buNone/>
              <a:defRPr sz="1865">
                <a:solidFill>
                  <a:schemeClr val="tx1">
                    <a:tint val="75000"/>
                  </a:schemeClr>
                </a:solidFill>
              </a:defRPr>
            </a:lvl8pPr>
            <a:lvl9pPr marL="487553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a:xfrm>
            <a:off x="609600" y="6356744"/>
            <a:ext cx="2844800" cy="365147"/>
          </a:xfrm>
          <a:prstGeom prst="rect">
            <a:avLst/>
          </a:prstGeom>
        </p:spPr>
        <p:txBody>
          <a:bodyPr/>
          <a:lstStyle/>
          <a:p>
            <a:fld id="{23973558-D651-4DF4-808D-CB32CBBF6283}"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737600" y="6356744"/>
            <a:ext cx="2844800" cy="365147"/>
          </a:xfrm>
          <a:prstGeom prst="rect">
            <a:avLst/>
          </a:prstGeom>
        </p:spPr>
        <p:txBody>
          <a:bodyPr/>
          <a:lstStyle/>
          <a:p>
            <a:fld id="{73EABE68-FDAD-4952-A465-0B19B793ABCE}" type="slidenum">
              <a:rPr lang="zh-CN" altLang="en-US" smtClean="0"/>
            </a:fld>
            <a:endParaRPr lang="zh-CN" altLang="en-US"/>
          </a:p>
        </p:txBody>
      </p:sp>
    </p:spTree>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55"/>
            <a:ext cx="10972800" cy="1143071"/>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9600" y="1200225"/>
            <a:ext cx="5384800" cy="3395874"/>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97600" y="1200225"/>
            <a:ext cx="5384800" cy="3395874"/>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a:xfrm>
            <a:off x="609600" y="6356744"/>
            <a:ext cx="2844800" cy="365147"/>
          </a:xfrm>
          <a:prstGeom prst="rect">
            <a:avLst/>
          </a:prstGeom>
        </p:spPr>
        <p:txBody>
          <a:bodyPr/>
          <a:lstStyle/>
          <a:p>
            <a:fld id="{23973558-D651-4DF4-808D-CB32CBBF6283}"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65600" y="6356744"/>
            <a:ext cx="3860800" cy="365147"/>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737600" y="6356744"/>
            <a:ext cx="2844800" cy="365147"/>
          </a:xfrm>
          <a:prstGeom prst="rect">
            <a:avLst/>
          </a:prstGeom>
        </p:spPr>
        <p:txBody>
          <a:bodyPr/>
          <a:lstStyle/>
          <a:p>
            <a:fld id="{73EABE68-FDAD-4952-A465-0B19B793ABCE}" type="slidenum">
              <a:rPr lang="zh-CN" altLang="en-US" smtClean="0"/>
            </a:fld>
            <a:endParaRPr lang="zh-CN" altLang="en-US"/>
          </a:p>
        </p:txBody>
      </p:sp>
    </p:spTree>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55"/>
            <a:ext cx="10972800" cy="1143071"/>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09600" y="1535208"/>
            <a:ext cx="5386917" cy="639802"/>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165" indent="0">
              <a:buNone/>
              <a:defRPr sz="2135" b="1"/>
            </a:lvl4pPr>
            <a:lvl5pPr marL="2437765" indent="0">
              <a:buNone/>
              <a:defRPr sz="2135" b="1"/>
            </a:lvl5pPr>
            <a:lvl6pPr marL="3047365" indent="0">
              <a:buNone/>
              <a:defRPr sz="2135" b="1"/>
            </a:lvl6pPr>
            <a:lvl7pPr marL="3656965" indent="0">
              <a:buNone/>
              <a:defRPr sz="2135" b="1"/>
            </a:lvl7pPr>
            <a:lvl8pPr marL="4265930" indent="0">
              <a:buNone/>
              <a:defRPr sz="2135" b="1"/>
            </a:lvl8pPr>
            <a:lvl9pPr marL="487553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609600" y="2175010"/>
            <a:ext cx="5386917" cy="3951532"/>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93368" y="1535208"/>
            <a:ext cx="5389033" cy="639802"/>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165" indent="0">
              <a:buNone/>
              <a:defRPr sz="2135" b="1"/>
            </a:lvl4pPr>
            <a:lvl5pPr marL="2437765" indent="0">
              <a:buNone/>
              <a:defRPr sz="2135" b="1"/>
            </a:lvl5pPr>
            <a:lvl6pPr marL="3047365" indent="0">
              <a:buNone/>
              <a:defRPr sz="2135" b="1"/>
            </a:lvl6pPr>
            <a:lvl7pPr marL="3656965" indent="0">
              <a:buNone/>
              <a:defRPr sz="2135" b="1"/>
            </a:lvl7pPr>
            <a:lvl8pPr marL="4265930" indent="0">
              <a:buNone/>
              <a:defRPr sz="2135" b="1"/>
            </a:lvl8pPr>
            <a:lvl9pPr marL="487553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93368" y="2175010"/>
            <a:ext cx="5389033" cy="3951532"/>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a:xfrm>
            <a:off x="609600" y="6356744"/>
            <a:ext cx="2844800" cy="365147"/>
          </a:xfrm>
          <a:prstGeom prst="rect">
            <a:avLst/>
          </a:prstGeom>
        </p:spPr>
        <p:txBody>
          <a:bodyPr/>
          <a:lstStyle/>
          <a:p>
            <a:fld id="{23973558-D651-4DF4-808D-CB32CBBF6283}"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65600" y="6356744"/>
            <a:ext cx="3860800" cy="365147"/>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737600" y="6356744"/>
            <a:ext cx="2844800" cy="365147"/>
          </a:xfrm>
          <a:prstGeom prst="rect">
            <a:avLst/>
          </a:prstGeom>
        </p:spPr>
        <p:txBody>
          <a:bodyPr/>
          <a:lstStyle/>
          <a:p>
            <a:fld id="{73EABE68-FDAD-4952-A465-0B19B793ABCE}" type="slidenum">
              <a:rPr lang="zh-CN" altLang="en-US" smtClean="0"/>
            </a:fld>
            <a:endParaRPr lang="zh-CN" altLang="en-US"/>
          </a:p>
        </p:txBody>
      </p:sp>
      <p:sp>
        <p:nvSpPr>
          <p:cNvPr id="11" name="TextBox 10"/>
          <p:cNvSpPr txBox="1"/>
          <p:nvPr userDrawn="1">
            <p:custDataLst>
              <p:tags r:id="rId10"/>
            </p:custDataLst>
          </p:nvPr>
        </p:nvSpPr>
        <p:spPr>
          <a:xfrm>
            <a:off x="2543605" y="1798308"/>
            <a:ext cx="1920212" cy="133985"/>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zh-CN" altLang="en-US" sz="135" b="0" i="0" u="none" strike="noStrike" kern="0" cap="none" spc="0" normalizeH="0" baseline="0" noProof="0">
                <a:ln>
                  <a:noFill/>
                </a:ln>
                <a:solidFill>
                  <a:prstClr val="black"/>
                </a:solidFill>
                <a:effectLst/>
                <a:uLnTx/>
                <a:uFillTx/>
                <a:hlinkClick r:id="rId11"/>
              </a:rPr>
              <a:t>行业</a:t>
            </a:r>
            <a:r>
              <a:rPr kumimoji="0" lang="en-US" altLang="zh-CN" sz="135" b="0" i="0" u="none" strike="noStrike" kern="0" cap="none" spc="0" normalizeH="0" baseline="0" noProof="0">
                <a:ln>
                  <a:noFill/>
                </a:ln>
                <a:solidFill>
                  <a:prstClr val="black"/>
                </a:solidFill>
                <a:effectLst/>
                <a:uLnTx/>
                <a:uFillTx/>
                <a:hlinkClick r:id="rId11"/>
              </a:rPr>
              <a:t>PPT</a:t>
            </a:r>
            <a:r>
              <a:rPr kumimoji="0" lang="zh-CN" altLang="en-US" sz="135" b="0" i="0" u="none" strike="noStrike" kern="0" cap="none" spc="0" normalizeH="0" baseline="0" noProof="0">
                <a:ln>
                  <a:noFill/>
                </a:ln>
                <a:solidFill>
                  <a:prstClr val="black"/>
                </a:solidFill>
                <a:effectLst/>
                <a:uLnTx/>
                <a:uFillTx/>
                <a:hlinkClick r:id="rId11"/>
              </a:rPr>
              <a:t>模板</a:t>
            </a:r>
            <a:r>
              <a:rPr kumimoji="0" lang="en-US" altLang="zh-CN" sz="135" b="0" i="0" u="none" strike="noStrike" kern="0" cap="none" spc="0" normalizeH="0" baseline="0" noProof="0">
                <a:ln>
                  <a:noFill/>
                </a:ln>
                <a:solidFill>
                  <a:prstClr val="black"/>
                </a:solidFill>
                <a:effectLst/>
                <a:uLnTx/>
                <a:uFillTx/>
              </a:rPr>
              <a:t>http://www.1ppt.com/hangye/</a:t>
            </a:r>
            <a:endParaRPr kumimoji="0" lang="en-US" altLang="zh-CN" sz="135" b="0" i="0" u="none" strike="noStrike" kern="0" cap="none" spc="0" normalizeH="0" baseline="0" noProof="0">
              <a:ln>
                <a:noFill/>
              </a:ln>
              <a:solidFill>
                <a:prstClr val="black"/>
              </a:solidFill>
              <a:effectLst/>
              <a:uLnTx/>
              <a:uFillTx/>
            </a:endParaRPr>
          </a:p>
        </p:txBody>
      </p:sp>
    </p:spTree>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55"/>
            <a:ext cx="10972800" cy="1143071"/>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609600" y="6356744"/>
            <a:ext cx="2844800" cy="365147"/>
          </a:xfrm>
          <a:prstGeom prst="rect">
            <a:avLst/>
          </a:prstGeom>
        </p:spPr>
        <p:txBody>
          <a:bodyPr/>
          <a:lstStyle/>
          <a:p>
            <a:fld id="{23973558-D651-4DF4-808D-CB32CBBF6283}"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65600" y="6356744"/>
            <a:ext cx="3860800" cy="365147"/>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737600" y="6356744"/>
            <a:ext cx="2844800" cy="365147"/>
          </a:xfrm>
          <a:prstGeom prst="rect">
            <a:avLst/>
          </a:prstGeom>
        </p:spPr>
        <p:txBody>
          <a:bodyPr/>
          <a:lstStyle/>
          <a:p>
            <a:fld id="{73EABE68-FDAD-4952-A465-0B19B793ABCE}" type="slidenum">
              <a:rPr lang="zh-CN" altLang="en-US" smtClean="0"/>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914400" y="2130558"/>
            <a:ext cx="10363200" cy="1470116"/>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828800" y="3886440"/>
            <a:ext cx="8534400" cy="1752709"/>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a:xfrm>
            <a:off x="609600" y="6356744"/>
            <a:ext cx="2844800" cy="365147"/>
          </a:xfrm>
          <a:prstGeom prst="rect">
            <a:avLst/>
          </a:prstGeom>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737600" y="6356744"/>
            <a:ext cx="2844800" cy="365147"/>
          </a:xfrm>
          <a:prstGeom prst="rect">
            <a:avLst/>
          </a:prstGeom>
        </p:spPr>
        <p:txBody>
          <a:bodyPr/>
          <a:lstStyle/>
          <a:p>
            <a:fld id="{25567DBE-345A-4DFC-A5AF-A1AA18485CC9}" type="slidenum">
              <a:rPr lang="zh-CN" altLang="en-US" smtClean="0"/>
            </a:fld>
            <a:endParaRPr lang="zh-CN" altLang="en-US"/>
          </a:p>
        </p:txBody>
      </p:sp>
    </p:spTree>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09600" y="6356744"/>
            <a:ext cx="2844800" cy="365147"/>
          </a:xfrm>
          <a:prstGeom prst="rect">
            <a:avLst/>
          </a:prstGeom>
        </p:spPr>
        <p:txBody>
          <a:bodyPr/>
          <a:lstStyle/>
          <a:p>
            <a:fld id="{23973558-D651-4DF4-808D-CB32CBBF6283}"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65600" y="6356744"/>
            <a:ext cx="3860800" cy="365147"/>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737600" y="6356744"/>
            <a:ext cx="2844800" cy="365147"/>
          </a:xfrm>
          <a:prstGeom prst="rect">
            <a:avLst/>
          </a:prstGeom>
        </p:spPr>
        <p:txBody>
          <a:bodyPr/>
          <a:lstStyle/>
          <a:p>
            <a:fld id="{73EABE68-FDAD-4952-A465-0B19B793ABCE}" type="slidenum">
              <a:rPr lang="zh-CN" altLang="en-US" smtClean="0"/>
            </a:fld>
            <a:endParaRPr lang="zh-CN" altLang="en-US"/>
          </a:p>
        </p:txBody>
      </p:sp>
    </p:spTree>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rcRect r="47261" b="29710"/>
          <a:stretch>
            <a:fillRect/>
          </a:stretch>
        </p:blipFill>
        <p:spPr>
          <a:xfrm>
            <a:off x="4893" y="3796"/>
            <a:ext cx="12187107" cy="6854627"/>
          </a:xfrm>
          <a:prstGeom prst="rect">
            <a:avLst/>
          </a:prstGeom>
        </p:spPr>
      </p:pic>
      <p:sp>
        <p:nvSpPr>
          <p:cNvPr id="2" name="日期占位符 1"/>
          <p:cNvSpPr>
            <a:spLocks noGrp="1"/>
          </p:cNvSpPr>
          <p:nvPr>
            <p:ph type="dt" sz="half" idx="10"/>
            <p:custDataLst>
              <p:tags r:id="rId4"/>
            </p:custDataLst>
          </p:nvPr>
        </p:nvSpPr>
        <p:spPr>
          <a:xfrm>
            <a:off x="609600" y="6356744"/>
            <a:ext cx="2844800" cy="365147"/>
          </a:xfrm>
          <a:prstGeom prst="rect">
            <a:avLst/>
          </a:prstGeom>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4" name="灯片编号占位符 3"/>
          <p:cNvSpPr>
            <a:spLocks noGrp="1"/>
          </p:cNvSpPr>
          <p:nvPr>
            <p:ph type="sldNum" sz="quarter" idx="12"/>
            <p:custDataLst>
              <p:tags r:id="rId6"/>
            </p:custDataLst>
          </p:nvPr>
        </p:nvSpPr>
        <p:spPr>
          <a:xfrm>
            <a:off x="8737600" y="6356744"/>
            <a:ext cx="2844800" cy="365147"/>
          </a:xfrm>
          <a:prstGeom prst="rect">
            <a:avLst/>
          </a:prstGeom>
        </p:spPr>
        <p:txBody>
          <a:bodyPr/>
          <a:lstStyle/>
          <a:p>
            <a:fld id="{D7F5BB56-9B96-4394-98D1-089DE868BDAA}" type="slidenum">
              <a:rPr lang="zh-CN" altLang="en-US" smtClean="0"/>
            </a:fld>
            <a:endParaRPr lang="zh-CN" altLang="en-US"/>
          </a:p>
        </p:txBody>
      </p:sp>
      <p:sp>
        <p:nvSpPr>
          <p:cNvPr id="6" name="文本框 37"/>
          <p:cNvSpPr txBox="1"/>
          <p:nvPr userDrawn="1">
            <p:custDataLst>
              <p:tags r:id="rId7"/>
            </p:custDataLst>
          </p:nvPr>
        </p:nvSpPr>
        <p:spPr>
          <a:xfrm>
            <a:off x="719445" y="309636"/>
            <a:ext cx="2448229" cy="419100"/>
          </a:xfrm>
          <a:prstGeom prst="rect">
            <a:avLst/>
          </a:prstGeom>
          <a:noFill/>
        </p:spPr>
        <p:txBody>
          <a:bodyPr wrap="square" lIns="91422" tIns="45711" rIns="91422" bIns="45711" rtlCol="0">
            <a:spAutoFit/>
          </a:bodyPr>
          <a:lstStyle/>
          <a:p>
            <a:pPr lvl="0"/>
            <a:r>
              <a:rPr lang="zh-CN" altLang="en-US" sz="2135" b="0">
                <a:solidFill>
                  <a:schemeClr val="tx1">
                    <a:lumMod val="50000"/>
                    <a:lumOff val="50000"/>
                  </a:schemeClr>
                </a:solidFill>
                <a:latin typeface="微软雅黑" panose="020B0503020204020204" pitchFamily="34" charset="-122"/>
                <a:ea typeface="微软雅黑" panose="020B0503020204020204" pitchFamily="34" charset="-122"/>
              </a:rPr>
              <a:t>标题文字内容</a:t>
            </a:r>
            <a:endParaRPr lang="zh-CN" altLang="zh-CN" sz="2135" b="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userDrawn="1">
            <p:custDataLst>
              <p:tags r:id="rId8"/>
            </p:custDataLst>
          </p:nvPr>
        </p:nvSpPr>
        <p:spPr>
          <a:xfrm>
            <a:off x="0" y="309636"/>
            <a:ext cx="527425" cy="431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800"/>
            <a:endParaRPr lang="zh-CN" altLang="en-US" sz="1865">
              <a:solidFill>
                <a:srgbClr val="E7E6E6">
                  <a:lumMod val="50000"/>
                </a:srgbClr>
              </a:solidFill>
              <a:cs typeface="+mn-ea"/>
              <a:sym typeface="+mn-lt"/>
            </a:endParaRPr>
          </a:p>
        </p:txBody>
      </p:sp>
      <p:sp>
        <p:nvSpPr>
          <p:cNvPr id="13" name="矩形 12"/>
          <p:cNvSpPr/>
          <p:nvPr userDrawn="1">
            <p:custDataLst>
              <p:tags r:id="rId9"/>
            </p:custDataLst>
          </p:nvPr>
        </p:nvSpPr>
        <p:spPr>
          <a:xfrm>
            <a:off x="575388" y="309636"/>
            <a:ext cx="96011" cy="431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800"/>
            <a:endParaRPr lang="zh-CN" altLang="en-US" sz="1865">
              <a:solidFill>
                <a:srgbClr val="E7E6E6">
                  <a:lumMod val="50000"/>
                </a:srgbClr>
              </a:solidFill>
              <a:cs typeface="+mn-ea"/>
              <a:sym typeface="+mn-lt"/>
            </a:endParaRPr>
          </a:p>
        </p:txBody>
      </p:sp>
    </p:spTree>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rcRect r="47261" b="29710"/>
          <a:stretch>
            <a:fillRect/>
          </a:stretch>
        </p:blipFill>
        <p:spPr>
          <a:xfrm>
            <a:off x="4893" y="3796"/>
            <a:ext cx="12187107" cy="6854627"/>
          </a:xfrm>
          <a:prstGeom prst="rect">
            <a:avLst/>
          </a:prstGeom>
        </p:spPr>
      </p:pic>
      <p:sp>
        <p:nvSpPr>
          <p:cNvPr id="2" name="日期占位符 1"/>
          <p:cNvSpPr>
            <a:spLocks noGrp="1"/>
          </p:cNvSpPr>
          <p:nvPr>
            <p:ph type="dt" sz="half" idx="10"/>
            <p:custDataLst>
              <p:tags r:id="rId4"/>
            </p:custDataLst>
          </p:nvPr>
        </p:nvSpPr>
        <p:spPr>
          <a:xfrm>
            <a:off x="609600" y="6356744"/>
            <a:ext cx="2844800" cy="365147"/>
          </a:xfrm>
          <a:prstGeom prst="rect">
            <a:avLst/>
          </a:prstGeom>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4" name="灯片编号占位符 3"/>
          <p:cNvSpPr>
            <a:spLocks noGrp="1"/>
          </p:cNvSpPr>
          <p:nvPr>
            <p:ph type="sldNum" sz="quarter" idx="12"/>
            <p:custDataLst>
              <p:tags r:id="rId6"/>
            </p:custDataLst>
          </p:nvPr>
        </p:nvSpPr>
        <p:spPr>
          <a:xfrm>
            <a:off x="8737600" y="6356744"/>
            <a:ext cx="2844800" cy="365147"/>
          </a:xfrm>
          <a:prstGeom prst="rect">
            <a:avLst/>
          </a:prstGeom>
        </p:spPr>
        <p:txBody>
          <a:bodyPr/>
          <a:lstStyle/>
          <a:p>
            <a:fld id="{D7F5BB56-9B96-4394-98D1-089DE868BDAA}" type="slidenum">
              <a:rPr lang="zh-CN" altLang="en-US" smtClean="0"/>
            </a:fld>
            <a:endParaRPr lang="zh-CN" altLang="en-US"/>
          </a:p>
        </p:txBody>
      </p:sp>
      <p:sp>
        <p:nvSpPr>
          <p:cNvPr id="6" name="文本框 37"/>
          <p:cNvSpPr txBox="1"/>
          <p:nvPr userDrawn="1">
            <p:custDataLst>
              <p:tags r:id="rId7"/>
            </p:custDataLst>
          </p:nvPr>
        </p:nvSpPr>
        <p:spPr>
          <a:xfrm>
            <a:off x="719445" y="309636"/>
            <a:ext cx="2448229" cy="419100"/>
          </a:xfrm>
          <a:prstGeom prst="rect">
            <a:avLst/>
          </a:prstGeom>
          <a:noFill/>
        </p:spPr>
        <p:txBody>
          <a:bodyPr wrap="square" lIns="91422" tIns="45711" rIns="91422" bIns="45711" rtlCol="0">
            <a:spAutoFit/>
          </a:bodyPr>
          <a:lstStyle/>
          <a:p>
            <a:pPr lvl="0"/>
            <a:r>
              <a:rPr lang="zh-CN" altLang="en-US" sz="2135" b="0">
                <a:solidFill>
                  <a:schemeClr val="tx1">
                    <a:lumMod val="50000"/>
                    <a:lumOff val="50000"/>
                  </a:schemeClr>
                </a:solidFill>
                <a:latin typeface="微软雅黑" panose="020B0503020204020204" pitchFamily="34" charset="-122"/>
                <a:ea typeface="微软雅黑" panose="020B0503020204020204" pitchFamily="34" charset="-122"/>
              </a:rPr>
              <a:t>标题文字内容</a:t>
            </a:r>
            <a:endParaRPr lang="zh-CN" altLang="zh-CN" sz="2135" b="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userDrawn="1">
            <p:custDataLst>
              <p:tags r:id="rId8"/>
            </p:custDataLst>
          </p:nvPr>
        </p:nvSpPr>
        <p:spPr>
          <a:xfrm>
            <a:off x="0" y="309636"/>
            <a:ext cx="527425" cy="431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800"/>
            <a:endParaRPr lang="zh-CN" altLang="en-US" sz="1865">
              <a:solidFill>
                <a:srgbClr val="E7E6E6">
                  <a:lumMod val="50000"/>
                </a:srgbClr>
              </a:solidFill>
              <a:cs typeface="+mn-ea"/>
              <a:sym typeface="+mn-lt"/>
            </a:endParaRPr>
          </a:p>
        </p:txBody>
      </p:sp>
      <p:sp>
        <p:nvSpPr>
          <p:cNvPr id="9" name="矩形 8"/>
          <p:cNvSpPr/>
          <p:nvPr userDrawn="1">
            <p:custDataLst>
              <p:tags r:id="rId9"/>
            </p:custDataLst>
          </p:nvPr>
        </p:nvSpPr>
        <p:spPr>
          <a:xfrm>
            <a:off x="575388" y="309636"/>
            <a:ext cx="96011" cy="431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800"/>
            <a:endParaRPr lang="zh-CN" altLang="en-US" sz="1865">
              <a:solidFill>
                <a:srgbClr val="E7E6E6">
                  <a:lumMod val="50000"/>
                </a:srgbClr>
              </a:solidFill>
              <a:cs typeface="+mn-ea"/>
              <a:sym typeface="+mn-lt"/>
            </a:endParaRPr>
          </a:p>
        </p:txBody>
      </p:sp>
    </p:spTree>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rcRect r="47261" b="29710"/>
          <a:stretch>
            <a:fillRect/>
          </a:stretch>
        </p:blipFill>
        <p:spPr>
          <a:xfrm>
            <a:off x="4893" y="3796"/>
            <a:ext cx="12187107" cy="6854627"/>
          </a:xfrm>
          <a:prstGeom prst="rect">
            <a:avLst/>
          </a:prstGeom>
        </p:spPr>
      </p:pic>
      <p:sp>
        <p:nvSpPr>
          <p:cNvPr id="2" name="日期占位符 1"/>
          <p:cNvSpPr>
            <a:spLocks noGrp="1"/>
          </p:cNvSpPr>
          <p:nvPr>
            <p:ph type="dt" sz="half" idx="10"/>
            <p:custDataLst>
              <p:tags r:id="rId4"/>
            </p:custDataLst>
          </p:nvPr>
        </p:nvSpPr>
        <p:spPr>
          <a:xfrm>
            <a:off x="609600" y="6356744"/>
            <a:ext cx="2844800" cy="365147"/>
          </a:xfrm>
          <a:prstGeom prst="rect">
            <a:avLst/>
          </a:prstGeom>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4" name="灯片编号占位符 3"/>
          <p:cNvSpPr>
            <a:spLocks noGrp="1"/>
          </p:cNvSpPr>
          <p:nvPr>
            <p:ph type="sldNum" sz="quarter" idx="12"/>
            <p:custDataLst>
              <p:tags r:id="rId6"/>
            </p:custDataLst>
          </p:nvPr>
        </p:nvSpPr>
        <p:spPr>
          <a:xfrm>
            <a:off x="8737600" y="6356744"/>
            <a:ext cx="2844800" cy="365147"/>
          </a:xfrm>
          <a:prstGeom prst="rect">
            <a:avLst/>
          </a:prstGeom>
        </p:spPr>
        <p:txBody>
          <a:bodyPr/>
          <a:lstStyle/>
          <a:p>
            <a:fld id="{D7F5BB56-9B96-4394-98D1-089DE868BDAA}" type="slidenum">
              <a:rPr lang="zh-CN" altLang="en-US" smtClean="0"/>
            </a:fld>
            <a:endParaRPr lang="zh-CN" altLang="en-US"/>
          </a:p>
        </p:txBody>
      </p:sp>
      <p:sp>
        <p:nvSpPr>
          <p:cNvPr id="6" name="文本框 37"/>
          <p:cNvSpPr txBox="1"/>
          <p:nvPr userDrawn="1">
            <p:custDataLst>
              <p:tags r:id="rId7"/>
            </p:custDataLst>
          </p:nvPr>
        </p:nvSpPr>
        <p:spPr>
          <a:xfrm>
            <a:off x="719445" y="309636"/>
            <a:ext cx="2448229" cy="419100"/>
          </a:xfrm>
          <a:prstGeom prst="rect">
            <a:avLst/>
          </a:prstGeom>
          <a:noFill/>
        </p:spPr>
        <p:txBody>
          <a:bodyPr wrap="square" lIns="91422" tIns="45711" rIns="91422" bIns="45711" rtlCol="0">
            <a:spAutoFit/>
          </a:bodyPr>
          <a:lstStyle/>
          <a:p>
            <a:pPr lvl="0"/>
            <a:r>
              <a:rPr lang="zh-CN" altLang="en-US" sz="2135" b="0">
                <a:solidFill>
                  <a:schemeClr val="tx1">
                    <a:lumMod val="50000"/>
                    <a:lumOff val="50000"/>
                  </a:schemeClr>
                </a:solidFill>
                <a:latin typeface="微软雅黑" panose="020B0503020204020204" pitchFamily="34" charset="-122"/>
                <a:ea typeface="微软雅黑" panose="020B0503020204020204" pitchFamily="34" charset="-122"/>
              </a:rPr>
              <a:t>标题文字内容</a:t>
            </a:r>
            <a:endParaRPr lang="zh-CN" altLang="zh-CN" sz="2135" b="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userDrawn="1">
            <p:custDataLst>
              <p:tags r:id="rId8"/>
            </p:custDataLst>
          </p:nvPr>
        </p:nvSpPr>
        <p:spPr>
          <a:xfrm>
            <a:off x="0" y="309636"/>
            <a:ext cx="527425" cy="431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800"/>
            <a:endParaRPr lang="zh-CN" altLang="en-US" sz="1865">
              <a:solidFill>
                <a:srgbClr val="E7E6E6">
                  <a:lumMod val="50000"/>
                </a:srgbClr>
              </a:solidFill>
              <a:cs typeface="+mn-ea"/>
              <a:sym typeface="+mn-lt"/>
            </a:endParaRPr>
          </a:p>
        </p:txBody>
      </p:sp>
      <p:sp>
        <p:nvSpPr>
          <p:cNvPr id="9" name="矩形 8"/>
          <p:cNvSpPr/>
          <p:nvPr userDrawn="1">
            <p:custDataLst>
              <p:tags r:id="rId9"/>
            </p:custDataLst>
          </p:nvPr>
        </p:nvSpPr>
        <p:spPr>
          <a:xfrm>
            <a:off x="575388" y="309636"/>
            <a:ext cx="96011" cy="431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800"/>
            <a:endParaRPr lang="zh-CN" altLang="en-US" sz="1865">
              <a:solidFill>
                <a:srgbClr val="E7E6E6">
                  <a:lumMod val="50000"/>
                </a:srgbClr>
              </a:solidFill>
              <a:cs typeface="+mn-ea"/>
              <a:sym typeface="+mn-lt"/>
            </a:endParaRPr>
          </a:p>
        </p:txBody>
      </p:sp>
    </p:spTree>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srcRect r="47261" b="29710"/>
          <a:stretch>
            <a:fillRect/>
          </a:stretch>
        </p:blipFill>
        <p:spPr>
          <a:xfrm>
            <a:off x="4893" y="3796"/>
            <a:ext cx="12187107" cy="6854627"/>
          </a:xfrm>
          <a:prstGeom prst="rect">
            <a:avLst/>
          </a:prstGeom>
        </p:spPr>
      </p:pic>
      <p:sp>
        <p:nvSpPr>
          <p:cNvPr id="2" name="日期占位符 1"/>
          <p:cNvSpPr>
            <a:spLocks noGrp="1"/>
          </p:cNvSpPr>
          <p:nvPr>
            <p:ph type="dt" sz="half" idx="10"/>
            <p:custDataLst>
              <p:tags r:id="rId4"/>
            </p:custDataLst>
          </p:nvPr>
        </p:nvSpPr>
        <p:spPr>
          <a:xfrm>
            <a:off x="609600" y="6356744"/>
            <a:ext cx="2844800" cy="365147"/>
          </a:xfrm>
          <a:prstGeom prst="rect">
            <a:avLst/>
          </a:prstGeom>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4" name="灯片编号占位符 3"/>
          <p:cNvSpPr>
            <a:spLocks noGrp="1"/>
          </p:cNvSpPr>
          <p:nvPr>
            <p:ph type="sldNum" sz="quarter" idx="12"/>
            <p:custDataLst>
              <p:tags r:id="rId6"/>
            </p:custDataLst>
          </p:nvPr>
        </p:nvSpPr>
        <p:spPr>
          <a:xfrm>
            <a:off x="8737600" y="6356744"/>
            <a:ext cx="2844800" cy="365147"/>
          </a:xfrm>
          <a:prstGeom prst="rect">
            <a:avLst/>
          </a:prstGeom>
        </p:spPr>
        <p:txBody>
          <a:bodyPr/>
          <a:lstStyle/>
          <a:p>
            <a:fld id="{D7F5BB56-9B96-4394-98D1-089DE868BDAA}" type="slidenum">
              <a:rPr lang="zh-CN" altLang="en-US" smtClean="0"/>
            </a:fld>
            <a:endParaRPr lang="zh-CN" altLang="en-US"/>
          </a:p>
        </p:txBody>
      </p:sp>
      <p:sp>
        <p:nvSpPr>
          <p:cNvPr id="5" name="矩形 4"/>
          <p:cNvSpPr/>
          <p:nvPr userDrawn="1">
            <p:custDataLst>
              <p:tags r:id="rId7"/>
            </p:custDataLst>
          </p:nvPr>
        </p:nvSpPr>
        <p:spPr>
          <a:xfrm>
            <a:off x="0" y="309636"/>
            <a:ext cx="527425" cy="431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800"/>
            <a:endParaRPr lang="zh-CN" altLang="en-US" sz="1865">
              <a:solidFill>
                <a:srgbClr val="E7E6E6">
                  <a:lumMod val="50000"/>
                </a:srgbClr>
              </a:solidFill>
              <a:cs typeface="+mn-ea"/>
              <a:sym typeface="+mn-lt"/>
            </a:endParaRPr>
          </a:p>
        </p:txBody>
      </p:sp>
      <p:sp>
        <p:nvSpPr>
          <p:cNvPr id="6" name="文本框 37"/>
          <p:cNvSpPr txBox="1"/>
          <p:nvPr userDrawn="1">
            <p:custDataLst>
              <p:tags r:id="rId8"/>
            </p:custDataLst>
          </p:nvPr>
        </p:nvSpPr>
        <p:spPr>
          <a:xfrm>
            <a:off x="767451" y="309636"/>
            <a:ext cx="2448229" cy="419100"/>
          </a:xfrm>
          <a:prstGeom prst="rect">
            <a:avLst/>
          </a:prstGeom>
          <a:noFill/>
        </p:spPr>
        <p:txBody>
          <a:bodyPr wrap="square" lIns="91422" tIns="45711" rIns="91422" bIns="45711" rtlCol="0">
            <a:spAutoFit/>
          </a:bodyPr>
          <a:lstStyle/>
          <a:p>
            <a:r>
              <a:rPr lang="zh-CN" altLang="en-US" sz="2135" b="0">
                <a:solidFill>
                  <a:schemeClr val="tx1">
                    <a:lumMod val="50000"/>
                    <a:lumOff val="50000"/>
                  </a:schemeClr>
                </a:solidFill>
                <a:latin typeface="微软雅黑" panose="020B0503020204020204" pitchFamily="34" charset="-122"/>
                <a:ea typeface="微软雅黑" panose="020B0503020204020204" pitchFamily="34" charset="-122"/>
              </a:rPr>
              <a:t>标题文字内容</a:t>
            </a:r>
            <a:endParaRPr lang="zh-CN" altLang="zh-CN" sz="2135" b="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userDrawn="1">
            <p:custDataLst>
              <p:tags r:id="rId9"/>
            </p:custDataLst>
          </p:nvPr>
        </p:nvSpPr>
        <p:spPr>
          <a:xfrm>
            <a:off x="575388" y="309636"/>
            <a:ext cx="96011" cy="431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800"/>
            <a:endParaRPr lang="zh-CN" altLang="en-US" sz="1865">
              <a:solidFill>
                <a:srgbClr val="E7E6E6">
                  <a:lumMod val="50000"/>
                </a:srgbClr>
              </a:solidFill>
              <a:cs typeface="+mn-ea"/>
              <a:sym typeface="+mn-lt"/>
            </a:endParaRPr>
          </a:p>
        </p:txBody>
      </p:sp>
    </p:spTree>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1" y="273067"/>
            <a:ext cx="4011084" cy="1162122"/>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4766733" y="273067"/>
            <a:ext cx="6815667" cy="5853475"/>
          </a:xfrm>
          <a:prstGeom prst="rect">
            <a:avLst/>
          </a:prstGeo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609601" y="1435190"/>
            <a:ext cx="4011084" cy="4691352"/>
          </a:xfrm>
          <a:prstGeom prst="rect">
            <a:avLst/>
          </a:prstGeom>
        </p:spPr>
        <p:txBody>
          <a:bodyPr/>
          <a:lstStyle>
            <a:lvl1pPr marL="0" indent="0">
              <a:buNone/>
              <a:defRPr sz="1865"/>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a:xfrm>
            <a:off x="609600" y="6356744"/>
            <a:ext cx="2844800" cy="365147"/>
          </a:xfrm>
          <a:prstGeom prst="rect">
            <a:avLst/>
          </a:prstGeom>
        </p:spPr>
        <p:txBody>
          <a:bodyPr/>
          <a:lstStyle/>
          <a:p>
            <a:fld id="{23973558-D651-4DF4-808D-CB32CBBF6283}"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65600" y="6356744"/>
            <a:ext cx="3860800" cy="365147"/>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737600" y="6356744"/>
            <a:ext cx="2844800" cy="365147"/>
          </a:xfrm>
          <a:prstGeom prst="rect">
            <a:avLst/>
          </a:prstGeom>
        </p:spPr>
        <p:txBody>
          <a:bodyPr/>
          <a:lstStyle/>
          <a:p>
            <a:fld id="{73EABE68-FDAD-4952-A465-0B19B793ABCE}" type="slidenum">
              <a:rPr lang="zh-CN" altLang="en-US" smtClean="0"/>
            </a:fld>
            <a:endParaRPr lang="zh-CN" altLang="en-US"/>
          </a:p>
        </p:txBody>
      </p:sp>
    </p:spTree>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389717" y="4800896"/>
            <a:ext cx="7315200" cy="566773"/>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2389717" y="612813"/>
            <a:ext cx="7315200" cy="4115055"/>
          </a:xfrm>
          <a:prstGeom prst="rect">
            <a:avLst/>
          </a:prstGeom>
        </p:spPr>
        <p:txBody>
          <a:bodyPr/>
          <a:lstStyle>
            <a:lvl1pPr marL="0" indent="0">
              <a:buNone/>
              <a:defRPr sz="4265"/>
            </a:lvl1pPr>
            <a:lvl2pPr marL="609600" indent="0">
              <a:buNone/>
              <a:defRPr sz="3730"/>
            </a:lvl2pPr>
            <a:lvl3pPr marL="1219200" indent="0">
              <a:buNone/>
              <a:defRPr sz="3200"/>
            </a:lvl3pPr>
            <a:lvl4pPr marL="1828165" indent="0">
              <a:buNone/>
              <a:defRPr sz="2665"/>
            </a:lvl4pPr>
            <a:lvl5pPr marL="2437765" indent="0">
              <a:buNone/>
              <a:defRPr sz="2665"/>
            </a:lvl5pPr>
            <a:lvl6pPr marL="3047365" indent="0">
              <a:buNone/>
              <a:defRPr sz="2665"/>
            </a:lvl6pPr>
            <a:lvl7pPr marL="3656965"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custDataLst>
              <p:tags r:id="rId4"/>
            </p:custDataLst>
          </p:nvPr>
        </p:nvSpPr>
        <p:spPr>
          <a:xfrm>
            <a:off x="2389717" y="5367669"/>
            <a:ext cx="7315200" cy="804912"/>
          </a:xfrm>
          <a:prstGeom prst="rect">
            <a:avLst/>
          </a:prstGeom>
        </p:spPr>
        <p:txBody>
          <a:bodyPr/>
          <a:lstStyle>
            <a:lvl1pPr marL="0" indent="0">
              <a:buNone/>
              <a:defRPr sz="1865"/>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a:xfrm>
            <a:off x="609600" y="6356744"/>
            <a:ext cx="2844800" cy="365147"/>
          </a:xfrm>
          <a:prstGeom prst="rect">
            <a:avLst/>
          </a:prstGeom>
        </p:spPr>
        <p:txBody>
          <a:bodyPr/>
          <a:lstStyle/>
          <a:p>
            <a:fld id="{23973558-D651-4DF4-808D-CB32CBBF6283}"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65600" y="6356744"/>
            <a:ext cx="3860800" cy="365147"/>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737600" y="6356744"/>
            <a:ext cx="2844800" cy="365147"/>
          </a:xfrm>
          <a:prstGeom prst="rect">
            <a:avLst/>
          </a:prstGeom>
        </p:spPr>
        <p:txBody>
          <a:bodyPr/>
          <a:lstStyle/>
          <a:p>
            <a:fld id="{73EABE68-FDAD-4952-A465-0B19B793ABCE}" type="slidenum">
              <a:rPr lang="zh-CN" altLang="en-US" smtClean="0"/>
            </a:fld>
            <a:endParaRPr lang="zh-CN" altLang="en-US"/>
          </a:p>
        </p:txBody>
      </p:sp>
    </p:spTree>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55"/>
            <a:ext cx="10972800" cy="1143071"/>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1600300"/>
            <a:ext cx="10972800" cy="452624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609600" y="6356744"/>
            <a:ext cx="2844800" cy="365147"/>
          </a:xfrm>
          <a:prstGeom prst="rect">
            <a:avLst/>
          </a:prstGeom>
        </p:spPr>
        <p:txBody>
          <a:bodyPr/>
          <a:lstStyle/>
          <a:p>
            <a:fld id="{23973558-D651-4DF4-808D-CB32CBBF6283}"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737600" y="6356744"/>
            <a:ext cx="2844800" cy="365147"/>
          </a:xfrm>
          <a:prstGeom prst="rect">
            <a:avLst/>
          </a:prstGeom>
        </p:spPr>
        <p:txBody>
          <a:bodyPr/>
          <a:lstStyle/>
          <a:p>
            <a:fld id="{73EABE68-FDAD-4952-A465-0B19B793ABCE}" type="slidenum">
              <a:rPr lang="zh-CN" altLang="en-US" smtClean="0"/>
            </a:fld>
            <a:endParaRPr lang="zh-CN" altLang="en-US"/>
          </a:p>
        </p:txBody>
      </p:sp>
    </p:spTree>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839200" y="206388"/>
            <a:ext cx="2743200" cy="4389709"/>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206388"/>
            <a:ext cx="8026400" cy="438970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609600" y="6356744"/>
            <a:ext cx="2844800" cy="365147"/>
          </a:xfrm>
          <a:prstGeom prst="rect">
            <a:avLst/>
          </a:prstGeom>
        </p:spPr>
        <p:txBody>
          <a:bodyPr/>
          <a:lstStyle/>
          <a:p>
            <a:fld id="{23973558-D651-4DF4-808D-CB32CBBF6283}"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737600" y="6356744"/>
            <a:ext cx="2844800" cy="365147"/>
          </a:xfrm>
          <a:prstGeom prst="rect">
            <a:avLst/>
          </a:prstGeom>
        </p:spPr>
        <p:txBody>
          <a:bodyPr/>
          <a:lstStyle/>
          <a:p>
            <a:fld id="{73EABE68-FDAD-4952-A465-0B19B793ABCE}" type="slidenum">
              <a:rPr lang="zh-CN" altLang="en-US" smtClean="0"/>
            </a:fld>
            <a:endParaRPr lang="zh-CN" altLang="en-US"/>
          </a:p>
        </p:txBody>
      </p:sp>
    </p:spTree>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custDataLst>
              <p:tags r:id="rId2"/>
            </p:custDataLst>
          </p:nvPr>
        </p:nvSpPr>
        <p:spPr>
          <a:xfrm>
            <a:off x="11614880" y="6296259"/>
            <a:ext cx="577121" cy="577156"/>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3" name="TextBox 15"/>
          <p:cNvSpPr txBox="1"/>
          <p:nvPr userDrawn="1">
            <p:custDataLst>
              <p:tags r:id="rId3"/>
            </p:custDataLst>
          </p:nvPr>
        </p:nvSpPr>
        <p:spPr>
          <a:xfrm>
            <a:off x="11713700" y="6478630"/>
            <a:ext cx="454433" cy="292735"/>
          </a:xfrm>
          <a:prstGeom prst="rect">
            <a:avLst/>
          </a:prstGeom>
          <a:noFill/>
        </p:spPr>
        <p:txBody>
          <a:bodyPr wrap="square" lIns="68541" tIns="34270" rIns="68541" bIns="34270" rtlCol="0">
            <a:spAutoFit/>
          </a:bodyPr>
          <a:lstStyle/>
          <a:p>
            <a:pPr algn="ctr"/>
            <a:fld id="{2EEF1883-7A0E-4F66-9932-E581691AD397}" type="slidenum">
              <a:rPr lang="zh-CN" altLang="en-US" sz="1465"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465">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465" b="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55"/>
            <a:ext cx="10972800" cy="1143071"/>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9600" y="1600300"/>
            <a:ext cx="10972800" cy="452624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609600" y="6356744"/>
            <a:ext cx="2844800" cy="365147"/>
          </a:xfrm>
          <a:prstGeom prst="rect">
            <a:avLst/>
          </a:prstGeom>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737600" y="6356744"/>
            <a:ext cx="2844800" cy="365147"/>
          </a:xfrm>
          <a:prstGeom prst="rect">
            <a:avLst/>
          </a:prstGeom>
        </p:spPr>
        <p:txBody>
          <a:bodyPr/>
          <a:lstStyle/>
          <a:p>
            <a:fld id="{25567DBE-345A-4DFC-A5AF-A1AA18485CC9}" type="slidenum">
              <a:rPr lang="zh-CN" altLang="en-US" smtClean="0"/>
            </a:fld>
            <a:endParaRPr lang="zh-CN" altLang="en-US"/>
          </a:p>
        </p:txBody>
      </p:sp>
    </p:spTree>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424"/>
          </a:xfrm>
          <a:prstGeom prst="rect">
            <a:avLst/>
          </a:prstGeom>
        </p:spPr>
      </p:pic>
      <p:sp>
        <p:nvSpPr>
          <p:cNvPr id="2" name="矩形 1"/>
          <p:cNvSpPr/>
          <p:nvPr userDrawn="1">
            <p:custDataLst>
              <p:tags r:id="rId4"/>
            </p:custDataLst>
          </p:nvPr>
        </p:nvSpPr>
        <p:spPr>
          <a:xfrm>
            <a:off x="0" y="0"/>
            <a:ext cx="12192000" cy="685842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sz="2400"/>
          </a:p>
        </p:txBody>
      </p:sp>
      <p:sp>
        <p:nvSpPr>
          <p:cNvPr id="3" name="TextBox 1"/>
          <p:cNvSpPr txBox="1"/>
          <p:nvPr userDrawn="1">
            <p:custDataLst>
              <p:tags r:id="rId5"/>
            </p:custDataLst>
          </p:nvPr>
        </p:nvSpPr>
        <p:spPr>
          <a:xfrm>
            <a:off x="5163171" y="491643"/>
            <a:ext cx="1705610" cy="397510"/>
          </a:xfrm>
          <a:prstGeom prst="rect">
            <a:avLst/>
          </a:prstGeom>
          <a:noFill/>
        </p:spPr>
        <p:txBody>
          <a:bodyPr wrap="none" lIns="91429" tIns="45715" rIns="91429" bIns="45715" rtlCol="0">
            <a:spAutoFit/>
          </a:bodyPr>
          <a:lstStyle/>
          <a:p>
            <a:pPr lvl="0" algn="ctr"/>
            <a:r>
              <a:rPr lang="zh-CN" altLang="en-US" sz="20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custDataLst>
              <p:tags r:id="rId6"/>
            </p:custDataLst>
          </p:nvPr>
        </p:nvSpPr>
        <p:spPr>
          <a:xfrm>
            <a:off x="4366331" y="947455"/>
            <a:ext cx="3416309" cy="459105"/>
          </a:xfrm>
          <a:prstGeom prst="rect">
            <a:avLst/>
          </a:prstGeom>
          <a:noFill/>
        </p:spPr>
        <p:txBody>
          <a:bodyPr wrap="square" lIns="91429" tIns="45715" rIns="91429" bIns="45715" rtlCol="0">
            <a:spAutoFit/>
          </a:bodyPr>
          <a:lstStyle/>
          <a:p>
            <a:pPr algn="ctr"/>
            <a:r>
              <a:rPr lang="zh-CN" altLang="en-US" sz="12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custDataLst>
              <p:tags r:id="rId2"/>
            </p:custDataLst>
          </p:nvPr>
        </p:nvSpPr>
        <p:spPr>
          <a:xfrm>
            <a:off x="5842000" y="6492220"/>
            <a:ext cx="508000" cy="366206"/>
          </a:xfrm>
          <a:prstGeom prst="rect">
            <a:avLst/>
          </a:prstGeom>
        </p:spPr>
        <p:txBody>
          <a:bodyPr vert="horz" lIns="91440" tIns="45720" rIns="91440" bIns="45720" rtlCol="0" anchor="ctr"/>
          <a:lstStyle>
            <a:lvl1pPr algn="ctr">
              <a:defRPr sz="1335">
                <a:solidFill>
                  <a:srgbClr val="FFFFFF"/>
                </a:solidFill>
                <a:latin typeface="Glegoo"/>
                <a:cs typeface="Glegoo"/>
              </a:defRPr>
            </a:lvl1pPr>
          </a:lstStyle>
          <a:p>
            <a:fld id="{4F30D5C1-D155-2E40-A967-511B3BD0F2AE}" type="slidenum">
              <a:rPr lang="en-US" smtClean="0"/>
            </a:fld>
            <a:endParaRPr lang="en-US"/>
          </a:p>
        </p:txBody>
      </p:sp>
      <p:sp>
        <p:nvSpPr>
          <p:cNvPr id="10" name="Title 1"/>
          <p:cNvSpPr>
            <a:spLocks noGrp="1"/>
          </p:cNvSpPr>
          <p:nvPr>
            <p:ph type="title"/>
            <p:custDataLst>
              <p:tags r:id="rId3"/>
            </p:custDataLst>
          </p:nvPr>
        </p:nvSpPr>
        <p:spPr>
          <a:xfrm>
            <a:off x="609601" y="381025"/>
            <a:ext cx="10972800" cy="1143071"/>
          </a:xfrm>
          <a:prstGeom prst="rect">
            <a:avLst/>
          </a:prstGeom>
        </p:spPr>
        <p:txBody>
          <a:bodyPr>
            <a:normAutofit/>
          </a:bodyPr>
          <a:lstStyle>
            <a:lvl1pPr>
              <a:defRPr sz="3730">
                <a:solidFill>
                  <a:srgbClr val="48597F"/>
                </a:solidFill>
                <a:latin typeface="Lato Light"/>
                <a:cs typeface="Lato Light"/>
              </a:defRPr>
            </a:lvl1pPr>
          </a:lstStyle>
          <a:p>
            <a:r>
              <a:rPr lang="en-US"/>
              <a:t>Click to edit Master title style</a:t>
            </a:r>
            <a:endParaRPr lang="en-US"/>
          </a:p>
        </p:txBody>
      </p:sp>
      <p:sp>
        <p:nvSpPr>
          <p:cNvPr id="11" name="Text Placeholder 17"/>
          <p:cNvSpPr>
            <a:spLocks noGrp="1"/>
          </p:cNvSpPr>
          <p:nvPr>
            <p:ph type="body" sz="quarter" idx="23"/>
            <p:custDataLst>
              <p:tags r:id="rId4"/>
            </p:custDataLst>
          </p:nvPr>
        </p:nvSpPr>
        <p:spPr>
          <a:xfrm>
            <a:off x="2743201" y="1168473"/>
            <a:ext cx="6705600" cy="431827"/>
          </a:xfrm>
          <a:prstGeom prst="rect">
            <a:avLst/>
          </a:prstGeo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165"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endParaRPr lang="en-US"/>
          </a:p>
        </p:txBody>
      </p:sp>
    </p:spTree>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337" y="261642"/>
            <a:ext cx="192032" cy="671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defTabSz="685800"/>
            <a:endParaRPr lang="zh-CN" altLang="en-US" sz="1865">
              <a:solidFill>
                <a:srgbClr val="E7E6E6">
                  <a:lumMod val="50000"/>
                </a:srgbClr>
              </a:solidFill>
              <a:cs typeface="+mn-ea"/>
              <a:sym typeface="+mn-lt"/>
            </a:endParaRPr>
          </a:p>
        </p:txBody>
      </p:sp>
      <p:sp>
        <p:nvSpPr>
          <p:cNvPr id="3" name="文本框 37"/>
          <p:cNvSpPr txBox="1"/>
          <p:nvPr userDrawn="1">
            <p:custDataLst>
              <p:tags r:id="rId3"/>
            </p:custDataLst>
          </p:nvPr>
        </p:nvSpPr>
        <p:spPr>
          <a:xfrm>
            <a:off x="288364" y="261642"/>
            <a:ext cx="2899410" cy="419100"/>
          </a:xfrm>
          <a:prstGeom prst="rect">
            <a:avLst/>
          </a:prstGeom>
          <a:noFill/>
        </p:spPr>
        <p:txBody>
          <a:bodyPr wrap="none" lIns="91406" tIns="45703" rIns="91406" bIns="45703" rtlCol="0">
            <a:spAutoFit/>
          </a:bodyPr>
          <a:lstStyle/>
          <a:p>
            <a:pPr defTabSz="685800"/>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8"/>
          <p:cNvSpPr txBox="1"/>
          <p:nvPr userDrawn="1">
            <p:custDataLst>
              <p:tags r:id="rId4"/>
            </p:custDataLst>
          </p:nvPr>
        </p:nvSpPr>
        <p:spPr>
          <a:xfrm>
            <a:off x="353633" y="693585"/>
            <a:ext cx="2718556" cy="274320"/>
          </a:xfrm>
          <a:prstGeom prst="rect">
            <a:avLst/>
          </a:prstGeom>
          <a:noFill/>
        </p:spPr>
        <p:txBody>
          <a:bodyPr wrap="square" lIns="91406" tIns="45703" rIns="91406" bIns="45703" rtlCol="0">
            <a:spAutoFit/>
          </a:bodyPr>
          <a:lstStyle/>
          <a:p>
            <a:pPr algn="dist" defTabSz="685800"/>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963084" y="4407173"/>
            <a:ext cx="10363200" cy="1362160"/>
          </a:xfrm>
          <a:prstGeom prst="rect">
            <a:avLst/>
          </a:prstGeom>
        </p:spPr>
        <p:txBody>
          <a:bodyPr anchor="t"/>
          <a:lstStyle>
            <a:lvl1pPr algn="l">
              <a:defRPr sz="5330" b="1" cap="all"/>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963084" y="2906893"/>
            <a:ext cx="10363200" cy="1500280"/>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165" indent="0">
              <a:buNone/>
              <a:defRPr sz="1865">
                <a:solidFill>
                  <a:schemeClr val="tx1">
                    <a:tint val="75000"/>
                  </a:schemeClr>
                </a:solidFill>
              </a:defRPr>
            </a:lvl4pPr>
            <a:lvl5pPr marL="2437765" indent="0">
              <a:buNone/>
              <a:defRPr sz="1865">
                <a:solidFill>
                  <a:schemeClr val="tx1">
                    <a:tint val="75000"/>
                  </a:schemeClr>
                </a:solidFill>
              </a:defRPr>
            </a:lvl5pPr>
            <a:lvl6pPr marL="3047365" indent="0">
              <a:buNone/>
              <a:defRPr sz="1865">
                <a:solidFill>
                  <a:schemeClr val="tx1">
                    <a:tint val="75000"/>
                  </a:schemeClr>
                </a:solidFill>
              </a:defRPr>
            </a:lvl6pPr>
            <a:lvl7pPr marL="3656965" indent="0">
              <a:buNone/>
              <a:defRPr sz="1865">
                <a:solidFill>
                  <a:schemeClr val="tx1">
                    <a:tint val="75000"/>
                  </a:schemeClr>
                </a:solidFill>
              </a:defRPr>
            </a:lvl7pPr>
            <a:lvl8pPr marL="4265930" indent="0">
              <a:buNone/>
              <a:defRPr sz="1865">
                <a:solidFill>
                  <a:schemeClr val="tx1">
                    <a:tint val="75000"/>
                  </a:schemeClr>
                </a:solidFill>
              </a:defRPr>
            </a:lvl8pPr>
            <a:lvl9pPr marL="487553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a:xfrm>
            <a:off x="609600" y="6356744"/>
            <a:ext cx="2844800" cy="365147"/>
          </a:xfrm>
          <a:prstGeom prst="rect">
            <a:avLst/>
          </a:prstGeom>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65600" y="6356744"/>
            <a:ext cx="3860800" cy="365147"/>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737600" y="6356744"/>
            <a:ext cx="2844800" cy="365147"/>
          </a:xfrm>
          <a:prstGeom prst="rect">
            <a:avLst/>
          </a:prstGeom>
        </p:spPr>
        <p:txBody>
          <a:bodyPr/>
          <a:lstStyle/>
          <a:p>
            <a:fld id="{25567DBE-345A-4DFC-A5AF-A1AA18485CC9}" type="slidenum">
              <a:rPr lang="zh-CN" altLang="en-US" smtClean="0"/>
            </a:fld>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55"/>
            <a:ext cx="10972800" cy="1143071"/>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9600" y="1600300"/>
            <a:ext cx="5384800" cy="4526242"/>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97600" y="1600300"/>
            <a:ext cx="5384800" cy="4526242"/>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a:xfrm>
            <a:off x="609600" y="6356744"/>
            <a:ext cx="2844800" cy="365147"/>
          </a:xfrm>
          <a:prstGeom prst="rect">
            <a:avLst/>
          </a:prstGeom>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65600" y="6356744"/>
            <a:ext cx="3860800" cy="365147"/>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737600" y="6356744"/>
            <a:ext cx="2844800" cy="365147"/>
          </a:xfrm>
          <a:prstGeom prst="rect">
            <a:avLst/>
          </a:prstGeom>
        </p:spPr>
        <p:txBody>
          <a:bodyPr/>
          <a:lstStyle/>
          <a:p>
            <a:fld id="{25567DBE-345A-4DFC-A5AF-A1AA18485CC9}" type="slidenum">
              <a:rPr lang="zh-CN" altLang="en-US" smtClean="0"/>
            </a:fld>
            <a:endParaRPr lang="zh-CN"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55"/>
            <a:ext cx="10972800" cy="1143071"/>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09600" y="1535208"/>
            <a:ext cx="5386917" cy="639802"/>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165" indent="0">
              <a:buNone/>
              <a:defRPr sz="2135" b="1"/>
            </a:lvl4pPr>
            <a:lvl5pPr marL="2437765" indent="0">
              <a:buNone/>
              <a:defRPr sz="2135" b="1"/>
            </a:lvl5pPr>
            <a:lvl6pPr marL="3047365" indent="0">
              <a:buNone/>
              <a:defRPr sz="2135" b="1"/>
            </a:lvl6pPr>
            <a:lvl7pPr marL="3656965" indent="0">
              <a:buNone/>
              <a:defRPr sz="2135" b="1"/>
            </a:lvl7pPr>
            <a:lvl8pPr marL="4265930" indent="0">
              <a:buNone/>
              <a:defRPr sz="2135" b="1"/>
            </a:lvl8pPr>
            <a:lvl9pPr marL="487553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609600" y="2175010"/>
            <a:ext cx="5386917" cy="3951532"/>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93368" y="1535208"/>
            <a:ext cx="5389033" cy="639802"/>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165" indent="0">
              <a:buNone/>
              <a:defRPr sz="2135" b="1"/>
            </a:lvl4pPr>
            <a:lvl5pPr marL="2437765" indent="0">
              <a:buNone/>
              <a:defRPr sz="2135" b="1"/>
            </a:lvl5pPr>
            <a:lvl6pPr marL="3047365" indent="0">
              <a:buNone/>
              <a:defRPr sz="2135" b="1"/>
            </a:lvl6pPr>
            <a:lvl7pPr marL="3656965" indent="0">
              <a:buNone/>
              <a:defRPr sz="2135" b="1"/>
            </a:lvl7pPr>
            <a:lvl8pPr marL="4265930" indent="0">
              <a:buNone/>
              <a:defRPr sz="2135" b="1"/>
            </a:lvl8pPr>
            <a:lvl9pPr marL="487553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93368" y="2175010"/>
            <a:ext cx="5389033" cy="3951532"/>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a:xfrm>
            <a:off x="609600" y="6356744"/>
            <a:ext cx="2844800" cy="365147"/>
          </a:xfrm>
          <a:prstGeom prst="rect">
            <a:avLst/>
          </a:prstGeom>
        </p:spPr>
        <p:txBody>
          <a:bodyPr/>
          <a:lstStyle/>
          <a:p>
            <a:fld id="{3A620DD7-6358-4E35-981D-64C57D7D925A}"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65600" y="6356744"/>
            <a:ext cx="3860800" cy="365147"/>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737600" y="6356744"/>
            <a:ext cx="2844800" cy="365147"/>
          </a:xfrm>
          <a:prstGeom prst="rect">
            <a:avLst/>
          </a:prstGeom>
        </p:spPr>
        <p:txBody>
          <a:bodyPr/>
          <a:lstStyle/>
          <a:p>
            <a:fld id="{25567DBE-345A-4DFC-A5AF-A1AA18485CC9}" type="slidenum">
              <a:rPr lang="zh-CN" altLang="en-US" smtClean="0"/>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55"/>
            <a:ext cx="10972800" cy="1143071"/>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609600" y="6356744"/>
            <a:ext cx="2844800" cy="365147"/>
          </a:xfrm>
          <a:prstGeom prst="rect">
            <a:avLst/>
          </a:prstGeom>
        </p:spPr>
        <p:txBody>
          <a:bodyPr/>
          <a:lstStyle/>
          <a:p>
            <a:fld id="{3A620DD7-6358-4E35-981D-64C57D7D925A}"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65600" y="6356744"/>
            <a:ext cx="3860800" cy="365147"/>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737600" y="6356744"/>
            <a:ext cx="2844800" cy="365147"/>
          </a:xfrm>
          <a:prstGeom prst="rect">
            <a:avLst/>
          </a:prstGeom>
        </p:spPr>
        <p:txBody>
          <a:bodyPr/>
          <a:lstStyle/>
          <a:p>
            <a:fld id="{25567DBE-345A-4DFC-A5AF-A1AA18485CC9}" type="slidenum">
              <a:rPr lang="zh-CN" altLang="en-US" smtClean="0"/>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2" Type="http://schemas.openxmlformats.org/officeDocument/2006/relationships/theme" Target="../theme/theme2.xml"/><Relationship Id="rId31" Type="http://schemas.openxmlformats.org/officeDocument/2006/relationships/image" Target="../media/image1.png"/><Relationship Id="rId30" Type="http://schemas.openxmlformats.org/officeDocument/2006/relationships/slideLayout" Target="../slideLayouts/slideLayout33.xml"/><Relationship Id="rId3" Type="http://schemas.openxmlformats.org/officeDocument/2006/relationships/slideLayout" Target="../slideLayouts/slideLayout6.xml"/><Relationship Id="rId29" Type="http://schemas.openxmlformats.org/officeDocument/2006/relationships/slideLayout" Target="../slideLayouts/slideLayout32.xml"/><Relationship Id="rId28" Type="http://schemas.openxmlformats.org/officeDocument/2006/relationships/slideLayout" Target="../slideLayouts/slideLayout31.xml"/><Relationship Id="rId27" Type="http://schemas.openxmlformats.org/officeDocument/2006/relationships/slideLayout" Target="../slideLayouts/slideLayout30.xml"/><Relationship Id="rId26" Type="http://schemas.openxmlformats.org/officeDocument/2006/relationships/slideLayout" Target="../slideLayouts/slideLayout29.xml"/><Relationship Id="rId25" Type="http://schemas.openxmlformats.org/officeDocument/2006/relationships/slideLayout" Target="../slideLayouts/slideLayout28.xml"/><Relationship Id="rId24" Type="http://schemas.openxmlformats.org/officeDocument/2006/relationships/slideLayout" Target="../slideLayouts/slideLayout27.xml"/><Relationship Id="rId23" Type="http://schemas.openxmlformats.org/officeDocument/2006/relationships/slideLayout" Target="../slideLayouts/slideLayout26.xml"/><Relationship Id="rId22" Type="http://schemas.openxmlformats.org/officeDocument/2006/relationships/slideLayout" Target="../slideLayouts/slideLayout25.xml"/><Relationship Id="rId21" Type="http://schemas.openxmlformats.org/officeDocument/2006/relationships/slideLayout" Target="../slideLayouts/slideLayout24.xml"/><Relationship Id="rId20" Type="http://schemas.openxmlformats.org/officeDocument/2006/relationships/slideLayout" Target="../slideLayouts/slideLayout23.xml"/><Relationship Id="rId2" Type="http://schemas.openxmlformats.org/officeDocument/2006/relationships/slideLayout" Target="../slideLayouts/slideLayout5.xml"/><Relationship Id="rId19" Type="http://schemas.openxmlformats.org/officeDocument/2006/relationships/slideLayout" Target="../slideLayouts/slideLayout22.xml"/><Relationship Id="rId18" Type="http://schemas.openxmlformats.org/officeDocument/2006/relationships/slideLayout" Target="../slideLayouts/slideLayout21.xml"/><Relationship Id="rId17" Type="http://schemas.openxmlformats.org/officeDocument/2006/relationships/slideLayout" Target="../slideLayouts/slideLayout20.xml"/><Relationship Id="rId16" Type="http://schemas.openxmlformats.org/officeDocument/2006/relationships/slideLayout" Target="../slideLayouts/slideLayout19.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3" Type="http://schemas.openxmlformats.org/officeDocument/2006/relationships/theme" Target="../theme/theme3.xml"/><Relationship Id="rId22" Type="http://schemas.openxmlformats.org/officeDocument/2006/relationships/image" Target="../media/image1.png"/><Relationship Id="rId21" Type="http://schemas.openxmlformats.org/officeDocument/2006/relationships/slideLayout" Target="../slideLayouts/slideLayout54.xml"/><Relationship Id="rId20" Type="http://schemas.openxmlformats.org/officeDocument/2006/relationships/slideLayout" Target="../slideLayouts/slideLayout53.xml"/><Relationship Id="rId2" Type="http://schemas.openxmlformats.org/officeDocument/2006/relationships/slideLayout" Target="../slideLayouts/slideLayout35.xml"/><Relationship Id="rId19" Type="http://schemas.openxmlformats.org/officeDocument/2006/relationships/slideLayout" Target="../slideLayouts/slideLayout52.xml"/><Relationship Id="rId18" Type="http://schemas.openxmlformats.org/officeDocument/2006/relationships/slideLayout" Target="../slideLayouts/slideLayout51.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31"/>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Lst>
  <p:transition spd="slow">
    <p:push dir="u"/>
  </p:transition>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0" kern="1200">
          <a:solidFill>
            <a:schemeClr val="tx1"/>
          </a:solidFill>
          <a:latin typeface="+mn-lt"/>
          <a:ea typeface="+mn-ea"/>
          <a:cs typeface="+mn-cs"/>
        </a:defRPr>
      </a:lvl2pPr>
      <a:lvl3pPr marL="1523365"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113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073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033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2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Lst>
  <p:transition spd="slow">
    <p:push dir="u"/>
  </p:transition>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0" kern="1200">
          <a:solidFill>
            <a:schemeClr val="tx1"/>
          </a:solidFill>
          <a:latin typeface="+mn-lt"/>
          <a:ea typeface="+mn-ea"/>
          <a:cs typeface="+mn-cs"/>
        </a:defRPr>
      </a:lvl2pPr>
      <a:lvl3pPr marL="1523365"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113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073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033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13.jpeg"/><Relationship Id="rId2" Type="http://schemas.openxmlformats.org/officeDocument/2006/relationships/tags" Target="../tags/tag224.xml"/><Relationship Id="rId1" Type="http://schemas.openxmlformats.org/officeDocument/2006/relationships/tags" Target="../tags/tag22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0.xml"/><Relationship Id="rId2" Type="http://schemas.openxmlformats.org/officeDocument/2006/relationships/image" Target="../media/image11.png"/><Relationship Id="rId1" Type="http://schemas.openxmlformats.org/officeDocument/2006/relationships/tags" Target="../tags/tag22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1.png"/><Relationship Id="rId1" Type="http://schemas.openxmlformats.org/officeDocument/2006/relationships/tags" Target="../tags/tag226.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tags" Target="../tags/tag22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tags" Target="../tags/tag22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tags" Target="../tags/tag229.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image" Target="../media/image18.png"/><Relationship Id="rId3" Type="http://schemas.openxmlformats.org/officeDocument/2006/relationships/tags" Target="../tags/tag231.xml"/><Relationship Id="rId2" Type="http://schemas.openxmlformats.org/officeDocument/2006/relationships/image" Target="../media/image17.png"/><Relationship Id="rId1" Type="http://schemas.openxmlformats.org/officeDocument/2006/relationships/tags" Target="../tags/tag23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7.png"/><Relationship Id="rId1" Type="http://schemas.openxmlformats.org/officeDocument/2006/relationships/tags" Target="../tags/tag23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tags" Target="../tags/tag23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21.png"/><Relationship Id="rId2" Type="http://schemas.openxmlformats.org/officeDocument/2006/relationships/tags" Target="../tags/tag235.xml"/><Relationship Id="rId1" Type="http://schemas.openxmlformats.org/officeDocument/2006/relationships/tags" Target="../tags/tag234.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5.xml"/><Relationship Id="rId5" Type="http://schemas.openxmlformats.org/officeDocument/2006/relationships/themeOverride" Target="../theme/themeOverride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image" Target="../media/image6.png"/><Relationship Id="rId1" Type="http://schemas.openxmlformats.org/officeDocument/2006/relationships/tags" Target="../tags/tag208.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tags" Target="../tags/tag23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1.png"/><Relationship Id="rId1" Type="http://schemas.openxmlformats.org/officeDocument/2006/relationships/tags" Target="../tags/tag23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238.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40.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image" Target="../media/image25.png"/><Relationship Id="rId3" Type="http://schemas.openxmlformats.org/officeDocument/2006/relationships/tags" Target="../tags/tag240.xml"/><Relationship Id="rId2" Type="http://schemas.openxmlformats.org/officeDocument/2006/relationships/image" Target="../media/image24.jpeg"/><Relationship Id="rId1" Type="http://schemas.openxmlformats.org/officeDocument/2006/relationships/tags" Target="../tags/tag239.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0.xml"/><Relationship Id="rId3" Type="http://schemas.openxmlformats.org/officeDocument/2006/relationships/tags" Target="../tags/tag244.xml"/><Relationship Id="rId2" Type="http://schemas.openxmlformats.org/officeDocument/2006/relationships/image" Target="../media/image26.jpeg"/><Relationship Id="rId1" Type="http://schemas.openxmlformats.org/officeDocument/2006/relationships/tags" Target="../tags/tag243.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tags" Target="../tags/tag246.xml"/><Relationship Id="rId2" Type="http://schemas.openxmlformats.org/officeDocument/2006/relationships/image" Target="../media/image27.png"/><Relationship Id="rId1" Type="http://schemas.openxmlformats.org/officeDocument/2006/relationships/tags" Target="../tags/tag24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png"/><Relationship Id="rId1" Type="http://schemas.openxmlformats.org/officeDocument/2006/relationships/tags" Target="../tags/tag214.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tags" Target="../tags/tag21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1.png"/><Relationship Id="rId1" Type="http://schemas.openxmlformats.org/officeDocument/2006/relationships/tags" Target="../tags/tag21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21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2.png"/><Relationship Id="rId1" Type="http://schemas.openxmlformats.org/officeDocument/2006/relationships/tags" Target="../tags/tag21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20.xml"/><Relationship Id="rId1" Type="http://schemas.openxmlformats.org/officeDocument/2006/relationships/tags" Target="../tags/tag21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22.xml"/><Relationship Id="rId1" Type="http://schemas.openxmlformats.org/officeDocument/2006/relationships/tags" Target="../tags/tag2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3439795" cy="521970"/>
          </a:xfrm>
          <a:prstGeom prst="rect">
            <a:avLst/>
          </a:prstGeom>
          <a:noFill/>
          <a:ln>
            <a:noFill/>
          </a:ln>
        </p:spPr>
        <p:txBody>
          <a:bodyPr wrap="square" rtlCol="0">
            <a:spAutoFit/>
          </a:bodyPr>
          <a:lstStyle/>
          <a:p>
            <a:r>
              <a:rPr lang="en-US" altLang="zh-CN" sz="2800" b="1">
                <a:solidFill>
                  <a:srgbClr val="C00000"/>
                </a:solidFill>
              </a:rPr>
              <a:t>While-reading</a:t>
            </a:r>
            <a:endParaRPr lang="en-US" altLang="zh-CN" sz="2800" b="1">
              <a:solidFill>
                <a:srgbClr val="C00000"/>
              </a:solidFill>
            </a:endParaRPr>
          </a:p>
        </p:txBody>
      </p:sp>
      <p:graphicFrame>
        <p:nvGraphicFramePr>
          <p:cNvPr id="9" name="表格 8"/>
          <p:cNvGraphicFramePr>
            <a:graphicFrameLocks noGrp="1"/>
          </p:cNvGraphicFramePr>
          <p:nvPr>
            <p:custDataLst>
              <p:tags r:id="rId2"/>
            </p:custDataLst>
          </p:nvPr>
        </p:nvGraphicFramePr>
        <p:xfrm>
          <a:off x="623392" y="1413412"/>
          <a:ext cx="11006886" cy="3857316"/>
        </p:xfrm>
        <a:graphic>
          <a:graphicData uri="http://schemas.openxmlformats.org/drawingml/2006/table">
            <a:tbl>
              <a:tblPr firstRow="1" bandRow="1">
                <a:tableStyleId>{5C22544A-7EE6-4342-B048-85BDC9FD1C3A}</a:tableStyleId>
              </a:tblPr>
              <a:tblGrid>
                <a:gridCol w="2455992"/>
                <a:gridCol w="2749968"/>
                <a:gridCol w="2305497"/>
                <a:gridCol w="3495429"/>
              </a:tblGrid>
              <a:tr h="1029970">
                <a:tc>
                  <a:txBody>
                    <a:bodyPr/>
                    <a:lstStyle/>
                    <a:p>
                      <a:pPr algn="ctr">
                        <a:lnSpc>
                          <a:spcPct val="110000"/>
                        </a:lnSpc>
                      </a:pPr>
                      <a:r>
                        <a:rPr lang="en-US" altLang="zh-CN" sz="2800" b="1" dirty="0">
                          <a:latin typeface="Times New Roman" panose="02020603050405020304" pitchFamily="18" charset="0"/>
                          <a:cs typeface="Times New Roman" panose="02020603050405020304" pitchFamily="18" charset="0"/>
                        </a:rPr>
                        <a:t>Place </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gn="ctr">
                        <a:lnSpc>
                          <a:spcPct val="110000"/>
                        </a:lnSpc>
                      </a:pPr>
                      <a:r>
                        <a:rPr lang="en-US" altLang="zh-CN" sz="2800" b="1" dirty="0">
                          <a:latin typeface="Times New Roman" panose="02020603050405020304" pitchFamily="18" charset="0"/>
                          <a:cs typeface="Times New Roman" panose="02020603050405020304" pitchFamily="18" charset="0"/>
                        </a:rPr>
                        <a:t>Kind of Chinese food</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gn="ctr">
                        <a:lnSpc>
                          <a:spcPct val="110000"/>
                        </a:lnSpc>
                      </a:pPr>
                      <a:r>
                        <a:rPr lang="en-US" altLang="zh-CN" sz="2800" b="1" dirty="0">
                          <a:latin typeface="Times New Roman" panose="02020603050405020304" pitchFamily="18" charset="0"/>
                          <a:cs typeface="Times New Roman" panose="02020603050405020304" pitchFamily="18" charset="0"/>
                        </a:rPr>
                        <a:t>Typical dish</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gn="ctr">
                        <a:lnSpc>
                          <a:spcPct val="110000"/>
                        </a:lnSpc>
                      </a:pPr>
                      <a:r>
                        <a:rPr lang="en-US" altLang="zh-CN" sz="2800" b="1" dirty="0">
                          <a:latin typeface="Times New Roman" panose="02020603050405020304" pitchFamily="18" charset="0"/>
                          <a:cs typeface="Times New Roman" panose="02020603050405020304" pitchFamily="18" charset="0"/>
                        </a:rPr>
                        <a:t>People or culture</a:t>
                      </a:r>
                      <a:endParaRPr lang="zh-CN" altLang="en-US" sz="2800" b="1" dirty="0">
                        <a:latin typeface="Times New Roman" panose="02020603050405020304" pitchFamily="18" charset="0"/>
                        <a:cs typeface="Times New Roman" panose="02020603050405020304" pitchFamily="18" charset="0"/>
                      </a:endParaRPr>
                    </a:p>
                  </a:txBody>
                  <a:tcPr/>
                </a:tc>
              </a:tr>
              <a:tr h="1418478">
                <a:tc>
                  <a:txBody>
                    <a:bodyPr/>
                    <a:lstStyle/>
                    <a:p>
                      <a:pPr>
                        <a:lnSpc>
                          <a:spcPct val="110000"/>
                        </a:lnSpc>
                      </a:pPr>
                      <a:r>
                        <a:rPr lang="en-US" altLang="zh-CN" sz="2800" b="1" dirty="0">
                          <a:latin typeface="Times New Roman" panose="02020603050405020304" pitchFamily="18" charset="0"/>
                          <a:cs typeface="Times New Roman" panose="02020603050405020304" pitchFamily="18" charset="0"/>
                        </a:rPr>
                        <a:t>South China</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nSpc>
                          <a:spcPct val="110000"/>
                        </a:lnSpc>
                      </a:pP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nSpc>
                          <a:spcPct val="110000"/>
                        </a:lnSpc>
                      </a:pPr>
                      <a:endParaRPr lang="en-US" altLang="zh-CN" sz="2800" b="1" u="sng" dirty="0">
                        <a:solidFill>
                          <a:srgbClr val="FF0000"/>
                        </a:solidFill>
                        <a:latin typeface="Times New Roman" panose="02020603050405020304" pitchFamily="18" charset="0"/>
                        <a:cs typeface="Times New Roman" panose="02020603050405020304" pitchFamily="18" charset="0"/>
                      </a:endParaRPr>
                    </a:p>
                    <a:p>
                      <a:pPr>
                        <a:lnSpc>
                          <a:spcPct val="110000"/>
                        </a:lnSpc>
                      </a:pPr>
                      <a:endParaRPr lang="en-US" altLang="zh-CN" sz="2800" b="1" u="sng" dirty="0">
                        <a:solidFill>
                          <a:srgbClr val="FF0000"/>
                        </a:solidFill>
                        <a:latin typeface="Times New Roman" panose="02020603050405020304" pitchFamily="18" charset="0"/>
                        <a:cs typeface="Times New Roman" panose="02020603050405020304" pitchFamily="18" charset="0"/>
                      </a:endParaRPr>
                    </a:p>
                    <a:p>
                      <a:pPr>
                        <a:lnSpc>
                          <a:spcPct val="110000"/>
                        </a:lnSpc>
                      </a:pPr>
                      <a:endParaRPr lang="zh-CN" altLang="en-US" sz="2800" b="1" u="sng" dirty="0">
                        <a:solidFill>
                          <a:srgbClr val="FF0000"/>
                        </a:solidFill>
                        <a:latin typeface="Times New Roman" panose="02020603050405020304" pitchFamily="18" charset="0"/>
                        <a:cs typeface="Times New Roman" panose="02020603050405020304" pitchFamily="18" charset="0"/>
                      </a:endParaRPr>
                    </a:p>
                  </a:txBody>
                  <a:tcPr/>
                </a:tc>
                <a:tc rowSpan="2">
                  <a:txBody>
                    <a:bodyPr/>
                    <a:lstStyle/>
                    <a:p>
                      <a:pPr>
                        <a:lnSpc>
                          <a:spcPct val="110000"/>
                        </a:lnSpc>
                      </a:pP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a:tc>
              </a:tr>
              <a:tr h="1361766">
                <a:tc>
                  <a:txBody>
                    <a:bodyPr/>
                    <a:lstStyle/>
                    <a:p>
                      <a:pPr>
                        <a:lnSpc>
                          <a:spcPct val="110000"/>
                        </a:lnSpc>
                      </a:pPr>
                      <a:r>
                        <a:rPr lang="en-US" altLang="zh-CN" sz="2800" b="1" dirty="0">
                          <a:latin typeface="Times New Roman" panose="02020603050405020304" pitchFamily="18" charset="0"/>
                          <a:cs typeface="Times New Roman" panose="02020603050405020304" pitchFamily="18" charset="0"/>
                        </a:rPr>
                        <a:t>Central China</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nSpc>
                          <a:spcPct val="110000"/>
                        </a:lnSpc>
                      </a:pP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nSpc>
                          <a:spcPct val="110000"/>
                        </a:lnSpc>
                      </a:pP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a:tc>
                <a:tc vMerge="1">
                  <a:tcPr/>
                </a:tc>
              </a:tr>
            </a:tbl>
          </a:graphicData>
        </a:graphic>
      </p:graphicFrame>
      <p:sp>
        <p:nvSpPr>
          <p:cNvPr id="10" name="文本框 9"/>
          <p:cNvSpPr txBox="1"/>
          <p:nvPr/>
        </p:nvSpPr>
        <p:spPr>
          <a:xfrm>
            <a:off x="3071664" y="2348880"/>
            <a:ext cx="2797974" cy="1081322"/>
          </a:xfrm>
          <a:prstGeom prst="rect">
            <a:avLst/>
          </a:prstGeom>
          <a:noFill/>
        </p:spPr>
        <p:txBody>
          <a:bodyPr wrap="square" rtlCol="0">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Guangdong cuisine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3095291" y="4077072"/>
            <a:ext cx="2797974" cy="609398"/>
          </a:xfrm>
          <a:prstGeom prst="rect">
            <a:avLst/>
          </a:prstGeom>
          <a:noFill/>
        </p:spPr>
        <p:txBody>
          <a:bodyPr wrap="square" rtlCol="0">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Henan cuisine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5869638" y="2417547"/>
            <a:ext cx="1909002" cy="609398"/>
          </a:xfrm>
          <a:prstGeom prst="rect">
            <a:avLst/>
          </a:prstGeom>
          <a:noFill/>
        </p:spPr>
        <p:txBody>
          <a:bodyPr wrap="square" rtlCol="0">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dim sum</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5869940" y="3968750"/>
            <a:ext cx="2304415" cy="1124585"/>
          </a:xfrm>
          <a:prstGeom prst="rect">
            <a:avLst/>
          </a:prstGeom>
          <a:noFill/>
        </p:spPr>
        <p:txBody>
          <a:bodyPr wrap="square" rtlCol="0">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stewed noodles </a:t>
            </a:r>
            <a:r>
              <a:rPr lang="zh-CN" altLang="en-US" sz="2800" dirty="0">
                <a:solidFill>
                  <a:srgbClr val="FF0000"/>
                </a:solidFill>
                <a:latin typeface="Times New Roman" panose="02020603050405020304" pitchFamily="18" charset="0"/>
                <a:cs typeface="Times New Roman" panose="02020603050405020304" pitchFamily="18" charset="0"/>
              </a:rPr>
              <a:t>烩面</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8174454" y="2417460"/>
            <a:ext cx="3456384" cy="2677656"/>
          </a:xfrm>
          <a:prstGeom prst="rect">
            <a:avLst/>
          </a:prstGeom>
          <a:noFill/>
        </p:spPr>
        <p:txBody>
          <a:bodyPr wrap="square" rtlCol="0">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Through food, Chinese people everywhere show friendship and kindness.</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100" name="图片 99"/>
          <p:cNvPicPr/>
          <p:nvPr/>
        </p:nvPicPr>
        <p:blipFill>
          <a:blip r:embed="rId3"/>
          <a:stretch>
            <a:fillRect/>
          </a:stretch>
        </p:blipFill>
        <p:spPr>
          <a:xfrm>
            <a:off x="10038080" y="5402580"/>
            <a:ext cx="2095500" cy="139192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additive="base">
                                        <p:cTn id="26" dur="500" fill="hold"/>
                                        <p:tgtEl>
                                          <p:spTgt spid="100"/>
                                        </p:tgtEl>
                                        <p:attrNameLst>
                                          <p:attrName>ppt_x</p:attrName>
                                        </p:attrNameLst>
                                      </p:cBhvr>
                                      <p:tavLst>
                                        <p:tav tm="0">
                                          <p:val>
                                            <p:strVal val="#ppt_x"/>
                                          </p:val>
                                        </p:tav>
                                        <p:tav tm="100000">
                                          <p:val>
                                            <p:strVal val="#ppt_x"/>
                                          </p:val>
                                        </p:tav>
                                      </p:tavLst>
                                    </p:anim>
                                    <p:anim calcmode="lin" valueType="num">
                                      <p:cBhvr additive="base">
                                        <p:cTn id="27"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3439795" cy="521970"/>
          </a:xfrm>
          <a:prstGeom prst="rect">
            <a:avLst/>
          </a:prstGeom>
          <a:noFill/>
          <a:ln>
            <a:noFill/>
          </a:ln>
        </p:spPr>
        <p:txBody>
          <a:bodyPr wrap="square" rtlCol="0">
            <a:spAutoFit/>
          </a:bodyPr>
          <a:lstStyle/>
          <a:p>
            <a:r>
              <a:rPr lang="en-US" altLang="zh-CN" sz="2800" b="1">
                <a:solidFill>
                  <a:srgbClr val="C00000"/>
                </a:solidFill>
              </a:rPr>
              <a:t>While-reading</a:t>
            </a:r>
            <a:endParaRPr lang="en-US" altLang="zh-CN" sz="2800" b="1">
              <a:solidFill>
                <a:srgbClr val="C00000"/>
              </a:solidFill>
            </a:endParaRPr>
          </a:p>
        </p:txBody>
      </p:sp>
      <p:sp>
        <p:nvSpPr>
          <p:cNvPr id="5" name="文本框 4"/>
          <p:cNvSpPr txBox="1"/>
          <p:nvPr/>
        </p:nvSpPr>
        <p:spPr>
          <a:xfrm>
            <a:off x="839470" y="1104900"/>
            <a:ext cx="11007090" cy="829945"/>
          </a:xfrm>
          <a:prstGeom prst="rect">
            <a:avLst/>
          </a:prstGeom>
          <a:noFill/>
        </p:spPr>
        <p:txBody>
          <a:bodyPr wrap="square" rtlCol="0">
            <a:spAutoFit/>
          </a:bodyPr>
          <a:lstStyle/>
          <a:p>
            <a:r>
              <a:rPr lang="en-US" altLang="zh-CN" sz="2400"/>
              <a:t>1. The first paragraph 1 has a quote: “you are what you eat.”How does the author understand it?</a:t>
            </a:r>
            <a:endParaRPr lang="zh-CN" altLang="en-US" sz="2400"/>
          </a:p>
        </p:txBody>
      </p:sp>
      <p:pic>
        <p:nvPicPr>
          <p:cNvPr id="3" name="图片 2"/>
          <p:cNvPicPr>
            <a:picLocks noChangeAspect="1"/>
          </p:cNvPicPr>
          <p:nvPr/>
        </p:nvPicPr>
        <p:blipFill>
          <a:blip r:embed="rId2"/>
          <a:srcRect l="9285" t="24694" r="6931" b="63997"/>
          <a:stretch>
            <a:fillRect/>
          </a:stretch>
        </p:blipFill>
        <p:spPr>
          <a:xfrm>
            <a:off x="309880" y="2153920"/>
            <a:ext cx="11844655" cy="2360930"/>
          </a:xfrm>
          <a:prstGeom prst="rect">
            <a:avLst/>
          </a:prstGeom>
        </p:spPr>
      </p:pic>
      <p:cxnSp>
        <p:nvCxnSpPr>
          <p:cNvPr id="6" name="直接连接符 5"/>
          <p:cNvCxnSpPr/>
          <p:nvPr/>
        </p:nvCxnSpPr>
        <p:spPr>
          <a:xfrm flipV="1">
            <a:off x="4432300" y="4027170"/>
            <a:ext cx="7524115" cy="1905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09880" y="4438650"/>
            <a:ext cx="1543685" cy="2921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156335" y="4935220"/>
            <a:ext cx="10067925" cy="1124585"/>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Key: The author thinks that the food we eat usually reflects our personality, character, and culture.</a:t>
            </a:r>
            <a:endParaRPr lang="zh-CN" altLang="en-US" sz="2800" dirty="0"/>
          </a:p>
        </p:txBody>
      </p:sp>
      <p:sp>
        <p:nvSpPr>
          <p:cNvPr id="11" name="圆角矩形 10"/>
          <p:cNvSpPr/>
          <p:nvPr/>
        </p:nvSpPr>
        <p:spPr>
          <a:xfrm>
            <a:off x="6022340" y="3144520"/>
            <a:ext cx="2559685" cy="55435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3439795" cy="521970"/>
          </a:xfrm>
          <a:prstGeom prst="rect">
            <a:avLst/>
          </a:prstGeom>
          <a:noFill/>
          <a:ln>
            <a:noFill/>
          </a:ln>
        </p:spPr>
        <p:txBody>
          <a:bodyPr wrap="square" rtlCol="0">
            <a:spAutoFit/>
          </a:bodyPr>
          <a:lstStyle/>
          <a:p>
            <a:r>
              <a:rPr lang="en-US" altLang="zh-CN" sz="2800" b="1">
                <a:solidFill>
                  <a:srgbClr val="C00000"/>
                </a:solidFill>
              </a:rPr>
              <a:t>While-reading</a:t>
            </a:r>
            <a:endParaRPr lang="en-US" altLang="zh-CN" sz="2800" b="1">
              <a:solidFill>
                <a:srgbClr val="C00000"/>
              </a:solidFill>
            </a:endParaRPr>
          </a:p>
        </p:txBody>
      </p:sp>
      <p:sp>
        <p:nvSpPr>
          <p:cNvPr id="5" name="文本框 4"/>
          <p:cNvSpPr txBox="1"/>
          <p:nvPr/>
        </p:nvSpPr>
        <p:spPr>
          <a:xfrm>
            <a:off x="857250" y="735330"/>
            <a:ext cx="10309860" cy="829945"/>
          </a:xfrm>
          <a:prstGeom prst="rect">
            <a:avLst/>
          </a:prstGeom>
          <a:noFill/>
        </p:spPr>
        <p:txBody>
          <a:bodyPr wrap="square" rtlCol="0">
            <a:spAutoFit/>
          </a:bodyPr>
          <a:lstStyle/>
          <a:p>
            <a:r>
              <a:rPr lang="en-US" altLang="zh-CN" sz="2400"/>
              <a:t>2. What does the dish General Tso’s chicken tell about Americans’ personality?</a:t>
            </a:r>
            <a:endParaRPr lang="en-US" altLang="zh-CN" sz="2400"/>
          </a:p>
        </p:txBody>
      </p:sp>
      <p:pic>
        <p:nvPicPr>
          <p:cNvPr id="3" name="图片 2"/>
          <p:cNvPicPr>
            <a:picLocks noChangeAspect="1"/>
          </p:cNvPicPr>
          <p:nvPr/>
        </p:nvPicPr>
        <p:blipFill>
          <a:blip r:embed="rId2"/>
          <a:srcRect l="7005" t="35198" r="5793" b="46185"/>
          <a:stretch>
            <a:fillRect/>
          </a:stretch>
        </p:blipFill>
        <p:spPr>
          <a:xfrm>
            <a:off x="525780" y="1565275"/>
            <a:ext cx="11238230" cy="3543300"/>
          </a:xfrm>
          <a:prstGeom prst="rect">
            <a:avLst/>
          </a:prstGeom>
        </p:spPr>
      </p:pic>
      <p:sp>
        <p:nvSpPr>
          <p:cNvPr id="2" name="矩形 1"/>
          <p:cNvSpPr/>
          <p:nvPr/>
        </p:nvSpPr>
        <p:spPr>
          <a:xfrm>
            <a:off x="602615" y="5108575"/>
            <a:ext cx="11243945" cy="1124585"/>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Key: It tells people that Americans love bold, simple flavors and are not afraid to try new foods.</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6" name="圆角矩形 5"/>
          <p:cNvSpPr/>
          <p:nvPr/>
        </p:nvSpPr>
        <p:spPr>
          <a:xfrm>
            <a:off x="9121775" y="2752090"/>
            <a:ext cx="2363470" cy="56832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6806565" y="4301490"/>
            <a:ext cx="4816475" cy="1968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30910" y="4653915"/>
            <a:ext cx="10534650" cy="63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30910" y="4987290"/>
            <a:ext cx="7101840" cy="304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02615" y="6093460"/>
            <a:ext cx="10067925" cy="607695"/>
          </a:xfrm>
          <a:prstGeom prst="rect">
            <a:avLst/>
          </a:prstGeom>
        </p:spPr>
        <p:txBody>
          <a:bodyPr wrap="square">
            <a:spAutoFit/>
          </a:bodyPr>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That is to say, Americans are adventurous and brave.</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3439795" cy="521970"/>
          </a:xfrm>
          <a:prstGeom prst="rect">
            <a:avLst/>
          </a:prstGeom>
          <a:noFill/>
          <a:ln>
            <a:noFill/>
          </a:ln>
        </p:spPr>
        <p:txBody>
          <a:bodyPr wrap="square" rtlCol="0">
            <a:spAutoFit/>
          </a:bodyPr>
          <a:lstStyle/>
          <a:p>
            <a:r>
              <a:rPr lang="en-US" altLang="zh-CN" sz="2800" b="1">
                <a:solidFill>
                  <a:srgbClr val="C00000"/>
                </a:solidFill>
              </a:rPr>
              <a:t>While-reading</a:t>
            </a:r>
            <a:endParaRPr lang="en-US" altLang="zh-CN" sz="2800" b="1">
              <a:solidFill>
                <a:srgbClr val="C00000"/>
              </a:solidFill>
            </a:endParaRPr>
          </a:p>
        </p:txBody>
      </p:sp>
      <p:sp>
        <p:nvSpPr>
          <p:cNvPr id="5" name="文本框 4"/>
          <p:cNvSpPr txBox="1"/>
          <p:nvPr/>
        </p:nvSpPr>
        <p:spPr>
          <a:xfrm>
            <a:off x="689610" y="871220"/>
            <a:ext cx="11007090" cy="1198880"/>
          </a:xfrm>
          <a:prstGeom prst="rect">
            <a:avLst/>
          </a:prstGeom>
          <a:noFill/>
        </p:spPr>
        <p:txBody>
          <a:bodyPr wrap="square" rtlCol="0">
            <a:spAutoFit/>
          </a:bodyPr>
          <a:lstStyle/>
          <a:p>
            <a:r>
              <a:rPr lang="en-US" altLang="zh-CN" sz="2400"/>
              <a:t>3. What impressed the writer most while in Beijing?</a:t>
            </a:r>
            <a:endParaRPr lang="en-US" altLang="zh-CN" sz="2400"/>
          </a:p>
          <a:p>
            <a:r>
              <a:rPr lang="en-US" altLang="zh-CN" sz="2400"/>
              <a:t>4. How do you like the characters of people in </a:t>
            </a:r>
            <a:r>
              <a:rPr lang="en-US" altLang="zh-CN" sz="2400">
                <a:sym typeface="+mn-ea"/>
              </a:rPr>
              <a:t>Beijing from the author’s experience?</a:t>
            </a:r>
            <a:endParaRPr lang="en-US" altLang="zh-CN" sz="2400"/>
          </a:p>
        </p:txBody>
      </p:sp>
      <p:sp>
        <p:nvSpPr>
          <p:cNvPr id="10" name="矩形 9"/>
          <p:cNvSpPr/>
          <p:nvPr/>
        </p:nvSpPr>
        <p:spPr>
          <a:xfrm>
            <a:off x="532765" y="5259070"/>
            <a:ext cx="10067925" cy="607695"/>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Key 3: The friendship offered by people.</a:t>
            </a:r>
            <a:endParaRPr lang="zh-CN" altLang="en-US" sz="2800" dirty="0"/>
          </a:p>
        </p:txBody>
      </p:sp>
      <p:pic>
        <p:nvPicPr>
          <p:cNvPr id="8" name="图片 7"/>
          <p:cNvPicPr>
            <a:picLocks noChangeAspect="1"/>
          </p:cNvPicPr>
          <p:nvPr/>
        </p:nvPicPr>
        <p:blipFill>
          <a:blip r:embed="rId2"/>
          <a:srcRect l="8566" t="53397" r="6489" b="34318"/>
          <a:stretch>
            <a:fillRect/>
          </a:stretch>
        </p:blipFill>
        <p:spPr>
          <a:xfrm>
            <a:off x="442595" y="2251710"/>
            <a:ext cx="11501755" cy="2456180"/>
          </a:xfrm>
          <a:prstGeom prst="rect">
            <a:avLst/>
          </a:prstGeom>
        </p:spPr>
      </p:pic>
      <p:cxnSp>
        <p:nvCxnSpPr>
          <p:cNvPr id="9" name="直接连接符 8"/>
          <p:cNvCxnSpPr/>
          <p:nvPr/>
        </p:nvCxnSpPr>
        <p:spPr>
          <a:xfrm>
            <a:off x="689610" y="4633595"/>
            <a:ext cx="10942955" cy="107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101" name="图片 100"/>
          <p:cNvPicPr/>
          <p:nvPr/>
        </p:nvPicPr>
        <p:blipFill>
          <a:blip r:embed="rId3"/>
          <a:stretch>
            <a:fillRect/>
          </a:stretch>
        </p:blipFill>
        <p:spPr>
          <a:xfrm>
            <a:off x="9534525" y="4935220"/>
            <a:ext cx="2579370" cy="1831340"/>
          </a:xfrm>
          <a:prstGeom prst="rect">
            <a:avLst/>
          </a:prstGeom>
          <a:noFill/>
          <a:ln w="9525">
            <a:noFill/>
          </a:ln>
        </p:spPr>
      </p:pic>
      <p:sp>
        <p:nvSpPr>
          <p:cNvPr id="2" name="矩形 1"/>
          <p:cNvSpPr/>
          <p:nvPr/>
        </p:nvSpPr>
        <p:spPr>
          <a:xfrm>
            <a:off x="442595" y="5866765"/>
            <a:ext cx="10067925" cy="607695"/>
          </a:xfrm>
          <a:prstGeom prst="rect">
            <a:avLst/>
          </a:prstGeom>
        </p:spPr>
        <p:txBody>
          <a:bodyPr wrap="square">
            <a:spAutoFit/>
          </a:bodyPr>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Key </a:t>
            </a:r>
            <a:r>
              <a:rPr lang="en-US" altLang="zh-CN" sz="2800" b="1" dirty="0">
                <a:solidFill>
                  <a:srgbClr val="FF0000"/>
                </a:solidFill>
                <a:latin typeface="Times New Roman" panose="02020603050405020304" pitchFamily="18" charset="0"/>
                <a:cs typeface="Times New Roman" panose="02020603050405020304" pitchFamily="18" charset="0"/>
              </a:rPr>
              <a:t>4: They are friendly and amicable(</a:t>
            </a:r>
            <a:r>
              <a:rPr lang="zh-CN" altLang="en-US" sz="2800" dirty="0">
                <a:solidFill>
                  <a:srgbClr val="FF0000"/>
                </a:solidFill>
                <a:latin typeface="Times New Roman" panose="02020603050405020304" pitchFamily="18" charset="0"/>
                <a:cs typeface="Times New Roman" panose="02020603050405020304" pitchFamily="18" charset="0"/>
              </a:rPr>
              <a:t>友善的</a:t>
            </a:r>
            <a:r>
              <a:rPr lang="en-US" altLang="zh-CN" sz="2800" b="1" dirty="0">
                <a:solidFill>
                  <a:srgbClr val="FF0000"/>
                </a:solidFill>
                <a:latin typeface="Times New Roman" panose="02020603050405020304" pitchFamily="18" charset="0"/>
                <a:cs typeface="Times New Roman" panose="02020603050405020304" pitchFamily="18" charset="0"/>
              </a:rPr>
              <a:t>).</a:t>
            </a:r>
            <a:endParaRPr lang="zh-CN" altLang="en-US" sz="2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0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3439795" cy="521970"/>
          </a:xfrm>
          <a:prstGeom prst="rect">
            <a:avLst/>
          </a:prstGeom>
          <a:noFill/>
          <a:ln>
            <a:noFill/>
          </a:ln>
        </p:spPr>
        <p:txBody>
          <a:bodyPr wrap="square" rtlCol="0">
            <a:spAutoFit/>
          </a:bodyPr>
          <a:lstStyle/>
          <a:p>
            <a:r>
              <a:rPr lang="en-US" altLang="zh-CN" sz="2800" b="1">
                <a:solidFill>
                  <a:srgbClr val="C00000"/>
                </a:solidFill>
              </a:rPr>
              <a:t>While-reading</a:t>
            </a:r>
            <a:endParaRPr lang="en-US" altLang="zh-CN" sz="2800" b="1">
              <a:solidFill>
                <a:srgbClr val="C00000"/>
              </a:solidFill>
            </a:endParaRPr>
          </a:p>
        </p:txBody>
      </p:sp>
      <p:sp>
        <p:nvSpPr>
          <p:cNvPr id="5" name="文本框 4"/>
          <p:cNvSpPr txBox="1"/>
          <p:nvPr/>
        </p:nvSpPr>
        <p:spPr>
          <a:xfrm>
            <a:off x="839470" y="1104900"/>
            <a:ext cx="11007090" cy="829945"/>
          </a:xfrm>
          <a:prstGeom prst="rect">
            <a:avLst/>
          </a:prstGeom>
          <a:noFill/>
        </p:spPr>
        <p:txBody>
          <a:bodyPr wrap="square" rtlCol="0">
            <a:spAutoFit/>
          </a:bodyPr>
          <a:lstStyle/>
          <a:p>
            <a:r>
              <a:rPr lang="en-US" altLang="zh-CN" sz="2400"/>
              <a:t>5. What is important to people in Shandong according to the writer?</a:t>
            </a:r>
            <a:endParaRPr lang="en-US" altLang="zh-CN" sz="2400"/>
          </a:p>
          <a:p>
            <a:r>
              <a:rPr lang="en-US" altLang="zh-CN" sz="2400"/>
              <a:t>6. What do you know about the personality of people in North China?</a:t>
            </a:r>
            <a:endParaRPr lang="en-US" altLang="zh-CN" sz="2400"/>
          </a:p>
        </p:txBody>
      </p:sp>
      <p:sp>
        <p:nvSpPr>
          <p:cNvPr id="10" name="矩形 9"/>
          <p:cNvSpPr/>
          <p:nvPr/>
        </p:nvSpPr>
        <p:spPr>
          <a:xfrm>
            <a:off x="485775" y="4503420"/>
            <a:ext cx="8428355" cy="1124585"/>
          </a:xfrm>
          <a:prstGeom prst="rect">
            <a:avLst/>
          </a:prstGeom>
        </p:spPr>
        <p:txBody>
          <a:bodyPr wrap="square">
            <a:spAutoFit/>
          </a:bodyPr>
          <a:lstStyle/>
          <a:p>
            <a:pPr indent="-457200" fontAlgn="auto">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Key 5: According to the writer, family is important to people in Shandong.</a:t>
            </a:r>
            <a:endParaRPr lang="zh-CN" altLang="en-US" sz="2800" dirty="0"/>
          </a:p>
        </p:txBody>
      </p:sp>
      <p:pic>
        <p:nvPicPr>
          <p:cNvPr id="3" name="图片 2"/>
          <p:cNvPicPr>
            <a:picLocks noChangeAspect="1"/>
          </p:cNvPicPr>
          <p:nvPr/>
        </p:nvPicPr>
        <p:blipFill>
          <a:blip r:embed="rId2"/>
          <a:srcRect l="8397" t="65492" r="6320" b="23630"/>
          <a:stretch>
            <a:fillRect/>
          </a:stretch>
        </p:blipFill>
        <p:spPr>
          <a:xfrm>
            <a:off x="417830" y="2090420"/>
            <a:ext cx="11428730" cy="2152650"/>
          </a:xfrm>
          <a:prstGeom prst="rect">
            <a:avLst/>
          </a:prstGeom>
        </p:spPr>
      </p:pic>
      <p:cxnSp>
        <p:nvCxnSpPr>
          <p:cNvPr id="9" name="直接连接符 8"/>
          <p:cNvCxnSpPr/>
          <p:nvPr/>
        </p:nvCxnSpPr>
        <p:spPr>
          <a:xfrm>
            <a:off x="4707890" y="2987040"/>
            <a:ext cx="6346190" cy="2984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102" name="图片 101"/>
          <p:cNvPicPr/>
          <p:nvPr/>
        </p:nvPicPr>
        <p:blipFill>
          <a:blip r:embed="rId3"/>
          <a:stretch>
            <a:fillRect/>
          </a:stretch>
        </p:blipFill>
        <p:spPr>
          <a:xfrm>
            <a:off x="9503410" y="4705985"/>
            <a:ext cx="2552065" cy="2053590"/>
          </a:xfrm>
          <a:prstGeom prst="rect">
            <a:avLst/>
          </a:prstGeom>
          <a:noFill/>
          <a:ln w="9525">
            <a:noFill/>
          </a:ln>
        </p:spPr>
      </p:pic>
      <p:sp>
        <p:nvSpPr>
          <p:cNvPr id="2" name="矩形 1"/>
          <p:cNvSpPr/>
          <p:nvPr/>
        </p:nvSpPr>
        <p:spPr>
          <a:xfrm>
            <a:off x="485775" y="5445760"/>
            <a:ext cx="8428990" cy="1124585"/>
          </a:xfrm>
          <a:prstGeom prst="rect">
            <a:avLst/>
          </a:prstGeom>
        </p:spPr>
        <p:txBody>
          <a:bodyPr wrap="square">
            <a:spAutoFit/>
          </a:bodyPr>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sym typeface="+mn-ea"/>
              </a:rPr>
              <a:t>Key </a:t>
            </a:r>
            <a:r>
              <a:rPr lang="en-US" altLang="zh-CN" sz="2800" b="1" dirty="0">
                <a:solidFill>
                  <a:srgbClr val="FF0000"/>
                </a:solidFill>
                <a:latin typeface="Times New Roman" panose="02020603050405020304" pitchFamily="18" charset="0"/>
                <a:cs typeface="Times New Roman" panose="02020603050405020304" pitchFamily="18" charset="0"/>
              </a:rPr>
              <a:t>6: People in North China attach importance to their family, so they are a family-centered person.</a:t>
            </a:r>
            <a:endParaRPr lang="zh-CN" altLang="en-US" sz="2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0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3439795" cy="521970"/>
          </a:xfrm>
          <a:prstGeom prst="rect">
            <a:avLst/>
          </a:prstGeom>
          <a:noFill/>
          <a:ln>
            <a:noFill/>
          </a:ln>
        </p:spPr>
        <p:txBody>
          <a:bodyPr wrap="square" rtlCol="0">
            <a:spAutoFit/>
          </a:bodyPr>
          <a:lstStyle/>
          <a:p>
            <a:r>
              <a:rPr lang="en-US" altLang="zh-CN" sz="2800" b="1">
                <a:solidFill>
                  <a:srgbClr val="C00000"/>
                </a:solidFill>
              </a:rPr>
              <a:t>While-reading</a:t>
            </a:r>
            <a:endParaRPr lang="en-US" altLang="zh-CN" sz="2800" b="1">
              <a:solidFill>
                <a:srgbClr val="C00000"/>
              </a:solidFill>
            </a:endParaRPr>
          </a:p>
        </p:txBody>
      </p:sp>
      <p:sp>
        <p:nvSpPr>
          <p:cNvPr id="5" name="文本框 4"/>
          <p:cNvSpPr txBox="1"/>
          <p:nvPr/>
        </p:nvSpPr>
        <p:spPr>
          <a:xfrm>
            <a:off x="839470" y="1104900"/>
            <a:ext cx="11007090" cy="1568450"/>
          </a:xfrm>
          <a:prstGeom prst="rect">
            <a:avLst/>
          </a:prstGeom>
          <a:noFill/>
        </p:spPr>
        <p:txBody>
          <a:bodyPr wrap="square" rtlCol="0">
            <a:spAutoFit/>
          </a:bodyPr>
          <a:lstStyle/>
          <a:p>
            <a:r>
              <a:rPr lang="en-US" altLang="zh-CN" sz="2400"/>
              <a:t>7. Why did people in northwest China enjoy cooking over an open fire?</a:t>
            </a:r>
            <a:endParaRPr lang="en-US" altLang="zh-CN" sz="2400"/>
          </a:p>
          <a:p>
            <a:r>
              <a:rPr lang="en-US" altLang="zh-CN" sz="2400"/>
              <a:t>8. What do we know about people in northern </a:t>
            </a:r>
            <a:r>
              <a:rPr lang="en-US" altLang="zh-CN" sz="2400">
                <a:sym typeface="+mn-ea"/>
              </a:rPr>
              <a:t>Xinjiang according to their food?</a:t>
            </a:r>
            <a:endParaRPr lang="en-US" altLang="zh-CN" sz="2400"/>
          </a:p>
          <a:p>
            <a:endParaRPr lang="zh-CN" altLang="en-US" sz="2400"/>
          </a:p>
        </p:txBody>
      </p:sp>
      <p:sp>
        <p:nvSpPr>
          <p:cNvPr id="10" name="矩形 9"/>
          <p:cNvSpPr/>
          <p:nvPr/>
        </p:nvSpPr>
        <p:spPr>
          <a:xfrm>
            <a:off x="619125" y="4290695"/>
            <a:ext cx="8390890" cy="1124585"/>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Key 7: Because they traditionally wandered the open range on horses.</a:t>
            </a:r>
            <a:endParaRPr lang="zh-CN" altLang="en-US" sz="2800" dirty="0"/>
          </a:p>
        </p:txBody>
      </p:sp>
      <p:pic>
        <p:nvPicPr>
          <p:cNvPr id="3" name="图片 2"/>
          <p:cNvPicPr>
            <a:picLocks noChangeAspect="1"/>
          </p:cNvPicPr>
          <p:nvPr/>
        </p:nvPicPr>
        <p:blipFill>
          <a:blip r:embed="rId2"/>
          <a:srcRect l="7690" t="75823" r="5624" b="17525"/>
          <a:stretch>
            <a:fillRect/>
          </a:stretch>
        </p:blipFill>
        <p:spPr>
          <a:xfrm>
            <a:off x="426085" y="2479040"/>
            <a:ext cx="11722100" cy="1328420"/>
          </a:xfrm>
          <a:prstGeom prst="rect">
            <a:avLst/>
          </a:prstGeom>
        </p:spPr>
      </p:pic>
      <p:cxnSp>
        <p:nvCxnSpPr>
          <p:cNvPr id="9" name="直接连接符 8"/>
          <p:cNvCxnSpPr/>
          <p:nvPr/>
        </p:nvCxnSpPr>
        <p:spPr>
          <a:xfrm>
            <a:off x="619125" y="3365500"/>
            <a:ext cx="6031865" cy="127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图片 14"/>
          <p:cNvPicPr/>
          <p:nvPr/>
        </p:nvPicPr>
        <p:blipFill>
          <a:blip r:embed="rId3"/>
          <a:srcRect r="7836" b="13981"/>
          <a:stretch>
            <a:fillRect/>
          </a:stretch>
        </p:blipFill>
        <p:spPr>
          <a:xfrm>
            <a:off x="9338945" y="4615180"/>
            <a:ext cx="2809240" cy="2166620"/>
          </a:xfrm>
          <a:prstGeom prst="rect">
            <a:avLst/>
          </a:prstGeom>
          <a:noFill/>
          <a:ln w="9525">
            <a:noFill/>
          </a:ln>
        </p:spPr>
      </p:pic>
      <p:sp>
        <p:nvSpPr>
          <p:cNvPr id="2" name="矩形 1"/>
          <p:cNvSpPr/>
          <p:nvPr/>
        </p:nvSpPr>
        <p:spPr>
          <a:xfrm>
            <a:off x="686435" y="5394325"/>
            <a:ext cx="7653655" cy="607695"/>
          </a:xfrm>
          <a:prstGeom prst="rect">
            <a:avLst/>
          </a:prstGeom>
        </p:spPr>
        <p:txBody>
          <a:bodyPr wrap="square">
            <a:spAutoFit/>
          </a:bodyPr>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sym typeface="+mn-ea"/>
              </a:rPr>
              <a:t>Key </a:t>
            </a:r>
            <a:r>
              <a:rPr lang="en-US" altLang="zh-CN" sz="2800" b="1" dirty="0">
                <a:solidFill>
                  <a:srgbClr val="FF0000"/>
                </a:solidFill>
                <a:latin typeface="Times New Roman" panose="02020603050405020304" pitchFamily="18" charset="0"/>
                <a:cs typeface="Times New Roman" panose="02020603050405020304" pitchFamily="18" charset="0"/>
              </a:rPr>
              <a:t>8: They are bold, rash and frank.</a:t>
            </a:r>
            <a:endParaRPr lang="zh-CN" altLang="en-US" sz="2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3439795" cy="521970"/>
          </a:xfrm>
          <a:prstGeom prst="rect">
            <a:avLst/>
          </a:prstGeom>
          <a:noFill/>
          <a:ln>
            <a:noFill/>
          </a:ln>
        </p:spPr>
        <p:txBody>
          <a:bodyPr wrap="square" rtlCol="0">
            <a:spAutoFit/>
          </a:bodyPr>
          <a:lstStyle/>
          <a:p>
            <a:r>
              <a:rPr lang="en-US" altLang="zh-CN" sz="2800" b="1">
                <a:solidFill>
                  <a:srgbClr val="C00000"/>
                </a:solidFill>
              </a:rPr>
              <a:t>While-reading</a:t>
            </a:r>
            <a:endParaRPr lang="en-US" altLang="zh-CN" sz="2800" b="1">
              <a:solidFill>
                <a:srgbClr val="C00000"/>
              </a:solidFill>
            </a:endParaRPr>
          </a:p>
        </p:txBody>
      </p:sp>
      <p:sp>
        <p:nvSpPr>
          <p:cNvPr id="5" name="文本框 4"/>
          <p:cNvSpPr txBox="1"/>
          <p:nvPr/>
        </p:nvSpPr>
        <p:spPr>
          <a:xfrm>
            <a:off x="803910" y="689610"/>
            <a:ext cx="11007090" cy="829945"/>
          </a:xfrm>
          <a:prstGeom prst="rect">
            <a:avLst/>
          </a:prstGeom>
          <a:noFill/>
        </p:spPr>
        <p:txBody>
          <a:bodyPr wrap="square" rtlCol="0">
            <a:spAutoFit/>
          </a:bodyPr>
          <a:lstStyle/>
          <a:p>
            <a:r>
              <a:rPr lang="en-US" altLang="zh-CN" sz="2400"/>
              <a:t>9. What does elegant dim sum mean?</a:t>
            </a:r>
            <a:endParaRPr lang="en-US" altLang="zh-CN" sz="2400"/>
          </a:p>
          <a:p>
            <a:r>
              <a:rPr lang="en-US" altLang="zh-CN" sz="2400"/>
              <a:t>10. What is the personality of people in south China?</a:t>
            </a:r>
            <a:endParaRPr lang="en-US" altLang="zh-CN" sz="2400"/>
          </a:p>
        </p:txBody>
      </p:sp>
      <p:sp>
        <p:nvSpPr>
          <p:cNvPr id="10" name="矩形 9"/>
          <p:cNvSpPr/>
          <p:nvPr/>
        </p:nvSpPr>
        <p:spPr>
          <a:xfrm>
            <a:off x="803910" y="3881120"/>
            <a:ext cx="8256905" cy="607695"/>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Key 9: Small servings of food in bamboo steamers.</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rcRect l="6594" t="8449" r="7484" b="46821"/>
          <a:stretch>
            <a:fillRect/>
          </a:stretch>
        </p:blipFill>
        <p:spPr>
          <a:xfrm>
            <a:off x="803910" y="1548765"/>
            <a:ext cx="10475595" cy="2023745"/>
          </a:xfrm>
          <a:prstGeom prst="rect">
            <a:avLst/>
          </a:prstGeom>
        </p:spPr>
      </p:pic>
      <p:sp>
        <p:nvSpPr>
          <p:cNvPr id="6" name="圆角矩形 5"/>
          <p:cNvSpPr/>
          <p:nvPr/>
        </p:nvSpPr>
        <p:spPr>
          <a:xfrm>
            <a:off x="6532245" y="2098040"/>
            <a:ext cx="1863725" cy="4025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custDataLst>
              <p:tags r:id="rId3"/>
            </p:custDataLst>
          </p:nvPr>
        </p:nvPicPr>
        <p:blipFill>
          <a:blip r:embed="rId4"/>
          <a:srcRect l="9548" t="3595"/>
          <a:stretch>
            <a:fillRect/>
          </a:stretch>
        </p:blipFill>
        <p:spPr>
          <a:xfrm>
            <a:off x="9635490" y="4814570"/>
            <a:ext cx="2556510" cy="2043430"/>
          </a:xfrm>
          <a:prstGeom prst="rect">
            <a:avLst/>
          </a:prstGeom>
        </p:spPr>
      </p:pic>
      <p:sp>
        <p:nvSpPr>
          <p:cNvPr id="7" name="矩形 6"/>
          <p:cNvSpPr/>
          <p:nvPr/>
        </p:nvSpPr>
        <p:spPr>
          <a:xfrm>
            <a:off x="803910" y="4488815"/>
            <a:ext cx="8965565" cy="1124585"/>
          </a:xfrm>
          <a:prstGeom prst="rect">
            <a:avLst/>
          </a:prstGeom>
        </p:spPr>
        <p:txBody>
          <a:bodyPr wrap="square">
            <a:spAutoFit/>
          </a:bodyPr>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Key 10: People in south China are careful, kind and considerate.</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3439795" cy="521970"/>
          </a:xfrm>
          <a:prstGeom prst="rect">
            <a:avLst/>
          </a:prstGeom>
          <a:noFill/>
          <a:ln>
            <a:noFill/>
          </a:ln>
        </p:spPr>
        <p:txBody>
          <a:bodyPr wrap="square" rtlCol="0">
            <a:spAutoFit/>
          </a:bodyPr>
          <a:lstStyle/>
          <a:p>
            <a:r>
              <a:rPr lang="en-US" altLang="zh-CN" sz="2800" b="1">
                <a:solidFill>
                  <a:srgbClr val="C00000"/>
                </a:solidFill>
              </a:rPr>
              <a:t>While-reading</a:t>
            </a:r>
            <a:endParaRPr lang="en-US" altLang="zh-CN" sz="2800" b="1">
              <a:solidFill>
                <a:srgbClr val="C00000"/>
              </a:solidFill>
            </a:endParaRPr>
          </a:p>
        </p:txBody>
      </p:sp>
      <p:sp>
        <p:nvSpPr>
          <p:cNvPr id="5" name="文本框 4"/>
          <p:cNvSpPr txBox="1"/>
          <p:nvPr/>
        </p:nvSpPr>
        <p:spPr>
          <a:xfrm>
            <a:off x="839470" y="1104900"/>
            <a:ext cx="11007090" cy="460375"/>
          </a:xfrm>
          <a:prstGeom prst="rect">
            <a:avLst/>
          </a:prstGeom>
          <a:noFill/>
        </p:spPr>
        <p:txBody>
          <a:bodyPr wrap="square" rtlCol="0">
            <a:spAutoFit/>
          </a:bodyPr>
          <a:lstStyle/>
          <a:p>
            <a:r>
              <a:rPr lang="en-US" altLang="zh-CN" sz="2400"/>
              <a:t>11. What does the food local people consume tell the writer?</a:t>
            </a:r>
            <a:endParaRPr lang="zh-CN" altLang="en-US" sz="2400"/>
          </a:p>
        </p:txBody>
      </p:sp>
      <p:sp>
        <p:nvSpPr>
          <p:cNvPr id="10" name="矩形 9"/>
          <p:cNvSpPr/>
          <p:nvPr/>
        </p:nvSpPr>
        <p:spPr>
          <a:xfrm>
            <a:off x="1156335" y="4935220"/>
            <a:ext cx="10067925" cy="1124585"/>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Key: It tells us what people grow in their region and what kinds of lives they lead, what they like or dislike.</a:t>
            </a:r>
            <a:endParaRPr lang="zh-CN" altLang="en-US" sz="2800" dirty="0"/>
          </a:p>
        </p:txBody>
      </p:sp>
      <p:pic>
        <p:nvPicPr>
          <p:cNvPr id="2" name="图片 1"/>
          <p:cNvPicPr>
            <a:picLocks noChangeAspect="1"/>
          </p:cNvPicPr>
          <p:nvPr/>
        </p:nvPicPr>
        <p:blipFill>
          <a:blip r:embed="rId2"/>
          <a:srcRect l="6354" t="50947" r="7563" b="4337"/>
          <a:stretch>
            <a:fillRect/>
          </a:stretch>
        </p:blipFill>
        <p:spPr>
          <a:xfrm>
            <a:off x="637540" y="2265045"/>
            <a:ext cx="10495280" cy="2023110"/>
          </a:xfrm>
          <a:prstGeom prst="rect">
            <a:avLst/>
          </a:prstGeom>
        </p:spPr>
      </p:pic>
      <p:sp>
        <p:nvSpPr>
          <p:cNvPr id="6" name="圆角矩形 5"/>
          <p:cNvSpPr/>
          <p:nvPr/>
        </p:nvSpPr>
        <p:spPr>
          <a:xfrm>
            <a:off x="2491105" y="2362835"/>
            <a:ext cx="4022090" cy="4025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0355" y="180340"/>
            <a:ext cx="2233930" cy="521970"/>
          </a:xfrm>
          <a:prstGeom prst="rect">
            <a:avLst/>
          </a:prstGeom>
          <a:noFill/>
          <a:ln>
            <a:noFill/>
          </a:ln>
        </p:spPr>
        <p:txBody>
          <a:bodyPr wrap="square" rtlCol="0">
            <a:spAutoFit/>
          </a:bodyPr>
          <a:lstStyle/>
          <a:p>
            <a:r>
              <a:rPr lang="en-US" altLang="zh-CN" sz="2800" b="1">
                <a:solidFill>
                  <a:srgbClr val="C00000"/>
                </a:solidFill>
              </a:rPr>
              <a:t>Summary</a:t>
            </a:r>
            <a:endParaRPr lang="en-US" altLang="zh-CN" sz="2800" b="1">
              <a:solidFill>
                <a:srgbClr val="C00000"/>
              </a:solidFill>
            </a:endParaRPr>
          </a:p>
        </p:txBody>
      </p:sp>
      <p:sp>
        <p:nvSpPr>
          <p:cNvPr id="5" name="文本框 4"/>
          <p:cNvSpPr txBox="1"/>
          <p:nvPr/>
        </p:nvSpPr>
        <p:spPr>
          <a:xfrm>
            <a:off x="687070" y="788035"/>
            <a:ext cx="11125200" cy="829945"/>
          </a:xfrm>
          <a:prstGeom prst="rect">
            <a:avLst/>
          </a:prstGeom>
          <a:noFill/>
        </p:spPr>
        <p:txBody>
          <a:bodyPr wrap="square" rtlCol="0">
            <a:spAutoFit/>
          </a:bodyPr>
          <a:lstStyle/>
          <a:p>
            <a:r>
              <a:rPr lang="en-US" altLang="zh-CN" sz="2400"/>
              <a:t>Trace the author’s travels again and  understand the quote “you are what you eat”.</a:t>
            </a:r>
            <a:endParaRPr lang="en-US" altLang="zh-CN" sz="2400"/>
          </a:p>
        </p:txBody>
      </p:sp>
      <p:pic>
        <p:nvPicPr>
          <p:cNvPr id="100" name="图片 99"/>
          <p:cNvPicPr/>
          <p:nvPr/>
        </p:nvPicPr>
        <p:blipFill>
          <a:blip r:embed="rId2">
            <a:clrChange>
              <a:clrFrom>
                <a:srgbClr val="FFFFFF">
                  <a:alpha val="100000"/>
                </a:srgbClr>
              </a:clrFrom>
              <a:clrTo>
                <a:srgbClr val="FFFFFF">
                  <a:alpha val="100000"/>
                  <a:alpha val="0"/>
                </a:srgbClr>
              </a:clrTo>
            </a:clrChange>
          </a:blip>
          <a:srcRect t="22146" r="48424" b="16040"/>
          <a:stretch>
            <a:fillRect/>
          </a:stretch>
        </p:blipFill>
        <p:spPr>
          <a:xfrm>
            <a:off x="8890000" y="2294890"/>
            <a:ext cx="2726690" cy="2083435"/>
          </a:xfrm>
          <a:prstGeom prst="rect">
            <a:avLst/>
          </a:prstGeom>
          <a:noFill/>
          <a:ln w="9525">
            <a:noFill/>
          </a:ln>
        </p:spPr>
      </p:pic>
      <p:sp>
        <p:nvSpPr>
          <p:cNvPr id="3" name="文本框 2"/>
          <p:cNvSpPr txBox="1"/>
          <p:nvPr/>
        </p:nvSpPr>
        <p:spPr>
          <a:xfrm>
            <a:off x="9386570" y="4319905"/>
            <a:ext cx="1734185" cy="368300"/>
          </a:xfrm>
          <a:prstGeom prst="rect">
            <a:avLst/>
          </a:prstGeom>
          <a:noFill/>
        </p:spPr>
        <p:txBody>
          <a:bodyPr wrap="none" rtlCol="0" anchor="t">
            <a:spAutoFit/>
          </a:bodyPr>
          <a:p>
            <a:r>
              <a:rPr lang="en-US" altLang="zh-CN" b="1" dirty="0">
                <a:latin typeface="Times New Roman" panose="02020603050405020304" pitchFamily="18" charset="0"/>
                <a:cs typeface="Times New Roman" panose="02020603050405020304" pitchFamily="18" charset="0"/>
                <a:sym typeface="+mn-ea"/>
              </a:rPr>
              <a:t>where: </a:t>
            </a:r>
            <a:r>
              <a:rPr lang="en-US" altLang="zh-CN" b="1" dirty="0">
                <a:solidFill>
                  <a:srgbClr val="FF0000"/>
                </a:solidFill>
                <a:latin typeface="Times New Roman" panose="02020603050405020304" pitchFamily="18" charset="0"/>
                <a:cs typeface="Times New Roman" panose="02020603050405020304" pitchFamily="18" charset="0"/>
                <a:sym typeface="+mn-ea"/>
              </a:rPr>
              <a:t>America</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9386570" y="4815840"/>
            <a:ext cx="2007870" cy="645160"/>
          </a:xfrm>
          <a:prstGeom prst="rect">
            <a:avLst/>
          </a:prstGeom>
          <a:noFill/>
        </p:spPr>
        <p:txBody>
          <a:bodyPr wrap="square" rtlCol="0" anchor="t">
            <a:spAutoFit/>
          </a:bodyPr>
          <a:p>
            <a:pPr algn="l"/>
            <a:r>
              <a:rPr lang="en-US" altLang="zh-CN" b="1" dirty="0">
                <a:latin typeface="Times New Roman" panose="02020603050405020304" pitchFamily="18" charset="0"/>
                <a:cs typeface="Times New Roman" panose="02020603050405020304" pitchFamily="18" charset="0"/>
                <a:sym typeface="+mn-ea"/>
              </a:rPr>
              <a:t>which: </a:t>
            </a:r>
            <a:r>
              <a:rPr lang="en-US" altLang="zh-CN" b="1" dirty="0">
                <a:solidFill>
                  <a:srgbClr val="FF0000"/>
                </a:solidFill>
                <a:latin typeface="Times New Roman" panose="02020603050405020304" pitchFamily="18" charset="0"/>
                <a:cs typeface="Times New Roman" panose="02020603050405020304" pitchFamily="18" charset="0"/>
                <a:sym typeface="+mn-ea"/>
              </a:rPr>
              <a:t>General Tso’s chicken</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9404350" y="5461000"/>
            <a:ext cx="2289810" cy="645160"/>
          </a:xfrm>
          <a:prstGeom prst="rect">
            <a:avLst/>
          </a:prstGeom>
          <a:noFill/>
        </p:spPr>
        <p:txBody>
          <a:bodyPr wrap="square" rtlCol="0" anchor="t">
            <a:spAutoFit/>
          </a:bodyPr>
          <a:p>
            <a:pPr algn="l"/>
            <a:r>
              <a:rPr lang="en-US" altLang="zh-CN" b="1" dirty="0">
                <a:latin typeface="Times New Roman" panose="02020603050405020304" pitchFamily="18" charset="0"/>
                <a:cs typeface="Times New Roman" panose="02020603050405020304" pitchFamily="18" charset="0"/>
                <a:sym typeface="+mn-ea"/>
              </a:rPr>
              <a:t>what: </a:t>
            </a:r>
            <a:r>
              <a:rPr lang="en-US" altLang="zh-CN" b="1" dirty="0">
                <a:solidFill>
                  <a:srgbClr val="FF0000"/>
                </a:solidFill>
                <a:latin typeface="Times New Roman" panose="02020603050405020304" pitchFamily="18" charset="0"/>
                <a:cs typeface="Times New Roman" panose="02020603050405020304" pitchFamily="18" charset="0"/>
                <a:sym typeface="+mn-ea"/>
              </a:rPr>
              <a:t>adventurous and brave</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pic>
        <p:nvPicPr>
          <p:cNvPr id="9" name="图片 8" descr="图片1"/>
          <p:cNvPicPr>
            <a:picLocks noChangeAspect="1"/>
          </p:cNvPicPr>
          <p:nvPr/>
        </p:nvPicPr>
        <p:blipFill>
          <a:blip r:embed="rId3"/>
          <a:srcRect l="51436"/>
          <a:stretch>
            <a:fillRect/>
          </a:stretch>
        </p:blipFill>
        <p:spPr>
          <a:xfrm>
            <a:off x="1729740" y="2294890"/>
            <a:ext cx="4625340" cy="3449955"/>
          </a:xfrm>
          <a:prstGeom prst="rect">
            <a:avLst/>
          </a:prstGeom>
        </p:spPr>
      </p:pic>
      <p:sp>
        <p:nvSpPr>
          <p:cNvPr id="17" name="文本框 16"/>
          <p:cNvSpPr txBox="1"/>
          <p:nvPr/>
        </p:nvSpPr>
        <p:spPr>
          <a:xfrm>
            <a:off x="3238500" y="1703705"/>
            <a:ext cx="1607185" cy="368300"/>
          </a:xfrm>
          <a:prstGeom prst="rect">
            <a:avLst/>
          </a:prstGeom>
          <a:noFill/>
        </p:spPr>
        <p:txBody>
          <a:bodyPr wrap="none" rtlCol="0" anchor="t">
            <a:spAutoFit/>
          </a:bodyPr>
          <a:p>
            <a:pPr algn="l"/>
            <a:r>
              <a:rPr lang="en-US" altLang="zh-CN" b="1" dirty="0">
                <a:latin typeface="Times New Roman" panose="02020603050405020304" pitchFamily="18" charset="0"/>
                <a:cs typeface="Times New Roman" panose="02020603050405020304" pitchFamily="18" charset="0"/>
                <a:sym typeface="+mn-ea"/>
              </a:rPr>
              <a:t>where: </a:t>
            </a:r>
            <a:r>
              <a:rPr lang="en-US" altLang="zh-CN" b="1" dirty="0">
                <a:solidFill>
                  <a:srgbClr val="FF0000"/>
                </a:solidFill>
                <a:latin typeface="Times New Roman" panose="02020603050405020304" pitchFamily="18" charset="0"/>
                <a:cs typeface="Times New Roman" panose="02020603050405020304" pitchFamily="18" charset="0"/>
                <a:sym typeface="+mn-ea"/>
              </a:rPr>
              <a:t>Beijing</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sp>
        <p:nvSpPr>
          <p:cNvPr id="18" name="文本框 17"/>
          <p:cNvSpPr txBox="1"/>
          <p:nvPr/>
        </p:nvSpPr>
        <p:spPr>
          <a:xfrm>
            <a:off x="3238500" y="2072005"/>
            <a:ext cx="2007870" cy="645160"/>
          </a:xfrm>
          <a:prstGeom prst="rect">
            <a:avLst/>
          </a:prstGeom>
          <a:noFill/>
        </p:spPr>
        <p:txBody>
          <a:bodyPr wrap="square" rtlCol="0" anchor="t">
            <a:spAutoFit/>
          </a:bodyPr>
          <a:p>
            <a:pPr algn="l"/>
            <a:r>
              <a:rPr lang="en-US" altLang="zh-CN" b="1" dirty="0">
                <a:latin typeface="Times New Roman" panose="02020603050405020304" pitchFamily="18" charset="0"/>
                <a:cs typeface="Times New Roman" panose="02020603050405020304" pitchFamily="18" charset="0"/>
                <a:sym typeface="+mn-ea"/>
              </a:rPr>
              <a:t>which: </a:t>
            </a:r>
            <a:r>
              <a:rPr lang="en-US" altLang="zh-CN" b="1" dirty="0">
                <a:solidFill>
                  <a:srgbClr val="FF0000"/>
                </a:solidFill>
                <a:latin typeface="Times New Roman" panose="02020603050405020304" pitchFamily="18" charset="0"/>
                <a:cs typeface="Times New Roman" panose="02020603050405020304" pitchFamily="18" charset="0"/>
                <a:sym typeface="+mn-ea"/>
              </a:rPr>
              <a:t>Sichuan cuisine</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sp>
        <p:nvSpPr>
          <p:cNvPr id="19" name="文本框 18"/>
          <p:cNvSpPr txBox="1"/>
          <p:nvPr/>
        </p:nvSpPr>
        <p:spPr>
          <a:xfrm>
            <a:off x="3238500" y="2603500"/>
            <a:ext cx="2289810" cy="645160"/>
          </a:xfrm>
          <a:prstGeom prst="rect">
            <a:avLst/>
          </a:prstGeom>
          <a:noFill/>
        </p:spPr>
        <p:txBody>
          <a:bodyPr wrap="square" rtlCol="0" anchor="t">
            <a:spAutoFit/>
          </a:bodyPr>
          <a:p>
            <a:pPr algn="l"/>
            <a:r>
              <a:rPr lang="en-US" altLang="zh-CN" b="1" dirty="0">
                <a:latin typeface="Times New Roman" panose="02020603050405020304" pitchFamily="18" charset="0"/>
                <a:cs typeface="Times New Roman" panose="02020603050405020304" pitchFamily="18" charset="0"/>
                <a:sym typeface="+mn-ea"/>
              </a:rPr>
              <a:t>what: </a:t>
            </a:r>
            <a:r>
              <a:rPr lang="en-US" altLang="zh-CN" b="1" dirty="0">
                <a:solidFill>
                  <a:srgbClr val="FF0000"/>
                </a:solidFill>
                <a:latin typeface="Times New Roman" panose="02020603050405020304" pitchFamily="18" charset="0"/>
                <a:cs typeface="Times New Roman" panose="02020603050405020304" pitchFamily="18" charset="0"/>
                <a:sym typeface="+mn-ea"/>
              </a:rPr>
              <a:t>friendly&amp;</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a:p>
            <a:pPr algn="l"/>
            <a:r>
              <a:rPr lang="en-US" altLang="zh-CN" b="1" dirty="0">
                <a:solidFill>
                  <a:srgbClr val="FF0000"/>
                </a:solidFill>
                <a:latin typeface="Times New Roman" panose="02020603050405020304" pitchFamily="18" charset="0"/>
                <a:cs typeface="Times New Roman" panose="02020603050405020304" pitchFamily="18" charset="0"/>
                <a:sym typeface="+mn-ea"/>
              </a:rPr>
              <a:t>amicable</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sp>
        <p:nvSpPr>
          <p:cNvPr id="20" name="文本框 19"/>
          <p:cNvSpPr txBox="1"/>
          <p:nvPr/>
        </p:nvSpPr>
        <p:spPr>
          <a:xfrm>
            <a:off x="6203950" y="2880360"/>
            <a:ext cx="1886585" cy="368300"/>
          </a:xfrm>
          <a:prstGeom prst="rect">
            <a:avLst/>
          </a:prstGeom>
          <a:noFill/>
        </p:spPr>
        <p:txBody>
          <a:bodyPr wrap="none" rtlCol="0" anchor="t">
            <a:spAutoFit/>
          </a:bodyPr>
          <a:p>
            <a:pPr algn="l"/>
            <a:r>
              <a:rPr lang="en-US" altLang="zh-CN" b="1" dirty="0">
                <a:latin typeface="Times New Roman" panose="02020603050405020304" pitchFamily="18" charset="0"/>
                <a:cs typeface="Times New Roman" panose="02020603050405020304" pitchFamily="18" charset="0"/>
                <a:sym typeface="+mn-ea"/>
              </a:rPr>
              <a:t>where: </a:t>
            </a:r>
            <a:r>
              <a:rPr lang="en-US" altLang="zh-CN" b="1" dirty="0">
                <a:solidFill>
                  <a:srgbClr val="FF0000"/>
                </a:solidFill>
                <a:latin typeface="Times New Roman" panose="02020603050405020304" pitchFamily="18" charset="0"/>
                <a:cs typeface="Times New Roman" panose="02020603050405020304" pitchFamily="18" charset="0"/>
                <a:sym typeface="+mn-ea"/>
              </a:rPr>
              <a:t>Shandong</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sp>
        <p:nvSpPr>
          <p:cNvPr id="21" name="文本框 20"/>
          <p:cNvSpPr txBox="1"/>
          <p:nvPr/>
        </p:nvSpPr>
        <p:spPr>
          <a:xfrm>
            <a:off x="6203950" y="3260725"/>
            <a:ext cx="2007870" cy="645160"/>
          </a:xfrm>
          <a:prstGeom prst="rect">
            <a:avLst/>
          </a:prstGeom>
          <a:noFill/>
        </p:spPr>
        <p:txBody>
          <a:bodyPr wrap="square" rtlCol="0" anchor="t">
            <a:spAutoFit/>
          </a:bodyPr>
          <a:p>
            <a:pPr algn="l"/>
            <a:r>
              <a:rPr lang="en-US" altLang="zh-CN" b="1" dirty="0">
                <a:latin typeface="Times New Roman" panose="02020603050405020304" pitchFamily="18" charset="0"/>
                <a:cs typeface="Times New Roman" panose="02020603050405020304" pitchFamily="18" charset="0"/>
                <a:sym typeface="+mn-ea"/>
              </a:rPr>
              <a:t>which: </a:t>
            </a:r>
            <a:r>
              <a:rPr lang="en-US" altLang="zh-CN" b="1" dirty="0">
                <a:solidFill>
                  <a:srgbClr val="FF0000"/>
                </a:solidFill>
                <a:latin typeface="Times New Roman" panose="02020603050405020304" pitchFamily="18" charset="0"/>
                <a:cs typeface="Times New Roman" panose="02020603050405020304" pitchFamily="18" charset="0"/>
                <a:sym typeface="+mn-ea"/>
              </a:rPr>
              <a:t>dumplings, pancake rolls</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sp>
        <p:nvSpPr>
          <p:cNvPr id="22" name="文本框 21"/>
          <p:cNvSpPr txBox="1"/>
          <p:nvPr/>
        </p:nvSpPr>
        <p:spPr>
          <a:xfrm>
            <a:off x="6203950" y="3893820"/>
            <a:ext cx="2514600" cy="423545"/>
          </a:xfrm>
          <a:prstGeom prst="rect">
            <a:avLst/>
          </a:prstGeom>
          <a:noFill/>
        </p:spPr>
        <p:txBody>
          <a:bodyPr wrap="square" rtlCol="0" anchor="t">
            <a:spAutoFit/>
          </a:bodyPr>
          <a:p>
            <a:pPr>
              <a:lnSpc>
                <a:spcPct val="120000"/>
              </a:lnSpc>
            </a:pPr>
            <a:r>
              <a:rPr lang="en-US" altLang="zh-CN" b="1" dirty="0">
                <a:latin typeface="Times New Roman" panose="02020603050405020304" pitchFamily="18" charset="0"/>
                <a:cs typeface="Times New Roman" panose="02020603050405020304" pitchFamily="18" charset="0"/>
                <a:sym typeface="+mn-ea"/>
              </a:rPr>
              <a:t>what:</a:t>
            </a:r>
            <a:r>
              <a:rPr lang="en-US" altLang="zh-CN" b="1" dirty="0">
                <a:solidFill>
                  <a:srgbClr val="FF0000"/>
                </a:solidFill>
                <a:latin typeface="Times New Roman" panose="02020603050405020304" pitchFamily="18" charset="0"/>
                <a:cs typeface="Times New Roman" panose="02020603050405020304" pitchFamily="18" charset="0"/>
                <a:sym typeface="+mn-ea"/>
              </a:rPr>
              <a:t>  family-centered</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sp>
        <p:nvSpPr>
          <p:cNvPr id="23" name="文本框 22"/>
          <p:cNvSpPr txBox="1"/>
          <p:nvPr/>
        </p:nvSpPr>
        <p:spPr>
          <a:xfrm>
            <a:off x="182880" y="2810510"/>
            <a:ext cx="2578735" cy="368300"/>
          </a:xfrm>
          <a:prstGeom prst="rect">
            <a:avLst/>
          </a:prstGeom>
          <a:noFill/>
        </p:spPr>
        <p:txBody>
          <a:bodyPr wrap="none" rtlCol="0" anchor="t">
            <a:spAutoFit/>
          </a:bodyPr>
          <a:p>
            <a:pPr algn="l"/>
            <a:r>
              <a:rPr lang="en-US" altLang="zh-CN" b="1" dirty="0">
                <a:latin typeface="Times New Roman" panose="02020603050405020304" pitchFamily="18" charset="0"/>
                <a:cs typeface="Times New Roman" panose="02020603050405020304" pitchFamily="18" charset="0"/>
                <a:sym typeface="+mn-ea"/>
              </a:rPr>
              <a:t>where: </a:t>
            </a:r>
            <a:r>
              <a:rPr lang="en-US" altLang="zh-CN" b="1" dirty="0">
                <a:solidFill>
                  <a:srgbClr val="FF0000"/>
                </a:solidFill>
                <a:latin typeface="Times New Roman" panose="02020603050405020304" pitchFamily="18" charset="0"/>
                <a:cs typeface="Times New Roman" panose="02020603050405020304" pitchFamily="18" charset="0"/>
                <a:sym typeface="+mn-ea"/>
              </a:rPr>
              <a:t>Northwest China</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sp>
        <p:nvSpPr>
          <p:cNvPr id="24" name="文本框 23"/>
          <p:cNvSpPr txBox="1"/>
          <p:nvPr/>
        </p:nvSpPr>
        <p:spPr>
          <a:xfrm>
            <a:off x="182880" y="3248660"/>
            <a:ext cx="2007870" cy="645160"/>
          </a:xfrm>
          <a:prstGeom prst="rect">
            <a:avLst/>
          </a:prstGeom>
          <a:noFill/>
        </p:spPr>
        <p:txBody>
          <a:bodyPr wrap="square" rtlCol="0" anchor="t">
            <a:spAutoFit/>
          </a:bodyPr>
          <a:p>
            <a:pPr algn="l"/>
            <a:r>
              <a:rPr lang="en-US" altLang="zh-CN" b="1" dirty="0">
                <a:latin typeface="Times New Roman" panose="02020603050405020304" pitchFamily="18" charset="0"/>
                <a:cs typeface="Times New Roman" panose="02020603050405020304" pitchFamily="18" charset="0"/>
                <a:sym typeface="+mn-ea"/>
              </a:rPr>
              <a:t>which: </a:t>
            </a:r>
            <a:r>
              <a:rPr lang="en-US" altLang="zh-CN" b="1" dirty="0">
                <a:solidFill>
                  <a:srgbClr val="FF0000"/>
                </a:solidFill>
                <a:latin typeface="Times New Roman" panose="02020603050405020304" pitchFamily="18" charset="0"/>
                <a:cs typeface="Times New Roman" panose="02020603050405020304" pitchFamily="18" charset="0"/>
                <a:sym typeface="+mn-ea"/>
              </a:rPr>
              <a:t>lamb kebab</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sp>
        <p:nvSpPr>
          <p:cNvPr id="26" name="文本框 25"/>
          <p:cNvSpPr txBox="1"/>
          <p:nvPr/>
        </p:nvSpPr>
        <p:spPr>
          <a:xfrm>
            <a:off x="182880" y="3938270"/>
            <a:ext cx="2008505" cy="645160"/>
          </a:xfrm>
          <a:prstGeom prst="rect">
            <a:avLst/>
          </a:prstGeom>
          <a:noFill/>
        </p:spPr>
        <p:txBody>
          <a:bodyPr wrap="square" rtlCol="0" anchor="t">
            <a:spAutoFit/>
          </a:bodyPr>
          <a:p>
            <a:pPr algn="l"/>
            <a:r>
              <a:rPr lang="en-US" altLang="zh-CN" b="1" dirty="0">
                <a:latin typeface="Times New Roman" panose="02020603050405020304" pitchFamily="18" charset="0"/>
                <a:cs typeface="Times New Roman" panose="02020603050405020304" pitchFamily="18" charset="0"/>
                <a:sym typeface="+mn-ea"/>
              </a:rPr>
              <a:t>what: </a:t>
            </a:r>
            <a:r>
              <a:rPr lang="en-US" altLang="zh-CN" b="1" dirty="0">
                <a:solidFill>
                  <a:srgbClr val="FF0000"/>
                </a:solidFill>
                <a:latin typeface="Times New Roman" panose="02020603050405020304" pitchFamily="18" charset="0"/>
                <a:cs typeface="Times New Roman" panose="02020603050405020304" pitchFamily="18" charset="0"/>
                <a:sym typeface="+mn-ea"/>
              </a:rPr>
              <a:t>bold, rash and frank</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sp>
        <p:nvSpPr>
          <p:cNvPr id="27" name="文本框 26"/>
          <p:cNvSpPr txBox="1"/>
          <p:nvPr/>
        </p:nvSpPr>
        <p:spPr>
          <a:xfrm>
            <a:off x="3360420" y="5599430"/>
            <a:ext cx="3721735" cy="368300"/>
          </a:xfrm>
          <a:prstGeom prst="rect">
            <a:avLst/>
          </a:prstGeom>
          <a:noFill/>
        </p:spPr>
        <p:txBody>
          <a:bodyPr wrap="none" rtlCol="0" anchor="t">
            <a:spAutoFit/>
          </a:bodyPr>
          <a:p>
            <a:pPr algn="l"/>
            <a:r>
              <a:rPr lang="en-US" altLang="zh-CN" b="1" dirty="0">
                <a:latin typeface="Times New Roman" panose="02020603050405020304" pitchFamily="18" charset="0"/>
                <a:cs typeface="Times New Roman" panose="02020603050405020304" pitchFamily="18" charset="0"/>
                <a:sym typeface="+mn-ea"/>
              </a:rPr>
              <a:t>where: </a:t>
            </a:r>
            <a:r>
              <a:rPr lang="en-US" altLang="zh-CN" b="1" dirty="0">
                <a:solidFill>
                  <a:srgbClr val="FF0000"/>
                </a:solidFill>
                <a:latin typeface="Times New Roman" panose="02020603050405020304" pitchFamily="18" charset="0"/>
                <a:cs typeface="Times New Roman" panose="02020603050405020304" pitchFamily="18" charset="0"/>
                <a:sym typeface="+mn-ea"/>
              </a:rPr>
              <a:t>South China&amp; central China</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sp>
        <p:nvSpPr>
          <p:cNvPr id="28" name="文本框 27"/>
          <p:cNvSpPr txBox="1"/>
          <p:nvPr/>
        </p:nvSpPr>
        <p:spPr>
          <a:xfrm>
            <a:off x="3360420" y="5967730"/>
            <a:ext cx="3722370" cy="368300"/>
          </a:xfrm>
          <a:prstGeom prst="rect">
            <a:avLst/>
          </a:prstGeom>
          <a:noFill/>
        </p:spPr>
        <p:txBody>
          <a:bodyPr wrap="square" rtlCol="0" anchor="t">
            <a:spAutoFit/>
          </a:bodyPr>
          <a:p>
            <a:pPr algn="l"/>
            <a:r>
              <a:rPr lang="en-US" altLang="zh-CN" b="1" dirty="0">
                <a:latin typeface="Times New Roman" panose="02020603050405020304" pitchFamily="18" charset="0"/>
                <a:cs typeface="Times New Roman" panose="02020603050405020304" pitchFamily="18" charset="0"/>
                <a:sym typeface="+mn-ea"/>
              </a:rPr>
              <a:t>which: </a:t>
            </a:r>
            <a:r>
              <a:rPr lang="en-US" altLang="zh-CN" b="1" dirty="0">
                <a:solidFill>
                  <a:srgbClr val="FF0000"/>
                </a:solidFill>
                <a:latin typeface="Times New Roman" panose="02020603050405020304" pitchFamily="18" charset="0"/>
                <a:cs typeface="Times New Roman" panose="02020603050405020304" pitchFamily="18" charset="0"/>
                <a:sym typeface="+mn-ea"/>
              </a:rPr>
              <a:t>dim sum &amp; stewed noodles </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sp>
        <p:nvSpPr>
          <p:cNvPr id="29" name="文本框 28"/>
          <p:cNvSpPr txBox="1"/>
          <p:nvPr/>
        </p:nvSpPr>
        <p:spPr>
          <a:xfrm>
            <a:off x="3360420" y="6336030"/>
            <a:ext cx="3886835" cy="423545"/>
          </a:xfrm>
          <a:prstGeom prst="rect">
            <a:avLst/>
          </a:prstGeom>
          <a:noFill/>
        </p:spPr>
        <p:txBody>
          <a:bodyPr wrap="square" rtlCol="0" anchor="t">
            <a:spAutoFit/>
          </a:bodyPr>
          <a:p>
            <a:pPr>
              <a:lnSpc>
                <a:spcPct val="120000"/>
              </a:lnSpc>
            </a:pPr>
            <a:r>
              <a:rPr lang="en-US" altLang="zh-CN" b="1" dirty="0">
                <a:latin typeface="Times New Roman" panose="02020603050405020304" pitchFamily="18" charset="0"/>
                <a:cs typeface="Times New Roman" panose="02020603050405020304" pitchFamily="18" charset="0"/>
                <a:sym typeface="+mn-ea"/>
              </a:rPr>
              <a:t>what:</a:t>
            </a:r>
            <a:r>
              <a:rPr lang="en-US" altLang="zh-CN" b="1" dirty="0">
                <a:solidFill>
                  <a:srgbClr val="FF0000"/>
                </a:solidFill>
                <a:latin typeface="Times New Roman" panose="02020603050405020304" pitchFamily="18" charset="0"/>
                <a:cs typeface="Times New Roman" panose="02020603050405020304" pitchFamily="18" charset="0"/>
                <a:sym typeface="+mn-ea"/>
              </a:rPr>
              <a:t> careful, kind and considerate </a:t>
            </a:r>
            <a:endParaRPr lang="en-US" altLang="zh-CN" b="1" dirty="0">
              <a:solidFill>
                <a:srgbClr val="FF0000"/>
              </a:solidFill>
              <a:latin typeface="Times New Roman" panose="02020603050405020304" pitchFamily="18" charset="0"/>
              <a:cs typeface="Times New Roman" panose="02020603050405020304" pitchFamily="18" charset="0"/>
              <a:sym typeface="+mn-ea"/>
            </a:endParaRPr>
          </a:p>
        </p:txBody>
      </p:sp>
      <p:sp>
        <p:nvSpPr>
          <p:cNvPr id="33" name="弧形 32"/>
          <p:cNvSpPr/>
          <p:nvPr/>
        </p:nvSpPr>
        <p:spPr>
          <a:xfrm rot="16200000">
            <a:off x="6015355" y="730250"/>
            <a:ext cx="2867025" cy="4973955"/>
          </a:xfrm>
          <a:prstGeom prst="arc">
            <a:avLst>
              <a:gd name="adj1" fmla="val 15991281"/>
              <a:gd name="adj2" fmla="val 5234863"/>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5" name="弧形 34"/>
          <p:cNvSpPr/>
          <p:nvPr/>
        </p:nvSpPr>
        <p:spPr>
          <a:xfrm>
            <a:off x="4502150" y="3382010"/>
            <a:ext cx="1142365" cy="1189355"/>
          </a:xfrm>
          <a:prstGeom prst="arc">
            <a:avLst>
              <a:gd name="adj1" fmla="val 16200000"/>
              <a:gd name="adj2" fmla="val 20680490"/>
            </a:avLst>
          </a:prstGeom>
          <a:ln w="38100">
            <a:solidFill>
              <a:schemeClr val="tx1"/>
            </a:solidFill>
            <a:headEnd type="none"/>
            <a:tailEnd type="arrow" w="med" len="me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6" name="弧形 35"/>
          <p:cNvSpPr/>
          <p:nvPr/>
        </p:nvSpPr>
        <p:spPr>
          <a:xfrm rot="19620000">
            <a:off x="1937385" y="3113405"/>
            <a:ext cx="3850640" cy="3980815"/>
          </a:xfrm>
          <a:prstGeom prst="arc">
            <a:avLst>
              <a:gd name="adj1" fmla="val 16458982"/>
              <a:gd name="adj2" fmla="val 21232256"/>
            </a:avLst>
          </a:prstGeom>
          <a:ln w="38100">
            <a:solidFill>
              <a:schemeClr val="tx1"/>
            </a:solidFill>
            <a:headEnd type="arrow" w="med" len="med"/>
            <a:tailEnd type="none"/>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7" name="弧形 36"/>
          <p:cNvSpPr/>
          <p:nvPr/>
        </p:nvSpPr>
        <p:spPr>
          <a:xfrm rot="9240000">
            <a:off x="2889250" y="1685925"/>
            <a:ext cx="2749550" cy="3329305"/>
          </a:xfrm>
          <a:prstGeom prst="arc">
            <a:avLst>
              <a:gd name="adj1" fmla="val 15781095"/>
              <a:gd name="adj2" fmla="val 1167235"/>
            </a:avLst>
          </a:prstGeom>
          <a:ln w="38100">
            <a:solidFill>
              <a:schemeClr val="tx1"/>
            </a:solidFill>
            <a:headEnd type="arrow" w="med" len="med"/>
            <a:tailEnd type="none"/>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linds(horizontal)">
                                      <p:cBhvr>
                                        <p:cTn id="19" dur="500"/>
                                        <p:tgtEl>
                                          <p:spTgt spid="3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7" grpId="0"/>
      <p:bldP spid="18" grpId="0"/>
      <p:bldP spid="19" grpId="0"/>
      <p:bldP spid="20" grpId="0"/>
      <p:bldP spid="21" grpId="0"/>
      <p:bldP spid="22" grpId="0"/>
      <p:bldP spid="23" grpId="0"/>
      <p:bldP spid="24" grpId="0"/>
      <p:bldP spid="26" grpId="0"/>
      <p:bldP spid="27" grpId="0"/>
      <p:bldP spid="28" grpId="0"/>
      <p:bldP spid="29" grpId="0"/>
      <p:bldP spid="33" grpId="0" bldLvl="0" animBg="1"/>
      <p:bldP spid="35" grpId="0" animBg="1"/>
      <p:bldP spid="36" grpId="0" animBg="1"/>
      <p:bldP spid="3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5596890" cy="521970"/>
          </a:xfrm>
          <a:prstGeom prst="rect">
            <a:avLst/>
          </a:prstGeom>
          <a:noFill/>
          <a:ln>
            <a:noFill/>
          </a:ln>
        </p:spPr>
        <p:txBody>
          <a:bodyPr wrap="square" rtlCol="0">
            <a:spAutoFit/>
          </a:bodyPr>
          <a:lstStyle/>
          <a:p>
            <a:r>
              <a:rPr lang="en-US" altLang="zh-CN" sz="2800" b="1">
                <a:solidFill>
                  <a:srgbClr val="C00000"/>
                </a:solidFill>
              </a:rPr>
              <a:t>Understand cause and effect</a:t>
            </a:r>
            <a:endParaRPr lang="en-US" altLang="zh-CN" sz="2800" b="1">
              <a:solidFill>
                <a:srgbClr val="C00000"/>
              </a:solidFill>
            </a:endParaRPr>
          </a:p>
        </p:txBody>
      </p:sp>
      <p:sp>
        <p:nvSpPr>
          <p:cNvPr id="100" name="文本框 99"/>
          <p:cNvSpPr txBox="1"/>
          <p:nvPr/>
        </p:nvSpPr>
        <p:spPr>
          <a:xfrm>
            <a:off x="635000" y="1340485"/>
            <a:ext cx="10949940" cy="460375"/>
          </a:xfrm>
          <a:prstGeom prst="rect">
            <a:avLst/>
          </a:prstGeom>
          <a:noFill/>
          <a:ln w="9525">
            <a:noFill/>
          </a:ln>
        </p:spPr>
        <p:txBody>
          <a:bodyPr wrap="square">
            <a:spAutoFit/>
          </a:bodyPr>
          <a:lstStyle/>
          <a:p>
            <a:pPr indent="0" fontAlgn="auto"/>
            <a:r>
              <a:rPr lang="en-US" sz="2400" b="0">
                <a:latin typeface="微软雅黑" panose="020B0503020204020204" pitchFamily="34" charset="-122"/>
                <a:ea typeface="微软雅黑" panose="020B0503020204020204" pitchFamily="34" charset="-122"/>
              </a:rPr>
              <a:t>Why do people living in different places have different cuisine?</a:t>
            </a:r>
            <a:endParaRPr lang="en-US" altLang="en-US" sz="2400" b="0">
              <a:latin typeface="微软雅黑" panose="020B0503020204020204" pitchFamily="34" charset="-122"/>
              <a:ea typeface="微软雅黑" panose="020B0503020204020204" pitchFamily="34" charset="-122"/>
            </a:endParaRPr>
          </a:p>
        </p:txBody>
      </p:sp>
      <p:sp>
        <p:nvSpPr>
          <p:cNvPr id="10" name="矩形 9"/>
          <p:cNvSpPr/>
          <p:nvPr/>
        </p:nvSpPr>
        <p:spPr>
          <a:xfrm>
            <a:off x="635000" y="2244725"/>
            <a:ext cx="10067925" cy="2158365"/>
          </a:xfrm>
          <a:prstGeom prst="rect">
            <a:avLst/>
          </a:prstGeom>
        </p:spPr>
        <p:txBody>
          <a:bodyPr wrap="square">
            <a:spAutoFit/>
          </a:bodyPr>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Key: People living in different places share different cultures. As a result, they have different kinds of food. That is to say, “people </a:t>
            </a:r>
            <a:r>
              <a:rPr lang="en-US" altLang="zh-CN" sz="2800" b="1" dirty="0">
                <a:solidFill>
                  <a:srgbClr val="FF0000"/>
                </a:solidFill>
                <a:latin typeface="Times New Roman" panose="02020603050405020304" pitchFamily="18" charset="0"/>
                <a:cs typeface="Times New Roman" panose="02020603050405020304" pitchFamily="18" charset="0"/>
                <a:sym typeface="+mn-ea"/>
              </a:rPr>
              <a:t>living in different places consume various kinds of food because they share different local cultures.”</a:t>
            </a:r>
            <a:endParaRPr lang="zh-CN" altLang="en-US" sz="2800" dirty="0"/>
          </a:p>
        </p:txBody>
      </p:sp>
      <p:pic>
        <p:nvPicPr>
          <p:cNvPr id="2" name="图片 3"/>
          <p:cNvPicPr>
            <a:picLocks noChangeAspect="1" noChangeArrowheads="1"/>
          </p:cNvPicPr>
          <p:nvPr>
            <p:custDataLst>
              <p:tags r:id="rId2"/>
            </p:custDataLst>
          </p:nvPr>
        </p:nvPicPr>
        <p:blipFill>
          <a:blip r:embed="rId3"/>
          <a:stretch>
            <a:fillRect/>
          </a:stretch>
        </p:blipFill>
        <p:spPr bwMode="auto">
          <a:xfrm>
            <a:off x="8677275" y="4185920"/>
            <a:ext cx="3514725" cy="2672080"/>
          </a:xfrm>
          <a:prstGeom prst="rect">
            <a:avLst/>
          </a:prstGeom>
          <a:noFill/>
          <a:ln>
            <a:noFill/>
          </a:ln>
          <a:effectLst>
            <a:glow rad="63500">
              <a:srgbClr val="A5A5A5">
                <a:satMod val="175000"/>
                <a:alpha val="40000"/>
              </a:srgbClr>
            </a:glow>
            <a:softEdge rad="63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C:\Users\gws\Desktop\图片2.png图片2"/>
          <p:cNvPicPr>
            <a:picLocks noChangeAspect="1"/>
          </p:cNvPicPr>
          <p:nvPr>
            <p:custDataLst>
              <p:tags r:id="rId1"/>
            </p:custDataLst>
          </p:nvPr>
        </p:nvPicPr>
        <p:blipFill>
          <a:blip r:embed="rId2">
            <a:clrChange>
              <a:clrFrom>
                <a:srgbClr val="F8F9F4">
                  <a:alpha val="100000"/>
                </a:srgbClr>
              </a:clrFrom>
              <a:clrTo>
                <a:srgbClr val="F8F9F4">
                  <a:alpha val="100000"/>
                  <a:alpha val="0"/>
                </a:srgbClr>
              </a:clrTo>
            </a:clrChange>
          </a:blip>
          <a:srcRect/>
          <a:stretch>
            <a:fillRect/>
          </a:stretch>
        </p:blipFill>
        <p:spPr>
          <a:xfrm>
            <a:off x="8318500" y="2871470"/>
            <a:ext cx="3957320" cy="3986530"/>
          </a:xfrm>
          <a:prstGeom prst="rect">
            <a:avLst/>
          </a:prstGeom>
        </p:spPr>
      </p:pic>
      <p:sp>
        <p:nvSpPr>
          <p:cNvPr id="4" name="矩形 259"/>
          <p:cNvSpPr>
            <a:spLocks noChangeArrowheads="1"/>
          </p:cNvSpPr>
          <p:nvPr>
            <p:custDataLst>
              <p:tags r:id="rId3"/>
            </p:custDataLst>
          </p:nvPr>
        </p:nvSpPr>
        <p:spPr bwMode="auto">
          <a:xfrm>
            <a:off x="1741805" y="1049655"/>
            <a:ext cx="9291955" cy="738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buFont typeface="Arial" panose="020B0604020202020204" pitchFamily="34" charset="0"/>
              <a:buNone/>
            </a:pPr>
            <a:r>
              <a:rPr lang="en-US" altLang="zh-CN" sz="4800" b="1" cap="all">
                <a:ln>
                  <a:noFill/>
                </a:ln>
                <a:solidFill>
                  <a:srgbClr val="C00000"/>
                </a:solidFill>
                <a:effectLst>
                  <a:glow rad="101600">
                    <a:schemeClr val="accent1">
                      <a:satMod val="175000"/>
                      <a:alpha val="40000"/>
                    </a:schemeClr>
                  </a:glow>
                </a:effectLst>
                <a:latin typeface="+mj-lt"/>
                <a:ea typeface="+mj-lt"/>
                <a:cs typeface="Times New Roman" panose="02020603050405020304" pitchFamily="18" charset="0"/>
                <a:sym typeface="+mn-lt"/>
              </a:rPr>
              <a:t>Unit </a:t>
            </a:r>
            <a:r>
              <a:rPr lang="en-US" altLang="zh-CN" sz="4800" b="1" cap="all">
                <a:solidFill>
                  <a:srgbClr val="C00000"/>
                </a:solidFill>
                <a:effectLst>
                  <a:glow rad="101600">
                    <a:schemeClr val="accent1">
                      <a:satMod val="175000"/>
                      <a:alpha val="40000"/>
                    </a:schemeClr>
                  </a:glow>
                  <a:innerShdw blurRad="63500" dist="50800">
                    <a:prstClr val="black">
                      <a:alpha val="50000"/>
                    </a:prstClr>
                  </a:innerShdw>
                </a:effectLst>
                <a:latin typeface="+mj-lt"/>
                <a:ea typeface="+mj-lt"/>
                <a:cs typeface="Times New Roman" panose="02020603050405020304" pitchFamily="18" charset="0"/>
                <a:sym typeface="+mn-lt"/>
              </a:rPr>
              <a:t>3  Food and culture</a:t>
            </a:r>
            <a:endParaRPr lang="en-US" altLang="zh-CN" sz="4800" b="1" cap="all">
              <a:solidFill>
                <a:srgbClr val="C00000"/>
              </a:solidFill>
              <a:effectLst>
                <a:glow rad="101600">
                  <a:schemeClr val="accent1">
                    <a:satMod val="175000"/>
                    <a:alpha val="40000"/>
                  </a:schemeClr>
                </a:glow>
                <a:innerShdw blurRad="63500" dist="50800">
                  <a:prstClr val="black">
                    <a:alpha val="50000"/>
                  </a:prstClr>
                </a:innerShdw>
              </a:effectLst>
              <a:latin typeface="+mj-lt"/>
              <a:ea typeface="+mj-lt"/>
              <a:cs typeface="Times New Roman" panose="02020603050405020304" pitchFamily="18" charset="0"/>
              <a:sym typeface="+mn-lt"/>
            </a:endParaRPr>
          </a:p>
        </p:txBody>
      </p:sp>
      <p:sp>
        <p:nvSpPr>
          <p:cNvPr id="3" name="文本框 2"/>
          <p:cNvSpPr txBox="1"/>
          <p:nvPr>
            <p:custDataLst>
              <p:tags r:id="rId4"/>
            </p:custDataLst>
          </p:nvPr>
        </p:nvSpPr>
        <p:spPr>
          <a:xfrm>
            <a:off x="2286366" y="3096284"/>
            <a:ext cx="6031857" cy="1812925"/>
          </a:xfrm>
          <a:prstGeom prst="rect">
            <a:avLst/>
          </a:prstGeom>
          <a:noFill/>
          <a:ln>
            <a:noFill/>
          </a:ln>
        </p:spPr>
        <p:txBody>
          <a:bodyPr wrap="square" rtlCol="0">
            <a:spAutoFit/>
          </a:bodyPr>
          <a:lstStyle/>
          <a:p>
            <a:r>
              <a:rPr lang="en-US" altLang="zh-CN" sz="3730" b="1">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Reading and Thinking</a:t>
            </a:r>
            <a:endParaRPr lang="en-US" altLang="zh-CN" sz="3730" b="1">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3730" b="1">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3730" b="1">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CULTURE AND CUISINE</a:t>
            </a:r>
            <a:endParaRPr lang="en-US" altLang="zh-CN" sz="3730" b="1">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文本框 4"/>
          <p:cNvSpPr txBox="1"/>
          <p:nvPr/>
        </p:nvSpPr>
        <p:spPr>
          <a:xfrm>
            <a:off x="428625" y="859790"/>
            <a:ext cx="10996295" cy="3415030"/>
          </a:xfrm>
          <a:prstGeom prst="rect">
            <a:avLst/>
          </a:prstGeom>
          <a:noFill/>
        </p:spPr>
        <p:txBody>
          <a:bodyPr wrap="square" rtlCol="0">
            <a:spAutoFit/>
          </a:bodyPr>
          <a:lstStyle/>
          <a:p>
            <a:pPr algn="ctr" fontAlgn="auto">
              <a:lnSpc>
                <a:spcPct val="150000"/>
              </a:lnSpc>
            </a:pPr>
            <a:r>
              <a:rPr lang="en-US" altLang="zh-CN" sz="2400" b="1"/>
              <a:t>Understand cause and effect</a:t>
            </a:r>
            <a:endParaRPr lang="en-US" altLang="zh-CN" sz="2400"/>
          </a:p>
          <a:p>
            <a:pPr algn="just" fontAlgn="auto">
              <a:lnSpc>
                <a:spcPct val="150000"/>
              </a:lnSpc>
            </a:pPr>
            <a:r>
              <a:rPr lang="en-US" altLang="zh-CN" sz="2400"/>
              <a:t>Sometimes two ideas are related to each other by cause and effect. That is, one thing causes something else to happen. Cause-and-effect relationships can be direct. For example, “ It was raining, so I took my umbrella. However, some cause-and-effect relationships are not direct, and some may also have more than one cause or effect.</a:t>
            </a:r>
            <a:endParaRPr lang="en-US" altLang="zh-CN" sz="2400"/>
          </a:p>
        </p:txBody>
      </p:sp>
      <p:sp>
        <p:nvSpPr>
          <p:cNvPr id="3" name="文本框 2"/>
          <p:cNvSpPr txBox="1"/>
          <p:nvPr/>
        </p:nvSpPr>
        <p:spPr>
          <a:xfrm>
            <a:off x="1254125" y="4617720"/>
            <a:ext cx="6221095" cy="460375"/>
          </a:xfrm>
          <a:prstGeom prst="rect">
            <a:avLst/>
          </a:prstGeom>
          <a:noFill/>
        </p:spPr>
        <p:txBody>
          <a:bodyPr wrap="square" rtlCol="0">
            <a:spAutoFit/>
          </a:bodyPr>
          <a:lstStyle/>
          <a:p>
            <a:r>
              <a:rPr lang="en-US" altLang="zh-CN" sz="2400"/>
              <a:t> How to identify cause and effect?</a:t>
            </a:r>
            <a:endParaRPr lang="zh-CN" altLang="en-US" sz="2400"/>
          </a:p>
        </p:txBody>
      </p:sp>
      <p:sp>
        <p:nvSpPr>
          <p:cNvPr id="100" name="文本框 99"/>
          <p:cNvSpPr txBox="1"/>
          <p:nvPr/>
        </p:nvSpPr>
        <p:spPr>
          <a:xfrm>
            <a:off x="671195" y="5251450"/>
            <a:ext cx="10753725" cy="1198880"/>
          </a:xfrm>
          <a:prstGeom prst="rect">
            <a:avLst/>
          </a:prstGeom>
          <a:noFill/>
          <a:ln w="28575">
            <a:solidFill>
              <a:srgbClr val="F50606"/>
            </a:solidFill>
          </a:ln>
        </p:spPr>
        <p:txBody>
          <a:bodyPr wrap="square">
            <a:spAutoFit/>
          </a:bodyPr>
          <a:lstStyle/>
          <a:p>
            <a:pPr indent="0"/>
            <a:r>
              <a:rPr lang="en-US" sz="2400" b="0">
                <a:latin typeface="微软雅黑" panose="020B0503020204020204" pitchFamily="34" charset="-122"/>
                <a:ea typeface="微软雅黑" panose="020B0503020204020204" pitchFamily="34" charset="-122"/>
              </a:rPr>
              <a:t>1. Look for signal words, such as therefore/ as a result/ because/ so/ due to...</a:t>
            </a:r>
            <a:endParaRPr lang="en-US" sz="2400" b="0">
              <a:latin typeface="微软雅黑" panose="020B0503020204020204" pitchFamily="34" charset="-122"/>
              <a:ea typeface="微软雅黑" panose="020B0503020204020204" pitchFamily="34" charset="-122"/>
            </a:endParaRPr>
          </a:p>
          <a:p>
            <a:pPr indent="0"/>
            <a:r>
              <a:rPr lang="en-US" sz="2400" b="0">
                <a:latin typeface="微软雅黑" panose="020B0503020204020204" pitchFamily="34" charset="-122"/>
                <a:ea typeface="微软雅黑" panose="020B0503020204020204" pitchFamily="34" charset="-122"/>
              </a:rPr>
              <a:t>2. Find them through a logical connection.</a:t>
            </a:r>
            <a:endParaRPr lang="zh-CN" altLang="en-US" sz="2400">
              <a:latin typeface="微软雅黑" panose="020B0503020204020204" pitchFamily="34" charset="-122"/>
              <a:ea typeface="微软雅黑" panose="020B0503020204020204" pitchFamily="34" charset="-122"/>
            </a:endParaRPr>
          </a:p>
        </p:txBody>
      </p:sp>
      <p:sp>
        <p:nvSpPr>
          <p:cNvPr id="7" name="文本框 6"/>
          <p:cNvSpPr txBox="1"/>
          <p:nvPr>
            <p:custDataLst>
              <p:tags r:id="rId1"/>
            </p:custDataLst>
          </p:nvPr>
        </p:nvSpPr>
        <p:spPr>
          <a:xfrm>
            <a:off x="309880" y="167640"/>
            <a:ext cx="5596890" cy="521970"/>
          </a:xfrm>
          <a:prstGeom prst="rect">
            <a:avLst/>
          </a:prstGeom>
          <a:noFill/>
          <a:ln>
            <a:noFill/>
          </a:ln>
        </p:spPr>
        <p:txBody>
          <a:bodyPr wrap="square" rtlCol="0">
            <a:spAutoFit/>
          </a:bodyPr>
          <a:lstStyle/>
          <a:p>
            <a:r>
              <a:rPr lang="en-US" altLang="zh-CN" sz="2800" b="1">
                <a:solidFill>
                  <a:srgbClr val="C00000"/>
                </a:solidFill>
              </a:rPr>
              <a:t>Understand cause and effect</a:t>
            </a:r>
            <a:endParaRPr lang="en-US" altLang="zh-CN" sz="2800" b="1">
              <a:solidFill>
                <a:srgbClr val="C00000"/>
              </a:solidFill>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150" y="4617720"/>
            <a:ext cx="1069975" cy="560070"/>
          </a:xfrm>
          <a:prstGeom prst="rect">
            <a:avLst/>
          </a:prstGeom>
        </p:spPr>
      </p:pic>
      <p:pic>
        <p:nvPicPr>
          <p:cNvPr id="6" name="图片 5"/>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10881205" y="310500"/>
            <a:ext cx="740010" cy="76221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5596890" cy="521970"/>
          </a:xfrm>
          <a:prstGeom prst="rect">
            <a:avLst/>
          </a:prstGeom>
          <a:noFill/>
          <a:ln>
            <a:noFill/>
          </a:ln>
        </p:spPr>
        <p:txBody>
          <a:bodyPr wrap="square" rtlCol="0">
            <a:spAutoFit/>
          </a:bodyPr>
          <a:lstStyle/>
          <a:p>
            <a:r>
              <a:rPr lang="en-US" altLang="zh-CN" sz="2800" b="1">
                <a:solidFill>
                  <a:srgbClr val="C00000"/>
                </a:solidFill>
              </a:rPr>
              <a:t>Understand cause and effect</a:t>
            </a:r>
            <a:endParaRPr lang="en-US" altLang="zh-CN" sz="2800" b="1">
              <a:solidFill>
                <a:srgbClr val="C00000"/>
              </a:solidFill>
            </a:endParaRPr>
          </a:p>
        </p:txBody>
      </p:sp>
      <p:pic>
        <p:nvPicPr>
          <p:cNvPr id="3" name="图片 2"/>
          <p:cNvPicPr>
            <a:picLocks noChangeAspect="1"/>
          </p:cNvPicPr>
          <p:nvPr/>
        </p:nvPicPr>
        <p:blipFill>
          <a:blip r:embed="rId2"/>
          <a:srcRect l="7690" t="75823" r="5624" b="17525"/>
          <a:stretch>
            <a:fillRect/>
          </a:stretch>
        </p:blipFill>
        <p:spPr>
          <a:xfrm>
            <a:off x="309880" y="4732655"/>
            <a:ext cx="11722100" cy="1328420"/>
          </a:xfrm>
          <a:prstGeom prst="rect">
            <a:avLst/>
          </a:prstGeom>
        </p:spPr>
      </p:pic>
      <p:cxnSp>
        <p:nvCxnSpPr>
          <p:cNvPr id="9" name="直接连接符 8"/>
          <p:cNvCxnSpPr/>
          <p:nvPr/>
        </p:nvCxnSpPr>
        <p:spPr>
          <a:xfrm>
            <a:off x="11002645" y="5260340"/>
            <a:ext cx="69659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567055" y="5598795"/>
            <a:ext cx="6002655" cy="2476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上箭头 5"/>
          <p:cNvSpPr/>
          <p:nvPr/>
        </p:nvSpPr>
        <p:spPr>
          <a:xfrm>
            <a:off x="2743835" y="4518660"/>
            <a:ext cx="89535" cy="7366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254250" y="3988435"/>
            <a:ext cx="1068705" cy="460375"/>
          </a:xfrm>
          <a:prstGeom prst="rect">
            <a:avLst/>
          </a:prstGeom>
          <a:noFill/>
        </p:spPr>
        <p:txBody>
          <a:bodyPr wrap="square" rtlCol="0">
            <a:spAutoFit/>
          </a:bodyPr>
          <a:lstStyle/>
          <a:p>
            <a:r>
              <a:rPr lang="en-US" altLang="zh-CN" sz="2400" b="1">
                <a:sym typeface="+mn-ea"/>
              </a:rPr>
              <a:t>cause</a:t>
            </a:r>
            <a:endParaRPr lang="en-US" altLang="zh-CN" sz="2400" b="1">
              <a:sym typeface="+mn-ea"/>
            </a:endParaRPr>
          </a:p>
        </p:txBody>
      </p:sp>
      <p:cxnSp>
        <p:nvCxnSpPr>
          <p:cNvPr id="8" name="直接连接符 7"/>
          <p:cNvCxnSpPr/>
          <p:nvPr/>
        </p:nvCxnSpPr>
        <p:spPr>
          <a:xfrm flipV="1">
            <a:off x="676275" y="5967095"/>
            <a:ext cx="8573135" cy="3429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903845" y="5623560"/>
            <a:ext cx="3795395" cy="1460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上箭头 11"/>
          <p:cNvSpPr/>
          <p:nvPr/>
        </p:nvSpPr>
        <p:spPr>
          <a:xfrm rot="10800000">
            <a:off x="9450705" y="5615940"/>
            <a:ext cx="89535" cy="7366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882380" y="6344920"/>
            <a:ext cx="1068705" cy="460375"/>
          </a:xfrm>
          <a:prstGeom prst="rect">
            <a:avLst/>
          </a:prstGeom>
          <a:noFill/>
        </p:spPr>
        <p:txBody>
          <a:bodyPr wrap="square" rtlCol="0">
            <a:spAutoFit/>
          </a:bodyPr>
          <a:lstStyle/>
          <a:p>
            <a:r>
              <a:rPr lang="en-US" altLang="zh-CN" sz="2400" b="1">
                <a:sym typeface="+mn-ea"/>
              </a:rPr>
              <a:t>effect</a:t>
            </a:r>
            <a:endParaRPr lang="en-US" altLang="zh-CN" sz="2400" b="1">
              <a:sym typeface="+mn-ea"/>
            </a:endParaRPr>
          </a:p>
        </p:txBody>
      </p:sp>
      <p:pic>
        <p:nvPicPr>
          <p:cNvPr id="10" name="图片 9"/>
          <p:cNvPicPr>
            <a:picLocks noChangeAspect="1"/>
          </p:cNvPicPr>
          <p:nvPr/>
        </p:nvPicPr>
        <p:blipFill>
          <a:blip r:embed="rId2"/>
          <a:srcRect l="8566" t="53397" r="6489" b="34318"/>
          <a:stretch>
            <a:fillRect/>
          </a:stretch>
        </p:blipFill>
        <p:spPr>
          <a:xfrm>
            <a:off x="344805" y="1178560"/>
            <a:ext cx="11625580" cy="2482850"/>
          </a:xfrm>
          <a:prstGeom prst="rect">
            <a:avLst/>
          </a:prstGeom>
        </p:spPr>
      </p:pic>
      <p:sp>
        <p:nvSpPr>
          <p:cNvPr id="14" name="圆角矩形 13"/>
          <p:cNvSpPr/>
          <p:nvPr/>
        </p:nvSpPr>
        <p:spPr>
          <a:xfrm>
            <a:off x="6569710" y="5260340"/>
            <a:ext cx="1334135" cy="36322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4636135" y="2464435"/>
            <a:ext cx="462280" cy="38227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连接符 15"/>
          <p:cNvCxnSpPr/>
          <p:nvPr/>
        </p:nvCxnSpPr>
        <p:spPr>
          <a:xfrm>
            <a:off x="567055" y="2838450"/>
            <a:ext cx="4003040" cy="1143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415530" y="2464435"/>
            <a:ext cx="4003040" cy="1143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54250" y="848995"/>
            <a:ext cx="1068705" cy="460375"/>
          </a:xfrm>
          <a:prstGeom prst="rect">
            <a:avLst/>
          </a:prstGeom>
          <a:noFill/>
        </p:spPr>
        <p:txBody>
          <a:bodyPr wrap="square" rtlCol="0">
            <a:spAutoFit/>
          </a:bodyPr>
          <a:p>
            <a:r>
              <a:rPr lang="en-US" altLang="zh-CN" sz="2400" b="1">
                <a:sym typeface="+mn-ea"/>
              </a:rPr>
              <a:t>cause</a:t>
            </a:r>
            <a:endParaRPr lang="en-US" altLang="zh-CN" sz="2400" b="1">
              <a:sym typeface="+mn-ea"/>
            </a:endParaRPr>
          </a:p>
        </p:txBody>
      </p:sp>
      <p:sp>
        <p:nvSpPr>
          <p:cNvPr id="19" name="上箭头 18"/>
          <p:cNvSpPr/>
          <p:nvPr/>
        </p:nvSpPr>
        <p:spPr>
          <a:xfrm>
            <a:off x="2595880" y="1309370"/>
            <a:ext cx="89535" cy="123698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0" name="直接连接符 19"/>
          <p:cNvCxnSpPr/>
          <p:nvPr/>
        </p:nvCxnSpPr>
        <p:spPr>
          <a:xfrm>
            <a:off x="5266690" y="2898775"/>
            <a:ext cx="6562090" cy="1714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459740" y="3251835"/>
            <a:ext cx="1363980" cy="698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上箭头 21"/>
          <p:cNvSpPr/>
          <p:nvPr/>
        </p:nvSpPr>
        <p:spPr>
          <a:xfrm rot="10800000">
            <a:off x="9540240" y="2924810"/>
            <a:ext cx="89535" cy="7366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9126855" y="3670300"/>
            <a:ext cx="1068705" cy="460375"/>
          </a:xfrm>
          <a:prstGeom prst="rect">
            <a:avLst/>
          </a:prstGeom>
          <a:noFill/>
        </p:spPr>
        <p:txBody>
          <a:bodyPr wrap="square" rtlCol="0">
            <a:spAutoFit/>
          </a:bodyPr>
          <a:p>
            <a:r>
              <a:rPr lang="en-US" altLang="zh-CN" sz="2400" b="1">
                <a:sym typeface="+mn-ea"/>
              </a:rPr>
              <a:t>effect</a:t>
            </a:r>
            <a:endParaRPr lang="en-US" altLang="zh-CN" sz="2400" b="1">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12" grpId="0" bldLvl="0" animBg="1"/>
      <p:bldP spid="13" grpId="0"/>
      <p:bldP spid="14" grpId="0" bldLvl="0" animBg="1"/>
      <p:bldP spid="15" grpId="0" bldLvl="0" animBg="1"/>
      <p:bldP spid="18" grpId="0"/>
      <p:bldP spid="19" grpId="0" bldLvl="0" animBg="1"/>
      <p:bldP spid="22" grpId="0" bldLvl="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5596890" cy="521970"/>
          </a:xfrm>
          <a:prstGeom prst="rect">
            <a:avLst/>
          </a:prstGeom>
          <a:noFill/>
          <a:ln>
            <a:noFill/>
          </a:ln>
        </p:spPr>
        <p:txBody>
          <a:bodyPr wrap="square" rtlCol="0">
            <a:spAutoFit/>
          </a:bodyPr>
          <a:lstStyle/>
          <a:p>
            <a:r>
              <a:rPr lang="en-US" altLang="zh-CN" sz="2800" b="1">
                <a:solidFill>
                  <a:srgbClr val="C00000"/>
                </a:solidFill>
              </a:rPr>
              <a:t>Understand cause and effect</a:t>
            </a:r>
            <a:endParaRPr lang="en-US" altLang="zh-CN" sz="2800" b="1">
              <a:solidFill>
                <a:srgbClr val="C00000"/>
              </a:solidFill>
            </a:endParaRPr>
          </a:p>
        </p:txBody>
      </p:sp>
      <p:sp>
        <p:nvSpPr>
          <p:cNvPr id="5" name="矩形 4"/>
          <p:cNvSpPr/>
          <p:nvPr/>
        </p:nvSpPr>
        <p:spPr>
          <a:xfrm>
            <a:off x="451204" y="1192227"/>
            <a:ext cx="5328592" cy="474591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20000"/>
              </a:lnSpc>
            </a:pPr>
            <a:r>
              <a:rPr lang="en-US" altLang="zh-CN" sz="2800" b="1" dirty="0">
                <a:latin typeface="Times New Roman" panose="02020603050405020304" pitchFamily="18" charset="0"/>
                <a:cs typeface="Times New Roman" panose="02020603050405020304" pitchFamily="18" charset="0"/>
              </a:rPr>
              <a:t>Cause</a:t>
            </a:r>
            <a:endParaRPr lang="en-US" altLang="zh-CN" sz="2800" b="1" dirty="0">
              <a:latin typeface="Times New Roman" panose="02020603050405020304" pitchFamily="18" charset="0"/>
              <a:cs typeface="Times New Roman" panose="02020603050405020304" pitchFamily="18" charset="0"/>
            </a:endParaRPr>
          </a:p>
          <a:p>
            <a:pPr marL="358775" indent="-358775">
              <a:lnSpc>
                <a:spcPct val="120000"/>
              </a:lnSpc>
            </a:pPr>
            <a:r>
              <a:rPr lang="en-US" altLang="zh-CN" sz="2800" b="1" dirty="0">
                <a:latin typeface="Times New Roman" panose="02020603050405020304" pitchFamily="18" charset="0"/>
                <a:cs typeface="Times New Roman" panose="02020603050405020304" pitchFamily="18" charset="0"/>
              </a:rPr>
              <a:t>1. The flavour preferences of Americans often differ from those of the Chinese.</a:t>
            </a:r>
            <a:endParaRPr lang="en-US" altLang="zh-CN" sz="2800" b="1" dirty="0">
              <a:latin typeface="Times New Roman" panose="02020603050405020304" pitchFamily="18" charset="0"/>
              <a:cs typeface="Times New Roman" panose="02020603050405020304" pitchFamily="18" charset="0"/>
            </a:endParaRPr>
          </a:p>
          <a:p>
            <a:pPr>
              <a:lnSpc>
                <a:spcPct val="120000"/>
              </a:lnSpc>
            </a:pPr>
            <a:r>
              <a:rPr lang="en-US" altLang="zh-CN" sz="2800" b="1" dirty="0">
                <a:latin typeface="Times New Roman" panose="02020603050405020304" pitchFamily="18" charset="0"/>
                <a:cs typeface="Times New Roman" panose="02020603050405020304" pitchFamily="18" charset="0"/>
              </a:rPr>
              <a:t>2. We had no idea how to </a:t>
            </a:r>
            <a:endParaRPr lang="en-US" altLang="zh-CN" sz="2800" b="1" dirty="0">
              <a:latin typeface="Times New Roman" panose="02020603050405020304" pitchFamily="18" charset="0"/>
              <a:cs typeface="Times New Roman" panose="02020603050405020304" pitchFamily="18" charset="0"/>
            </a:endParaRPr>
          </a:p>
          <a:p>
            <a:pPr>
              <a:lnSpc>
                <a:spcPct val="120000"/>
              </a:lnSpc>
            </a:pPr>
            <a:r>
              <a:rPr lang="en-US" altLang="zh-CN" sz="2800" b="1" dirty="0">
                <a:latin typeface="Times New Roman" panose="02020603050405020304" pitchFamily="18" charset="0"/>
                <a:cs typeface="Times New Roman" panose="02020603050405020304" pitchFamily="18" charset="0"/>
              </a:rPr>
              <a:t>    order food.</a:t>
            </a:r>
            <a:endParaRPr lang="en-US" altLang="zh-CN" sz="2800" b="1" dirty="0">
              <a:latin typeface="Times New Roman" panose="02020603050405020304" pitchFamily="18" charset="0"/>
              <a:cs typeface="Times New Roman" panose="02020603050405020304" pitchFamily="18" charset="0"/>
            </a:endParaRPr>
          </a:p>
          <a:p>
            <a:pPr marL="358775" indent="-358775">
              <a:lnSpc>
                <a:spcPct val="120000"/>
              </a:lnSpc>
            </a:pPr>
            <a:r>
              <a:rPr lang="en-US" altLang="zh-CN" sz="2800" b="1" dirty="0">
                <a:latin typeface="Times New Roman" panose="02020603050405020304" pitchFamily="18" charset="0"/>
                <a:cs typeface="Times New Roman" panose="02020603050405020304" pitchFamily="18" charset="0"/>
              </a:rPr>
              <a:t>3. These groups traditionally wandered the open range on </a:t>
            </a:r>
            <a:endParaRPr lang="en-US" altLang="zh-CN" sz="2800" b="1" dirty="0">
              <a:latin typeface="Times New Roman" panose="02020603050405020304" pitchFamily="18" charset="0"/>
              <a:cs typeface="Times New Roman" panose="02020603050405020304" pitchFamily="18" charset="0"/>
            </a:endParaRPr>
          </a:p>
          <a:p>
            <a:pPr>
              <a:lnSpc>
                <a:spcPct val="120000"/>
              </a:lnSpc>
            </a:pPr>
            <a:r>
              <a:rPr lang="en-US" altLang="zh-CN" sz="2800" b="1" dirty="0">
                <a:latin typeface="Times New Roman" panose="02020603050405020304" pitchFamily="18" charset="0"/>
                <a:cs typeface="Times New Roman" panose="02020603050405020304" pitchFamily="18" charset="0"/>
              </a:rPr>
              <a:t>    horses.</a:t>
            </a:r>
            <a:endParaRPr lang="en-US" altLang="zh-CN" sz="2800" b="1" dirty="0">
              <a:latin typeface="Times New Roman" panose="02020603050405020304" pitchFamily="18" charset="0"/>
              <a:cs typeface="Times New Roman" panose="02020603050405020304" pitchFamily="18" charset="0"/>
            </a:endParaRPr>
          </a:p>
        </p:txBody>
      </p:sp>
      <p:sp>
        <p:nvSpPr>
          <p:cNvPr id="10" name="矩形 9"/>
          <p:cNvSpPr/>
          <p:nvPr/>
        </p:nvSpPr>
        <p:spPr>
          <a:xfrm>
            <a:off x="5951984" y="1170559"/>
            <a:ext cx="5588451" cy="474281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20000"/>
              </a:lnSpc>
            </a:pPr>
            <a:r>
              <a:rPr lang="en-US" altLang="zh-CN" sz="2800" b="1" dirty="0">
                <a:latin typeface="Times New Roman" panose="02020603050405020304" pitchFamily="18" charset="0"/>
                <a:cs typeface="Times New Roman" panose="02020603050405020304" pitchFamily="18" charset="0"/>
              </a:rPr>
              <a:t>Effect</a:t>
            </a:r>
            <a:endParaRPr lang="en-US" altLang="zh-CN" sz="2800" b="1" dirty="0">
              <a:latin typeface="Times New Roman" panose="02020603050405020304" pitchFamily="18" charset="0"/>
              <a:cs typeface="Times New Roman" panose="02020603050405020304" pitchFamily="18" charset="0"/>
            </a:endParaRPr>
          </a:p>
          <a:p>
            <a:pPr marL="450850" indent="-450850">
              <a:lnSpc>
                <a:spcPct val="120000"/>
              </a:lnSpc>
            </a:pPr>
            <a:r>
              <a:rPr lang="en-US" altLang="zh-CN" sz="2800" b="1" dirty="0">
                <a:latin typeface="Times New Roman" panose="02020603050405020304" pitchFamily="18" charset="0"/>
                <a:cs typeface="Times New Roman" panose="02020603050405020304" pitchFamily="18" charset="0"/>
              </a:rPr>
              <a:t>A. The chef just began filling our table with the best food we had ever eaten.</a:t>
            </a:r>
            <a:endParaRPr lang="en-US" altLang="zh-CN" sz="2800" b="1" dirty="0">
              <a:latin typeface="Times New Roman" panose="02020603050405020304" pitchFamily="18" charset="0"/>
              <a:cs typeface="Times New Roman" panose="02020603050405020304" pitchFamily="18" charset="0"/>
            </a:endParaRPr>
          </a:p>
          <a:p>
            <a:pPr marL="358775" indent="-358775">
              <a:lnSpc>
                <a:spcPct val="120000"/>
              </a:lnSpc>
            </a:pPr>
            <a:r>
              <a:rPr lang="en-US" altLang="zh-CN" sz="2800" b="1" dirty="0">
                <a:latin typeface="Times New Roman" panose="02020603050405020304" pitchFamily="18" charset="0"/>
                <a:cs typeface="Times New Roman" panose="02020603050405020304" pitchFamily="18" charset="0"/>
              </a:rPr>
              <a:t>B. Their traditional foods are what you can cook over an open fire.</a:t>
            </a:r>
            <a:endParaRPr lang="en-US" altLang="zh-CN" sz="2800" b="1" dirty="0">
              <a:latin typeface="Times New Roman" panose="02020603050405020304" pitchFamily="18" charset="0"/>
              <a:cs typeface="Times New Roman" panose="02020603050405020304" pitchFamily="18" charset="0"/>
            </a:endParaRPr>
          </a:p>
          <a:p>
            <a:pPr marL="450850" indent="-450850">
              <a:lnSpc>
                <a:spcPct val="120000"/>
              </a:lnSpc>
            </a:pPr>
            <a:r>
              <a:rPr lang="en-US" altLang="zh-CN" sz="2800" b="1" dirty="0">
                <a:latin typeface="Times New Roman" panose="02020603050405020304" pitchFamily="18" charset="0"/>
                <a:cs typeface="Times New Roman" panose="02020603050405020304" pitchFamily="18" charset="0"/>
              </a:rPr>
              <a:t>C. Chinese food in America is changed to suit American tastes.</a:t>
            </a:r>
            <a:endParaRPr lang="en-US" altLang="zh-CN" sz="2800" b="1" dirty="0">
              <a:latin typeface="Times New Roman" panose="02020603050405020304" pitchFamily="18" charset="0"/>
              <a:cs typeface="Times New Roman" panose="02020603050405020304" pitchFamily="18" charset="0"/>
            </a:endParaRPr>
          </a:p>
          <a:p>
            <a:pPr marL="450850" indent="-450850">
              <a:lnSpc>
                <a:spcPct val="120000"/>
              </a:lnSpc>
            </a:pPr>
            <a:endParaRPr lang="en-US" altLang="zh-CN" sz="2800" b="1" dirty="0">
              <a:latin typeface="Times New Roman" panose="02020603050405020304" pitchFamily="18" charset="0"/>
              <a:cs typeface="Times New Roman" panose="02020603050405020304" pitchFamily="18" charset="0"/>
            </a:endParaRPr>
          </a:p>
        </p:txBody>
      </p:sp>
      <p:cxnSp>
        <p:nvCxnSpPr>
          <p:cNvPr id="15" name="直接连接符 14"/>
          <p:cNvCxnSpPr/>
          <p:nvPr/>
        </p:nvCxnSpPr>
        <p:spPr>
          <a:xfrm flipV="1">
            <a:off x="4433563" y="2041268"/>
            <a:ext cx="1568530" cy="161356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871864" y="3565184"/>
            <a:ext cx="1130229" cy="113376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116097" y="2610719"/>
            <a:ext cx="936104" cy="208823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51485" y="711200"/>
            <a:ext cx="11007090" cy="460375"/>
          </a:xfrm>
          <a:prstGeom prst="rect">
            <a:avLst/>
          </a:prstGeom>
          <a:noFill/>
        </p:spPr>
        <p:txBody>
          <a:bodyPr wrap="square" rtlCol="0">
            <a:spAutoFit/>
          </a:bodyPr>
          <a:lstStyle/>
          <a:p>
            <a:r>
              <a:rPr lang="en-US" altLang="zh-CN" sz="2400"/>
              <a:t>7. Match the causes to the effects below.</a:t>
            </a:r>
            <a:endParaRPr lang="zh-CN" altLang="en-US" sz="24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3478530" cy="521970"/>
          </a:xfrm>
          <a:prstGeom prst="rect">
            <a:avLst/>
          </a:prstGeom>
          <a:noFill/>
          <a:ln>
            <a:noFill/>
          </a:ln>
        </p:spPr>
        <p:txBody>
          <a:bodyPr wrap="square" rtlCol="0">
            <a:spAutoFit/>
          </a:bodyPr>
          <a:lstStyle/>
          <a:p>
            <a:r>
              <a:rPr lang="en-US" altLang="zh-CN" sz="2800" b="1">
                <a:solidFill>
                  <a:srgbClr val="C00000"/>
                </a:solidFill>
              </a:rPr>
              <a:t>Deeper thinking</a:t>
            </a:r>
            <a:endParaRPr lang="en-US" altLang="zh-CN" sz="2800" b="1">
              <a:solidFill>
                <a:srgbClr val="C00000"/>
              </a:solidFill>
            </a:endParaRPr>
          </a:p>
        </p:txBody>
      </p:sp>
      <p:sp>
        <p:nvSpPr>
          <p:cNvPr id="100" name="文本框 99"/>
          <p:cNvSpPr txBox="1"/>
          <p:nvPr/>
        </p:nvSpPr>
        <p:spPr>
          <a:xfrm>
            <a:off x="510540" y="1056005"/>
            <a:ext cx="11170285" cy="460375"/>
          </a:xfrm>
          <a:prstGeom prst="rect">
            <a:avLst/>
          </a:prstGeom>
          <a:noFill/>
          <a:ln w="9525">
            <a:noFill/>
          </a:ln>
        </p:spPr>
        <p:txBody>
          <a:bodyPr wrap="square">
            <a:spAutoFit/>
          </a:bodyPr>
          <a:lstStyle/>
          <a:p>
            <a:pPr indent="0"/>
            <a:r>
              <a:rPr lang="en-US" sz="2400" b="0">
                <a:latin typeface="微软雅黑" panose="020B0503020204020204" pitchFamily="34" charset="-122"/>
                <a:ea typeface="微软雅黑" panose="020B0503020204020204" pitchFamily="34" charset="-122"/>
              </a:rPr>
              <a:t> Do you think “Culture and cuisine go hand in hand? Give your reasons.</a:t>
            </a:r>
            <a:endParaRPr lang="en-US" altLang="en-US" sz="2400" b="0">
              <a:latin typeface="微软雅黑" panose="020B0503020204020204" pitchFamily="34" charset="-122"/>
              <a:ea typeface="微软雅黑" panose="020B0503020204020204" pitchFamily="34" charset="-122"/>
            </a:endParaRPr>
          </a:p>
        </p:txBody>
      </p:sp>
      <p:sp>
        <p:nvSpPr>
          <p:cNvPr id="2" name="文本框 1"/>
          <p:cNvSpPr txBox="1"/>
          <p:nvPr/>
        </p:nvSpPr>
        <p:spPr>
          <a:xfrm>
            <a:off x="800735" y="1998345"/>
            <a:ext cx="10880090" cy="2861310"/>
          </a:xfrm>
          <a:prstGeom prst="rect">
            <a:avLst/>
          </a:prstGeom>
          <a:noFill/>
          <a:ln w="28575">
            <a:solidFill>
              <a:schemeClr val="accent1"/>
            </a:solidFill>
          </a:ln>
        </p:spPr>
        <p:txBody>
          <a:bodyPr wrap="square">
            <a:spAutoFit/>
          </a:bodyPr>
          <a:lstStyle/>
          <a:p>
            <a:pPr indent="254000" fontAlgn="auto">
              <a:lnSpc>
                <a:spcPct val="150000"/>
              </a:lnSpc>
            </a:pPr>
            <a:r>
              <a:rPr lang="en-US" sz="2400" b="0">
                <a:latin typeface="微软雅黑" panose="020B0503020204020204" pitchFamily="34" charset="-122"/>
                <a:ea typeface="微软雅黑" panose="020B0503020204020204" pitchFamily="34" charset="-122"/>
              </a:rPr>
              <a:t>Keys: Personally, culture and cuisine go hand in hand. Reasons are as follows: Cuisine in certain place can tell us what the local people like to eat, grow or dislike. The food flavors they eat the food features they cook also well demonstrate the personality, characters or culture of the local people.</a:t>
            </a:r>
            <a:endParaRPr lang="en-US" altLang="en-US" sz="2400" b="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09" y="2065145"/>
            <a:ext cx="629196" cy="648072"/>
          </a:xfrm>
          <a:prstGeom prst="rect">
            <a:avLst/>
          </a:prstGeom>
        </p:spPr>
      </p:pic>
      <p:pic>
        <p:nvPicPr>
          <p:cNvPr id="30722" name="图片 3"/>
          <p:cNvPicPr>
            <a:picLocks noChangeAspect="1"/>
          </p:cNvPicPr>
          <p:nvPr>
            <p:custDataLst>
              <p:tags r:id="rId3"/>
            </p:custDataLst>
          </p:nvPr>
        </p:nvPicPr>
        <p:blipFill>
          <a:blip r:embed="rId4"/>
          <a:stretch>
            <a:fillRect/>
          </a:stretch>
        </p:blipFill>
        <p:spPr>
          <a:xfrm>
            <a:off x="5165725" y="5586095"/>
            <a:ext cx="1696085" cy="1271905"/>
          </a:xfrm>
          <a:prstGeom prst="rect">
            <a:avLst/>
          </a:prstGeom>
          <a:noFill/>
          <a:ln w="9525">
            <a:noFill/>
          </a:ln>
        </p:spPr>
      </p:pic>
      <p:sp>
        <p:nvSpPr>
          <p:cNvPr id="30723" name="文本框 4"/>
          <p:cNvSpPr txBox="1"/>
          <p:nvPr>
            <p:custDataLst>
              <p:tags r:id="rId5"/>
            </p:custDataLst>
          </p:nvPr>
        </p:nvSpPr>
        <p:spPr>
          <a:xfrm>
            <a:off x="3971290" y="5808980"/>
            <a:ext cx="1701165" cy="583565"/>
          </a:xfrm>
          <a:prstGeom prst="rect">
            <a:avLst/>
          </a:prstGeom>
          <a:noFill/>
          <a:ln w="9525">
            <a:noFill/>
          </a:ln>
        </p:spPr>
        <p:txBody>
          <a:bodyPr wrap="square" anchor="t">
            <a:spAutoFit/>
          </a:bodyPr>
          <a:p>
            <a:pPr eaLnBrk="0" hangingPunct="0"/>
            <a:r>
              <a:rPr lang="en-US" altLang="zh-CN" sz="3200" b="1">
                <a:solidFill>
                  <a:srgbClr val="FF0000"/>
                </a:solidFill>
                <a:latin typeface="Arial" panose="020B0604020202020204" pitchFamily="34" charset="0"/>
                <a:ea typeface="宋体" panose="02010600030101010101" pitchFamily="2" charset="-122"/>
              </a:rPr>
              <a:t>culture</a:t>
            </a:r>
            <a:endParaRPr lang="en-US" altLang="zh-CN" sz="3200" b="1">
              <a:solidFill>
                <a:srgbClr val="FF0000"/>
              </a:solidFill>
              <a:latin typeface="Arial" panose="020B0604020202020204" pitchFamily="34" charset="0"/>
              <a:ea typeface="宋体" panose="02010600030101010101" pitchFamily="2" charset="-122"/>
            </a:endParaRPr>
          </a:p>
        </p:txBody>
      </p:sp>
      <p:sp>
        <p:nvSpPr>
          <p:cNvPr id="30724" name="文本框 6"/>
          <p:cNvSpPr txBox="1"/>
          <p:nvPr>
            <p:custDataLst>
              <p:tags r:id="rId6"/>
            </p:custDataLst>
          </p:nvPr>
        </p:nvSpPr>
        <p:spPr>
          <a:xfrm>
            <a:off x="6592570" y="5808980"/>
            <a:ext cx="1672590" cy="583565"/>
          </a:xfrm>
          <a:prstGeom prst="rect">
            <a:avLst/>
          </a:prstGeom>
          <a:noFill/>
          <a:ln w="9525">
            <a:noFill/>
          </a:ln>
        </p:spPr>
        <p:txBody>
          <a:bodyPr wrap="square" anchor="t">
            <a:spAutoFit/>
          </a:bodyPr>
          <a:p>
            <a:pPr eaLnBrk="0" hangingPunct="0"/>
            <a:r>
              <a:rPr lang="en-US" altLang="zh-CN" sz="3200" b="1">
                <a:solidFill>
                  <a:srgbClr val="FF0000"/>
                </a:solidFill>
                <a:latin typeface="Arial" panose="020B0604020202020204" pitchFamily="34" charset="0"/>
                <a:ea typeface="宋体" panose="02010600030101010101" pitchFamily="2" charset="-122"/>
              </a:rPr>
              <a:t>cuisine</a:t>
            </a:r>
            <a:endParaRPr lang="en-US" altLang="zh-CN" sz="3200" b="1">
              <a:solidFill>
                <a:srgbClr val="FF0000"/>
              </a:solidFill>
              <a:latin typeface="Arial" panose="020B0604020202020204" pitchFamily="34"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clrChange>
              <a:clrFrom>
                <a:srgbClr val="F4F4EA">
                  <a:alpha val="100000"/>
                </a:srgbClr>
              </a:clrFrom>
              <a:clrTo>
                <a:srgbClr val="F4F4EA">
                  <a:alpha val="100000"/>
                  <a:alpha val="0"/>
                </a:srgbClr>
              </a:clrTo>
            </a:clrChange>
            <a:extLst>
              <a:ext uri="{28A0092B-C50C-407E-A947-70E740481C1C}">
                <a14:useLocalDpi xmlns:a14="http://schemas.microsoft.com/office/drawing/2010/main" val="0"/>
              </a:ext>
            </a:extLst>
          </a:blip>
          <a:srcRect t="40711" r="31895"/>
          <a:stretch>
            <a:fillRect/>
          </a:stretch>
        </p:blipFill>
        <p:spPr>
          <a:xfrm>
            <a:off x="1270" y="2793365"/>
            <a:ext cx="8378190" cy="4085590"/>
          </a:xfrm>
          <a:prstGeom prst="rect">
            <a:avLst/>
          </a:prstGeom>
        </p:spPr>
      </p:pic>
      <p:sp>
        <p:nvSpPr>
          <p:cNvPr id="4" name="文本框 3"/>
          <p:cNvSpPr txBox="1"/>
          <p:nvPr>
            <p:custDataLst>
              <p:tags r:id="rId3"/>
            </p:custDataLst>
          </p:nvPr>
        </p:nvSpPr>
        <p:spPr>
          <a:xfrm>
            <a:off x="466725" y="275590"/>
            <a:ext cx="2555875" cy="521970"/>
          </a:xfrm>
          <a:prstGeom prst="rect">
            <a:avLst/>
          </a:prstGeom>
          <a:noFill/>
          <a:ln>
            <a:noFill/>
          </a:ln>
        </p:spPr>
        <p:txBody>
          <a:bodyPr wrap="square" rtlCol="0">
            <a:spAutoFit/>
          </a:bodyPr>
          <a:lstStyle/>
          <a:p>
            <a:r>
              <a:rPr lang="en-US" altLang="zh-CN" sz="2800" b="1">
                <a:solidFill>
                  <a:srgbClr val="C00000"/>
                </a:solidFill>
              </a:rPr>
              <a:t>Homework</a:t>
            </a:r>
            <a:endParaRPr lang="en-US" altLang="zh-CN" sz="2800" b="1">
              <a:solidFill>
                <a:srgbClr val="C00000"/>
              </a:solidFill>
            </a:endParaRPr>
          </a:p>
        </p:txBody>
      </p:sp>
      <p:sp>
        <p:nvSpPr>
          <p:cNvPr id="103" name="文本框 102"/>
          <p:cNvSpPr txBox="1"/>
          <p:nvPr/>
        </p:nvSpPr>
        <p:spPr>
          <a:xfrm>
            <a:off x="3384550" y="1263015"/>
            <a:ext cx="8129905" cy="2030095"/>
          </a:xfrm>
          <a:prstGeom prst="rect">
            <a:avLst/>
          </a:prstGeom>
          <a:noFill/>
          <a:ln w="19050">
            <a:solidFill>
              <a:schemeClr val="accent1"/>
            </a:solidFill>
          </a:ln>
        </p:spPr>
        <p:txBody>
          <a:bodyPr wrap="square">
            <a:spAutoFit/>
          </a:bodyPr>
          <a:lstStyle/>
          <a:p>
            <a:pPr indent="0" algn="l" fontAlgn="auto">
              <a:lnSpc>
                <a:spcPct val="150000"/>
              </a:lnSpc>
            </a:pPr>
            <a:r>
              <a:rPr lang="en-US" sz="2800" b="0">
                <a:latin typeface="微软雅黑" panose="020B0503020204020204" pitchFamily="34" charset="-122"/>
                <a:ea typeface="微软雅黑" panose="020B0503020204020204" pitchFamily="34" charset="-122"/>
              </a:rPr>
              <a:t>1.Write a summary about one of the author’s experiences based on the table.</a:t>
            </a:r>
            <a:endParaRPr lang="en-US" sz="2800" b="0">
              <a:latin typeface="微软雅黑" panose="020B0503020204020204" pitchFamily="34" charset="-122"/>
              <a:ea typeface="微软雅黑" panose="020B0503020204020204" pitchFamily="34" charset="-122"/>
            </a:endParaRPr>
          </a:p>
          <a:p>
            <a:pPr indent="0" algn="l" fontAlgn="auto">
              <a:lnSpc>
                <a:spcPct val="150000"/>
              </a:lnSpc>
            </a:pPr>
            <a:r>
              <a:rPr lang="en-US" sz="2800" b="0">
                <a:latin typeface="微软雅黑" panose="020B0503020204020204" pitchFamily="34" charset="-122"/>
                <a:ea typeface="微软雅黑" panose="020B0503020204020204" pitchFamily="34" charset="-122"/>
              </a:rPr>
              <a:t>2. Try to describe a food that impressed you.</a:t>
            </a:r>
            <a:endParaRPr lang="en-US" sz="2800" b="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 name="图片 10" descr="C:\Users\gws\Desktop\图片13.png图片13"/>
          <p:cNvPicPr>
            <a:picLocks noChangeAspect="1"/>
          </p:cNvPicPr>
          <p:nvPr>
            <p:custDataLst>
              <p:tags r:id="rId1"/>
            </p:custDataLst>
          </p:nvPr>
        </p:nvPicPr>
        <p:blipFill>
          <a:blip r:embed="rId2">
            <a:clrChange>
              <a:clrFrom>
                <a:srgbClr val="F8F9F4">
                  <a:alpha val="100000"/>
                </a:srgbClr>
              </a:clrFrom>
              <a:clrTo>
                <a:srgbClr val="F8F9F4">
                  <a:alpha val="100000"/>
                  <a:alpha val="0"/>
                </a:srgbClr>
              </a:clrTo>
            </a:clrChange>
          </a:blip>
          <a:srcRect/>
          <a:stretch>
            <a:fillRect/>
          </a:stretch>
        </p:blipFill>
        <p:spPr>
          <a:xfrm>
            <a:off x="66358" y="2755265"/>
            <a:ext cx="7082155" cy="3986530"/>
          </a:xfrm>
          <a:prstGeom prst="rect">
            <a:avLst/>
          </a:prstGeom>
        </p:spPr>
      </p:pic>
      <p:sp>
        <p:nvSpPr>
          <p:cNvPr id="2" name="矩形 259"/>
          <p:cNvSpPr>
            <a:spLocks noChangeArrowheads="1"/>
          </p:cNvSpPr>
          <p:nvPr>
            <p:custDataLst>
              <p:tags r:id="rId3"/>
            </p:custDataLst>
          </p:nvPr>
        </p:nvSpPr>
        <p:spPr bwMode="auto">
          <a:xfrm>
            <a:off x="6550660" y="1573530"/>
            <a:ext cx="4260215" cy="738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buFont typeface="Arial" panose="020B0604020202020204" pitchFamily="34" charset="0"/>
              <a:buNone/>
            </a:pPr>
            <a:r>
              <a:rPr lang="en-US" altLang="zh-CN" sz="4800" b="1" cap="all">
                <a:ln>
                  <a:noFill/>
                </a:ln>
                <a:solidFill>
                  <a:srgbClr val="C00000"/>
                </a:solidFill>
                <a:effectLst>
                  <a:glow rad="101600">
                    <a:schemeClr val="accent1">
                      <a:satMod val="175000"/>
                      <a:alpha val="40000"/>
                    </a:schemeClr>
                  </a:glow>
                </a:effectLst>
                <a:latin typeface="+mj-lt"/>
                <a:ea typeface="+mj-lt"/>
                <a:cs typeface="Times New Roman" panose="02020603050405020304" pitchFamily="18" charset="0"/>
                <a:sym typeface="+mn-lt"/>
              </a:rPr>
              <a:t>thank you</a:t>
            </a:r>
            <a:endParaRPr lang="en-US" altLang="zh-CN" sz="4800" b="1" cap="all">
              <a:solidFill>
                <a:srgbClr val="C00000"/>
              </a:solidFill>
              <a:effectLst>
                <a:glow rad="101600">
                  <a:schemeClr val="accent1">
                    <a:satMod val="175000"/>
                    <a:alpha val="40000"/>
                  </a:schemeClr>
                </a:glow>
                <a:innerShdw blurRad="63500" dist="50800">
                  <a:prstClr val="black">
                    <a:alpha val="50000"/>
                  </a:prstClr>
                </a:innerShdw>
              </a:effectLst>
              <a:latin typeface="+mj-lt"/>
              <a:ea typeface="+mj-lt"/>
              <a:cs typeface="Times New Roman" panose="02020603050405020304" pitchFamily="18" charset="0"/>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par>
                          <p:cTn id="18" fill="hold">
                            <p:stCondLst>
                              <p:cond delay="8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
                                        </p:tgtEl>
                                      </p:cBhvr>
                                    </p:animEffect>
                                    <p:animScale>
                                      <p:cBhvr>
                                        <p:cTn id="2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1694815" cy="521970"/>
          </a:xfrm>
          <a:prstGeom prst="rect">
            <a:avLst/>
          </a:prstGeom>
          <a:noFill/>
          <a:ln>
            <a:noFill/>
          </a:ln>
        </p:spPr>
        <p:txBody>
          <a:bodyPr wrap="square" rtlCol="0">
            <a:spAutoFit/>
          </a:bodyPr>
          <a:lstStyle/>
          <a:p>
            <a:r>
              <a:rPr lang="en-US" altLang="zh-CN" sz="2800" b="1">
                <a:solidFill>
                  <a:srgbClr val="C00000"/>
                </a:solidFill>
              </a:rPr>
              <a:t>Lead-in</a:t>
            </a:r>
            <a:endParaRPr lang="en-US" altLang="zh-CN" sz="2800" b="1">
              <a:solidFill>
                <a:srgbClr val="C00000"/>
              </a:solidFill>
            </a:endParaRPr>
          </a:p>
        </p:txBody>
      </p:sp>
      <p:sp>
        <p:nvSpPr>
          <p:cNvPr id="5" name="文本框 4"/>
          <p:cNvSpPr txBox="1"/>
          <p:nvPr/>
        </p:nvSpPr>
        <p:spPr>
          <a:xfrm>
            <a:off x="309880" y="898525"/>
            <a:ext cx="5769610" cy="460375"/>
          </a:xfrm>
          <a:prstGeom prst="rect">
            <a:avLst/>
          </a:prstGeom>
          <a:noFill/>
        </p:spPr>
        <p:txBody>
          <a:bodyPr wrap="square" rtlCol="0">
            <a:spAutoFit/>
          </a:bodyPr>
          <a:lstStyle/>
          <a:p>
            <a:r>
              <a:rPr lang="zh-CN" altLang="en-US" sz="2400"/>
              <a:t>How many kinds of Chinese cuisine?</a:t>
            </a:r>
            <a:endParaRPr lang="zh-CN" altLang="en-US" sz="2400"/>
          </a:p>
        </p:txBody>
      </p:sp>
      <p:pic>
        <p:nvPicPr>
          <p:cNvPr id="12" name="图片 11" descr="图片1"/>
          <p:cNvPicPr>
            <a:picLocks noChangeAspect="1"/>
          </p:cNvPicPr>
          <p:nvPr/>
        </p:nvPicPr>
        <p:blipFill>
          <a:blip r:embed="rId2"/>
          <a:srcRect t="20778"/>
          <a:stretch>
            <a:fillRect/>
          </a:stretch>
        </p:blipFill>
        <p:spPr>
          <a:xfrm>
            <a:off x="1130300" y="1567815"/>
            <a:ext cx="9497695" cy="5121910"/>
          </a:xfrm>
          <a:prstGeom prst="rect">
            <a:avLst/>
          </a:prstGeom>
        </p:spPr>
      </p:pic>
      <p:sp>
        <p:nvSpPr>
          <p:cNvPr id="13" name="文本框 12"/>
          <p:cNvSpPr txBox="1"/>
          <p:nvPr/>
        </p:nvSpPr>
        <p:spPr>
          <a:xfrm>
            <a:off x="8951595" y="370840"/>
            <a:ext cx="2548890" cy="368300"/>
          </a:xfrm>
          <a:prstGeom prst="rect">
            <a:avLst/>
          </a:prstGeom>
          <a:noFill/>
        </p:spPr>
        <p:txBody>
          <a:bodyPr wrap="square" rtlCol="0">
            <a:spAutoFit/>
          </a:bodyPr>
          <a:lstStyle/>
          <a:p>
            <a:r>
              <a:rPr lang="en-US" altLang="zh-CN">
                <a:solidFill>
                  <a:srgbClr val="F50606"/>
                </a:solidFill>
              </a:rPr>
              <a:t>Shangdong Cuisine</a:t>
            </a:r>
            <a:endParaRPr lang="en-US" altLang="zh-CN">
              <a:solidFill>
                <a:srgbClr val="F50606"/>
              </a:solidFill>
            </a:endParaRPr>
          </a:p>
        </p:txBody>
      </p:sp>
      <p:cxnSp>
        <p:nvCxnSpPr>
          <p:cNvPr id="14" name="直接箭头连接符 13"/>
          <p:cNvCxnSpPr>
            <a:endCxn id="13" idx="2"/>
          </p:cNvCxnSpPr>
          <p:nvPr/>
        </p:nvCxnSpPr>
        <p:spPr>
          <a:xfrm flipV="1">
            <a:off x="8338185" y="739140"/>
            <a:ext cx="1887855" cy="261239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643110" y="2567305"/>
            <a:ext cx="2548890" cy="368300"/>
          </a:xfrm>
          <a:prstGeom prst="rect">
            <a:avLst/>
          </a:prstGeom>
          <a:noFill/>
        </p:spPr>
        <p:txBody>
          <a:bodyPr wrap="square" rtlCol="0">
            <a:spAutoFit/>
          </a:bodyPr>
          <a:lstStyle/>
          <a:p>
            <a:r>
              <a:rPr lang="en-US" altLang="zh-CN">
                <a:solidFill>
                  <a:schemeClr val="accent5"/>
                </a:solidFill>
              </a:rPr>
              <a:t>Jiangsu Cuisine</a:t>
            </a:r>
            <a:endParaRPr lang="en-US" altLang="zh-CN">
              <a:solidFill>
                <a:schemeClr val="accent5"/>
              </a:solidFill>
            </a:endParaRPr>
          </a:p>
        </p:txBody>
      </p:sp>
      <p:cxnSp>
        <p:nvCxnSpPr>
          <p:cNvPr id="16" name="直接箭头连接符 15"/>
          <p:cNvCxnSpPr>
            <a:endCxn id="15" idx="2"/>
          </p:cNvCxnSpPr>
          <p:nvPr/>
        </p:nvCxnSpPr>
        <p:spPr>
          <a:xfrm flipV="1">
            <a:off x="8759190" y="2935605"/>
            <a:ext cx="2158365" cy="1085850"/>
          </a:xfrm>
          <a:prstGeom prst="straightConnector1">
            <a:avLst/>
          </a:prstGeom>
          <a:ln w="12700">
            <a:tailEnd type="arrow" w="med" len="med"/>
          </a:ln>
        </p:spPr>
        <p:style>
          <a:lnRef idx="1">
            <a:schemeClr val="accent5"/>
          </a:lnRef>
          <a:fillRef idx="0">
            <a:schemeClr val="accent5"/>
          </a:fillRef>
          <a:effectRef idx="0">
            <a:schemeClr val="accent5"/>
          </a:effectRef>
          <a:fontRef idx="minor">
            <a:schemeClr val="tx1"/>
          </a:fontRef>
        </p:style>
      </p:cxnSp>
      <p:sp>
        <p:nvSpPr>
          <p:cNvPr id="17" name="文本框 16"/>
          <p:cNvSpPr txBox="1"/>
          <p:nvPr/>
        </p:nvSpPr>
        <p:spPr>
          <a:xfrm>
            <a:off x="9583420" y="4244340"/>
            <a:ext cx="2548890" cy="368300"/>
          </a:xfrm>
          <a:prstGeom prst="rect">
            <a:avLst/>
          </a:prstGeom>
          <a:noFill/>
        </p:spPr>
        <p:txBody>
          <a:bodyPr wrap="square" rtlCol="0">
            <a:spAutoFit/>
          </a:bodyPr>
          <a:lstStyle/>
          <a:p>
            <a:r>
              <a:rPr lang="en-US" altLang="zh-CN">
                <a:solidFill>
                  <a:srgbClr val="0804FA"/>
                </a:solidFill>
              </a:rPr>
              <a:t>Zhengjiang Cuisine</a:t>
            </a:r>
            <a:endParaRPr lang="en-US" altLang="zh-CN">
              <a:solidFill>
                <a:srgbClr val="0804FA"/>
              </a:solidFill>
            </a:endParaRPr>
          </a:p>
        </p:txBody>
      </p:sp>
      <p:sp>
        <p:nvSpPr>
          <p:cNvPr id="18" name="文本框 17"/>
          <p:cNvSpPr txBox="1"/>
          <p:nvPr/>
        </p:nvSpPr>
        <p:spPr>
          <a:xfrm>
            <a:off x="9514205" y="5273675"/>
            <a:ext cx="2548890" cy="368300"/>
          </a:xfrm>
          <a:prstGeom prst="rect">
            <a:avLst/>
          </a:prstGeom>
          <a:noFill/>
        </p:spPr>
        <p:txBody>
          <a:bodyPr wrap="square" rtlCol="0">
            <a:spAutoFit/>
          </a:bodyPr>
          <a:lstStyle/>
          <a:p>
            <a:r>
              <a:rPr lang="en-US" altLang="zh-CN">
                <a:solidFill>
                  <a:srgbClr val="033C77"/>
                </a:solidFill>
              </a:rPr>
              <a:t>Fujian Cuisine</a:t>
            </a:r>
            <a:endParaRPr lang="en-US" altLang="zh-CN">
              <a:solidFill>
                <a:srgbClr val="033C77"/>
              </a:solidFill>
            </a:endParaRPr>
          </a:p>
        </p:txBody>
      </p:sp>
      <p:sp>
        <p:nvSpPr>
          <p:cNvPr id="19" name="文本框 18"/>
          <p:cNvSpPr txBox="1"/>
          <p:nvPr/>
        </p:nvSpPr>
        <p:spPr>
          <a:xfrm>
            <a:off x="7934325" y="6097270"/>
            <a:ext cx="2548890" cy="368300"/>
          </a:xfrm>
          <a:prstGeom prst="rect">
            <a:avLst/>
          </a:prstGeom>
          <a:noFill/>
        </p:spPr>
        <p:txBody>
          <a:bodyPr wrap="square" rtlCol="0">
            <a:spAutoFit/>
          </a:bodyPr>
          <a:lstStyle/>
          <a:p>
            <a:r>
              <a:rPr lang="en-US" altLang="zh-CN">
                <a:solidFill>
                  <a:srgbClr val="F9047D"/>
                </a:solidFill>
              </a:rPr>
              <a:t>Cantonses Cuisine</a:t>
            </a:r>
            <a:endParaRPr lang="en-US" altLang="zh-CN">
              <a:solidFill>
                <a:srgbClr val="F9047D"/>
              </a:solidFill>
            </a:endParaRPr>
          </a:p>
        </p:txBody>
      </p:sp>
      <p:sp>
        <p:nvSpPr>
          <p:cNvPr id="20" name="文本框 19"/>
          <p:cNvSpPr txBox="1"/>
          <p:nvPr/>
        </p:nvSpPr>
        <p:spPr>
          <a:xfrm>
            <a:off x="1130300" y="4980305"/>
            <a:ext cx="2548890" cy="368300"/>
          </a:xfrm>
          <a:prstGeom prst="rect">
            <a:avLst/>
          </a:prstGeom>
          <a:noFill/>
        </p:spPr>
        <p:txBody>
          <a:bodyPr wrap="square" rtlCol="0">
            <a:spAutoFit/>
          </a:bodyPr>
          <a:lstStyle/>
          <a:p>
            <a:r>
              <a:rPr lang="en-US" altLang="zh-CN">
                <a:solidFill>
                  <a:srgbClr val="800102"/>
                </a:solidFill>
              </a:rPr>
              <a:t>Sichuan Cuisine</a:t>
            </a:r>
            <a:endParaRPr lang="en-US" altLang="zh-CN">
              <a:solidFill>
                <a:srgbClr val="800102"/>
              </a:solidFill>
            </a:endParaRPr>
          </a:p>
        </p:txBody>
      </p:sp>
      <p:cxnSp>
        <p:nvCxnSpPr>
          <p:cNvPr id="21" name="直接箭头连接符 20"/>
          <p:cNvCxnSpPr/>
          <p:nvPr/>
        </p:nvCxnSpPr>
        <p:spPr>
          <a:xfrm flipH="1">
            <a:off x="3256280" y="4469130"/>
            <a:ext cx="2600325" cy="685800"/>
          </a:xfrm>
          <a:prstGeom prst="straightConnector1">
            <a:avLst/>
          </a:prstGeom>
          <a:ln w="12700">
            <a:solidFill>
              <a:srgbClr val="7F0208"/>
            </a:solidFill>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434590" y="5960745"/>
            <a:ext cx="2548890" cy="368300"/>
          </a:xfrm>
          <a:prstGeom prst="rect">
            <a:avLst/>
          </a:prstGeom>
          <a:noFill/>
        </p:spPr>
        <p:txBody>
          <a:bodyPr wrap="square" rtlCol="0">
            <a:spAutoFit/>
          </a:bodyPr>
          <a:lstStyle/>
          <a:p>
            <a:r>
              <a:rPr lang="en-US" altLang="zh-CN">
                <a:solidFill>
                  <a:srgbClr val="800102"/>
                </a:solidFill>
              </a:rPr>
              <a:t>Hunan Cuisine</a:t>
            </a:r>
            <a:endParaRPr lang="en-US" altLang="zh-CN">
              <a:solidFill>
                <a:srgbClr val="800102"/>
              </a:solidFill>
            </a:endParaRPr>
          </a:p>
        </p:txBody>
      </p:sp>
      <p:cxnSp>
        <p:nvCxnSpPr>
          <p:cNvPr id="23" name="直接箭头连接符 22"/>
          <p:cNvCxnSpPr>
            <a:endCxn id="22" idx="3"/>
          </p:cNvCxnSpPr>
          <p:nvPr/>
        </p:nvCxnSpPr>
        <p:spPr>
          <a:xfrm flipH="1">
            <a:off x="4983480" y="5107305"/>
            <a:ext cx="2127885" cy="1037590"/>
          </a:xfrm>
          <a:prstGeom prst="straightConnector1">
            <a:avLst/>
          </a:prstGeom>
          <a:ln w="12700" cmpd="sng">
            <a:solidFill>
              <a:schemeClr val="accent1">
                <a:shade val="50000"/>
              </a:schemeClr>
            </a:solidFill>
            <a:prstDash val="solid"/>
            <a:tailEnd type="arrow" w="med" len="med"/>
          </a:ln>
        </p:spPr>
        <p:style>
          <a:lnRef idx="1">
            <a:schemeClr val="accent5"/>
          </a:lnRef>
          <a:fillRef idx="0">
            <a:schemeClr val="accent5"/>
          </a:fillRef>
          <a:effectRef idx="0">
            <a:schemeClr val="accent5"/>
          </a:effectRef>
          <a:fontRef idx="minor">
            <a:schemeClr val="tx1"/>
          </a:fontRef>
        </p:style>
      </p:cxnSp>
      <p:sp>
        <p:nvSpPr>
          <p:cNvPr id="24" name="文本框 23"/>
          <p:cNvSpPr txBox="1"/>
          <p:nvPr/>
        </p:nvSpPr>
        <p:spPr>
          <a:xfrm>
            <a:off x="5537200" y="1456690"/>
            <a:ext cx="2548890" cy="368300"/>
          </a:xfrm>
          <a:prstGeom prst="rect">
            <a:avLst/>
          </a:prstGeom>
          <a:noFill/>
        </p:spPr>
        <p:txBody>
          <a:bodyPr wrap="square" rtlCol="0">
            <a:spAutoFit/>
          </a:bodyPr>
          <a:lstStyle/>
          <a:p>
            <a:r>
              <a:rPr lang="en-US" altLang="zh-CN">
                <a:solidFill>
                  <a:srgbClr val="017F7C"/>
                </a:solidFill>
              </a:rPr>
              <a:t>Anhui Cuisine</a:t>
            </a:r>
            <a:endParaRPr lang="en-US" altLang="zh-CN">
              <a:solidFill>
                <a:srgbClr val="017F7C"/>
              </a:solidFill>
            </a:endParaRPr>
          </a:p>
        </p:txBody>
      </p:sp>
      <p:cxnSp>
        <p:nvCxnSpPr>
          <p:cNvPr id="25" name="直接箭头连接符 24"/>
          <p:cNvCxnSpPr>
            <a:endCxn id="24" idx="2"/>
          </p:cNvCxnSpPr>
          <p:nvPr/>
        </p:nvCxnSpPr>
        <p:spPr>
          <a:xfrm flipH="1" flipV="1">
            <a:off x="6811645" y="1824990"/>
            <a:ext cx="1388110" cy="2368550"/>
          </a:xfrm>
          <a:prstGeom prst="straightConnector1">
            <a:avLst/>
          </a:prstGeom>
          <a:ln w="12700">
            <a:solidFill>
              <a:srgbClr val="02807D"/>
            </a:solidFill>
            <a:tailEnd type="arrow"/>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4490085" y="898525"/>
            <a:ext cx="1171575" cy="460375"/>
          </a:xfrm>
          <a:prstGeom prst="roundRect">
            <a:avLst/>
          </a:prstGeom>
          <a:noFill/>
          <a:ln>
            <a:solidFill>
              <a:srgbClr val="F5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下箭头 1"/>
          <p:cNvSpPr/>
          <p:nvPr/>
        </p:nvSpPr>
        <p:spPr>
          <a:xfrm rot="10800000">
            <a:off x="4953000" y="440055"/>
            <a:ext cx="186055" cy="446405"/>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60000"/>
                  <a:lumOff val="40000"/>
                </a:schemeClr>
              </a:solidFill>
            </a:endParaRPr>
          </a:p>
        </p:txBody>
      </p:sp>
      <p:sp>
        <p:nvSpPr>
          <p:cNvPr id="3" name="文本框 2"/>
          <p:cNvSpPr txBox="1"/>
          <p:nvPr/>
        </p:nvSpPr>
        <p:spPr>
          <a:xfrm>
            <a:off x="3141345" y="4445"/>
            <a:ext cx="4652645" cy="460375"/>
          </a:xfrm>
          <a:prstGeom prst="rect">
            <a:avLst/>
          </a:prstGeom>
          <a:noFill/>
        </p:spPr>
        <p:txBody>
          <a:bodyPr wrap="square" rtlCol="0">
            <a:spAutoFit/>
          </a:bodyPr>
          <a:lstStyle/>
          <a:p>
            <a:r>
              <a:rPr lang="en-US" altLang="zh-CN" sz="2400">
                <a:solidFill>
                  <a:schemeClr val="accent3">
                    <a:lumMod val="60000"/>
                    <a:lumOff val="40000"/>
                  </a:schemeClr>
                </a:solidFill>
              </a:rPr>
              <a:t>food cooked in a certain way</a:t>
            </a:r>
            <a:endParaRPr lang="en-US" altLang="zh-CN" sz="2400">
              <a:solidFill>
                <a:schemeClr val="accent3">
                  <a:lumMod val="60000"/>
                  <a:lumOff val="40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18" grpId="0"/>
      <p:bldP spid="18" grpId="1"/>
      <p:bldP spid="19" grpId="0"/>
      <p:bldP spid="19" grpId="1"/>
      <p:bldP spid="20" grpId="0"/>
      <p:bldP spid="20" grpId="1"/>
      <p:bldP spid="22" grpId="0"/>
      <p:bldP spid="22" grpId="1"/>
      <p:bldP spid="24" grpId="0"/>
      <p:bldP spid="24" grpId="1"/>
      <p:bldP spid="6" grpId="0" bldLvl="0" animBg="1"/>
      <p:bldP spid="2" grpId="0" bldLvl="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1694815" cy="521970"/>
          </a:xfrm>
          <a:prstGeom prst="rect">
            <a:avLst/>
          </a:prstGeom>
          <a:noFill/>
          <a:ln>
            <a:noFill/>
          </a:ln>
        </p:spPr>
        <p:txBody>
          <a:bodyPr wrap="square" rtlCol="0">
            <a:spAutoFit/>
          </a:bodyPr>
          <a:lstStyle/>
          <a:p>
            <a:r>
              <a:rPr lang="en-US" altLang="zh-CN" sz="2800" b="1">
                <a:solidFill>
                  <a:srgbClr val="C00000"/>
                </a:solidFill>
              </a:rPr>
              <a:t>Lead-in</a:t>
            </a:r>
            <a:endParaRPr lang="en-US" altLang="zh-CN" sz="2800" b="1">
              <a:solidFill>
                <a:srgbClr val="C00000"/>
              </a:solidFill>
            </a:endParaRPr>
          </a:p>
        </p:txBody>
      </p:sp>
      <p:sp>
        <p:nvSpPr>
          <p:cNvPr id="5" name="文本框 4"/>
          <p:cNvSpPr txBox="1"/>
          <p:nvPr/>
        </p:nvSpPr>
        <p:spPr>
          <a:xfrm>
            <a:off x="309880" y="898525"/>
            <a:ext cx="11614785" cy="829945"/>
          </a:xfrm>
          <a:prstGeom prst="rect">
            <a:avLst/>
          </a:prstGeom>
          <a:noFill/>
        </p:spPr>
        <p:txBody>
          <a:bodyPr wrap="square" rtlCol="0">
            <a:spAutoFit/>
          </a:bodyPr>
          <a:lstStyle/>
          <a:p>
            <a:r>
              <a:rPr lang="zh-CN" altLang="en-US" sz="2400"/>
              <a:t>How can these cuisines be described?</a:t>
            </a:r>
            <a:endParaRPr lang="zh-CN" altLang="en-US" sz="2400"/>
          </a:p>
          <a:p>
            <a:r>
              <a:rPr lang="zh-CN" altLang="en-US" sz="2400"/>
              <a:t>What, if anything, do these cuisines tell you about the people who eat them?</a:t>
            </a:r>
            <a:endParaRPr lang="zh-CN" altLang="en-US" sz="2400"/>
          </a:p>
        </p:txBody>
      </p:sp>
      <p:pic>
        <p:nvPicPr>
          <p:cNvPr id="63493" name="Picture 5" descr="6ddcc1695b3444ff97a7e8399279c5f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45" y="2086610"/>
            <a:ext cx="2490470" cy="1666240"/>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3492" name="矩形 4"/>
          <p:cNvSpPr>
            <a:spLocks noChangeArrowheads="1"/>
          </p:cNvSpPr>
          <p:nvPr/>
        </p:nvSpPr>
        <p:spPr bwMode="auto">
          <a:xfrm>
            <a:off x="817723" y="3922395"/>
            <a:ext cx="20955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zh-CN" sz="2400" dirty="0">
                <a:solidFill>
                  <a:schemeClr val="tx1"/>
                </a:solidFill>
                <a:latin typeface="Times New Roman" panose="02020603050405020304" pitchFamily="18" charset="0"/>
                <a:cs typeface="Times New Roman" panose="02020603050405020304" pitchFamily="18" charset="0"/>
              </a:rPr>
              <a:t>Sichuan hot pot</a:t>
            </a:r>
            <a:endParaRPr lang="en-US" altLang="zh-CN" sz="2400" dirty="0">
              <a:solidFill>
                <a:schemeClr val="tx1"/>
              </a:solidFill>
              <a:latin typeface="Times New Roman" panose="02020603050405020304" pitchFamily="18" charset="0"/>
              <a:cs typeface="Times New Roman" panose="02020603050405020304" pitchFamily="18" charset="0"/>
            </a:endParaRPr>
          </a:p>
        </p:txBody>
      </p:sp>
      <p:sp>
        <p:nvSpPr>
          <p:cNvPr id="47106" name="矩形 3"/>
          <p:cNvSpPr>
            <a:spLocks noChangeArrowheads="1"/>
          </p:cNvSpPr>
          <p:nvPr/>
        </p:nvSpPr>
        <p:spPr bwMode="auto">
          <a:xfrm>
            <a:off x="9454030" y="3922284"/>
            <a:ext cx="13595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chemeClr val="tx1"/>
                </a:solidFill>
                <a:latin typeface="Times New Roman" panose="02020603050405020304" pitchFamily="18" charset="0"/>
                <a:cs typeface="Times New Roman" panose="02020603050405020304" pitchFamily="18" charset="0"/>
              </a:rPr>
              <a:t>Dim Sum</a:t>
            </a:r>
            <a:endParaRPr lang="en-US" altLang="zh-CN" sz="2400" dirty="0">
              <a:solidFill>
                <a:schemeClr val="tx1"/>
              </a:solidFill>
              <a:latin typeface="Times New Roman" panose="02020603050405020304" pitchFamily="18" charset="0"/>
              <a:cs typeface="Times New Roman" panose="02020603050405020304" pitchFamily="18" charset="0"/>
            </a:endParaRPr>
          </a:p>
        </p:txBody>
      </p:sp>
      <p:pic>
        <p:nvPicPr>
          <p:cNvPr id="101" name="图片 100"/>
          <p:cNvPicPr/>
          <p:nvPr/>
        </p:nvPicPr>
        <p:blipFill>
          <a:blip r:embed="rId3"/>
          <a:stretch>
            <a:fillRect/>
          </a:stretch>
        </p:blipFill>
        <p:spPr>
          <a:xfrm>
            <a:off x="8592185" y="2072640"/>
            <a:ext cx="2720340" cy="1769110"/>
          </a:xfrm>
          <a:prstGeom prst="rect">
            <a:avLst/>
          </a:prstGeom>
          <a:noFill/>
          <a:ln w="9525">
            <a:noFill/>
          </a:ln>
        </p:spPr>
      </p:pic>
      <p:sp>
        <p:nvSpPr>
          <p:cNvPr id="2" name="矩形 4"/>
          <p:cNvSpPr>
            <a:spLocks noChangeArrowheads="1"/>
          </p:cNvSpPr>
          <p:nvPr/>
        </p:nvSpPr>
        <p:spPr bwMode="auto">
          <a:xfrm>
            <a:off x="4576923" y="3786505"/>
            <a:ext cx="2880360" cy="829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zh-CN" sz="2400" dirty="0">
                <a:solidFill>
                  <a:schemeClr val="tx1"/>
                </a:solidFill>
                <a:latin typeface="Times New Roman" panose="02020603050405020304" pitchFamily="18" charset="0"/>
                <a:cs typeface="Times New Roman" panose="02020603050405020304" pitchFamily="18" charset="0"/>
              </a:rPr>
              <a:t>General Tso’s chicken</a:t>
            </a:r>
            <a:endParaRPr lang="en-US" altLang="zh-CN" sz="2400" dirty="0">
              <a:solidFill>
                <a:schemeClr val="tx1"/>
              </a:solidFill>
              <a:latin typeface="Times New Roman" panose="02020603050405020304" pitchFamily="18" charset="0"/>
              <a:cs typeface="Times New Roman" panose="02020603050405020304" pitchFamily="18" charset="0"/>
            </a:endParaRPr>
          </a:p>
          <a:p>
            <a:pPr algn="ctr"/>
            <a:r>
              <a:rPr lang="en-US" altLang="zh-CN" sz="2400" dirty="0">
                <a:solidFill>
                  <a:schemeClr val="tx1"/>
                </a:solidFill>
                <a:latin typeface="Times New Roman" panose="02020603050405020304" pitchFamily="18" charset="0"/>
                <a:cs typeface="Times New Roman" panose="02020603050405020304" pitchFamily="18" charset="0"/>
              </a:rPr>
              <a:t>左宗棠鸡</a:t>
            </a:r>
            <a:endParaRPr lang="en-US" altLang="zh-CN" sz="2400" dirty="0">
              <a:solidFill>
                <a:schemeClr val="tx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715645" y="4552315"/>
            <a:ext cx="11309985" cy="829945"/>
          </a:xfrm>
          <a:prstGeom prst="rect">
            <a:avLst/>
          </a:prstGeom>
          <a:noFill/>
        </p:spPr>
        <p:txBody>
          <a:bodyPr wrap="square" rtlCol="0" anchor="t">
            <a:spAutoFit/>
          </a:bodyPr>
          <a:lstStyle/>
          <a:p>
            <a:r>
              <a:rPr lang="en-US" altLang="zh-CN"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There are numerous cooking styles that are associated with ethnic minorities.</a:t>
            </a:r>
            <a:endParaRPr lang="en-US" altLang="zh-CN"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 name="文本框 5"/>
          <p:cNvSpPr txBox="1"/>
          <p:nvPr/>
        </p:nvSpPr>
        <p:spPr>
          <a:xfrm>
            <a:off x="652780" y="5374005"/>
            <a:ext cx="10886440" cy="1420495"/>
          </a:xfrm>
          <a:prstGeom prst="rect">
            <a:avLst/>
          </a:prstGeom>
          <a:noFill/>
        </p:spPr>
        <p:txBody>
          <a:bodyPr wrap="square" rtlCol="0">
            <a:spAutoFit/>
          </a:bodyPr>
          <a:lstStyle/>
          <a:p>
            <a:pPr>
              <a:lnSpc>
                <a:spcPct val="120000"/>
              </a:lnSpc>
            </a:pPr>
            <a:r>
              <a:rPr lang="en-US" altLang="zh-CN"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The cuisines certainly say something about the kinds of ingredients available to the people, and a lot about the kinds of </a:t>
            </a:r>
            <a:r>
              <a:rPr lang="en-US" altLang="zh-CN" sz="2400" b="1" dirty="0" err="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flavours</a:t>
            </a:r>
            <a:r>
              <a:rPr lang="en-US" altLang="zh-CN"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the people prefer.</a:t>
            </a:r>
            <a:endPar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7" name="图片 6"/>
          <p:cNvPicPr/>
          <p:nvPr/>
        </p:nvPicPr>
        <p:blipFill>
          <a:blip r:embed="rId4">
            <a:clrChange>
              <a:clrFrom>
                <a:srgbClr val="FFFAFF">
                  <a:alpha val="100000"/>
                </a:srgbClr>
              </a:clrFrom>
              <a:clrTo>
                <a:srgbClr val="FFFAFF">
                  <a:alpha val="100000"/>
                  <a:alpha val="0"/>
                </a:srgbClr>
              </a:clrTo>
            </a:clrChange>
          </a:blip>
          <a:stretch>
            <a:fillRect/>
          </a:stretch>
        </p:blipFill>
        <p:spPr>
          <a:xfrm>
            <a:off x="4509770" y="1864995"/>
            <a:ext cx="2882900" cy="192151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2360930" cy="521970"/>
          </a:xfrm>
          <a:prstGeom prst="rect">
            <a:avLst/>
          </a:prstGeom>
          <a:noFill/>
          <a:ln>
            <a:noFill/>
          </a:ln>
        </p:spPr>
        <p:txBody>
          <a:bodyPr wrap="square" rtlCol="0">
            <a:spAutoFit/>
          </a:bodyPr>
          <a:lstStyle/>
          <a:p>
            <a:r>
              <a:rPr lang="en-US" altLang="zh-CN" sz="2800" b="1">
                <a:solidFill>
                  <a:srgbClr val="C00000"/>
                </a:solidFill>
              </a:rPr>
              <a:t>Prediction</a:t>
            </a:r>
            <a:endParaRPr lang="en-US" altLang="zh-CN" sz="2800" b="1">
              <a:solidFill>
                <a:srgbClr val="C00000"/>
              </a:solidFill>
            </a:endParaRPr>
          </a:p>
        </p:txBody>
      </p:sp>
      <p:pic>
        <p:nvPicPr>
          <p:cNvPr id="3" name="图片 2"/>
          <p:cNvPicPr>
            <a:picLocks noChangeAspect="1"/>
          </p:cNvPicPr>
          <p:nvPr/>
        </p:nvPicPr>
        <p:blipFill>
          <a:blip r:embed="rId2"/>
          <a:srcRect l="3368" t="23688" r="3368" b="147"/>
          <a:stretch>
            <a:fillRect/>
          </a:stretch>
        </p:blipFill>
        <p:spPr>
          <a:xfrm>
            <a:off x="6546215" y="167640"/>
            <a:ext cx="5275580" cy="6362065"/>
          </a:xfrm>
          <a:prstGeom prst="rect">
            <a:avLst/>
          </a:prstGeom>
        </p:spPr>
      </p:pic>
      <p:sp>
        <p:nvSpPr>
          <p:cNvPr id="5" name="文本框 4"/>
          <p:cNvSpPr txBox="1"/>
          <p:nvPr/>
        </p:nvSpPr>
        <p:spPr>
          <a:xfrm>
            <a:off x="436880" y="1644015"/>
            <a:ext cx="5779135" cy="1568450"/>
          </a:xfrm>
          <a:prstGeom prst="rect">
            <a:avLst/>
          </a:prstGeom>
          <a:noFill/>
        </p:spPr>
        <p:txBody>
          <a:bodyPr wrap="square" rtlCol="0">
            <a:spAutoFit/>
          </a:bodyPr>
          <a:lstStyle/>
          <a:p>
            <a:r>
              <a:rPr lang="en-US" altLang="zh-CN" sz="2400"/>
              <a:t>1. </a:t>
            </a:r>
            <a:r>
              <a:rPr lang="zh-CN" altLang="en-US" sz="2400"/>
              <a:t>What content will this passage talk about?</a:t>
            </a:r>
            <a:endParaRPr lang="zh-CN" altLang="en-US" sz="2400"/>
          </a:p>
          <a:p>
            <a:r>
              <a:rPr lang="en-US" altLang="zh-CN" sz="2400"/>
              <a:t>2. </a:t>
            </a:r>
            <a:r>
              <a:rPr lang="zh-CN" altLang="en-US" sz="2400"/>
              <a:t>Which information would you like to get?</a:t>
            </a:r>
            <a:endParaRPr lang="zh-CN" altLang="en-US" sz="2400"/>
          </a:p>
        </p:txBody>
      </p:sp>
      <p:sp>
        <p:nvSpPr>
          <p:cNvPr id="6" name="圆角矩形 5"/>
          <p:cNvSpPr/>
          <p:nvPr/>
        </p:nvSpPr>
        <p:spPr>
          <a:xfrm>
            <a:off x="8218805" y="152400"/>
            <a:ext cx="2138680" cy="568960"/>
          </a:xfrm>
          <a:prstGeom prst="roundRect">
            <a:avLst/>
          </a:prstGeom>
          <a:noFill/>
          <a:ln>
            <a:solidFill>
              <a:srgbClr val="F5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6364605" y="1143000"/>
            <a:ext cx="2040255" cy="1255395"/>
          </a:xfrm>
          <a:prstGeom prst="roundRect">
            <a:avLst/>
          </a:prstGeom>
          <a:noFill/>
          <a:ln>
            <a:solidFill>
              <a:srgbClr val="F5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6452235" y="4683125"/>
            <a:ext cx="5591175" cy="2000250"/>
          </a:xfrm>
          <a:prstGeom prst="roundRect">
            <a:avLst/>
          </a:prstGeom>
          <a:noFill/>
          <a:ln>
            <a:solidFill>
              <a:srgbClr val="F5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6880" y="3899535"/>
            <a:ext cx="5779135" cy="829945"/>
          </a:xfrm>
          <a:prstGeom prst="rect">
            <a:avLst/>
          </a:prstGeom>
          <a:noFill/>
        </p:spPr>
        <p:txBody>
          <a:bodyPr wrap="square" rtlCol="0">
            <a:spAutoFit/>
          </a:bodyPr>
          <a:lstStyle/>
          <a:p>
            <a:pPr algn="l"/>
            <a:r>
              <a:rPr lang="en-US" altLang="zh-CN" sz="2400"/>
              <a:t>It is about </a:t>
            </a:r>
            <a:r>
              <a:rPr lang="en-US" altLang="zh-CN" sz="2400">
                <a:solidFill>
                  <a:srgbClr val="FF0000"/>
                </a:solidFill>
              </a:rPr>
              <a:t>various culture and cuisine </a:t>
            </a:r>
            <a:r>
              <a:rPr lang="en-US" altLang="zh-CN" sz="2400"/>
              <a:t>about a place or some countries</a:t>
            </a:r>
            <a:endParaRPr lang="en-US" altLang="zh-CN" sz="24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ldLvl="0" animBg="1"/>
      <p:bldP spid="8" grpId="0" bldLvl="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3439795" cy="521970"/>
          </a:xfrm>
          <a:prstGeom prst="rect">
            <a:avLst/>
          </a:prstGeom>
          <a:noFill/>
          <a:ln>
            <a:noFill/>
          </a:ln>
        </p:spPr>
        <p:txBody>
          <a:bodyPr wrap="square" rtlCol="0">
            <a:spAutoFit/>
          </a:bodyPr>
          <a:lstStyle/>
          <a:p>
            <a:r>
              <a:rPr lang="en-US" altLang="zh-CN" sz="2800" b="1">
                <a:solidFill>
                  <a:srgbClr val="C00000"/>
                </a:solidFill>
              </a:rPr>
              <a:t>While-reading</a:t>
            </a:r>
            <a:endParaRPr lang="en-US" altLang="zh-CN" sz="2800" b="1">
              <a:solidFill>
                <a:srgbClr val="C00000"/>
              </a:solidFill>
            </a:endParaRPr>
          </a:p>
        </p:txBody>
      </p:sp>
      <p:sp>
        <p:nvSpPr>
          <p:cNvPr id="2" name="文本框 1"/>
          <p:cNvSpPr txBox="1"/>
          <p:nvPr/>
        </p:nvSpPr>
        <p:spPr>
          <a:xfrm>
            <a:off x="1722755" y="1773555"/>
            <a:ext cx="1910080" cy="4523105"/>
          </a:xfrm>
          <a:prstGeom prst="rect">
            <a:avLst/>
          </a:prstGeom>
          <a:noFill/>
        </p:spPr>
        <p:txBody>
          <a:bodyPr wrap="square" rtlCol="0">
            <a:spAutoFit/>
          </a:bodyPr>
          <a:lstStyle/>
          <a:p>
            <a:pPr fontAlgn="auto">
              <a:lnSpc>
                <a:spcPct val="150000"/>
              </a:lnSpc>
            </a:pPr>
            <a:r>
              <a:rPr lang="en-US" altLang="zh-CN" sz="2400"/>
              <a:t>Para1:             </a:t>
            </a:r>
            <a:endParaRPr lang="en-US" altLang="zh-CN" sz="2400"/>
          </a:p>
          <a:p>
            <a:pPr fontAlgn="auto">
              <a:lnSpc>
                <a:spcPct val="150000"/>
              </a:lnSpc>
            </a:pPr>
            <a:r>
              <a:rPr lang="en-US" altLang="zh-CN" sz="2400"/>
              <a:t>Para2:          </a:t>
            </a:r>
            <a:endParaRPr lang="en-US" altLang="zh-CN" sz="2400"/>
          </a:p>
          <a:p>
            <a:pPr fontAlgn="auto">
              <a:lnSpc>
                <a:spcPct val="150000"/>
              </a:lnSpc>
            </a:pPr>
            <a:r>
              <a:rPr lang="en-US" altLang="zh-CN" sz="2400"/>
              <a:t>Para3:          </a:t>
            </a:r>
            <a:endParaRPr lang="en-US" altLang="zh-CN" sz="2400"/>
          </a:p>
          <a:p>
            <a:pPr fontAlgn="auto">
              <a:lnSpc>
                <a:spcPct val="150000"/>
              </a:lnSpc>
            </a:pPr>
            <a:r>
              <a:rPr lang="en-US" altLang="zh-CN" sz="2400"/>
              <a:t>Para4:          </a:t>
            </a:r>
            <a:endParaRPr lang="en-US" altLang="zh-CN" sz="2400"/>
          </a:p>
          <a:p>
            <a:pPr fontAlgn="auto">
              <a:lnSpc>
                <a:spcPct val="150000"/>
              </a:lnSpc>
            </a:pPr>
            <a:r>
              <a:rPr lang="en-US" altLang="zh-CN" sz="2400"/>
              <a:t>Para5:            </a:t>
            </a:r>
            <a:endParaRPr lang="en-US" altLang="zh-CN" sz="2400"/>
          </a:p>
          <a:p>
            <a:pPr fontAlgn="auto">
              <a:lnSpc>
                <a:spcPct val="150000"/>
              </a:lnSpc>
            </a:pPr>
            <a:r>
              <a:rPr lang="en-US" altLang="zh-CN" sz="2400"/>
              <a:t>Para6:            </a:t>
            </a:r>
            <a:endParaRPr lang="en-US" altLang="zh-CN" sz="2400"/>
          </a:p>
          <a:p>
            <a:pPr fontAlgn="auto">
              <a:lnSpc>
                <a:spcPct val="150000"/>
              </a:lnSpc>
            </a:pPr>
            <a:r>
              <a:rPr lang="en-US" altLang="zh-CN" sz="2400"/>
              <a:t>Para7:            </a:t>
            </a:r>
            <a:endParaRPr lang="en-US" altLang="zh-CN" sz="2400"/>
          </a:p>
          <a:p>
            <a:pPr fontAlgn="auto">
              <a:lnSpc>
                <a:spcPct val="150000"/>
              </a:lnSpc>
            </a:pPr>
            <a:endParaRPr lang="en-US" altLang="zh-CN" sz="2400"/>
          </a:p>
        </p:txBody>
      </p:sp>
      <p:sp>
        <p:nvSpPr>
          <p:cNvPr id="3" name="文本框 2"/>
          <p:cNvSpPr txBox="1"/>
          <p:nvPr/>
        </p:nvSpPr>
        <p:spPr>
          <a:xfrm>
            <a:off x="1853565" y="937895"/>
            <a:ext cx="6698615" cy="460375"/>
          </a:xfrm>
          <a:prstGeom prst="rect">
            <a:avLst/>
          </a:prstGeom>
          <a:noFill/>
        </p:spPr>
        <p:txBody>
          <a:bodyPr wrap="square" rtlCol="0">
            <a:spAutoFit/>
          </a:bodyPr>
          <a:lstStyle/>
          <a:p>
            <a:r>
              <a:rPr lang="en-US" altLang="zh-CN" sz="2400"/>
              <a:t>Match the main idea of each paragraph</a:t>
            </a:r>
            <a:endParaRPr lang="en-US" altLang="zh-CN" sz="2400"/>
          </a:p>
        </p:txBody>
      </p:sp>
      <p:sp>
        <p:nvSpPr>
          <p:cNvPr id="5" name="文本框 4"/>
          <p:cNvSpPr txBox="1"/>
          <p:nvPr/>
        </p:nvSpPr>
        <p:spPr>
          <a:xfrm>
            <a:off x="4594860" y="1773555"/>
            <a:ext cx="6694805" cy="3969385"/>
          </a:xfrm>
          <a:prstGeom prst="rect">
            <a:avLst/>
          </a:prstGeom>
          <a:noFill/>
        </p:spPr>
        <p:txBody>
          <a:bodyPr wrap="square" rtlCol="0" anchor="t">
            <a:spAutoFit/>
          </a:bodyPr>
          <a:lstStyle/>
          <a:p>
            <a:pPr fontAlgn="auto">
              <a:lnSpc>
                <a:spcPct val="150000"/>
              </a:lnSpc>
            </a:pPr>
            <a:r>
              <a:rPr lang="en-US" altLang="zh-CN" sz="2400">
                <a:sym typeface="+mn-ea"/>
              </a:rPr>
              <a:t>experience of Chinese cuisine in America.</a:t>
            </a:r>
            <a:endParaRPr lang="en-US" altLang="zh-CN" sz="2400"/>
          </a:p>
          <a:p>
            <a:pPr fontAlgn="auto">
              <a:lnSpc>
                <a:spcPct val="150000"/>
              </a:lnSpc>
            </a:pPr>
            <a:r>
              <a:rPr lang="en-US" altLang="zh-CN" sz="2400">
                <a:sym typeface="+mn-ea"/>
              </a:rPr>
              <a:t>experience of Sichuan cuisine in Beijing</a:t>
            </a:r>
            <a:endParaRPr lang="en-US" altLang="zh-CN" sz="2400"/>
          </a:p>
          <a:p>
            <a:pPr fontAlgn="auto">
              <a:lnSpc>
                <a:spcPct val="150000"/>
              </a:lnSpc>
            </a:pPr>
            <a:r>
              <a:rPr lang="en-US" altLang="zh-CN" sz="2400">
                <a:sym typeface="+mn-ea"/>
              </a:rPr>
              <a:t>cuisine in Shandong</a:t>
            </a:r>
            <a:endParaRPr lang="en-US" altLang="zh-CN" sz="2400"/>
          </a:p>
          <a:p>
            <a:pPr fontAlgn="auto">
              <a:lnSpc>
                <a:spcPct val="150000"/>
              </a:lnSpc>
            </a:pPr>
            <a:r>
              <a:rPr lang="en-US" altLang="zh-CN" sz="2400">
                <a:sym typeface="+mn-ea"/>
              </a:rPr>
              <a:t>cuisine in Xinjiang</a:t>
            </a:r>
            <a:endParaRPr lang="en-US" altLang="zh-CN" sz="2400"/>
          </a:p>
          <a:p>
            <a:pPr fontAlgn="auto">
              <a:lnSpc>
                <a:spcPct val="150000"/>
              </a:lnSpc>
            </a:pPr>
            <a:r>
              <a:rPr lang="en-US" altLang="zh-CN" sz="2400">
                <a:sym typeface="+mn-ea"/>
              </a:rPr>
              <a:t>cuisine in South China(Guangdong&amp;Henan)</a:t>
            </a:r>
            <a:endParaRPr lang="en-US" altLang="zh-CN" sz="2400"/>
          </a:p>
          <a:p>
            <a:pPr fontAlgn="auto">
              <a:lnSpc>
                <a:spcPct val="150000"/>
              </a:lnSpc>
            </a:pPr>
            <a:r>
              <a:rPr lang="en-US" altLang="zh-CN" sz="2400">
                <a:sym typeface="+mn-ea"/>
              </a:rPr>
              <a:t>culture and cuisine go hand in hand.</a:t>
            </a:r>
            <a:endParaRPr lang="en-US" altLang="zh-CN" sz="2400">
              <a:sym typeface="+mn-ea"/>
            </a:endParaRPr>
          </a:p>
          <a:p>
            <a:pPr fontAlgn="auto">
              <a:lnSpc>
                <a:spcPct val="150000"/>
              </a:lnSpc>
            </a:pPr>
            <a:r>
              <a:rPr lang="en-US" altLang="zh-CN" sz="2400">
                <a:sym typeface="+mn-ea"/>
              </a:rPr>
              <a:t>you are what you eat.</a:t>
            </a:r>
            <a:endParaRPr lang="zh-CN" altLang="en-US" sz="2400"/>
          </a:p>
        </p:txBody>
      </p:sp>
      <p:cxnSp>
        <p:nvCxnSpPr>
          <p:cNvPr id="6" name="直接箭头连接符 5"/>
          <p:cNvCxnSpPr/>
          <p:nvPr/>
        </p:nvCxnSpPr>
        <p:spPr>
          <a:xfrm>
            <a:off x="2799715" y="2207895"/>
            <a:ext cx="1778635" cy="32315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2851150" y="2199640"/>
            <a:ext cx="1787525" cy="5327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2722245" y="2800985"/>
            <a:ext cx="1856105" cy="4984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799715" y="3316605"/>
            <a:ext cx="1778635" cy="5416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endCxn id="5" idx="1"/>
          </p:cNvCxnSpPr>
          <p:nvPr/>
        </p:nvCxnSpPr>
        <p:spPr>
          <a:xfrm flipV="1">
            <a:off x="2834005" y="3758565"/>
            <a:ext cx="1760855" cy="6324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2816860" y="4399915"/>
            <a:ext cx="1770380" cy="5581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2902585" y="4975225"/>
            <a:ext cx="1658620" cy="5327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3439795" cy="521970"/>
          </a:xfrm>
          <a:prstGeom prst="rect">
            <a:avLst/>
          </a:prstGeom>
          <a:noFill/>
          <a:ln>
            <a:noFill/>
          </a:ln>
        </p:spPr>
        <p:txBody>
          <a:bodyPr wrap="square" rtlCol="0">
            <a:spAutoFit/>
          </a:bodyPr>
          <a:lstStyle/>
          <a:p>
            <a:r>
              <a:rPr lang="en-US" altLang="zh-CN" sz="2800" b="1">
                <a:solidFill>
                  <a:srgbClr val="C00000"/>
                </a:solidFill>
              </a:rPr>
              <a:t>While-reading</a:t>
            </a:r>
            <a:endParaRPr lang="en-US" altLang="zh-CN" sz="2800" b="1">
              <a:solidFill>
                <a:srgbClr val="C00000"/>
              </a:solidFill>
            </a:endParaRPr>
          </a:p>
        </p:txBody>
      </p:sp>
      <p:sp>
        <p:nvSpPr>
          <p:cNvPr id="3" name="文本框 2"/>
          <p:cNvSpPr txBox="1"/>
          <p:nvPr/>
        </p:nvSpPr>
        <p:spPr>
          <a:xfrm>
            <a:off x="394970" y="869315"/>
            <a:ext cx="4874895" cy="460375"/>
          </a:xfrm>
          <a:prstGeom prst="rect">
            <a:avLst/>
          </a:prstGeom>
          <a:noFill/>
        </p:spPr>
        <p:txBody>
          <a:bodyPr wrap="square" rtlCol="0">
            <a:spAutoFit/>
          </a:bodyPr>
          <a:lstStyle/>
          <a:p>
            <a:r>
              <a:rPr lang="en-US" altLang="zh-CN" sz="2400"/>
              <a:t>Draw the structure of the text</a:t>
            </a:r>
            <a:endParaRPr lang="en-US" altLang="zh-CN" sz="2400"/>
          </a:p>
        </p:txBody>
      </p:sp>
      <p:pic>
        <p:nvPicPr>
          <p:cNvPr id="14" name="ECB019B1-382A-4266-B25C-5B523AA43C14-1" descr="wpp"/>
          <p:cNvPicPr>
            <a:picLocks noChangeAspect="1"/>
          </p:cNvPicPr>
          <p:nvPr/>
        </p:nvPicPr>
        <p:blipFill>
          <a:blip r:embed="rId2"/>
          <a:stretch>
            <a:fillRect/>
          </a:stretch>
        </p:blipFill>
        <p:spPr>
          <a:xfrm>
            <a:off x="2471420" y="2574290"/>
            <a:ext cx="7386320" cy="3069590"/>
          </a:xfrm>
          <a:prstGeom prst="rect">
            <a:avLst/>
          </a:prstGeom>
        </p:spPr>
      </p:pic>
      <p:sp>
        <p:nvSpPr>
          <p:cNvPr id="15" name="文本框 14"/>
          <p:cNvSpPr txBox="1"/>
          <p:nvPr/>
        </p:nvSpPr>
        <p:spPr>
          <a:xfrm>
            <a:off x="9650730" y="3993515"/>
            <a:ext cx="1736090" cy="922020"/>
          </a:xfrm>
          <a:prstGeom prst="rect">
            <a:avLst/>
          </a:prstGeom>
          <a:noFill/>
        </p:spPr>
        <p:txBody>
          <a:bodyPr wrap="square" rtlCol="0">
            <a:spAutoFit/>
          </a:bodyPr>
          <a:lstStyle/>
          <a:p>
            <a:r>
              <a:rPr lang="en-US" altLang="zh-CN">
                <a:solidFill>
                  <a:srgbClr val="FF0000"/>
                </a:solidFill>
                <a:sym typeface="+mn-ea"/>
              </a:rPr>
              <a:t>Para1: </a:t>
            </a:r>
            <a:r>
              <a:rPr lang="en-US" altLang="zh-CN">
                <a:solidFill>
                  <a:srgbClr val="FF0000"/>
                </a:solidFill>
              </a:rPr>
              <a:t>Topic: </a:t>
            </a:r>
            <a:r>
              <a:rPr lang="en-US" altLang="zh-CN">
                <a:sym typeface="+mn-ea"/>
              </a:rPr>
              <a:t>you are what you eat</a:t>
            </a:r>
            <a:endParaRPr lang="en-US" altLang="zh-CN">
              <a:solidFill>
                <a:srgbClr val="FF0000"/>
              </a:solidFill>
            </a:endParaRPr>
          </a:p>
        </p:txBody>
      </p:sp>
      <p:sp>
        <p:nvSpPr>
          <p:cNvPr id="16" name="文本框 15"/>
          <p:cNvSpPr txBox="1"/>
          <p:nvPr/>
        </p:nvSpPr>
        <p:spPr>
          <a:xfrm>
            <a:off x="6982460" y="2332355"/>
            <a:ext cx="2273300" cy="645160"/>
          </a:xfrm>
          <a:prstGeom prst="rect">
            <a:avLst/>
          </a:prstGeom>
          <a:noFill/>
        </p:spPr>
        <p:txBody>
          <a:bodyPr wrap="square" rtlCol="0">
            <a:spAutoFit/>
          </a:bodyPr>
          <a:lstStyle/>
          <a:p>
            <a:r>
              <a:rPr lang="en-US" altLang="zh-CN">
                <a:solidFill>
                  <a:srgbClr val="FF0000"/>
                </a:solidFill>
                <a:sym typeface="+mn-ea"/>
              </a:rPr>
              <a:t>Para 2: Chinese cuisine in America</a:t>
            </a:r>
            <a:endParaRPr lang="en-US" altLang="zh-CN">
              <a:solidFill>
                <a:srgbClr val="FF0000"/>
              </a:solidFill>
              <a:sym typeface="+mn-ea"/>
            </a:endParaRPr>
          </a:p>
        </p:txBody>
      </p:sp>
      <p:sp>
        <p:nvSpPr>
          <p:cNvPr id="17" name="文本框 16"/>
          <p:cNvSpPr txBox="1"/>
          <p:nvPr/>
        </p:nvSpPr>
        <p:spPr>
          <a:xfrm>
            <a:off x="6022975" y="5274945"/>
            <a:ext cx="2117725" cy="645160"/>
          </a:xfrm>
          <a:prstGeom prst="rect">
            <a:avLst/>
          </a:prstGeom>
          <a:noFill/>
        </p:spPr>
        <p:txBody>
          <a:bodyPr wrap="square" rtlCol="0">
            <a:spAutoFit/>
          </a:bodyPr>
          <a:lstStyle/>
          <a:p>
            <a:r>
              <a:rPr lang="en-US" altLang="zh-CN">
                <a:solidFill>
                  <a:srgbClr val="FF0000"/>
                </a:solidFill>
                <a:sym typeface="+mn-ea"/>
              </a:rPr>
              <a:t>Para 3: Sichuan cuisine in Beijing</a:t>
            </a:r>
            <a:endParaRPr lang="en-US" altLang="zh-CN">
              <a:solidFill>
                <a:srgbClr val="FF0000"/>
              </a:solidFill>
              <a:sym typeface="+mn-ea"/>
            </a:endParaRPr>
          </a:p>
        </p:txBody>
      </p:sp>
      <p:sp>
        <p:nvSpPr>
          <p:cNvPr id="18" name="文本框 17"/>
          <p:cNvSpPr txBox="1"/>
          <p:nvPr/>
        </p:nvSpPr>
        <p:spPr>
          <a:xfrm>
            <a:off x="4785360" y="2412365"/>
            <a:ext cx="1736090" cy="645160"/>
          </a:xfrm>
          <a:prstGeom prst="rect">
            <a:avLst/>
          </a:prstGeom>
          <a:noFill/>
        </p:spPr>
        <p:txBody>
          <a:bodyPr wrap="square" rtlCol="0">
            <a:spAutoFit/>
          </a:bodyPr>
          <a:lstStyle/>
          <a:p>
            <a:r>
              <a:rPr lang="en-US" altLang="zh-CN">
                <a:solidFill>
                  <a:srgbClr val="FF0000"/>
                </a:solidFill>
                <a:sym typeface="+mn-ea"/>
              </a:rPr>
              <a:t>Para 4: cuisine in Shandong</a:t>
            </a:r>
            <a:endParaRPr lang="en-US" altLang="zh-CN">
              <a:solidFill>
                <a:srgbClr val="FF0000"/>
              </a:solidFill>
              <a:sym typeface="+mn-ea"/>
            </a:endParaRPr>
          </a:p>
        </p:txBody>
      </p:sp>
      <p:sp>
        <p:nvSpPr>
          <p:cNvPr id="19" name="文本框 18"/>
          <p:cNvSpPr txBox="1"/>
          <p:nvPr/>
        </p:nvSpPr>
        <p:spPr>
          <a:xfrm>
            <a:off x="3749675" y="5274945"/>
            <a:ext cx="1736090" cy="645160"/>
          </a:xfrm>
          <a:prstGeom prst="rect">
            <a:avLst/>
          </a:prstGeom>
          <a:noFill/>
        </p:spPr>
        <p:txBody>
          <a:bodyPr wrap="square" rtlCol="0">
            <a:spAutoFit/>
          </a:bodyPr>
          <a:lstStyle/>
          <a:p>
            <a:r>
              <a:rPr lang="en-US" altLang="zh-CN">
                <a:solidFill>
                  <a:srgbClr val="FF0000"/>
                </a:solidFill>
                <a:sym typeface="+mn-ea"/>
              </a:rPr>
              <a:t>Para 5: </a:t>
            </a:r>
            <a:r>
              <a:rPr lang="en-US" altLang="zh-CN">
                <a:solidFill>
                  <a:srgbClr val="FF0000"/>
                </a:solidFill>
              </a:rPr>
              <a:t>cuisine in Xinjiang</a:t>
            </a:r>
            <a:endParaRPr lang="en-US" altLang="zh-CN">
              <a:solidFill>
                <a:srgbClr val="FF0000"/>
              </a:solidFill>
            </a:endParaRPr>
          </a:p>
        </p:txBody>
      </p:sp>
      <p:sp>
        <p:nvSpPr>
          <p:cNvPr id="20" name="文本框 19"/>
          <p:cNvSpPr txBox="1"/>
          <p:nvPr/>
        </p:nvSpPr>
        <p:spPr>
          <a:xfrm>
            <a:off x="2746375" y="2273935"/>
            <a:ext cx="1785620" cy="922020"/>
          </a:xfrm>
          <a:prstGeom prst="rect">
            <a:avLst/>
          </a:prstGeom>
          <a:noFill/>
        </p:spPr>
        <p:txBody>
          <a:bodyPr wrap="square" rtlCol="0">
            <a:spAutoFit/>
          </a:bodyPr>
          <a:lstStyle/>
          <a:p>
            <a:r>
              <a:rPr lang="en-US" altLang="zh-CN">
                <a:solidFill>
                  <a:srgbClr val="FF0000"/>
                </a:solidFill>
                <a:sym typeface="+mn-ea"/>
              </a:rPr>
              <a:t>Para 6: </a:t>
            </a:r>
            <a:r>
              <a:rPr lang="en-US" altLang="zh-CN">
                <a:solidFill>
                  <a:srgbClr val="FF0000"/>
                </a:solidFill>
              </a:rPr>
              <a:t>Guangdong &amp; Henan</a:t>
            </a:r>
            <a:endParaRPr lang="en-US" altLang="zh-CN">
              <a:solidFill>
                <a:srgbClr val="FF0000"/>
              </a:solidFill>
            </a:endParaRPr>
          </a:p>
        </p:txBody>
      </p:sp>
      <p:sp>
        <p:nvSpPr>
          <p:cNvPr id="21" name="文本框 20"/>
          <p:cNvSpPr txBox="1"/>
          <p:nvPr/>
        </p:nvSpPr>
        <p:spPr>
          <a:xfrm>
            <a:off x="1301115" y="3610610"/>
            <a:ext cx="1715770" cy="1476375"/>
          </a:xfrm>
          <a:prstGeom prst="rect">
            <a:avLst/>
          </a:prstGeom>
          <a:noFill/>
        </p:spPr>
        <p:txBody>
          <a:bodyPr wrap="square" rtlCol="0">
            <a:spAutoFit/>
          </a:bodyPr>
          <a:lstStyle/>
          <a:p>
            <a:r>
              <a:rPr lang="en-US" altLang="zh-CN">
                <a:solidFill>
                  <a:srgbClr val="FF0000"/>
                </a:solidFill>
                <a:sym typeface="+mn-ea"/>
              </a:rPr>
              <a:t>Para 7: Conclusion: </a:t>
            </a:r>
            <a:r>
              <a:rPr lang="en-US" altLang="zh-CN">
                <a:solidFill>
                  <a:schemeClr val="tx1"/>
                </a:solidFill>
                <a:sym typeface="+mn-ea"/>
              </a:rPr>
              <a:t>culture and cuisine go hand in hand</a:t>
            </a:r>
            <a:r>
              <a:rPr lang="en-US" altLang="zh-CN">
                <a:solidFill>
                  <a:srgbClr val="FF0000"/>
                </a:solidFill>
                <a:sym typeface="+mn-ea"/>
              </a:rPr>
              <a:t> </a:t>
            </a:r>
            <a:endParaRPr lang="en-US" altLang="zh-CN">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3439795" cy="521970"/>
          </a:xfrm>
          <a:prstGeom prst="rect">
            <a:avLst/>
          </a:prstGeom>
          <a:noFill/>
          <a:ln>
            <a:noFill/>
          </a:ln>
        </p:spPr>
        <p:txBody>
          <a:bodyPr wrap="square" rtlCol="0">
            <a:spAutoFit/>
          </a:bodyPr>
          <a:lstStyle/>
          <a:p>
            <a:r>
              <a:rPr lang="en-US" altLang="zh-CN" sz="2800" b="1">
                <a:solidFill>
                  <a:srgbClr val="C00000"/>
                </a:solidFill>
              </a:rPr>
              <a:t>While-reading</a:t>
            </a:r>
            <a:endParaRPr lang="en-US" altLang="zh-CN" sz="2800" b="1">
              <a:solidFill>
                <a:srgbClr val="C00000"/>
              </a:solidFill>
            </a:endParaRPr>
          </a:p>
        </p:txBody>
      </p:sp>
      <p:sp>
        <p:nvSpPr>
          <p:cNvPr id="3" name="文本框 2"/>
          <p:cNvSpPr txBox="1"/>
          <p:nvPr/>
        </p:nvSpPr>
        <p:spPr>
          <a:xfrm>
            <a:off x="908050" y="888365"/>
            <a:ext cx="10376535" cy="829945"/>
          </a:xfrm>
          <a:prstGeom prst="rect">
            <a:avLst/>
          </a:prstGeom>
          <a:noFill/>
        </p:spPr>
        <p:txBody>
          <a:bodyPr wrap="square" rtlCol="0">
            <a:spAutoFit/>
          </a:bodyPr>
          <a:lstStyle/>
          <a:p>
            <a:r>
              <a:rPr lang="en-US" altLang="zh-CN" sz="2400"/>
              <a:t>Read and find out the author’s experience of cuisine and culture in different places and complete the table below.</a:t>
            </a:r>
            <a:endParaRPr lang="en-US" altLang="zh-CN" sz="2400"/>
          </a:p>
        </p:txBody>
      </p:sp>
      <p:graphicFrame>
        <p:nvGraphicFramePr>
          <p:cNvPr id="2" name="表格 1"/>
          <p:cNvGraphicFramePr>
            <a:graphicFrameLocks noGrp="1"/>
          </p:cNvGraphicFramePr>
          <p:nvPr>
            <p:custDataLst>
              <p:tags r:id="rId2"/>
            </p:custDataLst>
          </p:nvPr>
        </p:nvGraphicFramePr>
        <p:xfrm>
          <a:off x="623392" y="1966891"/>
          <a:ext cx="11130904" cy="4298036"/>
        </p:xfrm>
        <a:graphic>
          <a:graphicData uri="http://schemas.openxmlformats.org/drawingml/2006/table">
            <a:tbl>
              <a:tblPr firstRow="1" bandRow="1">
                <a:tableStyleId>{5C22544A-7EE6-4342-B048-85BDC9FD1C3A}</a:tableStyleId>
              </a:tblPr>
              <a:tblGrid>
                <a:gridCol w="1553840"/>
                <a:gridCol w="2880320"/>
                <a:gridCol w="2448272"/>
                <a:gridCol w="4248472"/>
              </a:tblGrid>
              <a:tr h="1245235">
                <a:tc>
                  <a:txBody>
                    <a:bodyPr/>
                    <a:lstStyle/>
                    <a:p>
                      <a:pPr algn="ctr">
                        <a:lnSpc>
                          <a:spcPct val="120000"/>
                        </a:lnSpc>
                      </a:pPr>
                      <a:r>
                        <a:rPr lang="en-US" altLang="zh-CN" sz="2800" b="1" dirty="0">
                          <a:latin typeface="Times New Roman" panose="02020603050405020304" pitchFamily="18" charset="0"/>
                          <a:cs typeface="Times New Roman" panose="02020603050405020304" pitchFamily="18" charset="0"/>
                        </a:rPr>
                        <a:t>Place </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gn="ctr">
                        <a:lnSpc>
                          <a:spcPct val="120000"/>
                        </a:lnSpc>
                      </a:pPr>
                      <a:r>
                        <a:rPr lang="en-US" altLang="zh-CN" sz="2800" b="1" dirty="0">
                          <a:latin typeface="Times New Roman" panose="02020603050405020304" pitchFamily="18" charset="0"/>
                          <a:cs typeface="Times New Roman" panose="02020603050405020304" pitchFamily="18" charset="0"/>
                        </a:rPr>
                        <a:t>Kind of Chinese food</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gn="ctr">
                        <a:lnSpc>
                          <a:spcPct val="120000"/>
                        </a:lnSpc>
                      </a:pPr>
                      <a:r>
                        <a:rPr lang="en-US" altLang="zh-CN" sz="2800" b="1" dirty="0">
                          <a:latin typeface="Times New Roman" panose="02020603050405020304" pitchFamily="18" charset="0"/>
                          <a:cs typeface="Times New Roman" panose="02020603050405020304" pitchFamily="18" charset="0"/>
                        </a:rPr>
                        <a:t>Typical dish</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gn="ctr">
                        <a:lnSpc>
                          <a:spcPct val="120000"/>
                        </a:lnSpc>
                      </a:pPr>
                      <a:r>
                        <a:rPr lang="en-US" altLang="zh-CN" sz="2800" b="1" dirty="0">
                          <a:latin typeface="Times New Roman" panose="02020603050405020304" pitchFamily="18" charset="0"/>
                          <a:cs typeface="Times New Roman" panose="02020603050405020304" pitchFamily="18" charset="0"/>
                        </a:rPr>
                        <a:t>People or culture</a:t>
                      </a:r>
                      <a:endParaRPr lang="zh-CN" altLang="en-US" sz="2800" b="1" dirty="0">
                        <a:latin typeface="Times New Roman" panose="02020603050405020304" pitchFamily="18" charset="0"/>
                        <a:cs typeface="Times New Roman" panose="02020603050405020304" pitchFamily="18" charset="0"/>
                      </a:endParaRPr>
                    </a:p>
                  </a:txBody>
                  <a:tcPr/>
                </a:tc>
              </a:tr>
              <a:tr h="1396617">
                <a:tc>
                  <a:txBody>
                    <a:bodyPr/>
                    <a:lstStyle/>
                    <a:p>
                      <a:pPr>
                        <a:lnSpc>
                          <a:spcPct val="120000"/>
                        </a:lnSpc>
                      </a:pPr>
                      <a:r>
                        <a:rPr lang="en-US" altLang="zh-CN" sz="2800" b="1" dirty="0">
                          <a:latin typeface="Times New Roman" panose="02020603050405020304" pitchFamily="18" charset="0"/>
                          <a:cs typeface="Times New Roman" panose="02020603050405020304" pitchFamily="18" charset="0"/>
                        </a:rPr>
                        <a:t>America</a:t>
                      </a:r>
                      <a:endParaRPr lang="en-US" altLang="zh-CN" sz="2800" b="1" dirty="0">
                        <a:latin typeface="Times New Roman" panose="02020603050405020304" pitchFamily="18" charset="0"/>
                        <a:cs typeface="Times New Roman" panose="02020603050405020304" pitchFamily="18" charset="0"/>
                      </a:endParaRPr>
                    </a:p>
                    <a:p>
                      <a:pPr>
                        <a:lnSpc>
                          <a:spcPct val="120000"/>
                        </a:lnSpc>
                      </a:pPr>
                      <a:endParaRPr lang="en-US" altLang="zh-CN" sz="2800" b="1" dirty="0">
                        <a:latin typeface="Times New Roman" panose="02020603050405020304" pitchFamily="18" charset="0"/>
                        <a:cs typeface="Times New Roman" panose="02020603050405020304" pitchFamily="18" charset="0"/>
                      </a:endParaRPr>
                    </a:p>
                    <a:p>
                      <a:pPr>
                        <a:lnSpc>
                          <a:spcPct val="120000"/>
                        </a:lnSpc>
                      </a:pP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nSpc>
                          <a:spcPct val="120000"/>
                        </a:lnSpc>
                      </a:pP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nSpc>
                          <a:spcPct val="120000"/>
                        </a:lnSpc>
                      </a:pPr>
                      <a:endParaRPr lang="en-US" altLang="zh-CN" sz="2800" b="1" dirty="0">
                        <a:solidFill>
                          <a:srgbClr val="FF0000"/>
                        </a:solidFill>
                        <a:latin typeface="Times New Roman" panose="02020603050405020304" pitchFamily="18" charset="0"/>
                        <a:cs typeface="Times New Roman" panose="02020603050405020304" pitchFamily="18" charset="0"/>
                      </a:endParaRPr>
                    </a:p>
                    <a:p>
                      <a:pPr>
                        <a:lnSpc>
                          <a:spcPct val="120000"/>
                        </a:lnSpc>
                      </a:pP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 </a:t>
                      </a: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a:tc>
              </a:tr>
              <a:tr h="1469873">
                <a:tc>
                  <a:txBody>
                    <a:bodyPr/>
                    <a:lstStyle/>
                    <a:p>
                      <a:pPr>
                        <a:lnSpc>
                          <a:spcPct val="120000"/>
                        </a:lnSpc>
                      </a:pPr>
                      <a:r>
                        <a:rPr lang="en-US" altLang="zh-CN" sz="2800" b="1" dirty="0">
                          <a:latin typeface="Times New Roman" panose="02020603050405020304" pitchFamily="18" charset="0"/>
                          <a:cs typeface="Times New Roman" panose="02020603050405020304" pitchFamily="18" charset="0"/>
                        </a:rPr>
                        <a:t>Beijing </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nSpc>
                          <a:spcPct val="120000"/>
                        </a:lnSpc>
                      </a:pP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nSpc>
                          <a:spcPct val="120000"/>
                        </a:lnSpc>
                      </a:pPr>
                      <a:endParaRPr lang="en-US" altLang="zh-CN" sz="2800" b="1" dirty="0">
                        <a:solidFill>
                          <a:srgbClr val="FF0000"/>
                        </a:solidFill>
                        <a:latin typeface="Times New Roman" panose="02020603050405020304" pitchFamily="18" charset="0"/>
                        <a:cs typeface="Times New Roman" panose="02020603050405020304" pitchFamily="18" charset="0"/>
                      </a:endParaRPr>
                    </a:p>
                    <a:p>
                      <a:pPr>
                        <a:lnSpc>
                          <a:spcPct val="120000"/>
                        </a:lnSpc>
                      </a:pP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nSpc>
                          <a:spcPct val="120000"/>
                        </a:lnSpc>
                      </a:pP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
        <p:nvSpPr>
          <p:cNvPr id="5" name="矩形 4"/>
          <p:cNvSpPr/>
          <p:nvPr/>
        </p:nvSpPr>
        <p:spPr>
          <a:xfrm>
            <a:off x="2226287" y="3174232"/>
            <a:ext cx="2637436" cy="1643527"/>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Chinese food changed to suit American tastes</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矩形 6"/>
          <p:cNvSpPr/>
          <p:nvPr/>
        </p:nvSpPr>
        <p:spPr>
          <a:xfrm>
            <a:off x="5046075" y="3204198"/>
            <a:ext cx="2305741" cy="1124585"/>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General Tso’s chicken</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8" name="矩形 7"/>
          <p:cNvSpPr/>
          <p:nvPr/>
        </p:nvSpPr>
        <p:spPr>
          <a:xfrm>
            <a:off x="7534168" y="3190397"/>
            <a:ext cx="4292135" cy="1643527"/>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Americans love bold, simple </a:t>
            </a:r>
            <a:r>
              <a:rPr lang="en-US" altLang="zh-CN" sz="2800" b="1" dirty="0" err="1">
                <a:solidFill>
                  <a:srgbClr val="FF0000"/>
                </a:solidFill>
                <a:latin typeface="Times New Roman" panose="02020603050405020304" pitchFamily="18" charset="0"/>
                <a:cs typeface="Times New Roman" panose="02020603050405020304" pitchFamily="18" charset="0"/>
              </a:rPr>
              <a:t>flavours</a:t>
            </a:r>
            <a:r>
              <a:rPr lang="en-US" altLang="zh-CN" sz="2800" b="1" dirty="0">
                <a:solidFill>
                  <a:srgbClr val="FF0000"/>
                </a:solidFill>
                <a:latin typeface="Times New Roman" panose="02020603050405020304" pitchFamily="18" charset="0"/>
                <a:cs typeface="Times New Roman" panose="02020603050405020304" pitchFamily="18" charset="0"/>
              </a:rPr>
              <a:t>, and are not afraid to try new foods.</a:t>
            </a:r>
            <a:endParaRPr lang="zh-CN" altLang="en-US" sz="2800" dirty="0"/>
          </a:p>
        </p:txBody>
      </p:sp>
      <p:sp>
        <p:nvSpPr>
          <p:cNvPr id="9" name="矩形 8"/>
          <p:cNvSpPr/>
          <p:nvPr/>
        </p:nvSpPr>
        <p:spPr>
          <a:xfrm>
            <a:off x="2226380" y="5134532"/>
            <a:ext cx="2808312" cy="609398"/>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Sichuan cuisine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矩形 9"/>
          <p:cNvSpPr/>
          <p:nvPr/>
        </p:nvSpPr>
        <p:spPr>
          <a:xfrm>
            <a:off x="5118929" y="4655635"/>
            <a:ext cx="2415240" cy="1643527"/>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Dishes with Sichuan peppercorns</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矩形 10"/>
          <p:cNvSpPr/>
          <p:nvPr/>
        </p:nvSpPr>
        <p:spPr>
          <a:xfrm>
            <a:off x="7534168" y="4952097"/>
            <a:ext cx="3962431" cy="1126462"/>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People there offered them good friendship. </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9880" y="167640"/>
            <a:ext cx="3439795" cy="521970"/>
          </a:xfrm>
          <a:prstGeom prst="rect">
            <a:avLst/>
          </a:prstGeom>
          <a:noFill/>
          <a:ln>
            <a:noFill/>
          </a:ln>
        </p:spPr>
        <p:txBody>
          <a:bodyPr wrap="square" rtlCol="0">
            <a:spAutoFit/>
          </a:bodyPr>
          <a:lstStyle/>
          <a:p>
            <a:r>
              <a:rPr lang="en-US" altLang="zh-CN" sz="2800" b="1">
                <a:solidFill>
                  <a:srgbClr val="C00000"/>
                </a:solidFill>
              </a:rPr>
              <a:t>While-reading</a:t>
            </a:r>
            <a:endParaRPr lang="en-US" altLang="zh-CN" sz="2800" b="1">
              <a:solidFill>
                <a:srgbClr val="C00000"/>
              </a:solidFill>
            </a:endParaRPr>
          </a:p>
        </p:txBody>
      </p:sp>
      <p:graphicFrame>
        <p:nvGraphicFramePr>
          <p:cNvPr id="3" name="表格 2"/>
          <p:cNvGraphicFramePr>
            <a:graphicFrameLocks noGrp="1"/>
          </p:cNvGraphicFramePr>
          <p:nvPr>
            <p:custDataLst>
              <p:tags r:id="rId2"/>
            </p:custDataLst>
          </p:nvPr>
        </p:nvGraphicFramePr>
        <p:xfrm>
          <a:off x="420370" y="939165"/>
          <a:ext cx="11233150" cy="5795010"/>
        </p:xfrm>
        <a:graphic>
          <a:graphicData uri="http://schemas.openxmlformats.org/drawingml/2006/table">
            <a:tbl>
              <a:tblPr firstRow="1" bandRow="1">
                <a:tableStyleId>{5C22544A-7EE6-4342-B048-85BDC9FD1C3A}</a:tableStyleId>
              </a:tblPr>
              <a:tblGrid>
                <a:gridCol w="1859915"/>
                <a:gridCol w="2513330"/>
                <a:gridCol w="4123690"/>
                <a:gridCol w="2736215"/>
              </a:tblGrid>
              <a:tr h="1117600">
                <a:tc>
                  <a:txBody>
                    <a:bodyPr/>
                    <a:lstStyle/>
                    <a:p>
                      <a:pPr algn="ctr">
                        <a:lnSpc>
                          <a:spcPct val="110000"/>
                        </a:lnSpc>
                      </a:pPr>
                      <a:r>
                        <a:rPr lang="en-US" altLang="zh-CN" sz="2800" b="1" dirty="0">
                          <a:latin typeface="Times New Roman" panose="02020603050405020304" pitchFamily="18" charset="0"/>
                          <a:cs typeface="Times New Roman" panose="02020603050405020304" pitchFamily="18" charset="0"/>
                        </a:rPr>
                        <a:t>Place </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gn="ctr">
                        <a:lnSpc>
                          <a:spcPct val="110000"/>
                        </a:lnSpc>
                      </a:pPr>
                      <a:r>
                        <a:rPr lang="en-US" altLang="zh-CN" sz="2800" b="1" dirty="0">
                          <a:latin typeface="Times New Roman" panose="02020603050405020304" pitchFamily="18" charset="0"/>
                          <a:cs typeface="Times New Roman" panose="02020603050405020304" pitchFamily="18" charset="0"/>
                        </a:rPr>
                        <a:t>Kind of Chinese food</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gn="ctr">
                        <a:lnSpc>
                          <a:spcPct val="110000"/>
                        </a:lnSpc>
                      </a:pPr>
                      <a:r>
                        <a:rPr lang="en-US" altLang="zh-CN" sz="2800" b="1" dirty="0">
                          <a:latin typeface="Times New Roman" panose="02020603050405020304" pitchFamily="18" charset="0"/>
                          <a:cs typeface="Times New Roman" panose="02020603050405020304" pitchFamily="18" charset="0"/>
                        </a:rPr>
                        <a:t>Typical dish</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gn="ctr">
                        <a:lnSpc>
                          <a:spcPct val="110000"/>
                        </a:lnSpc>
                      </a:pPr>
                      <a:r>
                        <a:rPr lang="en-US" altLang="zh-CN" sz="2800" b="1" dirty="0">
                          <a:latin typeface="Times New Roman" panose="02020603050405020304" pitchFamily="18" charset="0"/>
                          <a:cs typeface="Times New Roman" panose="02020603050405020304" pitchFamily="18" charset="0"/>
                        </a:rPr>
                        <a:t>People or culture</a:t>
                      </a:r>
                      <a:endParaRPr lang="zh-CN" altLang="en-US" sz="2800" b="1" dirty="0">
                        <a:latin typeface="Times New Roman" panose="02020603050405020304" pitchFamily="18" charset="0"/>
                        <a:cs typeface="Times New Roman" panose="02020603050405020304" pitchFamily="18" charset="0"/>
                      </a:endParaRPr>
                    </a:p>
                  </a:txBody>
                  <a:tcPr/>
                </a:tc>
              </a:tr>
              <a:tr h="2338705">
                <a:tc>
                  <a:txBody>
                    <a:bodyPr/>
                    <a:lstStyle/>
                    <a:p>
                      <a:pPr>
                        <a:lnSpc>
                          <a:spcPct val="110000"/>
                        </a:lnSpc>
                      </a:pPr>
                      <a:endParaRPr lang="en-US" altLang="zh-CN" sz="2800" b="1" dirty="0">
                        <a:latin typeface="Times New Roman" panose="02020603050405020304" pitchFamily="18" charset="0"/>
                        <a:cs typeface="Times New Roman" panose="02020603050405020304" pitchFamily="18" charset="0"/>
                      </a:endParaRPr>
                    </a:p>
                    <a:p>
                      <a:pPr>
                        <a:lnSpc>
                          <a:spcPct val="110000"/>
                        </a:lnSpc>
                      </a:pPr>
                      <a:r>
                        <a:rPr lang="en-US" altLang="zh-CN" sz="2800" b="1" dirty="0">
                          <a:latin typeface="Times New Roman" panose="02020603050405020304" pitchFamily="18" charset="0"/>
                          <a:cs typeface="Times New Roman" panose="02020603050405020304" pitchFamily="18" charset="0"/>
                        </a:rPr>
                        <a:t>Shandon </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nSpc>
                          <a:spcPct val="110000"/>
                        </a:lnSpc>
                      </a:pPr>
                      <a:endParaRPr lang="en-US" altLang="zh-CN" sz="2800" b="1" dirty="0">
                        <a:solidFill>
                          <a:srgbClr val="FF0000"/>
                        </a:solidFill>
                        <a:latin typeface="Times New Roman" panose="02020603050405020304" pitchFamily="18" charset="0"/>
                        <a:cs typeface="Times New Roman" panose="02020603050405020304" pitchFamily="18" charset="0"/>
                      </a:endParaRPr>
                    </a:p>
                    <a:p>
                      <a:pPr>
                        <a:lnSpc>
                          <a:spcPct val="110000"/>
                        </a:lnSpc>
                      </a:pPr>
                      <a:endParaRPr lang="en-US" altLang="zh-CN"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nSpc>
                          <a:spcPct val="110000"/>
                        </a:lnSpc>
                      </a:pP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nSpc>
                          <a:spcPct val="110000"/>
                        </a:lnSpc>
                      </a:pPr>
                      <a:r>
                        <a:rPr lang="en-US" altLang="zh-CN" sz="2800" b="1" dirty="0">
                          <a:solidFill>
                            <a:srgbClr val="FF0000"/>
                          </a:solidFill>
                          <a:latin typeface="Times New Roman" panose="02020603050405020304" pitchFamily="18" charset="0"/>
                          <a:cs typeface="Times New Roman" panose="02020603050405020304" pitchFamily="18" charset="0"/>
                        </a:rPr>
                        <a:t> </a:t>
                      </a: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a:tc>
              </a:tr>
              <a:tr h="2338705">
                <a:tc>
                  <a:txBody>
                    <a:bodyPr/>
                    <a:lstStyle/>
                    <a:p>
                      <a:pPr>
                        <a:lnSpc>
                          <a:spcPct val="110000"/>
                        </a:lnSpc>
                        <a:buNone/>
                      </a:pPr>
                      <a:r>
                        <a:rPr lang="en-US" altLang="zh-CN" sz="2800" b="1" dirty="0">
                          <a:latin typeface="Times New Roman" panose="02020603050405020304" pitchFamily="18" charset="0"/>
                          <a:cs typeface="Times New Roman" panose="02020603050405020304" pitchFamily="18" charset="0"/>
                          <a:sym typeface="+mn-ea"/>
                        </a:rPr>
                        <a:t>Northwest China</a:t>
                      </a:r>
                      <a:endParaRPr lang="zh-CN" altLang="en-US" sz="2800" b="1" dirty="0">
                        <a:latin typeface="Times New Roman" panose="02020603050405020304" pitchFamily="18" charset="0"/>
                        <a:cs typeface="Times New Roman" panose="02020603050405020304" pitchFamily="18" charset="0"/>
                      </a:endParaRPr>
                    </a:p>
                    <a:p>
                      <a:pPr>
                        <a:lnSpc>
                          <a:spcPct val="110000"/>
                        </a:lnSpc>
                        <a:buNone/>
                      </a:pPr>
                      <a:endParaRPr lang="zh-CN" altLang="en-US" sz="2800" b="1" dirty="0">
                        <a:latin typeface="Times New Roman" panose="02020603050405020304" pitchFamily="18" charset="0"/>
                        <a:cs typeface="Times New Roman" panose="02020603050405020304" pitchFamily="18" charset="0"/>
                      </a:endParaRPr>
                    </a:p>
                  </a:txBody>
                  <a:tcPr/>
                </a:tc>
                <a:tc>
                  <a:txBody>
                    <a:bodyPr/>
                    <a:lstStyle/>
                    <a:p>
                      <a:pPr>
                        <a:lnSpc>
                          <a:spcPct val="110000"/>
                        </a:lnSpc>
                        <a:buNone/>
                      </a:pPr>
                      <a:endParaRPr lang="en-US" altLang="zh-CN"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nSpc>
                          <a:spcPct val="110000"/>
                        </a:lnSpc>
                        <a:buNone/>
                      </a:pP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nSpc>
                          <a:spcPct val="110000"/>
                        </a:lnSpc>
                        <a:buNone/>
                      </a:pP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
        <p:nvSpPr>
          <p:cNvPr id="2" name="矩形 1"/>
          <p:cNvSpPr/>
          <p:nvPr/>
        </p:nvSpPr>
        <p:spPr>
          <a:xfrm>
            <a:off x="2511009" y="2545044"/>
            <a:ext cx="2203163" cy="1126462"/>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Shandong cuisine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矩形 4"/>
          <p:cNvSpPr/>
          <p:nvPr/>
        </p:nvSpPr>
        <p:spPr>
          <a:xfrm>
            <a:off x="4814570" y="1868805"/>
            <a:ext cx="4156710" cy="2675255"/>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boiled dumplings</a:t>
            </a:r>
            <a:endParaRPr lang="en-US" altLang="zh-CN" sz="2800" b="1" dirty="0">
              <a:solidFill>
                <a:srgbClr val="FF0000"/>
              </a:solidFill>
              <a:latin typeface="Times New Roman" panose="02020603050405020304" pitchFamily="18" charset="0"/>
              <a:cs typeface="Times New Roman" panose="02020603050405020304" pitchFamily="18" charset="0"/>
            </a:endParaRPr>
          </a:p>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served with vinegar, pancake rolls stuffed with sliced Chinese green onions</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矩形 7"/>
          <p:cNvSpPr/>
          <p:nvPr/>
        </p:nvSpPr>
        <p:spPr>
          <a:xfrm>
            <a:off x="8971155" y="2472745"/>
            <a:ext cx="2623359" cy="1643527"/>
          </a:xfrm>
          <a:prstGeom prst="rect">
            <a:avLst/>
          </a:prstGeom>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Family is important to the people there.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2152000" y="4671974"/>
            <a:ext cx="2797974" cy="1643527"/>
          </a:xfrm>
          <a:prstGeom prst="rect">
            <a:avLst/>
          </a:prstGeom>
          <a:noFill/>
        </p:spPr>
        <p:txBody>
          <a:bodyPr wrap="square" rtlCol="0">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Xinjiang and Inner Mongolian cuisine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5382260" y="4834890"/>
            <a:ext cx="3021965" cy="1641475"/>
          </a:xfrm>
          <a:prstGeom prst="rect">
            <a:avLst/>
          </a:prstGeom>
          <a:noFill/>
        </p:spPr>
        <p:txBody>
          <a:bodyPr wrap="square" rtlCol="0">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boiled or roasted meat, such as lamb kebab</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8790305" y="4427220"/>
            <a:ext cx="2985135" cy="2306955"/>
          </a:xfrm>
          <a:prstGeom prst="rect">
            <a:avLst/>
          </a:prstGeom>
          <a:noFill/>
        </p:spPr>
        <p:txBody>
          <a:bodyPr wrap="square" rtlCol="0">
            <a:spAutoFit/>
          </a:bodyPr>
          <a:lstStyle/>
          <a:p>
            <a:pPr>
              <a:lnSpc>
                <a:spcPct val="120000"/>
              </a:lnSpc>
            </a:pPr>
            <a:r>
              <a:rPr lang="en-US" altLang="zh-CN" sz="2000" b="1" dirty="0">
                <a:solidFill>
                  <a:srgbClr val="FF0000"/>
                </a:solidFill>
                <a:latin typeface="Times New Roman" panose="02020603050405020304" pitchFamily="18" charset="0"/>
                <a:cs typeface="Times New Roman" panose="02020603050405020304" pitchFamily="18" charset="0"/>
              </a:rPr>
              <a:t>People there traditionally wandered the open range on horses so their traditional foods are what you can cook over an open fire.</a:t>
            </a:r>
            <a:endParaRPr lang="zh-CN" altLang="en-US"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6" grpId="0"/>
      <p:bldP spid="7" grpId="0"/>
      <p:bldP spid="9" grpId="0"/>
    </p:bldLst>
  </p:timing>
</p:sld>
</file>

<file path=ppt/tags/tag1.xml><?xml version="1.0" encoding="utf-8"?>
<p:tagLst xmlns:p="http://schemas.openxmlformats.org/presentationml/2006/main">
  <p:tag name="AS_UNIQUEID" val="252"/>
</p:tagLst>
</file>

<file path=ppt/tags/tag10.xml><?xml version="1.0" encoding="utf-8"?>
<p:tagLst xmlns:p="http://schemas.openxmlformats.org/presentationml/2006/main">
  <p:tag name="AS_UNIQUEID" val="262"/>
</p:tagLst>
</file>

<file path=ppt/tags/tag100.xml><?xml version="1.0" encoding="utf-8"?>
<p:tagLst xmlns:p="http://schemas.openxmlformats.org/presentationml/2006/main">
  <p:tag name="AS_UNIQUEID" val="371"/>
</p:tagLst>
</file>

<file path=ppt/tags/tag101.xml><?xml version="1.0" encoding="utf-8"?>
<p:tagLst xmlns:p="http://schemas.openxmlformats.org/presentationml/2006/main">
  <p:tag name="AS_UNIQUEID" val="373"/>
</p:tagLst>
</file>

<file path=ppt/tags/tag102.xml><?xml version="1.0" encoding="utf-8"?>
<p:tagLst xmlns:p="http://schemas.openxmlformats.org/presentationml/2006/main">
  <p:tag name="AS_UNIQUEID" val="374"/>
</p:tagLst>
</file>

<file path=ppt/tags/tag103.xml><?xml version="1.0" encoding="utf-8"?>
<p:tagLst xmlns:p="http://schemas.openxmlformats.org/presentationml/2006/main">
  <p:tag name="AS_UNIQUEID" val="375"/>
</p:tagLst>
</file>

<file path=ppt/tags/tag104.xml><?xml version="1.0" encoding="utf-8"?>
<p:tagLst xmlns:p="http://schemas.openxmlformats.org/presentationml/2006/main">
  <p:tag name="AS_UNIQUEID" val="376"/>
</p:tagLst>
</file>

<file path=ppt/tags/tag105.xml><?xml version="1.0" encoding="utf-8"?>
<p:tagLst xmlns:p="http://schemas.openxmlformats.org/presentationml/2006/main">
  <p:tag name="AS_UNIQUEID" val="379"/>
</p:tagLst>
</file>

<file path=ppt/tags/tag106.xml><?xml version="1.0" encoding="utf-8"?>
<p:tagLst xmlns:p="http://schemas.openxmlformats.org/presentationml/2006/main">
  <p:tag name="AS_UNIQUEID" val="380"/>
</p:tagLst>
</file>

<file path=ppt/tags/tag107.xml><?xml version="1.0" encoding="utf-8"?>
<p:tagLst xmlns:p="http://schemas.openxmlformats.org/presentationml/2006/main">
  <p:tag name="AS_UNIQUEID" val="382"/>
</p:tagLst>
</file>

<file path=ppt/tags/tag108.xml><?xml version="1.0" encoding="utf-8"?>
<p:tagLst xmlns:p="http://schemas.openxmlformats.org/presentationml/2006/main">
  <p:tag name="AS_UNIQUEID" val="383"/>
</p:tagLst>
</file>

<file path=ppt/tags/tag109.xml><?xml version="1.0" encoding="utf-8"?>
<p:tagLst xmlns:p="http://schemas.openxmlformats.org/presentationml/2006/main">
  <p:tag name="AS_UNIQUEID" val="395"/>
</p:tagLst>
</file>

<file path=ppt/tags/tag11.xml><?xml version="1.0" encoding="utf-8"?>
<p:tagLst xmlns:p="http://schemas.openxmlformats.org/presentationml/2006/main">
  <p:tag name="AS_UNIQUEID" val="266"/>
</p:tagLst>
</file>

<file path=ppt/tags/tag110.xml><?xml version="1.0" encoding="utf-8"?>
<p:tagLst xmlns:p="http://schemas.openxmlformats.org/presentationml/2006/main">
  <p:tag name="AS_UNIQUEID" val="396"/>
</p:tagLst>
</file>

<file path=ppt/tags/tag111.xml><?xml version="1.0" encoding="utf-8"?>
<p:tagLst xmlns:p="http://schemas.openxmlformats.org/presentationml/2006/main">
  <p:tag name="AS_UNIQUEID" val="397"/>
</p:tagLst>
</file>

<file path=ppt/tags/tag112.xml><?xml version="1.0" encoding="utf-8"?>
<p:tagLst xmlns:p="http://schemas.openxmlformats.org/presentationml/2006/main">
  <p:tag name="AS_UNIQUEID" val="398"/>
</p:tagLst>
</file>

<file path=ppt/tags/tag113.xml><?xml version="1.0" encoding="utf-8"?>
<p:tagLst xmlns:p="http://schemas.openxmlformats.org/presentationml/2006/main">
  <p:tag name="AS_UNIQUEID" val="399"/>
</p:tagLst>
</file>

<file path=ppt/tags/tag114.xml><?xml version="1.0" encoding="utf-8"?>
<p:tagLst xmlns:p="http://schemas.openxmlformats.org/presentationml/2006/main">
  <p:tag name="AS_UNIQUEID" val="401"/>
</p:tagLst>
</file>

<file path=ppt/tags/tag115.xml><?xml version="1.0" encoding="utf-8"?>
<p:tagLst xmlns:p="http://schemas.openxmlformats.org/presentationml/2006/main">
  <p:tag name="AS_UNIQUEID" val="402"/>
</p:tagLst>
</file>

<file path=ppt/tags/tag116.xml><?xml version="1.0" encoding="utf-8"?>
<p:tagLst xmlns:p="http://schemas.openxmlformats.org/presentationml/2006/main">
  <p:tag name="AS_UNIQUEID" val="403"/>
</p:tagLst>
</file>

<file path=ppt/tags/tag117.xml><?xml version="1.0" encoding="utf-8"?>
<p:tagLst xmlns:p="http://schemas.openxmlformats.org/presentationml/2006/main">
  <p:tag name="AS_UNIQUEID" val="404"/>
</p:tagLst>
</file>

<file path=ppt/tags/tag118.xml><?xml version="1.0" encoding="utf-8"?>
<p:tagLst xmlns:p="http://schemas.openxmlformats.org/presentationml/2006/main">
  <p:tag name="AS_UNIQUEID" val="405"/>
</p:tagLst>
</file>

<file path=ppt/tags/tag119.xml><?xml version="1.0" encoding="utf-8"?>
<p:tagLst xmlns:p="http://schemas.openxmlformats.org/presentationml/2006/main">
  <p:tag name="AS_UNIQUEID" val="407"/>
</p:tagLst>
</file>

<file path=ppt/tags/tag12.xml><?xml version="1.0" encoding="utf-8"?>
<p:tagLst xmlns:p="http://schemas.openxmlformats.org/presentationml/2006/main">
  <p:tag name="AS_UNIQUEID" val="267"/>
</p:tagLst>
</file>

<file path=ppt/tags/tag120.xml><?xml version="1.0" encoding="utf-8"?>
<p:tagLst xmlns:p="http://schemas.openxmlformats.org/presentationml/2006/main">
  <p:tag name="AS_UNIQUEID" val="408"/>
</p:tagLst>
</file>

<file path=ppt/tags/tag121.xml><?xml version="1.0" encoding="utf-8"?>
<p:tagLst xmlns:p="http://schemas.openxmlformats.org/presentationml/2006/main">
  <p:tag name="AS_UNIQUEID" val="409"/>
</p:tagLst>
</file>

<file path=ppt/tags/tag122.xml><?xml version="1.0" encoding="utf-8"?>
<p:tagLst xmlns:p="http://schemas.openxmlformats.org/presentationml/2006/main">
  <p:tag name="AS_UNIQUEID" val="410"/>
</p:tagLst>
</file>

<file path=ppt/tags/tag123.xml><?xml version="1.0" encoding="utf-8"?>
<p:tagLst xmlns:p="http://schemas.openxmlformats.org/presentationml/2006/main">
  <p:tag name="AS_UNIQUEID" val="411"/>
</p:tagLst>
</file>

<file path=ppt/tags/tag124.xml><?xml version="1.0" encoding="utf-8"?>
<p:tagLst xmlns:p="http://schemas.openxmlformats.org/presentationml/2006/main">
  <p:tag name="AS_UNIQUEID" val="413"/>
</p:tagLst>
</file>

<file path=ppt/tags/tag125.xml><?xml version="1.0" encoding="utf-8"?>
<p:tagLst xmlns:p="http://schemas.openxmlformats.org/presentationml/2006/main">
  <p:tag name="AS_UNIQUEID" val="414"/>
</p:tagLst>
</file>

<file path=ppt/tags/tag126.xml><?xml version="1.0" encoding="utf-8"?>
<p:tagLst xmlns:p="http://schemas.openxmlformats.org/presentationml/2006/main">
  <p:tag name="AS_UNIQUEID" val="415"/>
</p:tagLst>
</file>

<file path=ppt/tags/tag127.xml><?xml version="1.0" encoding="utf-8"?>
<p:tagLst xmlns:p="http://schemas.openxmlformats.org/presentationml/2006/main">
  <p:tag name="AS_UNIQUEID" val="416"/>
</p:tagLst>
</file>

<file path=ppt/tags/tag128.xml><?xml version="1.0" encoding="utf-8"?>
<p:tagLst xmlns:p="http://schemas.openxmlformats.org/presentationml/2006/main">
  <p:tag name="AS_UNIQUEID" val="417"/>
</p:tagLst>
</file>

<file path=ppt/tags/tag129.xml><?xml version="1.0" encoding="utf-8"?>
<p:tagLst xmlns:p="http://schemas.openxmlformats.org/presentationml/2006/main">
  <p:tag name="AS_UNIQUEID" val="418"/>
</p:tagLst>
</file>

<file path=ppt/tags/tag13.xml><?xml version="1.0" encoding="utf-8"?>
<p:tagLst xmlns:p="http://schemas.openxmlformats.org/presentationml/2006/main">
  <p:tag name="AS_UNIQUEID" val="268"/>
</p:tagLst>
</file>

<file path=ppt/tags/tag130.xml><?xml version="1.0" encoding="utf-8"?>
<p:tagLst xmlns:p="http://schemas.openxmlformats.org/presentationml/2006/main">
  <p:tag name="AS_UNIQUEID" val="420"/>
</p:tagLst>
</file>

<file path=ppt/tags/tag131.xml><?xml version="1.0" encoding="utf-8"?>
<p:tagLst xmlns:p="http://schemas.openxmlformats.org/presentationml/2006/main">
  <p:tag name="AS_UNIQUEID" val="421"/>
</p:tagLst>
</file>

<file path=ppt/tags/tag132.xml><?xml version="1.0" encoding="utf-8"?>
<p:tagLst xmlns:p="http://schemas.openxmlformats.org/presentationml/2006/main">
  <p:tag name="AS_UNIQUEID" val="422"/>
</p:tagLst>
</file>

<file path=ppt/tags/tag133.xml><?xml version="1.0" encoding="utf-8"?>
<p:tagLst xmlns:p="http://schemas.openxmlformats.org/presentationml/2006/main">
  <p:tag name="AS_UNIQUEID" val="423"/>
</p:tagLst>
</file>

<file path=ppt/tags/tag134.xml><?xml version="1.0" encoding="utf-8"?>
<p:tagLst xmlns:p="http://schemas.openxmlformats.org/presentationml/2006/main">
  <p:tag name="AS_UNIQUEID" val="424"/>
</p:tagLst>
</file>

<file path=ppt/tags/tag135.xml><?xml version="1.0" encoding="utf-8"?>
<p:tagLst xmlns:p="http://schemas.openxmlformats.org/presentationml/2006/main">
  <p:tag name="AS_UNIQUEID" val="425"/>
</p:tagLst>
</file>

<file path=ppt/tags/tag136.xml><?xml version="1.0" encoding="utf-8"?>
<p:tagLst xmlns:p="http://schemas.openxmlformats.org/presentationml/2006/main">
  <p:tag name="AS_UNIQUEID" val="426"/>
</p:tagLst>
</file>

<file path=ppt/tags/tag137.xml><?xml version="1.0" encoding="utf-8"?>
<p:tagLst xmlns:p="http://schemas.openxmlformats.org/presentationml/2006/main">
  <p:tag name="AS_UNIQUEID" val="427"/>
</p:tagLst>
</file>

<file path=ppt/tags/tag138.xml><?xml version="1.0" encoding="utf-8"?>
<p:tagLst xmlns:p="http://schemas.openxmlformats.org/presentationml/2006/main">
  <p:tag name="AS_UNIQUEID" val="428"/>
</p:tagLst>
</file>

<file path=ppt/tags/tag139.xml><?xml version="1.0" encoding="utf-8"?>
<p:tagLst xmlns:p="http://schemas.openxmlformats.org/presentationml/2006/main">
  <p:tag name="AS_UNIQUEID" val="430"/>
</p:tagLst>
</file>

<file path=ppt/tags/tag14.xml><?xml version="1.0" encoding="utf-8"?>
<p:tagLst xmlns:p="http://schemas.openxmlformats.org/presentationml/2006/main">
  <p:tag name="AS_UNIQUEID" val="269"/>
</p:tagLst>
</file>

<file path=ppt/tags/tag140.xml><?xml version="1.0" encoding="utf-8"?>
<p:tagLst xmlns:p="http://schemas.openxmlformats.org/presentationml/2006/main">
  <p:tag name="AS_UNIQUEID" val="431"/>
</p:tagLst>
</file>

<file path=ppt/tags/tag141.xml><?xml version="1.0" encoding="utf-8"?>
<p:tagLst xmlns:p="http://schemas.openxmlformats.org/presentationml/2006/main">
  <p:tag name="AS_UNIQUEID" val="432"/>
</p:tagLst>
</file>

<file path=ppt/tags/tag142.xml><?xml version="1.0" encoding="utf-8"?>
<p:tagLst xmlns:p="http://schemas.openxmlformats.org/presentationml/2006/main">
  <p:tag name="AS_UNIQUEID" val="433"/>
</p:tagLst>
</file>

<file path=ppt/tags/tag143.xml><?xml version="1.0" encoding="utf-8"?>
<p:tagLst xmlns:p="http://schemas.openxmlformats.org/presentationml/2006/main">
  <p:tag name="AS_UNIQUEID" val="435"/>
</p:tagLst>
</file>

<file path=ppt/tags/tag144.xml><?xml version="1.0" encoding="utf-8"?>
<p:tagLst xmlns:p="http://schemas.openxmlformats.org/presentationml/2006/main">
  <p:tag name="AS_UNIQUEID" val="436"/>
</p:tagLst>
</file>

<file path=ppt/tags/tag145.xml><?xml version="1.0" encoding="utf-8"?>
<p:tagLst xmlns:p="http://schemas.openxmlformats.org/presentationml/2006/main">
  <p:tag name="AS_UNIQUEID" val="437"/>
</p:tagLst>
</file>

<file path=ppt/tags/tag146.xml><?xml version="1.0" encoding="utf-8"?>
<p:tagLst xmlns:p="http://schemas.openxmlformats.org/presentationml/2006/main">
  <p:tag name="AS_UNIQUEID" val="439"/>
</p:tagLst>
</file>

<file path=ppt/tags/tag147.xml><?xml version="1.0" encoding="utf-8"?>
<p:tagLst xmlns:p="http://schemas.openxmlformats.org/presentationml/2006/main">
  <p:tag name="AS_UNIQUEID" val="440"/>
</p:tagLst>
</file>

<file path=ppt/tags/tag148.xml><?xml version="1.0" encoding="utf-8"?>
<p:tagLst xmlns:p="http://schemas.openxmlformats.org/presentationml/2006/main">
  <p:tag name="AS_UNIQUEID" val="441"/>
</p:tagLst>
</file>

<file path=ppt/tags/tag149.xml><?xml version="1.0" encoding="utf-8"?>
<p:tagLst xmlns:p="http://schemas.openxmlformats.org/presentationml/2006/main">
  <p:tag name="AS_UNIQUEID" val="442"/>
</p:tagLst>
</file>

<file path=ppt/tags/tag15.xml><?xml version="1.0" encoding="utf-8"?>
<p:tagLst xmlns:p="http://schemas.openxmlformats.org/presentationml/2006/main">
  <p:tag name="AS_UNIQUEID" val="270"/>
</p:tagLst>
</file>

<file path=ppt/tags/tag150.xml><?xml version="1.0" encoding="utf-8"?>
<p:tagLst xmlns:p="http://schemas.openxmlformats.org/presentationml/2006/main">
  <p:tag name="AS_UNIQUEID" val="443"/>
</p:tagLst>
</file>

<file path=ppt/tags/tag151.xml><?xml version="1.0" encoding="utf-8"?>
<p:tagLst xmlns:p="http://schemas.openxmlformats.org/presentationml/2006/main">
  <p:tag name="AS_UNIQUEID" val="444"/>
</p:tagLst>
</file>

<file path=ppt/tags/tag152.xml><?xml version="1.0" encoding="utf-8"?>
<p:tagLst xmlns:p="http://schemas.openxmlformats.org/presentationml/2006/main">
  <p:tag name="AS_UNIQUEID" val="445"/>
</p:tagLst>
</file>

<file path=ppt/tags/tag153.xml><?xml version="1.0" encoding="utf-8"?>
<p:tagLst xmlns:p="http://schemas.openxmlformats.org/presentationml/2006/main">
  <p:tag name="AS_UNIQUEID" val="447"/>
</p:tagLst>
</file>

<file path=ppt/tags/tag154.xml><?xml version="1.0" encoding="utf-8"?>
<p:tagLst xmlns:p="http://schemas.openxmlformats.org/presentationml/2006/main">
  <p:tag name="AS_UNIQUEID" val="448"/>
</p:tagLst>
</file>

<file path=ppt/tags/tag155.xml><?xml version="1.0" encoding="utf-8"?>
<p:tagLst xmlns:p="http://schemas.openxmlformats.org/presentationml/2006/main">
  <p:tag name="AS_UNIQUEID" val="449"/>
</p:tagLst>
</file>

<file path=ppt/tags/tag156.xml><?xml version="1.0" encoding="utf-8"?>
<p:tagLst xmlns:p="http://schemas.openxmlformats.org/presentationml/2006/main">
  <p:tag name="AS_UNIQUEID" val="450"/>
</p:tagLst>
</file>

<file path=ppt/tags/tag157.xml><?xml version="1.0" encoding="utf-8"?>
<p:tagLst xmlns:p="http://schemas.openxmlformats.org/presentationml/2006/main">
  <p:tag name="AS_UNIQUEID" val="451"/>
</p:tagLst>
</file>

<file path=ppt/tags/tag158.xml><?xml version="1.0" encoding="utf-8"?>
<p:tagLst xmlns:p="http://schemas.openxmlformats.org/presentationml/2006/main">
  <p:tag name="AS_UNIQUEID" val="452"/>
</p:tagLst>
</file>

<file path=ppt/tags/tag159.xml><?xml version="1.0" encoding="utf-8"?>
<p:tagLst xmlns:p="http://schemas.openxmlformats.org/presentationml/2006/main">
  <p:tag name="AS_UNIQUEID" val="453"/>
</p:tagLst>
</file>

<file path=ppt/tags/tag16.xml><?xml version="1.0" encoding="utf-8"?>
<p:tagLst xmlns:p="http://schemas.openxmlformats.org/presentationml/2006/main">
  <p:tag name="AS_UNIQUEID" val="272"/>
</p:tagLst>
</file>

<file path=ppt/tags/tag160.xml><?xml version="1.0" encoding="utf-8"?>
<p:tagLst xmlns:p="http://schemas.openxmlformats.org/presentationml/2006/main">
  <p:tag name="AS_UNIQUEID" val="455"/>
</p:tagLst>
</file>

<file path=ppt/tags/tag161.xml><?xml version="1.0" encoding="utf-8"?>
<p:tagLst xmlns:p="http://schemas.openxmlformats.org/presentationml/2006/main">
  <p:tag name="AS_UNIQUEID" val="456"/>
</p:tagLst>
</file>

<file path=ppt/tags/tag162.xml><?xml version="1.0" encoding="utf-8"?>
<p:tagLst xmlns:p="http://schemas.openxmlformats.org/presentationml/2006/main">
  <p:tag name="AS_UNIQUEID" val="457"/>
</p:tagLst>
</file>

<file path=ppt/tags/tag163.xml><?xml version="1.0" encoding="utf-8"?>
<p:tagLst xmlns:p="http://schemas.openxmlformats.org/presentationml/2006/main">
  <p:tag name="AS_UNIQUEID" val="458"/>
</p:tagLst>
</file>

<file path=ppt/tags/tag164.xml><?xml version="1.0" encoding="utf-8"?>
<p:tagLst xmlns:p="http://schemas.openxmlformats.org/presentationml/2006/main">
  <p:tag name="AS_UNIQUEID" val="459"/>
</p:tagLst>
</file>

<file path=ppt/tags/tag165.xml><?xml version="1.0" encoding="utf-8"?>
<p:tagLst xmlns:p="http://schemas.openxmlformats.org/presentationml/2006/main">
  <p:tag name="AS_UNIQUEID" val="460"/>
</p:tagLst>
</file>

<file path=ppt/tags/tag166.xml><?xml version="1.0" encoding="utf-8"?>
<p:tagLst xmlns:p="http://schemas.openxmlformats.org/presentationml/2006/main">
  <p:tag name="AS_UNIQUEID" val="461"/>
</p:tagLst>
</file>

<file path=ppt/tags/tag167.xml><?xml version="1.0" encoding="utf-8"?>
<p:tagLst xmlns:p="http://schemas.openxmlformats.org/presentationml/2006/main">
  <p:tag name="AS_UNIQUEID" val="463"/>
</p:tagLst>
</file>

<file path=ppt/tags/tag168.xml><?xml version="1.0" encoding="utf-8"?>
<p:tagLst xmlns:p="http://schemas.openxmlformats.org/presentationml/2006/main">
  <p:tag name="AS_UNIQUEID" val="464"/>
</p:tagLst>
</file>

<file path=ppt/tags/tag169.xml><?xml version="1.0" encoding="utf-8"?>
<p:tagLst xmlns:p="http://schemas.openxmlformats.org/presentationml/2006/main">
  <p:tag name="AS_UNIQUEID" val="465"/>
</p:tagLst>
</file>

<file path=ppt/tags/tag17.xml><?xml version="1.0" encoding="utf-8"?>
<p:tagLst xmlns:p="http://schemas.openxmlformats.org/presentationml/2006/main">
  <p:tag name="AS_UNIQUEID" val="273"/>
</p:tagLst>
</file>

<file path=ppt/tags/tag170.xml><?xml version="1.0" encoding="utf-8"?>
<p:tagLst xmlns:p="http://schemas.openxmlformats.org/presentationml/2006/main">
  <p:tag name="AS_UNIQUEID" val="466"/>
</p:tagLst>
</file>

<file path=ppt/tags/tag171.xml><?xml version="1.0" encoding="utf-8"?>
<p:tagLst xmlns:p="http://schemas.openxmlformats.org/presentationml/2006/main">
  <p:tag name="AS_UNIQUEID" val="467"/>
</p:tagLst>
</file>

<file path=ppt/tags/tag172.xml><?xml version="1.0" encoding="utf-8"?>
<p:tagLst xmlns:p="http://schemas.openxmlformats.org/presentationml/2006/main">
  <p:tag name="AS_UNIQUEID" val="468"/>
</p:tagLst>
</file>

<file path=ppt/tags/tag173.xml><?xml version="1.0" encoding="utf-8"?>
<p:tagLst xmlns:p="http://schemas.openxmlformats.org/presentationml/2006/main">
  <p:tag name="AS_UNIQUEID" val="469"/>
</p:tagLst>
</file>

<file path=ppt/tags/tag174.xml><?xml version="1.0" encoding="utf-8"?>
<p:tagLst xmlns:p="http://schemas.openxmlformats.org/presentationml/2006/main">
  <p:tag name="AS_UNIQUEID" val="471"/>
</p:tagLst>
</file>

<file path=ppt/tags/tag175.xml><?xml version="1.0" encoding="utf-8"?>
<p:tagLst xmlns:p="http://schemas.openxmlformats.org/presentationml/2006/main">
  <p:tag name="AS_UNIQUEID" val="472"/>
</p:tagLst>
</file>

<file path=ppt/tags/tag176.xml><?xml version="1.0" encoding="utf-8"?>
<p:tagLst xmlns:p="http://schemas.openxmlformats.org/presentationml/2006/main">
  <p:tag name="AS_UNIQUEID" val="473"/>
</p:tagLst>
</file>

<file path=ppt/tags/tag177.xml><?xml version="1.0" encoding="utf-8"?>
<p:tagLst xmlns:p="http://schemas.openxmlformats.org/presentationml/2006/main">
  <p:tag name="AS_UNIQUEID" val="474"/>
</p:tagLst>
</file>

<file path=ppt/tags/tag178.xml><?xml version="1.0" encoding="utf-8"?>
<p:tagLst xmlns:p="http://schemas.openxmlformats.org/presentationml/2006/main">
  <p:tag name="AS_UNIQUEID" val="475"/>
</p:tagLst>
</file>

<file path=ppt/tags/tag179.xml><?xml version="1.0" encoding="utf-8"?>
<p:tagLst xmlns:p="http://schemas.openxmlformats.org/presentationml/2006/main">
  <p:tag name="AS_UNIQUEID" val="476"/>
</p:tagLst>
</file>

<file path=ppt/tags/tag18.xml><?xml version="1.0" encoding="utf-8"?>
<p:tagLst xmlns:p="http://schemas.openxmlformats.org/presentationml/2006/main">
  <p:tag name="AS_UNIQUEID" val="274"/>
</p:tagLst>
</file>

<file path=ppt/tags/tag180.xml><?xml version="1.0" encoding="utf-8"?>
<p:tagLst xmlns:p="http://schemas.openxmlformats.org/presentationml/2006/main">
  <p:tag name="AS_UNIQUEID" val="478"/>
</p:tagLst>
</file>

<file path=ppt/tags/tag181.xml><?xml version="1.0" encoding="utf-8"?>
<p:tagLst xmlns:p="http://schemas.openxmlformats.org/presentationml/2006/main">
  <p:tag name="AS_UNIQUEID" val="479"/>
</p:tagLst>
</file>

<file path=ppt/tags/tag182.xml><?xml version="1.0" encoding="utf-8"?>
<p:tagLst xmlns:p="http://schemas.openxmlformats.org/presentationml/2006/main">
  <p:tag name="AS_UNIQUEID" val="480"/>
</p:tagLst>
</file>

<file path=ppt/tags/tag183.xml><?xml version="1.0" encoding="utf-8"?>
<p:tagLst xmlns:p="http://schemas.openxmlformats.org/presentationml/2006/main">
  <p:tag name="AS_UNIQUEID" val="481"/>
</p:tagLst>
</file>

<file path=ppt/tags/tag184.xml><?xml version="1.0" encoding="utf-8"?>
<p:tagLst xmlns:p="http://schemas.openxmlformats.org/presentationml/2006/main">
  <p:tag name="AS_UNIQUEID" val="482"/>
</p:tagLst>
</file>

<file path=ppt/tags/tag185.xml><?xml version="1.0" encoding="utf-8"?>
<p:tagLst xmlns:p="http://schemas.openxmlformats.org/presentationml/2006/main">
  <p:tag name="AS_UNIQUEID" val="483"/>
</p:tagLst>
</file>

<file path=ppt/tags/tag186.xml><?xml version="1.0" encoding="utf-8"?>
<p:tagLst xmlns:p="http://schemas.openxmlformats.org/presentationml/2006/main">
  <p:tag name="AS_UNIQUEID" val="485"/>
</p:tagLst>
</file>

<file path=ppt/tags/tag187.xml><?xml version="1.0" encoding="utf-8"?>
<p:tagLst xmlns:p="http://schemas.openxmlformats.org/presentationml/2006/main">
  <p:tag name="AS_UNIQUEID" val="486"/>
</p:tagLst>
</file>

<file path=ppt/tags/tag188.xml><?xml version="1.0" encoding="utf-8"?>
<p:tagLst xmlns:p="http://schemas.openxmlformats.org/presentationml/2006/main">
  <p:tag name="AS_UNIQUEID" val="487"/>
</p:tagLst>
</file>

<file path=ppt/tags/tag189.xml><?xml version="1.0" encoding="utf-8"?>
<p:tagLst xmlns:p="http://schemas.openxmlformats.org/presentationml/2006/main">
  <p:tag name="AS_UNIQUEID" val="488"/>
</p:tagLst>
</file>

<file path=ppt/tags/tag19.xml><?xml version="1.0" encoding="utf-8"?>
<p:tagLst xmlns:p="http://schemas.openxmlformats.org/presentationml/2006/main">
  <p:tag name="AS_UNIQUEID" val="275"/>
</p:tagLst>
</file>

<file path=ppt/tags/tag190.xml><?xml version="1.0" encoding="utf-8"?>
<p:tagLst xmlns:p="http://schemas.openxmlformats.org/presentationml/2006/main">
  <p:tag name="AS_UNIQUEID" val="489"/>
</p:tagLst>
</file>

<file path=ppt/tags/tag191.xml><?xml version="1.0" encoding="utf-8"?>
<p:tagLst xmlns:p="http://schemas.openxmlformats.org/presentationml/2006/main">
  <p:tag name="AS_UNIQUEID" val="491"/>
</p:tagLst>
</file>

<file path=ppt/tags/tag192.xml><?xml version="1.0" encoding="utf-8"?>
<p:tagLst xmlns:p="http://schemas.openxmlformats.org/presentationml/2006/main">
  <p:tag name="AS_UNIQUEID" val="492"/>
</p:tagLst>
</file>

<file path=ppt/tags/tag193.xml><?xml version="1.0" encoding="utf-8"?>
<p:tagLst xmlns:p="http://schemas.openxmlformats.org/presentationml/2006/main">
  <p:tag name="AS_UNIQUEID" val="493"/>
</p:tagLst>
</file>

<file path=ppt/tags/tag194.xml><?xml version="1.0" encoding="utf-8"?>
<p:tagLst xmlns:p="http://schemas.openxmlformats.org/presentationml/2006/main">
  <p:tag name="AS_UNIQUEID" val="494"/>
</p:tagLst>
</file>

<file path=ppt/tags/tag195.xml><?xml version="1.0" encoding="utf-8"?>
<p:tagLst xmlns:p="http://schemas.openxmlformats.org/presentationml/2006/main">
  <p:tag name="AS_UNIQUEID" val="495"/>
</p:tagLst>
</file>

<file path=ppt/tags/tag196.xml><?xml version="1.0" encoding="utf-8"?>
<p:tagLst xmlns:p="http://schemas.openxmlformats.org/presentationml/2006/main">
  <p:tag name="AS_UNIQUEID" val="497"/>
</p:tagLst>
</file>

<file path=ppt/tags/tag197.xml><?xml version="1.0" encoding="utf-8"?>
<p:tagLst xmlns:p="http://schemas.openxmlformats.org/presentationml/2006/main">
  <p:tag name="AS_UNIQUEID" val="498"/>
</p:tagLst>
</file>

<file path=ppt/tags/tag198.xml><?xml version="1.0" encoding="utf-8"?>
<p:tagLst xmlns:p="http://schemas.openxmlformats.org/presentationml/2006/main">
  <p:tag name="AS_UNIQUEID" val="500"/>
</p:tagLst>
</file>

<file path=ppt/tags/tag199.xml><?xml version="1.0" encoding="utf-8"?>
<p:tagLst xmlns:p="http://schemas.openxmlformats.org/presentationml/2006/main">
  <p:tag name="AS_UNIQUEID" val="501"/>
</p:tagLst>
</file>

<file path=ppt/tags/tag2.xml><?xml version="1.0" encoding="utf-8"?>
<p:tagLst xmlns:p="http://schemas.openxmlformats.org/presentationml/2006/main">
  <p:tag name="AS_UNIQUEID" val="253"/>
</p:tagLst>
</file>

<file path=ppt/tags/tag20.xml><?xml version="1.0" encoding="utf-8"?>
<p:tagLst xmlns:p="http://schemas.openxmlformats.org/presentationml/2006/main">
  <p:tag name="AS_UNIQUEID" val="276"/>
</p:tagLst>
</file>

<file path=ppt/tags/tag200.xml><?xml version="1.0" encoding="utf-8"?>
<p:tagLst xmlns:p="http://schemas.openxmlformats.org/presentationml/2006/main">
  <p:tag name="AS_UNIQUEID" val="502"/>
</p:tagLst>
</file>

<file path=ppt/tags/tag201.xml><?xml version="1.0" encoding="utf-8"?>
<p:tagLst xmlns:p="http://schemas.openxmlformats.org/presentationml/2006/main">
  <p:tag name="AS_UNIQUEID" val="503"/>
</p:tagLst>
</file>

<file path=ppt/tags/tag202.xml><?xml version="1.0" encoding="utf-8"?>
<p:tagLst xmlns:p="http://schemas.openxmlformats.org/presentationml/2006/main">
  <p:tag name="AS_UNIQUEID" val="507"/>
</p:tagLst>
</file>

<file path=ppt/tags/tag203.xml><?xml version="1.0" encoding="utf-8"?>
<p:tagLst xmlns:p="http://schemas.openxmlformats.org/presentationml/2006/main">
  <p:tag name="AS_UNIQUEID" val="508"/>
</p:tagLst>
</file>

<file path=ppt/tags/tag204.xml><?xml version="1.0" encoding="utf-8"?>
<p:tagLst xmlns:p="http://schemas.openxmlformats.org/presentationml/2006/main">
  <p:tag name="AS_UNIQUEID" val="509"/>
</p:tagLst>
</file>

<file path=ppt/tags/tag205.xml><?xml version="1.0" encoding="utf-8"?>
<p:tagLst xmlns:p="http://schemas.openxmlformats.org/presentationml/2006/main">
  <p:tag name="AS_UNIQUEID" val="511"/>
</p:tagLst>
</file>

<file path=ppt/tags/tag206.xml><?xml version="1.0" encoding="utf-8"?>
<p:tagLst xmlns:p="http://schemas.openxmlformats.org/presentationml/2006/main">
  <p:tag name="AS_UNIQUEID" val="512"/>
</p:tagLst>
</file>

<file path=ppt/tags/tag207.xml><?xml version="1.0" encoding="utf-8"?>
<p:tagLst xmlns:p="http://schemas.openxmlformats.org/presentationml/2006/main">
  <p:tag name="AS_UNIQUEID" val="513"/>
</p:tagLst>
</file>

<file path=ppt/tags/tag208.xml><?xml version="1.0" encoding="utf-8"?>
<p:tagLst xmlns:p="http://schemas.openxmlformats.org/presentationml/2006/main">
  <p:tag name="AS_UNIQUEID" val="534"/>
</p:tagLst>
</file>

<file path=ppt/tags/tag209.xml><?xml version="1.0" encoding="utf-8"?>
<p:tagLst xmlns:p="http://schemas.openxmlformats.org/presentationml/2006/main">
  <p:tag name="AS_UNIQUEID" val="535"/>
</p:tagLst>
</file>

<file path=ppt/tags/tag21.xml><?xml version="1.0" encoding="utf-8"?>
<p:tagLst xmlns:p="http://schemas.openxmlformats.org/presentationml/2006/main">
  <p:tag name="AS_UNIQUEID" val="278"/>
</p:tagLst>
</file>

<file path=ppt/tags/tag210.xml><?xml version="1.0" encoding="utf-8"?>
<p:tagLst xmlns:p="http://schemas.openxmlformats.org/presentationml/2006/main">
  <p:tag name="AS_UNIQUEID" val="536"/>
</p:tagLst>
</file>

<file path=ppt/tags/tag211.xml><?xml version="1.0" encoding="utf-8"?>
<p:tagLst xmlns:p="http://schemas.openxmlformats.org/presentationml/2006/main">
  <p:tag name="AS_UNIQUEID" val="530"/>
</p:tagLst>
</file>

<file path=ppt/tags/tag212.xml><?xml version="1.0" encoding="utf-8"?>
<p:tagLst xmlns:p="http://schemas.openxmlformats.org/presentationml/2006/main">
  <p:tag name="AS_UNIQUEID" val="531"/>
</p:tagLst>
</file>

<file path=ppt/tags/tag213.xml><?xml version="1.0" encoding="utf-8"?>
<p:tagLst xmlns:p="http://schemas.openxmlformats.org/presentationml/2006/main">
  <p:tag name="AS_UNIQUEID" val="532"/>
</p:tagLst>
</file>

<file path=ppt/tags/tag214.xml><?xml version="1.0" encoding="utf-8"?>
<p:tagLst xmlns:p="http://schemas.openxmlformats.org/presentationml/2006/main">
  <p:tag name="AS_UNIQUEID" val="553"/>
</p:tagLst>
</file>

<file path=ppt/tags/tag215.xml><?xml version="1.0" encoding="utf-8"?>
<p:tagLst xmlns:p="http://schemas.openxmlformats.org/presentationml/2006/main">
  <p:tag name="AS_UNIQUEID" val="553"/>
</p:tagLst>
</file>

<file path=ppt/tags/tag216.xml><?xml version="1.0" encoding="utf-8"?>
<p:tagLst xmlns:p="http://schemas.openxmlformats.org/presentationml/2006/main">
  <p:tag name="AS_UNIQUEID" val="553"/>
</p:tagLst>
</file>

<file path=ppt/tags/tag217.xml><?xml version="1.0" encoding="utf-8"?>
<p:tagLst xmlns:p="http://schemas.openxmlformats.org/presentationml/2006/main">
  <p:tag name="AS_UNIQUEID" val="553"/>
</p:tagLst>
</file>

<file path=ppt/tags/tag218.xml><?xml version="1.0" encoding="utf-8"?>
<p:tagLst xmlns:p="http://schemas.openxmlformats.org/presentationml/2006/main">
  <p:tag name="AS_UNIQUEID" val="553"/>
</p:tagLst>
</file>

<file path=ppt/tags/tag219.xml><?xml version="1.0" encoding="utf-8"?>
<p:tagLst xmlns:p="http://schemas.openxmlformats.org/presentationml/2006/main">
  <p:tag name="AS_UNIQUEID" val="553"/>
</p:tagLst>
</file>

<file path=ppt/tags/tag22.xml><?xml version="1.0" encoding="utf-8"?>
<p:tagLst xmlns:p="http://schemas.openxmlformats.org/presentationml/2006/main">
  <p:tag name="AS_UNIQUEID" val="279"/>
</p:tagLst>
</file>

<file path=ppt/tags/tag220.xml><?xml version="1.0" encoding="utf-8"?>
<p:tagLst xmlns:p="http://schemas.openxmlformats.org/presentationml/2006/main">
  <p:tag name="KSO_WM_UNIT_TABLE_BEAUTIFY" val="smartTable{cc502140-4edb-4d27-8a6d-b16e0722666b}"/>
</p:tagLst>
</file>

<file path=ppt/tags/tag221.xml><?xml version="1.0" encoding="utf-8"?>
<p:tagLst xmlns:p="http://schemas.openxmlformats.org/presentationml/2006/main">
  <p:tag name="AS_UNIQUEID" val="553"/>
</p:tagLst>
</file>

<file path=ppt/tags/tag222.xml><?xml version="1.0" encoding="utf-8"?>
<p:tagLst xmlns:p="http://schemas.openxmlformats.org/presentationml/2006/main">
  <p:tag name="KSO_WM_UNIT_TABLE_BEAUTIFY" val="smartTable{b71941d2-037e-4717-b7ce-5ae83a08afb6}"/>
  <p:tag name="TABLE_ENDDRAG_ORIGIN_RECT" val="884*456"/>
  <p:tag name="TABLE_ENDDRAG_RECT" val="33*73*884*456"/>
</p:tagLst>
</file>

<file path=ppt/tags/tag223.xml><?xml version="1.0" encoding="utf-8"?>
<p:tagLst xmlns:p="http://schemas.openxmlformats.org/presentationml/2006/main">
  <p:tag name="AS_UNIQUEID" val="553"/>
</p:tagLst>
</file>

<file path=ppt/tags/tag224.xml><?xml version="1.0" encoding="utf-8"?>
<p:tagLst xmlns:p="http://schemas.openxmlformats.org/presentationml/2006/main">
  <p:tag name="KSO_WM_UNIT_TABLE_BEAUTIFY" val="smartTable{7795451a-1afc-412b-81d6-87b87d472bf2}"/>
</p:tagLst>
</file>

<file path=ppt/tags/tag225.xml><?xml version="1.0" encoding="utf-8"?>
<p:tagLst xmlns:p="http://schemas.openxmlformats.org/presentationml/2006/main">
  <p:tag name="AS_UNIQUEID" val="553"/>
</p:tagLst>
</file>

<file path=ppt/tags/tag226.xml><?xml version="1.0" encoding="utf-8"?>
<p:tagLst xmlns:p="http://schemas.openxmlformats.org/presentationml/2006/main">
  <p:tag name="AS_UNIQUEID" val="553"/>
</p:tagLst>
</file>

<file path=ppt/tags/tag227.xml><?xml version="1.0" encoding="utf-8"?>
<p:tagLst xmlns:p="http://schemas.openxmlformats.org/presentationml/2006/main">
  <p:tag name="AS_UNIQUEID" val="553"/>
</p:tagLst>
</file>

<file path=ppt/tags/tag228.xml><?xml version="1.0" encoding="utf-8"?>
<p:tagLst xmlns:p="http://schemas.openxmlformats.org/presentationml/2006/main">
  <p:tag name="AS_UNIQUEID" val="553"/>
</p:tagLst>
</file>

<file path=ppt/tags/tag229.xml><?xml version="1.0" encoding="utf-8"?>
<p:tagLst xmlns:p="http://schemas.openxmlformats.org/presentationml/2006/main">
  <p:tag name="AS_UNIQUEID" val="553"/>
</p:tagLst>
</file>

<file path=ppt/tags/tag23.xml><?xml version="1.0" encoding="utf-8"?>
<p:tagLst xmlns:p="http://schemas.openxmlformats.org/presentationml/2006/main">
  <p:tag name="AS_UNIQUEID" val="280"/>
</p:tagLst>
</file>

<file path=ppt/tags/tag230.xml><?xml version="1.0" encoding="utf-8"?>
<p:tagLst xmlns:p="http://schemas.openxmlformats.org/presentationml/2006/main">
  <p:tag name="AS_UNIQUEID" val="553"/>
</p:tagLst>
</file>

<file path=ppt/tags/tag231.xml><?xml version="1.0" encoding="utf-8"?>
<p:tagLst xmlns:p="http://schemas.openxmlformats.org/presentationml/2006/main">
  <p:tag name="AS_UNIQUEID" val="676"/>
</p:tagLst>
</file>

<file path=ppt/tags/tag232.xml><?xml version="1.0" encoding="utf-8"?>
<p:tagLst xmlns:p="http://schemas.openxmlformats.org/presentationml/2006/main">
  <p:tag name="AS_UNIQUEID" val="553"/>
</p:tagLst>
</file>

<file path=ppt/tags/tag233.xml><?xml version="1.0" encoding="utf-8"?>
<p:tagLst xmlns:p="http://schemas.openxmlformats.org/presentationml/2006/main">
  <p:tag name="AS_UNIQUEID" val="553"/>
</p:tagLst>
</file>

<file path=ppt/tags/tag234.xml><?xml version="1.0" encoding="utf-8"?>
<p:tagLst xmlns:p="http://schemas.openxmlformats.org/presentationml/2006/main">
  <p:tag name="AS_UNIQUEID" val="553"/>
</p:tagLst>
</file>

<file path=ppt/tags/tag235.xml><?xml version="1.0" encoding="utf-8"?>
<p:tagLst xmlns:p="http://schemas.openxmlformats.org/presentationml/2006/main">
  <p:tag name="AS_UNIQUEID" val="673"/>
  <p:tag name="KSO_WM_UNIT_PLACING_PICTURE_USER_VIEWPORT" val="{&quot;height&quot;:3340,&quot;width&quot;:5000}"/>
</p:tagLst>
</file>

<file path=ppt/tags/tag236.xml><?xml version="1.0" encoding="utf-8"?>
<p:tagLst xmlns:p="http://schemas.openxmlformats.org/presentationml/2006/main">
  <p:tag name="AS_UNIQUEID" val="553"/>
</p:tagLst>
</file>

<file path=ppt/tags/tag237.xml><?xml version="1.0" encoding="utf-8"?>
<p:tagLst xmlns:p="http://schemas.openxmlformats.org/presentationml/2006/main">
  <p:tag name="AS_UNIQUEID" val="553"/>
</p:tagLst>
</file>

<file path=ppt/tags/tag238.xml><?xml version="1.0" encoding="utf-8"?>
<p:tagLst xmlns:p="http://schemas.openxmlformats.org/presentationml/2006/main">
  <p:tag name="AS_UNIQUEID" val="553"/>
</p:tagLst>
</file>

<file path=ppt/tags/tag239.xml><?xml version="1.0" encoding="utf-8"?>
<p:tagLst xmlns:p="http://schemas.openxmlformats.org/presentationml/2006/main">
  <p:tag name="AS_UNIQUEID" val="553"/>
</p:tagLst>
</file>

<file path=ppt/tags/tag24.xml><?xml version="1.0" encoding="utf-8"?>
<p:tagLst xmlns:p="http://schemas.openxmlformats.org/presentationml/2006/main">
  <p:tag name="AS_UNIQUEID" val="281"/>
</p:tagLst>
</file>

<file path=ppt/tags/tag240.xml><?xml version="1.0" encoding="utf-8"?>
<p:tagLst xmlns:p="http://schemas.openxmlformats.org/presentationml/2006/main">
  <p:tag name="AS_UNIQUEID" val="645"/>
  <p:tag name="KSO_WM_UNIT_PLACING_PICTURE_USER_VIEWPORT" val="{&quot;height&quot;:5625,&quot;width&quot;:7500}"/>
</p:tagLst>
</file>

<file path=ppt/tags/tag241.xml><?xml version="1.0" encoding="utf-8"?>
<p:tagLst xmlns:p="http://schemas.openxmlformats.org/presentationml/2006/main">
  <p:tag name="AS_UNIQUEID" val="646"/>
</p:tagLst>
</file>

<file path=ppt/tags/tag242.xml><?xml version="1.0" encoding="utf-8"?>
<p:tagLst xmlns:p="http://schemas.openxmlformats.org/presentationml/2006/main">
  <p:tag name="AS_UNIQUEID" val="647"/>
</p:tagLst>
</file>

<file path=ppt/tags/tag243.xml><?xml version="1.0" encoding="utf-8"?>
<p:tagLst xmlns:p="http://schemas.openxmlformats.org/presentationml/2006/main">
  <p:tag name="AS_UNIQUEID" val="534"/>
</p:tagLst>
</file>

<file path=ppt/tags/tag244.xml><?xml version="1.0" encoding="utf-8"?>
<p:tagLst xmlns:p="http://schemas.openxmlformats.org/presentationml/2006/main">
  <p:tag name="AS_UNIQUEID" val="553"/>
</p:tagLst>
</file>

<file path=ppt/tags/tag245.xml><?xml version="1.0" encoding="utf-8"?>
<p:tagLst xmlns:p="http://schemas.openxmlformats.org/presentationml/2006/main">
  <p:tag name="AS_UNIQUEID" val="534"/>
</p:tagLst>
</file>

<file path=ppt/tags/tag246.xml><?xml version="1.0" encoding="utf-8"?>
<p:tagLst xmlns:p="http://schemas.openxmlformats.org/presentationml/2006/main">
  <p:tag name="AS_UNIQUEID" val="535"/>
</p:tagLst>
</file>

<file path=ppt/tags/tag247.xml><?xml version="1.0" encoding="utf-8"?>
<p:tagLst xmlns:p="http://schemas.openxmlformats.org/presentationml/2006/main">
  <p:tag name="AS_UNIQUEID" val="523"/>
</p:tagLst>
</file>

<file path=ppt/tags/tag248.xml><?xml version="1.0" encoding="utf-8"?>
<p:tagLst xmlns:p="http://schemas.openxmlformats.org/presentationml/2006/main">
  <p:tag name="AS_UNIQUEID" val="524"/>
</p:tagLst>
</file>

<file path=ppt/tags/tag249.xml><?xml version="1.0" encoding="utf-8"?>
<p:tagLst xmlns:p="http://schemas.openxmlformats.org/presentationml/2006/main">
  <p:tag name="AS_UNIQUEID" val="525"/>
</p:tagLst>
</file>

<file path=ppt/tags/tag25.xml><?xml version="1.0" encoding="utf-8"?>
<p:tagLst xmlns:p="http://schemas.openxmlformats.org/presentationml/2006/main">
  <p:tag name="AS_UNIQUEID" val="282"/>
</p:tagLst>
</file>

<file path=ppt/tags/tag250.xml><?xml version="1.0" encoding="utf-8"?>
<p:tagLst xmlns:p="http://schemas.openxmlformats.org/presentationml/2006/main">
  <p:tag name="AS_UNIQUEID" val="526"/>
</p:tagLst>
</file>

<file path=ppt/tags/tag251.xml><?xml version="1.0" encoding="utf-8"?>
<p:tagLst xmlns:p="http://schemas.openxmlformats.org/presentationml/2006/main">
  <p:tag name="AS_UNIQUEID" val="527"/>
</p:tagLst>
</file>

<file path=ppt/tags/tag252.xml><?xml version="1.0" encoding="utf-8"?>
<p:tagLst xmlns:p="http://schemas.openxmlformats.org/presentationml/2006/main">
  <p:tag name="AS_UNIQUEID" val="528"/>
</p:tagLst>
</file>

<file path=ppt/tags/tag26.xml><?xml version="1.0" encoding="utf-8"?>
<p:tagLst xmlns:p="http://schemas.openxmlformats.org/presentationml/2006/main">
  <p:tag name="AS_UNIQUEID" val="284"/>
</p:tagLst>
</file>

<file path=ppt/tags/tag27.xml><?xml version="1.0" encoding="utf-8"?>
<p:tagLst xmlns:p="http://schemas.openxmlformats.org/presentationml/2006/main">
  <p:tag name="AS_UNIQUEID" val="285"/>
</p:tagLst>
</file>

<file path=ppt/tags/tag28.xml><?xml version="1.0" encoding="utf-8"?>
<p:tagLst xmlns:p="http://schemas.openxmlformats.org/presentationml/2006/main">
  <p:tag name="AS_UNIQUEID" val="286"/>
</p:tagLst>
</file>

<file path=ppt/tags/tag29.xml><?xml version="1.0" encoding="utf-8"?>
<p:tagLst xmlns:p="http://schemas.openxmlformats.org/presentationml/2006/main">
  <p:tag name="AS_UNIQUEID" val="287"/>
</p:tagLst>
</file>

<file path=ppt/tags/tag3.xml><?xml version="1.0" encoding="utf-8"?>
<p:tagLst xmlns:p="http://schemas.openxmlformats.org/presentationml/2006/main">
  <p:tag name="AS_UNIQUEID" val="254"/>
</p:tagLst>
</file>

<file path=ppt/tags/tag30.xml><?xml version="1.0" encoding="utf-8"?>
<p:tagLst xmlns:p="http://schemas.openxmlformats.org/presentationml/2006/main">
  <p:tag name="AS_UNIQUEID" val="288"/>
</p:tagLst>
</file>

<file path=ppt/tags/tag31.xml><?xml version="1.0" encoding="utf-8"?>
<p:tagLst xmlns:p="http://schemas.openxmlformats.org/presentationml/2006/main">
  <p:tag name="AS_UNIQUEID" val="289"/>
</p:tagLst>
</file>

<file path=ppt/tags/tag32.xml><?xml version="1.0" encoding="utf-8"?>
<p:tagLst xmlns:p="http://schemas.openxmlformats.org/presentationml/2006/main">
  <p:tag name="AS_UNIQUEID" val="291"/>
</p:tagLst>
</file>

<file path=ppt/tags/tag33.xml><?xml version="1.0" encoding="utf-8"?>
<p:tagLst xmlns:p="http://schemas.openxmlformats.org/presentationml/2006/main">
  <p:tag name="AS_UNIQUEID" val="292"/>
</p:tagLst>
</file>

<file path=ppt/tags/tag34.xml><?xml version="1.0" encoding="utf-8"?>
<p:tagLst xmlns:p="http://schemas.openxmlformats.org/presentationml/2006/main">
  <p:tag name="AS_UNIQUEID" val="293"/>
</p:tagLst>
</file>

<file path=ppt/tags/tag35.xml><?xml version="1.0" encoding="utf-8"?>
<p:tagLst xmlns:p="http://schemas.openxmlformats.org/presentationml/2006/main">
  <p:tag name="AS_UNIQUEID" val="294"/>
</p:tagLst>
</file>

<file path=ppt/tags/tag36.xml><?xml version="1.0" encoding="utf-8"?>
<p:tagLst xmlns:p="http://schemas.openxmlformats.org/presentationml/2006/main">
  <p:tag name="AS_UNIQUEID" val="295"/>
</p:tagLst>
</file>

<file path=ppt/tags/tag37.xml><?xml version="1.0" encoding="utf-8"?>
<p:tagLst xmlns:p="http://schemas.openxmlformats.org/presentationml/2006/main">
  <p:tag name="AS_UNIQUEID" val="296"/>
</p:tagLst>
</file>

<file path=ppt/tags/tag38.xml><?xml version="1.0" encoding="utf-8"?>
<p:tagLst xmlns:p="http://schemas.openxmlformats.org/presentationml/2006/main">
  <p:tag name="AS_UNIQUEID" val="297"/>
</p:tagLst>
</file>

<file path=ppt/tags/tag39.xml><?xml version="1.0" encoding="utf-8"?>
<p:tagLst xmlns:p="http://schemas.openxmlformats.org/presentationml/2006/main">
  <p:tag name="AS_UNIQUEID" val="298"/>
</p:tagLst>
</file>

<file path=ppt/tags/tag4.xml><?xml version="1.0" encoding="utf-8"?>
<p:tagLst xmlns:p="http://schemas.openxmlformats.org/presentationml/2006/main">
  <p:tag name="AS_UNIQUEID" val="255"/>
</p:tagLst>
</file>

<file path=ppt/tags/tag40.xml><?xml version="1.0" encoding="utf-8"?>
<p:tagLst xmlns:p="http://schemas.openxmlformats.org/presentationml/2006/main">
  <p:tag name="AS_UNIQUEID" val="300"/>
</p:tagLst>
</file>

<file path=ppt/tags/tag41.xml><?xml version="1.0" encoding="utf-8"?>
<p:tagLst xmlns:p="http://schemas.openxmlformats.org/presentationml/2006/main">
  <p:tag name="AS_UNIQUEID" val="301"/>
</p:tagLst>
</file>

<file path=ppt/tags/tag42.xml><?xml version="1.0" encoding="utf-8"?>
<p:tagLst xmlns:p="http://schemas.openxmlformats.org/presentationml/2006/main">
  <p:tag name="AS_UNIQUEID" val="302"/>
</p:tagLst>
</file>

<file path=ppt/tags/tag43.xml><?xml version="1.0" encoding="utf-8"?>
<p:tagLst xmlns:p="http://schemas.openxmlformats.org/presentationml/2006/main">
  <p:tag name="AS_UNIQUEID" val="303"/>
</p:tagLst>
</file>

<file path=ppt/tags/tag44.xml><?xml version="1.0" encoding="utf-8"?>
<p:tagLst xmlns:p="http://schemas.openxmlformats.org/presentationml/2006/main">
  <p:tag name="AS_UNIQUEID" val="305"/>
</p:tagLst>
</file>

<file path=ppt/tags/tag45.xml><?xml version="1.0" encoding="utf-8"?>
<p:tagLst xmlns:p="http://schemas.openxmlformats.org/presentationml/2006/main">
  <p:tag name="AS_UNIQUEID" val="306"/>
</p:tagLst>
</file>

<file path=ppt/tags/tag46.xml><?xml version="1.0" encoding="utf-8"?>
<p:tagLst xmlns:p="http://schemas.openxmlformats.org/presentationml/2006/main">
  <p:tag name="AS_UNIQUEID" val="307"/>
</p:tagLst>
</file>

<file path=ppt/tags/tag47.xml><?xml version="1.0" encoding="utf-8"?>
<p:tagLst xmlns:p="http://schemas.openxmlformats.org/presentationml/2006/main">
  <p:tag name="AS_UNIQUEID" val="309"/>
</p:tagLst>
</file>

<file path=ppt/tags/tag48.xml><?xml version="1.0" encoding="utf-8"?>
<p:tagLst xmlns:p="http://schemas.openxmlformats.org/presentationml/2006/main">
  <p:tag name="AS_UNIQUEID" val="310"/>
</p:tagLst>
</file>

<file path=ppt/tags/tag49.xml><?xml version="1.0" encoding="utf-8"?>
<p:tagLst xmlns:p="http://schemas.openxmlformats.org/presentationml/2006/main">
  <p:tag name="AS_UNIQUEID" val="311"/>
</p:tagLst>
</file>

<file path=ppt/tags/tag5.xml><?xml version="1.0" encoding="utf-8"?>
<p:tagLst xmlns:p="http://schemas.openxmlformats.org/presentationml/2006/main">
  <p:tag name="AS_UNIQUEID" val="256"/>
</p:tagLst>
</file>

<file path=ppt/tags/tag50.xml><?xml version="1.0" encoding="utf-8"?>
<p:tagLst xmlns:p="http://schemas.openxmlformats.org/presentationml/2006/main">
  <p:tag name="AS_UNIQUEID" val="312"/>
</p:tagLst>
</file>

<file path=ppt/tags/tag51.xml><?xml version="1.0" encoding="utf-8"?>
<p:tagLst xmlns:p="http://schemas.openxmlformats.org/presentationml/2006/main">
  <p:tag name="AS_UNIQUEID" val="313"/>
</p:tagLst>
</file>

<file path=ppt/tags/tag52.xml><?xml version="1.0" encoding="utf-8"?>
<p:tagLst xmlns:p="http://schemas.openxmlformats.org/presentationml/2006/main">
  <p:tag name="AS_UNIQUEID" val="314"/>
</p:tagLst>
</file>

<file path=ppt/tags/tag53.xml><?xml version="1.0" encoding="utf-8"?>
<p:tagLst xmlns:p="http://schemas.openxmlformats.org/presentationml/2006/main">
  <p:tag name="AS_UNIQUEID" val="315"/>
</p:tagLst>
</file>

<file path=ppt/tags/tag54.xml><?xml version="1.0" encoding="utf-8"?>
<p:tagLst xmlns:p="http://schemas.openxmlformats.org/presentationml/2006/main">
  <p:tag name="AS_UNIQUEID" val="317"/>
</p:tagLst>
</file>

<file path=ppt/tags/tag55.xml><?xml version="1.0" encoding="utf-8"?>
<p:tagLst xmlns:p="http://schemas.openxmlformats.org/presentationml/2006/main">
  <p:tag name="AS_UNIQUEID" val="318"/>
</p:tagLst>
</file>

<file path=ppt/tags/tag56.xml><?xml version="1.0" encoding="utf-8"?>
<p:tagLst xmlns:p="http://schemas.openxmlformats.org/presentationml/2006/main">
  <p:tag name="AS_UNIQUEID" val="319"/>
</p:tagLst>
</file>

<file path=ppt/tags/tag57.xml><?xml version="1.0" encoding="utf-8"?>
<p:tagLst xmlns:p="http://schemas.openxmlformats.org/presentationml/2006/main">
  <p:tag name="AS_UNIQUEID" val="320"/>
</p:tagLst>
</file>

<file path=ppt/tags/tag58.xml><?xml version="1.0" encoding="utf-8"?>
<p:tagLst xmlns:p="http://schemas.openxmlformats.org/presentationml/2006/main">
  <p:tag name="AS_UNIQUEID" val="321"/>
</p:tagLst>
</file>

<file path=ppt/tags/tag59.xml><?xml version="1.0" encoding="utf-8"?>
<p:tagLst xmlns:p="http://schemas.openxmlformats.org/presentationml/2006/main">
  <p:tag name="AS_UNIQUEID" val="322"/>
</p:tagLst>
</file>

<file path=ppt/tags/tag6.xml><?xml version="1.0" encoding="utf-8"?>
<p:tagLst xmlns:p="http://schemas.openxmlformats.org/presentationml/2006/main">
  <p:tag name="AS_UNIQUEID" val="258"/>
</p:tagLst>
</file>

<file path=ppt/tags/tag60.xml><?xml version="1.0" encoding="utf-8"?>
<p:tagLst xmlns:p="http://schemas.openxmlformats.org/presentationml/2006/main">
  <p:tag name="AS_UNIQUEID" val="323"/>
</p:tagLst>
</file>

<file path=ppt/tags/tag61.xml><?xml version="1.0" encoding="utf-8"?>
<p:tagLst xmlns:p="http://schemas.openxmlformats.org/presentationml/2006/main">
  <p:tag name="AS_UNIQUEID" val="325"/>
</p:tagLst>
</file>

<file path=ppt/tags/tag62.xml><?xml version="1.0" encoding="utf-8"?>
<p:tagLst xmlns:p="http://schemas.openxmlformats.org/presentationml/2006/main">
  <p:tag name="AS_UNIQUEID" val="326"/>
</p:tagLst>
</file>

<file path=ppt/tags/tag63.xml><?xml version="1.0" encoding="utf-8"?>
<p:tagLst xmlns:p="http://schemas.openxmlformats.org/presentationml/2006/main">
  <p:tag name="AS_UNIQUEID" val="327"/>
</p:tagLst>
</file>

<file path=ppt/tags/tag64.xml><?xml version="1.0" encoding="utf-8"?>
<p:tagLst xmlns:p="http://schemas.openxmlformats.org/presentationml/2006/main">
  <p:tag name="AS_UNIQUEID" val="328"/>
</p:tagLst>
</file>

<file path=ppt/tags/tag65.xml><?xml version="1.0" encoding="utf-8"?>
<p:tagLst xmlns:p="http://schemas.openxmlformats.org/presentationml/2006/main">
  <p:tag name="AS_UNIQUEID" val="329"/>
</p:tagLst>
</file>

<file path=ppt/tags/tag66.xml><?xml version="1.0" encoding="utf-8"?>
<p:tagLst xmlns:p="http://schemas.openxmlformats.org/presentationml/2006/main">
  <p:tag name="AS_UNIQUEID" val="330"/>
</p:tagLst>
</file>

<file path=ppt/tags/tag67.xml><?xml version="1.0" encoding="utf-8"?>
<p:tagLst xmlns:p="http://schemas.openxmlformats.org/presentationml/2006/main">
  <p:tag name="AS_UNIQUEID" val="331"/>
</p:tagLst>
</file>

<file path=ppt/tags/tag68.xml><?xml version="1.0" encoding="utf-8"?>
<p:tagLst xmlns:p="http://schemas.openxmlformats.org/presentationml/2006/main">
  <p:tag name="AS_UNIQUEID" val="333"/>
</p:tagLst>
</file>

<file path=ppt/tags/tag69.xml><?xml version="1.0" encoding="utf-8"?>
<p:tagLst xmlns:p="http://schemas.openxmlformats.org/presentationml/2006/main">
  <p:tag name="AS_UNIQUEID" val="334"/>
</p:tagLst>
</file>

<file path=ppt/tags/tag7.xml><?xml version="1.0" encoding="utf-8"?>
<p:tagLst xmlns:p="http://schemas.openxmlformats.org/presentationml/2006/main">
  <p:tag name="AS_UNIQUEID" val="259"/>
</p:tagLst>
</file>

<file path=ppt/tags/tag70.xml><?xml version="1.0" encoding="utf-8"?>
<p:tagLst xmlns:p="http://schemas.openxmlformats.org/presentationml/2006/main">
  <p:tag name="AS_UNIQUEID" val="335"/>
</p:tagLst>
</file>

<file path=ppt/tags/tag71.xml><?xml version="1.0" encoding="utf-8"?>
<p:tagLst xmlns:p="http://schemas.openxmlformats.org/presentationml/2006/main">
  <p:tag name="AS_UNIQUEID" val="336"/>
</p:tagLst>
</file>

<file path=ppt/tags/tag72.xml><?xml version="1.0" encoding="utf-8"?>
<p:tagLst xmlns:p="http://schemas.openxmlformats.org/presentationml/2006/main">
  <p:tag name="AS_UNIQUEID" val="337"/>
</p:tagLst>
</file>

<file path=ppt/tags/tag73.xml><?xml version="1.0" encoding="utf-8"?>
<p:tagLst xmlns:p="http://schemas.openxmlformats.org/presentationml/2006/main">
  <p:tag name="AS_UNIQUEID" val="338"/>
</p:tagLst>
</file>

<file path=ppt/tags/tag74.xml><?xml version="1.0" encoding="utf-8"?>
<p:tagLst xmlns:p="http://schemas.openxmlformats.org/presentationml/2006/main">
  <p:tag name="AS_UNIQUEID" val="339"/>
</p:tagLst>
</file>

<file path=ppt/tags/tag75.xml><?xml version="1.0" encoding="utf-8"?>
<p:tagLst xmlns:p="http://schemas.openxmlformats.org/presentationml/2006/main">
  <p:tag name="AS_UNIQUEID" val="341"/>
</p:tagLst>
</file>

<file path=ppt/tags/tag76.xml><?xml version="1.0" encoding="utf-8"?>
<p:tagLst xmlns:p="http://schemas.openxmlformats.org/presentationml/2006/main">
  <p:tag name="AS_UNIQUEID" val="342"/>
</p:tagLst>
</file>

<file path=ppt/tags/tag77.xml><?xml version="1.0" encoding="utf-8"?>
<p:tagLst xmlns:p="http://schemas.openxmlformats.org/presentationml/2006/main">
  <p:tag name="AS_UNIQUEID" val="343"/>
</p:tagLst>
</file>

<file path=ppt/tags/tag78.xml><?xml version="1.0" encoding="utf-8"?>
<p:tagLst xmlns:p="http://schemas.openxmlformats.org/presentationml/2006/main">
  <p:tag name="AS_UNIQUEID" val="344"/>
</p:tagLst>
</file>

<file path=ppt/tags/tag79.xml><?xml version="1.0" encoding="utf-8"?>
<p:tagLst xmlns:p="http://schemas.openxmlformats.org/presentationml/2006/main">
  <p:tag name="AS_UNIQUEID" val="345"/>
</p:tagLst>
</file>

<file path=ppt/tags/tag8.xml><?xml version="1.0" encoding="utf-8"?>
<p:tagLst xmlns:p="http://schemas.openxmlformats.org/presentationml/2006/main">
  <p:tag name="AS_UNIQUEID" val="260"/>
</p:tagLst>
</file>

<file path=ppt/tags/tag80.xml><?xml version="1.0" encoding="utf-8"?>
<p:tagLst xmlns:p="http://schemas.openxmlformats.org/presentationml/2006/main">
  <p:tag name="AS_UNIQUEID" val="346"/>
</p:tagLst>
</file>

<file path=ppt/tags/tag81.xml><?xml version="1.0" encoding="utf-8"?>
<p:tagLst xmlns:p="http://schemas.openxmlformats.org/presentationml/2006/main">
  <p:tag name="AS_UNIQUEID" val="348"/>
</p:tagLst>
</file>

<file path=ppt/tags/tag82.xml><?xml version="1.0" encoding="utf-8"?>
<p:tagLst xmlns:p="http://schemas.openxmlformats.org/presentationml/2006/main">
  <p:tag name="AS_UNIQUEID" val="349"/>
</p:tagLst>
</file>

<file path=ppt/tags/tag83.xml><?xml version="1.0" encoding="utf-8"?>
<p:tagLst xmlns:p="http://schemas.openxmlformats.org/presentationml/2006/main">
  <p:tag name="AS_UNIQUEID" val="350"/>
</p:tagLst>
</file>

<file path=ppt/tags/tag84.xml><?xml version="1.0" encoding="utf-8"?>
<p:tagLst xmlns:p="http://schemas.openxmlformats.org/presentationml/2006/main">
  <p:tag name="AS_UNIQUEID" val="351"/>
</p:tagLst>
</file>

<file path=ppt/tags/tag85.xml><?xml version="1.0" encoding="utf-8"?>
<p:tagLst xmlns:p="http://schemas.openxmlformats.org/presentationml/2006/main">
  <p:tag name="AS_UNIQUEID" val="352"/>
</p:tagLst>
</file>

<file path=ppt/tags/tag86.xml><?xml version="1.0" encoding="utf-8"?>
<p:tagLst xmlns:p="http://schemas.openxmlformats.org/presentationml/2006/main">
  <p:tag name="AS_UNIQUEID" val="353"/>
</p:tagLst>
</file>

<file path=ppt/tags/tag87.xml><?xml version="1.0" encoding="utf-8"?>
<p:tagLst xmlns:p="http://schemas.openxmlformats.org/presentationml/2006/main">
  <p:tag name="AS_UNIQUEID" val="355"/>
</p:tagLst>
</file>

<file path=ppt/tags/tag88.xml><?xml version="1.0" encoding="utf-8"?>
<p:tagLst xmlns:p="http://schemas.openxmlformats.org/presentationml/2006/main">
  <p:tag name="AS_UNIQUEID" val="356"/>
</p:tagLst>
</file>

<file path=ppt/tags/tag89.xml><?xml version="1.0" encoding="utf-8"?>
<p:tagLst xmlns:p="http://schemas.openxmlformats.org/presentationml/2006/main">
  <p:tag name="AS_UNIQUEID" val="357"/>
</p:tagLst>
</file>

<file path=ppt/tags/tag9.xml><?xml version="1.0" encoding="utf-8"?>
<p:tagLst xmlns:p="http://schemas.openxmlformats.org/presentationml/2006/main">
  <p:tag name="AS_UNIQUEID" val="261"/>
</p:tagLst>
</file>

<file path=ppt/tags/tag90.xml><?xml version="1.0" encoding="utf-8"?>
<p:tagLst xmlns:p="http://schemas.openxmlformats.org/presentationml/2006/main">
  <p:tag name="AS_UNIQUEID" val="358"/>
</p:tagLst>
</file>

<file path=ppt/tags/tag91.xml><?xml version="1.0" encoding="utf-8"?>
<p:tagLst xmlns:p="http://schemas.openxmlformats.org/presentationml/2006/main">
  <p:tag name="AS_UNIQUEID" val="359"/>
</p:tagLst>
</file>

<file path=ppt/tags/tag92.xml><?xml version="1.0" encoding="utf-8"?>
<p:tagLst xmlns:p="http://schemas.openxmlformats.org/presentationml/2006/main">
  <p:tag name="AS_UNIQUEID" val="361"/>
</p:tagLst>
</file>

<file path=ppt/tags/tag93.xml><?xml version="1.0" encoding="utf-8"?>
<p:tagLst xmlns:p="http://schemas.openxmlformats.org/presentationml/2006/main">
  <p:tag name="AS_UNIQUEID" val="362"/>
</p:tagLst>
</file>

<file path=ppt/tags/tag94.xml><?xml version="1.0" encoding="utf-8"?>
<p:tagLst xmlns:p="http://schemas.openxmlformats.org/presentationml/2006/main">
  <p:tag name="AS_UNIQUEID" val="363"/>
</p:tagLst>
</file>

<file path=ppt/tags/tag95.xml><?xml version="1.0" encoding="utf-8"?>
<p:tagLst xmlns:p="http://schemas.openxmlformats.org/presentationml/2006/main">
  <p:tag name="AS_UNIQUEID" val="364"/>
</p:tagLst>
</file>

<file path=ppt/tags/tag96.xml><?xml version="1.0" encoding="utf-8"?>
<p:tagLst xmlns:p="http://schemas.openxmlformats.org/presentationml/2006/main">
  <p:tag name="AS_UNIQUEID" val="365"/>
</p:tagLst>
</file>

<file path=ppt/tags/tag97.xml><?xml version="1.0" encoding="utf-8"?>
<p:tagLst xmlns:p="http://schemas.openxmlformats.org/presentationml/2006/main">
  <p:tag name="AS_UNIQUEID" val="366"/>
</p:tagLst>
</file>

<file path=ppt/tags/tag98.xml><?xml version="1.0" encoding="utf-8"?>
<p:tagLst xmlns:p="http://schemas.openxmlformats.org/presentationml/2006/main">
  <p:tag name="AS_UNIQUEID" val="369"/>
</p:tagLst>
</file>

<file path=ppt/tags/tag99.xml><?xml version="1.0" encoding="utf-8"?>
<p:tagLst xmlns:p="http://schemas.openxmlformats.org/presentationml/2006/main">
  <p:tag name="AS_UNIQUEID" val="370"/>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mbgmmvn">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09">
      <a:dk1>
        <a:srgbClr val="000000"/>
      </a:dk1>
      <a:lt1>
        <a:srgbClr val="FFFFFF"/>
      </a:lt1>
      <a:dk2>
        <a:srgbClr val="778495"/>
      </a:dk2>
      <a:lt2>
        <a:srgbClr val="F0F0F0"/>
      </a:lt2>
      <a:accent1>
        <a:srgbClr val="DA251D"/>
      </a:accent1>
      <a:accent2>
        <a:srgbClr val="2372B7"/>
      </a:accent2>
      <a:accent3>
        <a:srgbClr val="004499"/>
      </a:accent3>
      <a:accent4>
        <a:srgbClr val="1297C0"/>
      </a:accent4>
      <a:accent5>
        <a:srgbClr val="699D2B"/>
      </a:accent5>
      <a:accent6>
        <a:srgbClr val="7F7F7F"/>
      </a:accent6>
      <a:hlink>
        <a:srgbClr val="4472C4"/>
      </a:hlink>
      <a:folHlink>
        <a:srgbClr val="BFBFBF"/>
      </a:folHlink>
    </a:clrScheme>
    <a:fontScheme name="oomkwdfg">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第一PPT，www.1ppt.com">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2cedwkd">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09">
    <a:dk1>
      <a:srgbClr val="000000"/>
    </a:dk1>
    <a:lt1>
      <a:srgbClr val="FFFFFF"/>
    </a:lt1>
    <a:dk2>
      <a:srgbClr val="778495"/>
    </a:dk2>
    <a:lt2>
      <a:srgbClr val="F0F0F0"/>
    </a:lt2>
    <a:accent1>
      <a:srgbClr val="DA251D"/>
    </a:accent1>
    <a:accent2>
      <a:srgbClr val="2372B7"/>
    </a:accent2>
    <a:accent3>
      <a:srgbClr val="004499"/>
    </a:accent3>
    <a:accent4>
      <a:srgbClr val="1297C0"/>
    </a:accent4>
    <a:accent5>
      <a:srgbClr val="699D2B"/>
    </a:accent5>
    <a:accent6>
      <a:srgbClr val="7F7F7F"/>
    </a:accent6>
    <a:hlink>
      <a:srgbClr val="4472C4"/>
    </a:hlink>
    <a:folHlink>
      <a:srgbClr val="BFBFBF"/>
    </a:folHlink>
  </a:clrScheme>
</a:themeOverride>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TQ3MTk1MDY5MjI3IiwKCSJHcm91cElkIiA6ICIxMTU0MTk3NzI4IiwKCSJJbWFnZSIgOiAiaVZCT1J3MEtHZ29BQUFBTlNVaEVVZ0FBQTY4QUFBRjBDQVlBQUFETS9nOHNBQUFBQ1hCSVdYTUFBQXNUQUFBTEV3RUFtcHdZQUFBZ0FFbEVRVlI0bk8zZGVkaGxWMEdnKzdjcVF5V0JBZ3dCQWdTaUlFUlVrTFRJWU5KeTFVYkQ0QlZ0SXpoMGF4TUhWTFRORlVTZ0pTQ0tRamRSV3RFclFWcHhRS0p0T3hMd09xQlJVRUJBRkVrRUpBeUJKSXdoRUlKb2N2L1lWdC9JcmVHcnFuTytkZmEzZjcvbldmKy81MlNsdnIzUDJudXRBZ0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dDSmpoa2RBTUNpUExMcGI4LzdSb2NBSy9YSTZ0anFtdEVod002MWUzUUFBSXR5ZlBWYitmRVVkcHBqcXQrdWpoc2RBZ0FBcS9LUzZxZEhSd0FyOXd2Vno0K09BQUNBVlRtNXVycDZ3T2dRWUtWdVZiMjdlc2pvRUFBQVdKVXZxdDVaN1JrZEFxelV2Nm11YXJxUkJRQ0FIZUZucTE4ZUhRR3MzTk9yUHhzZEFRQUFxN0szNlJIRGg0OE9BVlpxVC9YWDFYZU9EZ0dBT1hsNGRjL1JFY0FCZlg3MWdlcVdvME9BbGJwajllSHF0TkVoQURBWFgxWDk3ZWdJNEtDZVd2M1I2QWhnNVI1ZFhUNDZBZ0RtWW5mMWl1cjdCM2NBQjdhbjZRTDNHMGFIQUN1MTcyL3dqd3p1QUlEWnVFdlRZNG1uamc0QkR1alRxdzlWdHgzY0FheldiYXNQVnZjZUhRSUFjL0dkMWV0R1J3QUg5ZmpxVmFNamdKWDc0dXI5MVhHalF3QmdEbzZ2M2xoOTgrQU80TUNPcTk1VVBXNTBDTEJ5RjFXL09Ub0NBT2JpOUtaSGwvYU9EZ0VPNk03VmRYbk1IM2FhUGRWN3FvZU9EZ0dBdVhoSzlmTFJFY0JCUGJwNjIrZ0lZT1UrdmZwSWZrUUdnQzA1b1hwbmZ2bUZUYmE3K3JQcWFZTTdnTlg3L3VxMW95TUFZQzdPYk5yVjlOalJJY0FCM2FwcGhlWnVvME9BbFRxMjZmejE4MGVIQU1CY1hGVDkwdWdJNEtDK3ZPbUhwbDJqUTRDVk9ybTZ2anB0ZEFnQXpNRkpUWnMzM1d0MENIQkF1NnIvVmYzYzZCQmc1YzZwM2pjNkFnRG00cXpxdmFNamdJTTZ2dnB3ZFovUkljREsvWEgxRTZNakFHQXVYbDVkT0RvQ09LaDdWeCt0amhrZEFxelU4VTN2dG4vTzZCQUFtSU5iTjcxM2M4ZlJJY0JCL1VwMThlZ0lZT1h1WGQxWUhUYzZCQURtNE9IVnUwZEhBQWQxWE5ONzZnOGNIUUtzM0U5WGZ6bzZBZ0RtWUZmMWh1cTdSb2NBQjNXMzZxYW1SdzJCbmVYcTZtR2pJd0JnRG01WjNkQjB0aVN3dWY1cjlaZWpJNENWdTJYVDQ4TjdSNGNBd0J4OFgvWGEwUkhBSWIwM0t6U3dFMzFYOVk1cTkrZ1FBTmgweHpSZEZIL1o2QkRnb1BhdDBKdzBPZ1JZdWIrcm5qUTZBZ0RtNEU1Tjc5VFo5UkEyMitPcnk3TkNBenZSUjZ1N2o0NEFnRGw0YnRQNXI4Qm1lM3YxMk5FUndNcDlVZE1OckIrU0FXQUxQbEo5OXVnSTRLQ09hOXBvelRuTnNQTzhySHIrNkFnQW1JUFByUDRwUjNMQXBudFVkVlhUTyt2QXp2TEI2dk5HUndEQUhQeHVkZEhvQ09DUVh0KzBXeml3czl5dDZZZmsyNHdPQVlBNXVEYWJSc0FjWEYvZGVYUUVzSEkvVmYxNU5tY0RnRVA2dDlXSDgwZ2liTHFITnYzWXRHZDBDTEJ5bHplOUlnQUFITUpmVmQ4ek9nSTRwRDl0MmkwYzJGbHVVWDA4VDFjQXdDSHRhdHJSOUM2alE0QkRlbDkxbjlFUndNcWRWNzB6R3lrQ3dDRjlhL1hXUEQ0TW0rN01waFdhazBhSEFDdjN5dXFIUjBjQXdCejhUZlhvMFJIQUlmM0t2NHhkbzBPQWxidW0rdnpSRVFDdzZXN1I5UGp3YlVlSEFJZDBaZldRMFJIQXlqMm91cTY2NWVnUUFOaDBQMVQ5U2Jic2gwMTN0NllmbTA0WkhRS3MzSzlXTDhyVEZRQndTRmRVRHhzZEFSelNzNm8vem85TnNCTzlvL28vUmtjQXdLYTdhOU9HTUxjWkhRSWMwcHVxZno4NkFsaTUwNnRQVkhjY0hRSUFtKzVucWhmbmtTWFlkTGRyZW56NERxTkRnSlg3MGVvMU9Ra0FBQTdwbmRYOVIwY0FoL1RVNnJXNXdJV2Q2QytxYng4ZEFRQ2I3a0hWdFRsUEV1YmdqYm5BaFozb3hLYS94WjgxT2dRQU50M0xtamFGQVRiYkxhcVBWUGNjSFFLczNOYzNIWTkxd3VnUUFOaDAxMVQzR1IwQkhOSmpxbitvamhzZEFxemM3MVhQSFIwQkFKdnUzemU5LytxQ0dEYmZIMVpQSEIwQnJNVTdxaThkSFFFQW0rNFYxZU5HUndDSGRFejFnVHd0QVR2UkE2cVBWYmNhSFFJQW0reUU2cnJxTTBhSEFJZjBsZFhWMld3TmRxS2ZybjQ5UjlrQndFR2RYNzA2eDNIQUhQeDI5Wk9qSTRDMWVGUDExYU1qQUdEVHZiNzZwdEVSd0phOHMvcmkwUkhBeXQyNXVpRlBRd0hBUVoxYVhWL2RjWFFJY0Vobk56M3VmNHZSSWNESy9VRFQrYzY3UjRjQXdDWjdkdlVib3lPQUxma2YvektBbmVmbDFaTkdSd0RBcHJ1c2Vzam9DR0JMM2xaOTJlZ0lZT1ZPcUQ1VWZjSG9FQURZWko5WGZUVGI5Y01jZkU3MThlcDJvME9BbGZ2SzZxcHF6K2dRQU5oa0w2b3VHaDBCYk1senEwdHl2QWJzUkwvWWRJUU9BSEFRNzZnZVBEb0MySkxYVnY5eGRBU3dGbGRVWHpNNkFnQTIyVU9hSGxjNmJuUUljRWgzYWpwZTR5NmpRNENWdTEvVC85KzNHUjBDQUp2czR1cnBveU9BTFhsQzlhb2Nyd0U3MFRPcWw0Mk9BSUJOZG54Mk80UTUrWk9tTXlLQm5lZlYxYmVOamdDQVRmYk4xWnV6bWdOemNKdnF1dW8rbzBPQWxidEQ5WS9WR2FOREFHQ1R2YXo2M3RFUndKYjhwNmJ6bW9HZDU5dXJ5MGRIQU1BbU83bjZSRGFEZ2JuNHJlcHBveU9BdGZqVjZqbWpJd0Jna3oyKytzUFJFY0NXbkZCZG0vZlZZU2M2dnZwZzljV2pRd0JnazcybTZaRWxZUE45ZFhWbGRjem9FR0RsdnFUNlFOT05MQUN3SC9kc2VuellXWE13RDc5Y1hUUTZBbGlMQzZzWGo0NEFnRTMyMU9vM1JrY0FXN0s3ZW0vMXNORWh3RnE4cGZyVzBSRUFzTW4rdnVtUlJHRHpuZFgwL3VzSm8wT0FsYnRQZFgxMXl1Z1FBTmhVRDZ3K2xIZHRZQzcrYTlNT3BjRE84ejNWcGFNakFHQ1QvVlQxaTZNamdDMTdTL1hvMFJIQXl1MXFPZzNnS2FOREFHQlQ3YW11cWI1b2RBaXdKZmV1UHA0TjEyQW51bjNUNDhPZlBUb0VBRGJWUTZ1M2pZNEF0dXdaMWN0SFJ3QnJjVzdUbmhRQXdBSDhjdldzMFJIQWx1eHVPcS81Y2FORGdMVjRVZlVMb3lNQVlGUGRwdnBZZGNib0VHQkxQcVBwOGVFN2pnNEJWdTdFNnVycUswYUhBTUNtK2cvVnEwZEhBRnYyMk9xVm95T0F0YmgvOWNHbXZTa0FnRSt4YjZmRHA0NE9BYlprMy8relR4NGRBcXpGazZ0TFJrY0F3S1k2dmVsUnhOdVBEZ0cyNUE1Ti84L2VhM1FJc0hLN3E3K3Buamc2QkFBMjFiZFdyeGdkQVd6Wk4xYVhqWTRBMXVLTXBqMHBUaDBkQWdDYmFGZjErcWFiV0dBZWZybjZxZEVSd0ZwOGZkUGZaUUJnUHo2bituRFRqb2ZBNXR0YmZhUjY0T2dRWU9WMlY3OVRYVGc2QkFBMjFUT3EzeDBkQVd6WlE2cDNqbzRBMXVMazZxUFZtYU5ENkdYVm5VWkhBUEN2N2FuZVhUMWlkQWl3WmMrcmZtTjBCTEFXLzY2NlluUUUzZFIwak5HM2pBNEI0Rjk3UUhYbDZBaGd5MjVSWFYwOWJIUUlzQlkvMmZRSU1lUGNkTE5oRlJaZ3cvejM2dWRIUndCYmR2L3FtdXJZMFNIQXlwM1k5S1B5bzBlSExOaE5uekkrV0owM3RBaUEvMjNmUmpCZk1Eb0UyTEtuWlhVR2RxcDdWZGRtVThWUlB2WG1kZCs0Skt1d0FCdmhuT29mUmtjQVczWjg5ZmFtTTJDQm5lYzdxcjhZSGJGUUI3cDUzYmNLKzVoeGFRRFVkUGJycitZY1NaaVRlemNkZVhXTDBTSEF5aDFidmFGNjZ1aVFCVHJZemV1KzhkTHFqcU1DQWFqYlZoK3ZUaHNkQW16WitWbWRnWjNxcmsxL2wrODhPbVJodG5MemFoVVdZQU44WmZYWG95T0FMVHVtZWwzMXhORWh3Rm84dEhycjZJaUYyZXJOcTFWWWdNR09xZjZ5ZXRMb0VHREw3dEswT25QSzZCQmc1WFpWdjFhOWNIVElnaHp1emV0TlRhOXdmTmVJV0lDbHUxdjFzYnhIQjNQeXRYbHFBbmFxdmRWSHF3ZU9EbG1JSTdsNTNUZitPSTk1QTJ5Nzg1cFdZSUY1MkYzOVlmV3MwU0hBV254K2RmWG9pSVU0bXB2WGZhdXczN250MVFBTGRtelQwVGxmTnpvRTJMSTdWdGRYbnpFNkJGaUxaMVovUGpwaUFZNzI1blhmK0tPc3dnSnNtM3MyN2FTM2EzUUlzR1dQekpuTnNGUHRxZDVWL2FmUklUdmNxbTVlYjZvKzFIUm1Md0RiNE9uVjc0Mk9BTFpzZDNWeDlYT2pRNEMxdUhQVEV4WW5qZzdad1ZaNTg3cHYvR0YxcCszOEVBQkxkR0xUcjRaZk5Eb0UyTEpiTlcyNmR0L1JJY0JhZkYzMTV0RVJPOWc2Ymw3M3JjSStkaHMvQjhBaWZYNzF2dEVSd0dGNVVIWGw2QWhnTFk2cFhsTTliWERIVHJXdW0xZXJzR3lMaTdQNUJjdTJxN3FvZXZIb0VHRExkbFUvVS8zNjZCQmdMVzViZmFLNjYraVFIV2pkTjY5V1lWbXJtNnAvckM1b2VoUUxsdWdXMVEzVjZhTkRnQzA3cWVrQzZjdEhod0JyOFpEcW10RVJPOUIyM0x6dUczOWVuYlk5SDR1bHVQa0V1NmI2K3FiSE5XQnB2amk3bU1MY2ZGNTFiWFlOaDUxb1YvV0xlY0ppMWJiejV2V21wbitqdjNkYlBobUxzTDlKOXZxbTk0bGdTWFpYcjZoK2JIQUhjSGllbExNaFlhYzZybW1EdHJOSGgrd2cyMzN6YWhXV2xUcllKSHRoWHJobVdVNnBQcGxINkdGT2pxM2UwL1RrRUxEejNMMzY2T2lJSFdUVXphdFZXRmJpVUpQc2h1cjhwbmNDWVFrZVdiMWxkQVJ3V081V1hkZTBTZ1BzUEUrcDNqUTZZb2NZZWZPNmIveFowNW0rY05pMk9zbmVVejI4NmRGSzJNbDJWWmRYM3pJNkJEZ3MvemtYdDdCVDdhN2VXWDNINkpBZFlQU042ODFYWWYvem1qOHJPOURoVHJSWFZmY2VVZ3JiNTNaTlR4M1l2QXptNDlpbUg1NWNETUhPdExlNk1VOERIcTNSTjYyZk9pN05LaXlINFVnbjJ2T3JPdzdvaGUxeWZsWnhZRzVPYmpyKzdaYWpRNEMxZUVUMTN0RVJNemY2WnZWQXE3RGZzODRQemM1eE5CUHQ0MDBUN2FSdHI0YjFPNmI2UU02UWhMbjU2aHg3QlR2WlgxVFBIaDB4WTZOdlZBKzFDbXV6V0E1cUZSUHQzZFU1T1dlUG5lZjJUYXM0d0h6c3F2NnkrcEhSSWNCYUhOLzArUEM5Um9mTTFPZ2IxRU9ONjZvbnJ1M1RNM3Vybkd4LzFMU2RPZXdrUDFQOTV1Z0k0TERzYlRyMjZ0VFJJY0JhM0wvNlVOT05MSWRuOU0zcFZzZHJjeTRzKzdHT3lmYWNwdmVPWUtmNHgrcStveU9Bdy9JbFRSZTN3TTcwL09wM1JrZk0wT2liMHNOZGhmMys5WHdOek5XNkp0dkhxbStxOW16ZlI0RzF1VS9UUmJBekpHRStkbFcvWGYzaTZCQmdiZDVmZmRub2lKa1pmVU42Sk9NMTJaR1lmN0h1eVhaRmRWYmVoMlgrZnFONjN1Z0k0TEFjVS8xVGRjYm9FR0F0N2xKZFg1MDRPbVJHUnQrSUh1bTRybnJDR3I0UFptYTdKdHp2VjUreFRaOEoxdUhZcGgyMjdZSUg4L0paMVVkSFJ3QnI4MzNWRzNJMisxYU52Z2s5Mm1FVmR1RzJjN0xkV0QycityUnQrV1N3ZWc5cDJsM2JCaEV3TDc5VS9mcm9DR0J0THE4ZVB6cGlKa2JmZks1aVhKZi8zb3MxWXNKOXRQckczQUF3VDYrcG5qdzZBamdzdTZvYnFpOGFIUUtzeGEyYmJtaE9IeDB5QTZOdlBGYzVYcDFWMk1VWk9lSCt2cnIzK2o4aXJOUXRtLzVBM21GMENIQlk3dDcwNDZtTkJHRm5lbGgxWmY0ZlA1VFJONXlySGxaaEYyYjBoTHVwNlF4TlovRXhKLyt4K3J1OFh3Tno4OHpxVDdPSklPeFVsMVEvUGpwaXc0Mis3bC9YK0p1Y0M3c0lveWZhdm5GajlaU21WUzJZZzh1cWMwZEhBSWZ0UGRValIwY0FhM0Y4MDlGMlo0OE8yV0Nqci9uWE9hNnYvc3ZxdmlvMjBlaEo5cW5qMnVvcm1uWjJoVTEycDZaSFZXNDFPZ1E0TEtjMjdSeCswdWdRWUMzdTMzVCtxdzFDOTIvMHRmNTJES3V3Tzlqb3lYV2djVm4xT1d2ODNMQUtQMXE5Tkk4Z3d0eWNYLzExSHYySG5lckMvSDAra05IWCtOczFQdGIwVkNjN3pPaUpkYWp4NjlYdDEvYnA0ZWk5cC9xeTBSSEFZWHRMOWQyakk0QzErZnZxVWFNak50RG9hL3Z0SERkV2I4eU94RHZLNkVtMWxmSFAxUk9yVzZ6cE80Q2o4Ym5WQjVxMjZRZm00OU9hSHYyLzQrZ1FZQzN1VW4wNC80OS9xdEhYOVNQR3gzTE00WTR4ZWpJZHp2aHcwemJvM29kbDAxeFUvWS9SRWNCaGUxVDFEOVZ4bzBPQXRYaGM5WVljbjNOem82L25SNDBibTE0WHNRbzdjNk1uMHBHTU4xWjNYY2VYQVVmb21PcTkxWm1qUTRERDlxcnFCMFpIQUd2enl1cHBveU0yeU9qcitOSGpZOVdUanZwYlpKalJFK2hveGk5a3AxYzJ4NE9yZCtlNEo1aWJXMVlmcVQ1N2RBaXdGcmV1cnM0UHpQdU12bjdmaExGdkZmWk9SL2xkTXNEb3lYTzA0NStyeCtaeEVEYkQ3MVhQSGgwQkhMYXZyTjZWNDNOZ3Avby9xeXZ5QTNPTnYzYmZwUEd4UEhrek82TW56YXJHQjZxenF0MnIvWHJnc095dHJxaythM1FJY05oK28vckowUkhBMnJ5NCtyOUhSMnlBMGRmc216WnViTnFaMnJtd016RjZ3cXg2dkM2VGo3RytvZWx3N09OSGh3Q0haVTkxVmZVRm8wT0F0VGkrZW1mMUZhTkRCaHQ5cmI2cDQ0YThHejBMb3lmS3VzYlBOYTJDd1FpWE5qM09Ec3pMRnphOUcrZnZCK3hNOTJ0NlFtcko3enFPdmtiZjVMRnZGZGFPeEJ0czlDUlo1L2luNmx1eUFzYjJPN1g2WUhYMzBTSEFZWHRoOWN1akk0QzFlVnIxLzdUY1Y4MUdYNS9QWWR4UVhYQ2tYekRyTlhweWJNZTR1dnJjYXRlS3ZqUFlpaDlvV29GZDZoOUhtS3RqbWpadmVzVG9FR0J0WGwxOSsraUlRVVpmbDg5bDNGaGRubFhZalRONlltem5lRlYxbTlWOGJiQWxyMmw2QnhhWWwzdFg3Ni91TURvRVdJdlRxdmRWOXh3ZE1zRG82L0c1alJ1cXB4N1JOODFhako0UUk4WlA1RkZpdHNjOW12NDRuam82QkRoc1AxejlmcDZlZ0ozcU1kVWJXOTRSV2FPdncrYzQ5cTNDTHZsZDZZMHhlaktNR3Arc3ZyYnA4VEJZcDJkVnZ6WTZBamdpZjFlZE96b0NXSnZmclo0ek9tS2JqYjRHbi9PWS9TcnNUbmlIOHFiUkFRQUFBRE53VTlPT3hGOVN2V2R3eTJIektCRUFBTUF5N0tyT3FONVJQWE53eTJHejhnb0FBTEE4TjFYdnJoNVVYVG00WlV1c3ZBSUFBQ3pQcnVvdTFSVk5tL3h0UEN1dkFBQUF5M1pUMHhuaEQycUQzNFcxOGdvQUFMQnN1NnE3TnIwTHU3R3JzRlplQVFBQTJHZGpWMkd0dkFJQUFMRFB6VmRobnpHNDVWK3g4Z29BQU1EKzNGUzlzMmtWOXIyRFc2eThBZ0FBc0YrN3F0T2JibUNmUHJqRnpTc0FBQUFIZFd4MTRpWkVBQUFBd1A2OHJ6cXp1bkowaUpWWEFBQUE5dWUvVmJkdkEyNWN5OG9yQUFBQS85cjdtMVpiM3owNjVPYXN2QUlBQUxEUGM2cmJ0V0Uzcm1YbEZRQUFnQTFkYmIwNUs2OEFBQURMZG1FYnV0cDZjMVplQVFBQWx1a0RUYXV0N3hvZHNoVldYZ0VBQUpibng2dFRtc21OYTFsNUJRQUFXSXFibWg0TmZsQWJjdnpOMHR5MDRIRmRkVTUxekZGL2k4Qk9kbnAxL3VnSVlIR2VVdjErdFd0MENEdks2T3Z2T1k5UFZzODgvSytjVlJvOUNVYU5KMWNucnVEN0EzYTI0NnBMYy9NS2JLOHZiRnJWdWYzb0VIYWMwZGZnY3h3M05qMGFmTm9SZk4rczJPakpzTjNqZDZxVFYvTE5BVXR3UWZYUzBSSEFvdHltZWtmVDAyR3dhcU92eGVjMlBsbjk2QkY5MDZ6RjZBbXhYZU90MVJrcitzNkFaVGk3YWVYamxORWh3S0w4V3ZVVG95UFlzVVpmazg5bDdGdHR2Y3VSZmMyc3kraUpzZTV4ZmZXbzZ2aFZmV0hBSXB4Y1hWRjkrZUFPWUZuT3ExNmI2eGJXWi9TMStSekdKNnNmTzlJdm1QVWFQVG5XT1g2c3V0WHF2aXBnSVhaVkYxZlBHUjBDTE1wblY5ZFVkeDhkd280Mit2cDhrOGVOVFRzSlcyM2RZS01ueVRyR0grU0ZhdURJblZmOVZYWWlCN2JQbnVwdnFtOGUzTUhPTi9vNmZWUEhKNnRuSGNYM3lqWVpQVkZXT2Q1UjNTOWJ5Z05IN295bWxZOTdqQTRCRnVXNTFZdEhSN0FJbzYvWE4yM3NXMjI5NjlGOHFXeWYwUk5tRmVQajFUZmsvUkRnNkp4UXZiNTZ6T2dRWUZFZVViMmwyanM2aEVVWWZkMitTZU9UMWJPUDd1dGt1NDJlTkVjNy9sdDE2NVYvSzhBU1hWaTlaSFFFc0NoM3JxNXFlbklNdHNQb2EvZE5HRGRXZjUvWERHZHA5T1E1MHZHS3ZFd05yTTQ1MWR1ejhnRnNuOTNWSzZ2dkd4M0Nvb3kraGg4OWJxaCs2S2kvUllZWlBZRU9kN3luK3BLbWYvQUJWdUhVcG45Ynpob2RBaXpLVTZ0THNsY0gyMnYwdGZ5b2NXUFQ0L2tXdjJadTlFVGE2dmhFOVIzVmlldjVHb0NGMnQxMDhYakI2QkJnVWY1dDB5WXh0eDBkd3VLTXZxWWZNVzZvbnJHS0w0L3hSayttcll6blY3ZGYxeGNBTE5yNTFhVlorUUMyejZkVlYxWmZPanFFUlJwOVhiK2Q0OGJxcmRsSmVFY1pQYWtPTnY2aStxejFmWFJnNGM1czJpakZoZzNBZHZwZlRSdE93Z2lqcisrM2E5eFEvZkNLdmpNMnlPaUp0Yjl4VmZXUXZOY0tyTS9lNnJMcWEwYUhBSXZ5YmRWZlZzZU5EbUd4UmwvbmI4ZXcycnFEalo1Y054Ly9XSDEzZGRKYVB6RkF2YUM2YUhRRXNDaWZXMTFUblQ0NmhFVWJmYjIvenZHSjZrZFc5MVd4aVVaUHNuM2poZFVkMXZ4WkFhcSt0bnB6dFdkMENMQVllNXIrM2ZuRzBTRXMzdWhyL25XTnQrYUhvVVVZUGRIZWtJTzVnZTF6ZW5WMWRkL1JJY0NpL0hUMWk2TWpvUEhYL3FzZTExZi9aYVhmRUJ0dDFFUjdmOU83WnNldS95TUNWTk03WnBjMjdUQU1zRjBlV1YxZTNXSjBDRFQrWm5PVjQyOXpidXZpYlBjaysyVDFsT3BXMi9IaEFHN21ndXFsb3lPQVJibEw5YjQ4N2NIbUdIM0R1WXB4ZmZXRHEvNWltSWZ0bkdnWDUxbDBZSXl6bTg1VlBHVjBDTEFZdTZ0WFY5ODdPZ1J1WnZTTjU5RU9xNjBMdHgyVDdHK3ErMi9YQndMNEZDZFhWMVRuRE80QWx1V0hxdCt0ZG8wT2dac1pmZk41cE9QNjZxbHIrRDZZbVhWT3NnOVVqOHA3cmNBNHU1cWUrcmh3ZEFpd0tGOWN2YXU2emVnUStCU2piMEtQWkx3cDU3YnlMOVl4d1Q3WjlHN1pyYmZ4Y3dEc3ozblZYMVhIakE0QkZ1UGtwbDNOSHp3NkJQWmo5STNvNFl6cm0rNHA0SDliOVNUN245V25iK2NIQURpQU02cHJxbnVNRGdFVzVYZXFIeHNkQVFjdytvWjBxOE5xSy91MXFnbDJlZldsMjl3T2NDQW5WSyt2SGpNNkJGaVU3NnhlbVZlbTJGeWpiMHEzc3RyNnRIVjllT2J2YUNmWWg2dHZyWTdmN25DQWc3aXdlc25vQ0dCUlBxL3BXSnc3anc2Qmd4aDljM3F3OGRycXRQVjlkSGFDSTUxYy8xdzlKOGRPQUp2bm5PcnQxZDdSSWNCaTdLbmVXajE2ZEFnY3d1Z2IxUDJONjZvbnJ2TkRzM01jeVFSN2VYV3ZFYkVBaDNCcTlaN3FyTkVod0tMOGJQWHpveU5nQzBiZnFPNXZ0ZFc1cld6WjRVeXV0MVlQR1pNSmNFaTdxMHV5TXlHd3ZiNm1lbk4xNHVnUTJJTFJONnY3eGtlckgxanpaMlVIMnNyaytrajEyS1pIWWdBMjFmblZwVTFudXdKc2g4OW8ydi9EcnViTXhlaWIxcHVhanJDejJzb1JPZGpFK3VmcUo2cmJEYXNEMkpvenE2dXkwUU93ZlhZMzdXcit1TkVoY0JoR3I3WSthZjBma1ozc1FKUHJUNnQvTTdBTFlLdjJWcGMxUGJvSHNGMmVXZjFXbnZaZ1hrYXV0anEzbGFQMnFSUHJIZFZYRHkwQ09Ed3ZxQzRhSFFFc3lyK3IzbFhkY25RSUhLWVJxNjFQM3BaUHhpTGNmR0k5TVpzTkFQTnlidE5HS2Q3SkI3Ykx5ZFg3cXk4Y0hRSkhZRHR2WEY5WG5iNDlINHVsdUxGNllRN1VCdWJuOU9ycTZyNmpRNEJGZVZuMXc2TWo0QWh0eDAzcnRVMmJLTUxLM1c5MEFNQVJPSzVwWjJGL0hJSHQ5RDNWbjFYSGpBNkJJN1R1RzljL3owN0NBUEN2WEZDOWRIUUVzQ2huTmowdWZJZlJJWEFVMW5YVCtwSHEvOXJHendFQXMzQjJkV1YxeXVnUVlERk9xSzdJcnViTTN6cHVYRitaMVZZQStQODV1ZWtDOHB6QkhjQ3l2TEJwWjNPWXUxV3Z0bjdmOXVZRHdEenNxaTZ1TGh3ZEFpektvNm8zWlZkemRvWlYzYmkrS3F1dEFIQkE1elZ0dTIrakZHQzczSzI2cnZyMHdSMndLbFpiQVdETnpxaXVxZTR4T2dSWWpGM1YzMWFQSFIwQ0szUzBxNjEzM2Y1a0FKaVBFNXBXWEI4ek9nUllsR2RYLzNOMEJLellrYTYyUG41RUxBRE16WVhWUzBaSEFJdnk1ZFc3bW40OGc1M0VhaXNBck1rNTFkdXJ2YU5EZ01XNGJYVnRkZi9SSWJBR1c3MXAvWEQxWFlNYUFXQjJUbTA2ei9XczBTSEFvdnhCOWZUUkViQW1XN2x4L2VQcXRGR0JBREEzdTZ0THFndEdod0NMY243MUowMy9Cc0ZPZEtqVjFzZU5Td09BZVRxL3VyUnB0MCtBN2ZENTFRZXJrMGVId0JvZDZNYjFGVmx0QllERGRtWjFWZjZJQXR2bmhPcmQxU05IaDhDYTdXKzE5YnVIRmdIQVRPMnRMcXZPSFIwQ0xNcUxxcDhkSFFIYjRGTlhXKzh5dEFZQVp1d0YxVVdqSTRCRithYnFyL09lSzh0d1U5TnUybFpiQWVBb25GdTl1ZG96T2dSWWpNK3NyczlyQ2l6SG4yUzFGUUNPeXVuVjFkVjlSNGNBaTdHcnVyejZsdEVoQUFETXczRk5Pd3VmUHpvRVdKVG5WQmVQamdBQVlENHVxRjQ2T2dKWWxJZFc3MnI2OFF3QUFBN3A3T3JLNnBUUkljQmkzTGI2V05PeFhBQUFjRWduVjFkVTV3enVBSmJsVDZvZkhCMEJBTUE4N0dwNjErekMwU0hBb2p5aCt1T21mNE1BQU9DUXpxdGVWeDB6T2dSWWpQdFhINnB1TlRvRUFJQjVPS082cHJySDZCQmdNZlkwL2J2ejhORWhBQURNd3dsTks2NlBHUjBDTE1xdlZNOGJIUUVBd0h4Y1dMMWtkQVN3S0krcDNqQTZBZ0NBK1RpbmVudTFkM1FJc0JpZldmMWpkWWZSSVFBQXpNT3BUZWU1bmpVNkJGaU1YZFhicW04ZTNBRUF3RXpzcmk2cExoZ2RBaXpLYzZzWGo0NEFBR0ErenE4dXpibUt3UFo1UlBXdS9Mc0RBTUFXblZsZFZaMDJPZ1JZak50V242anVQVG9FQUlCNTJGdGRWcDA3T2dSWWxEK3ZualE2QWdDQStYaEJkZEhvQ0dCUmZxRDZnOUVSQUFETXg3blZtNnM5bzBPQXhYaGdkVzExNHVnUUFBRG00ZlNtOTF6dk96b0VXSXc5MVFlYnpwTUdBSUJET3E1cForSHpSNGNBaTNKeDlkOUhSd0FBTUI4WFZDOGRIUUVzeXJkWHJ4MGRBUURBZkp4ZFhWbWRNam9FV0l6UHFxNnY3akE2QkFDQWVUaTV1aUx2bXdIYjU5anFiZFUzamc0QkFHQWVkalc5YjNiaDZCQmdVWjVYdldoMEJBQUE4M0ZlOWJycW1ORWh3R0o4VmZYMnBoL1BBQURna002b3JxbnVNVG9FV0l3N05MM24rcm1qUXdBQW1JY1RtbFpjSHpNNkJGaU0zZFVycSs4ZkhRSUF3SHhjV0wxa2RBU3dLRDlZdld4MEJBQUE4M0ZPMC90bWUwZUhBSXR4ZHZYQjZxVFJJUUFBek1PcFRlZTVualU2QkZpTVcxUWZxQjR5T2dRQWdIbllYVjFTWFRBNkJGaU0zZFZ2Vno4Nk9nUUFnUGs0djdvMHgxTUEyK2R4MVYrTWpnQUFZRDdPcks2cVRoc2RBaXpHNTFiWE5SMlBBd0FBaDdTM3VxdzZkM1FJc0JoN3FyZFZYemM2QkFDQStYaEJkZEhvQ0dCUmZyWjY0ZWdJQUFEbTQ5enF6VTJySUFEYjRkenFMWG0vSGdDQUxUcTk2VDNYKzQ0T0FSYmp6azN2dVg3MjZCQUFBT2JodUthZGhjOGZIUUlzeHJGTk93djdkd2NBZ0MyN29PbE1WNER0OHZUcWQwZEhBQUF3SDJkWFYxYW5qQTRCRnVQQjFUWFZTYU5EQUFDWWg1T3JLNnB6Qm5jQXkzR3I2bjNWbDR3T0FRQmdQaTZ1TGh3ZEFTekdNZFh2VlQ4ME9nUUFnUGs0cjNwZDA2WXBBTnZoZTZzL0d4MEJBTUI4bk5IMHZ0azlSb2NBaTNIZjZzUFY3VWVIQUFBd0R5YzByYmllTnpvRVdJeVRxcmRWNTQ0T0FRQmdQaTZzWGpJNkFsaU1YZFVMcStlUERnRUFZRDdPcWQ1ZTdSMGRBaXpHMTFlWFZidEhod0FBTUErbk5wM25ldGJvRURmeE4yd0FBQU1RU1VSQlZHQXg3bHBkVzkxcmRBZ0FBUE93dTdxa2V0cmdEbUE1anF0ZVhUMXVkQWdBQVBOeGZuVnAwN3RuQU52aG1kVnZqbzRBQUdBK3pxeXVxazRiSFFJc3hwZFc3MjNhWlJnQUFBNXBiOU5HS1k2bkFMYkx5VTNuU0Q5NGRBZ0FBUFB4Z3VxaTBSSEFZaHhidmJ4NjZ1Z1FBQURtNDl6cXpkV2UwU0hBWWp5aGVzWG9DQUFBNXVQMHB2ZGM3enM2QkZpTSsxWHZyMjQzT2dRQWdIazRybWxuNGZOSGh3Q0xzYmY2aCtxclJvY0FBREFmRnpTZDZRcXdIWFpWTDZxZU56b0VBSUQ1T0x1NnNqcGxkQWl3R1AraCt0dHE5K2dRQUFEbTRlVHFpdXFjd1IzQWN0eXQrbEIxeHVnUUFBRG00K0xxd3RFUndHTHNxVjViUFhaMENBQUE4M0ZlOWJxbU14WUJ0c096cTE4ZkhRRUF3SHljVVYxVDNXTjBDTEFZWDE2OXF6cHBkQWdBQVBOd1F0T0s2M21qUTRERnVHTjFkZldBMFNFQUFNekhoZFZMUmtjQWkzRnM5UWZWazBlSEFBQXdIK2RVYjYvMmpnNEJGdU5KMVIrT2pnQUFZRDVPYlRyUDlhelJJY0JpUEtEcC9mcmJqUTRCQUdBZWRsZVhWRThiM0FFc3g2MmJudlQ0aXRFaEFBRE14L25WcGRXdTBTSEFJdXlxZnFWNjd1Z1FBQURtNDh6cXF1cTAwU0hBWWp5bWVrUFRVeDhBQUhCSWU2dkxxbk5IaHdDTGNjL3FBemxIR2dDQXcvQ0M2cUxSRWNCaW5GaTl2dnFXMFNFQUFNekh1ZFdicXoyalE0REYrUEhxVjBkSEFBQXdMMCtzN2pzNkFsaU1oMWRYVkNjTjdnQUFBSUQ5T3EyNnVycmY2QkFBQUFEWW4rT3FWMVJQR053QkFBQUFCL1NEMWN0SFJ3QUFBTUNCbkZXOXB6cGxkQWdBQUFEc3o2YzFiZEQwME1FZEFBQUFzRis3cWwrcm5qTTZCQUFBQUE3azI2clhWcnRIaHdBQUFNRCszS3Q2WDNYMzBTRUFBQUN3UHlkVmI2eSthWFFJQUFBQUhNaFBWcjgwT2dJQUFBQU81Tnpxc3VxRTBTRUFySjVOREFDQW5lSnUxYU9yRzBhSEFBQUFBQUFBQUFBQUFBQUFBQUFBQUFBQUFBQUFBQUFBQUFBQUFBQUFBQUFBQUFBQUFBQUFBQUFBQUFBQUFBQUFBQUFBQUFBQUFBQUFBQUFBQUFBQUFBQUFBQUFBQUFBQUFBQUFBQUFBQUFBQUFBQUFBQUFBQUFBQUFBQUFBQUFBQUFBQUFBQUFBQUFBQUFBQUFBQUEvSC8rWDY1endlc1RUL1lqQUFBQUFFbEZUa1N1UW1DQyIsCgkiVGhlbWUiIDogIiIsCgkiVHlwZSIgOiAiZmxvdyIsCgkiVmVyc2lvbiIgOiAiMTAiCn0K"/>
    </extobj>
  </extobjs>
</s:customData>
</file>

<file path=customXml/itemProps25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6700</Words>
  <Application>WPS 演示</Application>
  <PresentationFormat>宽屏</PresentationFormat>
  <Paragraphs>344</Paragraphs>
  <Slides>25</Slides>
  <Notes>3</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25</vt:i4>
      </vt:variant>
    </vt:vector>
  </HeadingPairs>
  <TitlesOfParts>
    <vt:vector size="47" baseType="lpstr">
      <vt:lpstr>Arial</vt:lpstr>
      <vt:lpstr>宋体</vt:lpstr>
      <vt:lpstr>Wingdings</vt:lpstr>
      <vt:lpstr>微软雅黑</vt:lpstr>
      <vt:lpstr>Roboto Condensed</vt:lpstr>
      <vt:lpstr>Wide Latin</vt:lpstr>
      <vt:lpstr>Arial Unicode MS</vt:lpstr>
      <vt:lpstr>Open Sans</vt:lpstr>
      <vt:lpstr>Segoe Print</vt:lpstr>
      <vt:lpstr>Glegoo</vt:lpstr>
      <vt:lpstr>Lato Light</vt:lpstr>
      <vt:lpstr>Mission Gothic Regular</vt:lpstr>
      <vt:lpstr>Calibri</vt:lpstr>
      <vt:lpstr>Times New Roman</vt:lpstr>
      <vt:lpstr>Arial Unicode MS</vt:lpstr>
      <vt:lpstr>等线</vt:lpstr>
      <vt:lpstr>HelveticaNeue</vt:lpstr>
      <vt:lpstr>Corbel</vt:lpstr>
      <vt:lpstr>华文新魏</vt:lpstr>
      <vt:lpstr>自定义设计方案</vt:lpstr>
      <vt:lpstr>第一PPT，www.1ppt.com</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24147</cp:lastModifiedBy>
  <cp:revision>119</cp:revision>
  <cp:lastPrinted>2021-12-13T19:47:00Z</cp:lastPrinted>
  <dcterms:created xsi:type="dcterms:W3CDTF">2021-12-13T19:47:00Z</dcterms:created>
  <dcterms:modified xsi:type="dcterms:W3CDTF">2021-12-31T09:23:55Z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8915D41F86CE4ED3B41FC977116CE9DC</vt:lpwstr>
  </property>
  <property fmtid="{D5CDD505-2E9C-101B-9397-08002B2CF9AE}" pid="7" name="KSOProductBuildVer">
    <vt:lpwstr>2052-11.8.2.8411</vt:lpwstr>
  </property>
</Properties>
</file>