
<file path=[Content_Types].xml><?xml version="1.0" encoding="utf-8"?>
<Types xmlns="http://schemas.openxmlformats.org/package/2006/content-types">
  <Default Extension="jpeg" ContentType="image/jpeg"/>
  <Default Extension="png" ContentType="image/png"/>
  <Default Extension="mp4" ContentType="video/mp4"/>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602" r:id="rId3"/>
    <p:sldId id="275" r:id="rId4"/>
    <p:sldId id="259" r:id="rId5"/>
    <p:sldId id="460" r:id="rId6"/>
    <p:sldId id="462" r:id="rId7"/>
    <p:sldId id="459" r:id="rId8"/>
    <p:sldId id="414" r:id="rId9"/>
    <p:sldId id="465" r:id="rId10"/>
    <p:sldId id="467" r:id="rId11"/>
    <p:sldId id="519" r:id="rId12"/>
    <p:sldId id="470" r:id="rId13"/>
    <p:sldId id="518" r:id="rId14"/>
    <p:sldId id="471" r:id="rId15"/>
    <p:sldId id="567" r:id="rId16"/>
    <p:sldId id="568" r:id="rId17"/>
    <p:sldId id="569" r:id="rId18"/>
    <p:sldId id="570" r:id="rId19"/>
    <p:sldId id="571" r:id="rId20"/>
    <p:sldId id="573" r:id="rId21"/>
    <p:sldId id="574" r:id="rId22"/>
    <p:sldId id="593" r:id="rId23"/>
    <p:sldId id="530" r:id="rId24"/>
    <p:sldId id="594" r:id="rId25"/>
    <p:sldId id="531" r:id="rId26"/>
    <p:sldId id="532" r:id="rId27"/>
    <p:sldId id="566" r:id="rId28"/>
    <p:sldId id="533" r:id="rId29"/>
    <p:sldId id="548" r:id="rId30"/>
    <p:sldId id="538" r:id="rId31"/>
  </p:sldIdLst>
  <p:sldSz cx="12192000" cy="6858000"/>
  <p:notesSz cx="12192000" cy="6858000"/>
  <p:defaultTextStyle>
    <a:defPPr>
      <a:defRPr kern="0"/>
    </a:def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a Vida Villanueva" initials="MVV" lastIdx="1" clrIdx="0"/>
  <p:cmAuthor id="7" name="1206988966@qq.com" initials="1" lastIdx="1" clrIdx="2"/>
  <p:cmAuthor id="1" name="Microsoft Office User" initials="MOU" lastIdx="0" clrIdx="0"/>
  <p:cmAuthor id="8" name="姜伟光" initials="姜" lastIdx="1" clrIdx="0"/>
  <p:cmAuthor id="2" name="作者" initials="A" lastIdx="0" clrIdx="1"/>
  <p:cmAuthor id="3" name="k jian" initials="kj" lastIdx="1" clrIdx="2"/>
  <p:cmAuthor id="4" name="王习习" initials="王" lastIdx="2" clrIdx="0"/>
  <p:cmAuthor id="5" name="宋洁然" initials="宋" lastIdx="2" clrIdx="1"/>
  <p:cmAuthor id="6" name="ming qiu" initials="m" lastIdx="17"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9"/>
    <p:restoredTop sz="94666"/>
  </p:normalViewPr>
  <p:slideViewPr>
    <p:cSldViewPr showGuides="1">
      <p:cViewPr varScale="1">
        <p:scale>
          <a:sx n="102" d="100"/>
          <a:sy n="102" d="100"/>
        </p:scale>
        <p:origin x="952" y="184"/>
      </p:cViewPr>
      <p:guideLst>
        <p:guide orient="horz" pos="2896"/>
        <p:guide pos="218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5" Type="http://schemas.openxmlformats.org/officeDocument/2006/relationships/commentAuthors" Target="commentAuthors.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4000" b="1" i="0">
                <a:solidFill>
                  <a:srgbClr val="252525"/>
                </a:solidFill>
                <a:latin typeface="Arial" panose="020B0604020202020204"/>
                <a:cs typeface="Arial" panose="020B0604020202020204"/>
              </a:defRPr>
            </a:lvl1pPr>
          </a:lstStyle>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252525"/>
                </a:solidFill>
                <a:latin typeface="Arial" panose="020B0604020202020204"/>
                <a:cs typeface="Arial" panose="020B0604020202020204"/>
              </a:defRPr>
            </a:lvl1pPr>
          </a:lstStyle>
          <a:p/>
        </p:txBody>
      </p:sp>
      <p:sp>
        <p:nvSpPr>
          <p:cNvPr id="3" name="Holder 3"/>
          <p:cNvSpPr>
            <a:spLocks noGrp="1"/>
          </p:cNvSpPr>
          <p:nvPr>
            <p:ph type="body" idx="1"/>
          </p:nvPr>
        </p:nvSpPr>
        <p:spPr/>
        <p:txBody>
          <a:bodyPr lIns="0" tIns="0" rIns="0" bIns="0"/>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252525"/>
                </a:solidFill>
                <a:latin typeface="Arial" panose="020B0604020202020204"/>
                <a:cs typeface="Arial" panose="020B0604020202020204"/>
              </a:defRPr>
            </a:lvl1pPr>
          </a:lstStyle>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252525"/>
                </a:solidFill>
                <a:latin typeface="Arial" panose="020B0604020202020204"/>
                <a:cs typeface="Arial" panose="020B0604020202020204"/>
              </a:defRPr>
            </a:lvl1pPr>
          </a:lstStyle>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内容页_3">
    <p:bg>
      <p:bgPr>
        <a:pattFill prst="dot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文本占位符 5"/>
          <p:cNvSpPr>
            <a:spLocks noGrp="1"/>
          </p:cNvSpPr>
          <p:nvPr>
            <p:ph type="body" sz="quarter" idx="12" hasCustomPrompt="1"/>
          </p:nvPr>
        </p:nvSpPr>
        <p:spPr>
          <a:xfrm>
            <a:off x="10" y="223939"/>
            <a:ext cx="970383" cy="652367"/>
          </a:xfrm>
          <a:prstGeom prst="rect">
            <a:avLst/>
          </a:prstGeom>
          <a:solidFill>
            <a:schemeClr val="accent3"/>
          </a:solidFill>
          <a:effectLst>
            <a:outerShdw blurRad="88900" sx="102000" sy="102000" algn="ctr" rotWithShape="0">
              <a:prstClr val="black">
                <a:alpha val="25000"/>
              </a:prstClr>
            </a:outerShdw>
          </a:effectLst>
        </p:spPr>
        <p:txBody>
          <a:bodyPr anchor="ctr"/>
          <a:lstStyle>
            <a:lvl1pPr marL="0" indent="0">
              <a:buNone/>
              <a:defRPr sz="5335" b="1">
                <a:solidFill>
                  <a:schemeClr val="bg1"/>
                </a:solidFill>
              </a:defRPr>
            </a:lvl1pPr>
          </a:lstStyle>
          <a:p>
            <a:pPr lvl="0"/>
            <a:r>
              <a:rPr kumimoji="1" lang="en-US" altLang="zh-CN" dirty="0"/>
              <a:t>00</a:t>
            </a:r>
            <a:endParaRPr kumimoji="1" lang="zh-CN" altLang="en-US" dirty="0"/>
          </a:p>
        </p:txBody>
      </p:sp>
      <p:sp>
        <p:nvSpPr>
          <p:cNvPr id="3" name="文本占位符 5"/>
          <p:cNvSpPr>
            <a:spLocks noGrp="1"/>
          </p:cNvSpPr>
          <p:nvPr>
            <p:ph type="body" sz="quarter" idx="13"/>
          </p:nvPr>
        </p:nvSpPr>
        <p:spPr>
          <a:xfrm>
            <a:off x="1110093" y="223939"/>
            <a:ext cx="6435012" cy="652367"/>
          </a:xfrm>
          <a:prstGeom prst="rect">
            <a:avLst/>
          </a:prstGeom>
          <a:noFill/>
        </p:spPr>
        <p:txBody>
          <a:bodyPr anchor="ctr"/>
          <a:lstStyle>
            <a:lvl1pPr marL="0" indent="0">
              <a:lnSpc>
                <a:spcPct val="100000"/>
              </a:lnSpc>
              <a:buNone/>
              <a:defRPr sz="3735" b="1">
                <a:solidFill>
                  <a:schemeClr val="accent3"/>
                </a:solidFill>
                <a:effectLst>
                  <a:outerShdw blurRad="88900" sx="102000" sy="102000" algn="ctr" rotWithShape="0">
                    <a:prstClr val="black">
                      <a:alpha val="25000"/>
                    </a:prstClr>
                  </a:outerShdw>
                </a:effectLst>
              </a:defRPr>
            </a:lvl1pPr>
          </a:lstStyle>
          <a:p>
            <a:pPr lvl="0"/>
            <a:endParaRPr kumimoji="1" lang="zh-CN" altLang="en-US" dirty="0"/>
          </a:p>
        </p:txBody>
      </p:sp>
      <p:sp>
        <p:nvSpPr>
          <p:cNvPr id="4" name="矩形 3"/>
          <p:cNvSpPr/>
          <p:nvPr userDrawn="1"/>
        </p:nvSpPr>
        <p:spPr>
          <a:xfrm flipV="1">
            <a:off x="0" y="6489703"/>
            <a:ext cx="12192000"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kumimoji="1" lang="zh-CN" altLang="en-US" sz="2400">
              <a:solidFill>
                <a:srgbClr val="FFFFFF"/>
              </a:solidFill>
            </a:endParaRPr>
          </a:p>
        </p:txBody>
      </p:sp>
      <p:sp>
        <p:nvSpPr>
          <p:cNvPr id="5" name="矩形 4"/>
          <p:cNvSpPr/>
          <p:nvPr userDrawn="1"/>
        </p:nvSpPr>
        <p:spPr>
          <a:xfrm flipV="1">
            <a:off x="0" y="6380486"/>
            <a:ext cx="12192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kumimoji="1" lang="zh-CN" altLang="en-US" sz="2400">
              <a:solidFill>
                <a:srgbClr val="FFFFFF"/>
              </a:solidFill>
            </a:endParaRPr>
          </a:p>
        </p:txBody>
      </p:sp>
      <p:sp>
        <p:nvSpPr>
          <p:cNvPr id="6" name="文本框 5"/>
          <p:cNvSpPr txBox="1"/>
          <p:nvPr userDrawn="1"/>
        </p:nvSpPr>
        <p:spPr>
          <a:xfrm>
            <a:off x="9626600" y="521335"/>
            <a:ext cx="309880" cy="368300"/>
          </a:xfrm>
          <a:prstGeom prst="rect">
            <a:avLst/>
          </a:prstGeom>
          <a:noFill/>
        </p:spPr>
        <p:txBody>
          <a:bodyPr wrap="none" rtlCol="0">
            <a:spAutoFit/>
          </a:bodyPr>
          <a:lstStyle/>
          <a:p>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D8BD707-D9CF-40AE-B4C6-C98DA3205C09}" type="datetimeFigureOut">
              <a:rPr lang="en-US"/>
            </a:fld>
            <a:endParaRPr lang="en-US"/>
          </a:p>
        </p:txBody>
      </p:sp>
      <p:sp>
        <p:nvSpPr>
          <p:cNvPr id="3" name="页脚占位符 2"/>
          <p:cNvSpPr>
            <a:spLocks noGrp="1"/>
          </p:cNvSpPr>
          <p:nvPr>
            <p:ph type="ftr" sz="quarter" idx="11"/>
          </p:nvPr>
        </p:nvSpPr>
        <p:spPr/>
        <p:txBody>
          <a:bodyPr/>
          <a:lstStyle/>
          <a:p/>
        </p:txBody>
      </p:sp>
      <p:sp>
        <p:nvSpPr>
          <p:cNvPr id="4" name="灯片编号占位符 3"/>
          <p:cNvSpPr>
            <a:spLocks noGrp="1"/>
          </p:cNvSpPr>
          <p:nvPr>
            <p:ph type="sldNum" sz="quarter" idx="12"/>
          </p:nvPr>
        </p:nvSpPr>
        <p:spPr/>
        <p:txBody>
          <a:bodyPr/>
          <a:lstStyle/>
          <a:p>
            <a:fld id="{B6F15528-21DE-4FAA-801E-634DDDAF4B2B}" type="slidenum">
              <a:rPr/>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image" Target="../media/image1.jpeg"/><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6514" y="57861"/>
            <a:ext cx="12078970" cy="782954"/>
          </a:xfrm>
          <a:prstGeom prst="rect">
            <a:avLst/>
          </a:prstGeom>
        </p:spPr>
        <p:txBody>
          <a:bodyPr wrap="square" lIns="0" tIns="0" rIns="0" bIns="0">
            <a:spAutoFit/>
          </a:bodyPr>
          <a:lstStyle>
            <a:lvl1pPr>
              <a:defRPr sz="4000" b="1" i="0">
                <a:solidFill>
                  <a:srgbClr val="252525"/>
                </a:solidFill>
                <a:latin typeface="Arial" panose="020B0604020202020204"/>
                <a:cs typeface="Arial" panose="020B0604020202020204"/>
              </a:defRPr>
            </a:lvl1pPr>
          </a:lstStyle>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pic>
        <p:nvPicPr>
          <p:cNvPr id="5124" name="图片 6" descr="logo横版 png"/>
          <p:cNvPicPr>
            <a:picLocks noChangeAspect="1"/>
          </p:cNvPicPr>
          <p:nvPr userDrawn="1"/>
        </p:nvPicPr>
        <p:blipFill>
          <a:blip r:embed="rId8"/>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53.xml"/><Relationship Id="rId7" Type="http://schemas.openxmlformats.org/officeDocument/2006/relationships/tags" Target="../tags/tag52.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s>
</file>

<file path=ppt/slides/_rels/slide1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59.xml"/><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s>
</file>

<file path=ppt/slides/_rels/slide12.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67.xml"/><Relationship Id="rId7" Type="http://schemas.openxmlformats.org/officeDocument/2006/relationships/tags" Target="../tags/tag66.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tags" Target="../tags/tag63.xml"/><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s>
</file>

<file path=ppt/slides/_rels/slide13.xml.rels><?xml version="1.0" encoding="UTF-8" standalone="yes"?>
<Relationships xmlns="http://schemas.openxmlformats.org/package/2006/relationships"><Relationship Id="rId9" Type="http://schemas.openxmlformats.org/officeDocument/2006/relationships/tags" Target="../tags/tag76.xml"/><Relationship Id="rId8" Type="http://schemas.openxmlformats.org/officeDocument/2006/relationships/tags" Target="../tags/tag75.xml"/><Relationship Id="rId7" Type="http://schemas.openxmlformats.org/officeDocument/2006/relationships/tags" Target="../tags/tag74.xml"/><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tags" Target="../tags/tag71.xml"/><Relationship Id="rId3" Type="http://schemas.openxmlformats.org/officeDocument/2006/relationships/tags" Target="../tags/tag70.xml"/><Relationship Id="rId2" Type="http://schemas.openxmlformats.org/officeDocument/2006/relationships/tags" Target="../tags/tag69.xml"/><Relationship Id="rId12" Type="http://schemas.openxmlformats.org/officeDocument/2006/relationships/slideLayout" Target="../slideLayouts/slideLayout1.xml"/><Relationship Id="rId11" Type="http://schemas.openxmlformats.org/officeDocument/2006/relationships/tags" Target="../tags/tag78.xml"/><Relationship Id="rId10" Type="http://schemas.openxmlformats.org/officeDocument/2006/relationships/tags" Target="../tags/tag77.xml"/><Relationship Id="rId1" Type="http://schemas.openxmlformats.org/officeDocument/2006/relationships/tags" Target="../tags/tag68.xml"/></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83.xml"/><Relationship Id="rId4" Type="http://schemas.openxmlformats.org/officeDocument/2006/relationships/tags" Target="../tags/tag82.xml"/><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90.xml"/><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ags" Target="../tags/tag84.xml"/></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97.xml"/><Relationship Id="rId6" Type="http://schemas.openxmlformats.org/officeDocument/2006/relationships/tags" Target="../tags/tag96.xml"/><Relationship Id="rId5" Type="http://schemas.openxmlformats.org/officeDocument/2006/relationships/tags" Target="../tags/tag95.xml"/><Relationship Id="rId4" Type="http://schemas.openxmlformats.org/officeDocument/2006/relationships/tags" Target="../tags/tag94.xml"/><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s>
</file>

<file path=ppt/slides/_rels/slide17.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105.xml"/><Relationship Id="rId7" Type="http://schemas.openxmlformats.org/officeDocument/2006/relationships/tags" Target="../tags/tag104.xml"/><Relationship Id="rId6" Type="http://schemas.openxmlformats.org/officeDocument/2006/relationships/tags" Target="../tags/tag103.xml"/><Relationship Id="rId5" Type="http://schemas.openxmlformats.org/officeDocument/2006/relationships/tags" Target="../tags/tag102.xml"/><Relationship Id="rId4" Type="http://schemas.openxmlformats.org/officeDocument/2006/relationships/tags" Target="../tags/tag101.xml"/><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112.xml"/><Relationship Id="rId6" Type="http://schemas.openxmlformats.org/officeDocument/2006/relationships/tags" Target="../tags/tag111.xml"/><Relationship Id="rId5" Type="http://schemas.openxmlformats.org/officeDocument/2006/relationships/tags" Target="../tags/tag110.xml"/><Relationship Id="rId4" Type="http://schemas.openxmlformats.org/officeDocument/2006/relationships/tags" Target="../tags/tag109.xml"/><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s>
</file>

<file path=ppt/slides/_rels/slide19.xml.rels><?xml version="1.0" encoding="UTF-8" standalone="yes"?>
<Relationships xmlns="http://schemas.openxmlformats.org/package/2006/relationships"><Relationship Id="rId9" Type="http://schemas.openxmlformats.org/officeDocument/2006/relationships/tags" Target="../tags/tag121.xml"/><Relationship Id="rId8" Type="http://schemas.openxmlformats.org/officeDocument/2006/relationships/tags" Target="../tags/tag120.xml"/><Relationship Id="rId7" Type="http://schemas.openxmlformats.org/officeDocument/2006/relationships/tags" Target="../tags/tag119.xm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tags" Target="../tags/tag114.xml"/><Relationship Id="rId12" Type="http://schemas.openxmlformats.org/officeDocument/2006/relationships/slideLayout" Target="../slideLayouts/slideLayout1.xml"/><Relationship Id="rId11" Type="http://schemas.openxmlformats.org/officeDocument/2006/relationships/tags" Target="../tags/tag123.xml"/><Relationship Id="rId10" Type="http://schemas.openxmlformats.org/officeDocument/2006/relationships/tags" Target="../tags/tag122.xml"/><Relationship Id="rId1" Type="http://schemas.openxmlformats.org/officeDocument/2006/relationships/tags" Target="../tags/tag11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9" Type="http://schemas.openxmlformats.org/officeDocument/2006/relationships/tags" Target="../tags/tag132.xml"/><Relationship Id="rId8" Type="http://schemas.openxmlformats.org/officeDocument/2006/relationships/tags" Target="../tags/tag131.xml"/><Relationship Id="rId7" Type="http://schemas.openxmlformats.org/officeDocument/2006/relationships/tags" Target="../tags/tag130.xml"/><Relationship Id="rId6" Type="http://schemas.openxmlformats.org/officeDocument/2006/relationships/tags" Target="../tags/tag129.xml"/><Relationship Id="rId5" Type="http://schemas.openxmlformats.org/officeDocument/2006/relationships/tags" Target="../tags/tag128.xml"/><Relationship Id="rId4" Type="http://schemas.openxmlformats.org/officeDocument/2006/relationships/tags" Target="../tags/tag127.xml"/><Relationship Id="rId3" Type="http://schemas.openxmlformats.org/officeDocument/2006/relationships/tags" Target="../tags/tag126.xml"/><Relationship Id="rId2" Type="http://schemas.openxmlformats.org/officeDocument/2006/relationships/tags" Target="../tags/tag125.xml"/><Relationship Id="rId12" Type="http://schemas.openxmlformats.org/officeDocument/2006/relationships/slideLayout" Target="../slideLayouts/slideLayout1.xml"/><Relationship Id="rId11" Type="http://schemas.openxmlformats.org/officeDocument/2006/relationships/tags" Target="../tags/tag134.xml"/><Relationship Id="rId10" Type="http://schemas.openxmlformats.org/officeDocument/2006/relationships/tags" Target="../tags/tag133.xml"/><Relationship Id="rId1" Type="http://schemas.openxmlformats.org/officeDocument/2006/relationships/tags" Target="../tags/tag124.xml"/></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139.xml"/><Relationship Id="rId4" Type="http://schemas.openxmlformats.org/officeDocument/2006/relationships/tags" Target="../tags/tag138.xml"/><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s>
</file>

<file path=ppt/slides/_rels/slide22.xml.rels><?xml version="1.0" encoding="UTF-8" standalone="yes"?>
<Relationships xmlns="http://schemas.openxmlformats.org/package/2006/relationships"><Relationship Id="rId9" Type="http://schemas.openxmlformats.org/officeDocument/2006/relationships/tags" Target="../tags/tag148.xml"/><Relationship Id="rId8" Type="http://schemas.openxmlformats.org/officeDocument/2006/relationships/tags" Target="../tags/tag147.xml"/><Relationship Id="rId7" Type="http://schemas.openxmlformats.org/officeDocument/2006/relationships/tags" Target="../tags/tag146.xml"/><Relationship Id="rId6" Type="http://schemas.openxmlformats.org/officeDocument/2006/relationships/tags" Target="../tags/tag145.xml"/><Relationship Id="rId5" Type="http://schemas.openxmlformats.org/officeDocument/2006/relationships/tags" Target="../tags/tag144.xml"/><Relationship Id="rId4" Type="http://schemas.openxmlformats.org/officeDocument/2006/relationships/tags" Target="../tags/tag143.xml"/><Relationship Id="rId3" Type="http://schemas.openxmlformats.org/officeDocument/2006/relationships/tags" Target="../tags/tag142.xml"/><Relationship Id="rId23" Type="http://schemas.openxmlformats.org/officeDocument/2006/relationships/slideLayout" Target="../slideLayouts/slideLayout2.xml"/><Relationship Id="rId22" Type="http://schemas.openxmlformats.org/officeDocument/2006/relationships/tags" Target="../tags/tag161.xml"/><Relationship Id="rId21" Type="http://schemas.openxmlformats.org/officeDocument/2006/relationships/tags" Target="../tags/tag160.xml"/><Relationship Id="rId20" Type="http://schemas.openxmlformats.org/officeDocument/2006/relationships/tags" Target="../tags/tag159.xml"/><Relationship Id="rId2" Type="http://schemas.openxmlformats.org/officeDocument/2006/relationships/tags" Target="../tags/tag141.xml"/><Relationship Id="rId19" Type="http://schemas.openxmlformats.org/officeDocument/2006/relationships/tags" Target="../tags/tag158.xml"/><Relationship Id="rId18" Type="http://schemas.openxmlformats.org/officeDocument/2006/relationships/tags" Target="../tags/tag157.xml"/><Relationship Id="rId17" Type="http://schemas.openxmlformats.org/officeDocument/2006/relationships/tags" Target="../tags/tag156.xml"/><Relationship Id="rId16" Type="http://schemas.openxmlformats.org/officeDocument/2006/relationships/tags" Target="../tags/tag155.xml"/><Relationship Id="rId15" Type="http://schemas.openxmlformats.org/officeDocument/2006/relationships/tags" Target="../tags/tag154.xml"/><Relationship Id="rId14" Type="http://schemas.openxmlformats.org/officeDocument/2006/relationships/tags" Target="../tags/tag153.xml"/><Relationship Id="rId13" Type="http://schemas.openxmlformats.org/officeDocument/2006/relationships/tags" Target="../tags/tag152.xml"/><Relationship Id="rId12" Type="http://schemas.openxmlformats.org/officeDocument/2006/relationships/tags" Target="../tags/tag151.xml"/><Relationship Id="rId11" Type="http://schemas.openxmlformats.org/officeDocument/2006/relationships/tags" Target="../tags/tag150.xml"/><Relationship Id="rId10" Type="http://schemas.openxmlformats.org/officeDocument/2006/relationships/tags" Target="../tags/tag149.xml"/><Relationship Id="rId1" Type="http://schemas.openxmlformats.org/officeDocument/2006/relationships/tags" Target="../tags/tag140.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tags" Target="../tags/tag162.xml"/></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68.xml"/><Relationship Id="rId3" Type="http://schemas.openxmlformats.org/officeDocument/2006/relationships/tags" Target="../tags/tag167.xml"/><Relationship Id="rId2" Type="http://schemas.openxmlformats.org/officeDocument/2006/relationships/tags" Target="../tags/tag166.xml"/><Relationship Id="rId1" Type="http://schemas.openxmlformats.org/officeDocument/2006/relationships/tags" Target="../tags/tag165.xml"/></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72.xml"/><Relationship Id="rId3" Type="http://schemas.openxmlformats.org/officeDocument/2006/relationships/tags" Target="../tags/tag171.xml"/><Relationship Id="rId2" Type="http://schemas.openxmlformats.org/officeDocument/2006/relationships/tags" Target="../tags/tag170.xml"/><Relationship Id="rId1" Type="http://schemas.openxmlformats.org/officeDocument/2006/relationships/tags" Target="../tags/tag169.xml"/></Relationships>
</file>

<file path=ppt/slides/_rels/slide2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tags" Target="../tags/tag176.xml"/><Relationship Id="rId3" Type="http://schemas.openxmlformats.org/officeDocument/2006/relationships/tags" Target="../tags/tag175.xml"/><Relationship Id="rId2" Type="http://schemas.openxmlformats.org/officeDocument/2006/relationships/tags" Target="../tags/tag174.xml"/><Relationship Id="rId1" Type="http://schemas.openxmlformats.org/officeDocument/2006/relationships/tags" Target="../tags/tag173.xml"/></Relationships>
</file>

<file path=ppt/slides/_rels/slide27.xml.rels><?xml version="1.0" encoding="UTF-8" standalone="yes"?>
<Relationships xmlns="http://schemas.openxmlformats.org/package/2006/relationships"><Relationship Id="rId9" Type="http://schemas.openxmlformats.org/officeDocument/2006/relationships/image" Target="../media/image8.jpeg"/><Relationship Id="rId8" Type="http://schemas.openxmlformats.org/officeDocument/2006/relationships/tags" Target="../tags/tag184.xml"/><Relationship Id="rId7" Type="http://schemas.openxmlformats.org/officeDocument/2006/relationships/tags" Target="../tags/tag183.xml"/><Relationship Id="rId6" Type="http://schemas.openxmlformats.org/officeDocument/2006/relationships/tags" Target="../tags/tag182.xml"/><Relationship Id="rId5" Type="http://schemas.openxmlformats.org/officeDocument/2006/relationships/tags" Target="../tags/tag181.xml"/><Relationship Id="rId4" Type="http://schemas.openxmlformats.org/officeDocument/2006/relationships/tags" Target="../tags/tag180.xml"/><Relationship Id="rId3" Type="http://schemas.openxmlformats.org/officeDocument/2006/relationships/tags" Target="../tags/tag179.xml"/><Relationship Id="rId2" Type="http://schemas.openxmlformats.org/officeDocument/2006/relationships/tags" Target="../tags/tag178.xml"/><Relationship Id="rId16" Type="http://schemas.openxmlformats.org/officeDocument/2006/relationships/slideLayout" Target="../slideLayouts/slideLayout2.xml"/><Relationship Id="rId15" Type="http://schemas.openxmlformats.org/officeDocument/2006/relationships/image" Target="../media/image11.jpeg"/><Relationship Id="rId14" Type="http://schemas.openxmlformats.org/officeDocument/2006/relationships/tags" Target="../tags/tag187.xml"/><Relationship Id="rId13" Type="http://schemas.openxmlformats.org/officeDocument/2006/relationships/image" Target="../media/image10.jpeg"/><Relationship Id="rId12" Type="http://schemas.openxmlformats.org/officeDocument/2006/relationships/tags" Target="../tags/tag186.xml"/><Relationship Id="rId11" Type="http://schemas.openxmlformats.org/officeDocument/2006/relationships/image" Target="../media/image9.jpeg"/><Relationship Id="rId10" Type="http://schemas.openxmlformats.org/officeDocument/2006/relationships/tags" Target="../tags/tag185.xml"/><Relationship Id="rId1" Type="http://schemas.openxmlformats.org/officeDocument/2006/relationships/tags" Target="../tags/tag177.xml"/></Relationships>
</file>

<file path=ppt/slides/_rels/slide28.xml.rels><?xml version="1.0" encoding="UTF-8" standalone="yes"?>
<Relationships xmlns="http://schemas.openxmlformats.org/package/2006/relationships"><Relationship Id="rId9" Type="http://schemas.openxmlformats.org/officeDocument/2006/relationships/tags" Target="../tags/tag194.xml"/><Relationship Id="rId8" Type="http://schemas.openxmlformats.org/officeDocument/2006/relationships/tags" Target="../tags/tag193.xml"/><Relationship Id="rId7" Type="http://schemas.openxmlformats.org/officeDocument/2006/relationships/tags" Target="../tags/tag192.xml"/><Relationship Id="rId6" Type="http://schemas.openxmlformats.org/officeDocument/2006/relationships/tags" Target="../tags/tag191.xml"/><Relationship Id="rId5" Type="http://schemas.openxmlformats.org/officeDocument/2006/relationships/tags" Target="../tags/tag190.xml"/><Relationship Id="rId4" Type="http://schemas.openxmlformats.org/officeDocument/2006/relationships/tags" Target="../tags/tag189.xml"/><Relationship Id="rId3" Type="http://schemas.openxmlformats.org/officeDocument/2006/relationships/tags" Target="../tags/tag188.xml"/><Relationship Id="rId2" Type="http://schemas.openxmlformats.org/officeDocument/2006/relationships/image" Target="../media/image13.png"/><Relationship Id="rId11" Type="http://schemas.openxmlformats.org/officeDocument/2006/relationships/slideLayout" Target="../slideLayouts/slideLayout2.xml"/><Relationship Id="rId10" Type="http://schemas.openxmlformats.org/officeDocument/2006/relationships/tags" Target="../tags/tag195.xml"/><Relationship Id="rId1" Type="http://schemas.openxmlformats.org/officeDocument/2006/relationships/image" Target="../media/image12.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9" Type="http://schemas.openxmlformats.org/officeDocument/2006/relationships/tags" Target="../tags/tag15.xml"/><Relationship Id="rId8" Type="http://schemas.openxmlformats.org/officeDocument/2006/relationships/tags" Target="../tags/tag14.xml"/><Relationship Id="rId7" Type="http://schemas.openxmlformats.org/officeDocument/2006/relationships/tags" Target="../tags/tag13.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7" Type="http://schemas.openxmlformats.org/officeDocument/2006/relationships/slideLayout" Target="../slideLayouts/slideLayout2.xml"/><Relationship Id="rId16" Type="http://schemas.openxmlformats.org/officeDocument/2006/relationships/tags" Target="../tags/tag22.xml"/><Relationship Id="rId15" Type="http://schemas.openxmlformats.org/officeDocument/2006/relationships/tags" Target="../tags/tag21.xml"/><Relationship Id="rId14" Type="http://schemas.openxmlformats.org/officeDocument/2006/relationships/tags" Target="../tags/tag20.xml"/><Relationship Id="rId13" Type="http://schemas.openxmlformats.org/officeDocument/2006/relationships/tags" Target="../tags/tag19.xml"/><Relationship Id="rId12" Type="http://schemas.openxmlformats.org/officeDocument/2006/relationships/tags" Target="../tags/tag18.xml"/><Relationship Id="rId11" Type="http://schemas.openxmlformats.org/officeDocument/2006/relationships/tags" Target="../tags/tag17.xml"/><Relationship Id="rId10" Type="http://schemas.openxmlformats.org/officeDocument/2006/relationships/tags" Target="../tags/tag16.xml"/><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9" Type="http://schemas.openxmlformats.org/officeDocument/2006/relationships/image" Target="../media/image6.png"/><Relationship Id="rId8" Type="http://schemas.openxmlformats.org/officeDocument/2006/relationships/image" Target="../media/image5.png"/><Relationship Id="rId7" Type="http://schemas.microsoft.com/office/2007/relationships/media" Target="../media/media1.mp4"/><Relationship Id="rId6" Type="http://schemas.openxmlformats.org/officeDocument/2006/relationships/video" Target="../media/media1.mp4"/><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tags" Target="../tags/tag24.xml"/><Relationship Id="rId10" Type="http://schemas.openxmlformats.org/officeDocument/2006/relationships/slideLayout" Target="../slideLayouts/slideLayout2.xml"/><Relationship Id="rId1" Type="http://schemas.openxmlformats.org/officeDocument/2006/relationships/tags" Target="../tags/tag23.xml"/></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45.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圆角矩形 12"/>
          <p:cNvSpPr/>
          <p:nvPr/>
        </p:nvSpPr>
        <p:spPr>
          <a:xfrm>
            <a:off x="6400800" y="2667000"/>
            <a:ext cx="2667000" cy="533400"/>
          </a:xfrm>
          <a:prstGeom prst="roundRect">
            <a:avLst/>
          </a:prstGeom>
          <a:solidFill>
            <a:schemeClr val="bg1"/>
          </a:solidFill>
          <a:ln>
            <a:solidFill>
              <a:schemeClr val="tx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 name="矩形 7"/>
          <p:cNvSpPr/>
          <p:nvPr/>
        </p:nvSpPr>
        <p:spPr>
          <a:xfrm>
            <a:off x="7162800" y="3505200"/>
            <a:ext cx="2971800" cy="381000"/>
          </a:xfrm>
          <a:prstGeom prst="rect">
            <a:avLst/>
          </a:prstGeom>
          <a:solidFill>
            <a:srgbClr val="7030A0"/>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2" name="椭圆 11"/>
          <p:cNvSpPr/>
          <p:nvPr/>
        </p:nvSpPr>
        <p:spPr>
          <a:xfrm>
            <a:off x="7181850" y="1978025"/>
            <a:ext cx="3028950" cy="536575"/>
          </a:xfrm>
          <a:prstGeom prst="ellipse">
            <a:avLst/>
          </a:prstGeom>
          <a:solidFill>
            <a:schemeClr val="bg1"/>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0" name="圆角矩形 9"/>
          <p:cNvSpPr/>
          <p:nvPr/>
        </p:nvSpPr>
        <p:spPr>
          <a:xfrm>
            <a:off x="7181850" y="2057400"/>
            <a:ext cx="3028950" cy="426720"/>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6" name="矩形 15"/>
          <p:cNvSpPr/>
          <p:nvPr>
            <p:custDataLst>
              <p:tags r:id="rId1"/>
            </p:custDataLst>
          </p:nvPr>
        </p:nvSpPr>
        <p:spPr>
          <a:xfrm>
            <a:off x="7086600" y="1143000"/>
            <a:ext cx="3059430" cy="457200"/>
          </a:xfrm>
          <a:prstGeom prst="rect">
            <a:avLst/>
          </a:prstGeom>
          <a:solidFill>
            <a:schemeClr val="accent6">
              <a:lumMod val="40000"/>
              <a:lumOff val="60000"/>
            </a:schemeClr>
          </a:solidFill>
          <a:ln>
            <a:solidFill>
              <a:schemeClr val="accent6">
                <a:lumMod val="60000"/>
                <a:lumOff val="4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aphicFrame>
        <p:nvGraphicFramePr>
          <p:cNvPr id="4" name="表格 3"/>
          <p:cNvGraphicFramePr/>
          <p:nvPr>
            <p:custDataLst>
              <p:tags r:id="rId2"/>
            </p:custDataLst>
          </p:nvPr>
        </p:nvGraphicFramePr>
        <p:xfrm>
          <a:off x="228600" y="862330"/>
          <a:ext cx="11779885" cy="5497195"/>
        </p:xfrm>
        <a:graphic>
          <a:graphicData uri="http://schemas.openxmlformats.org/drawingml/2006/table">
            <a:tbl>
              <a:tblPr firstRow="1" bandRow="1">
                <a:tableStyleId>{5C22544A-7EE6-4342-B048-85BDC9FD1C3A}</a:tableStyleId>
              </a:tblPr>
              <a:tblGrid>
                <a:gridCol w="2200275"/>
                <a:gridCol w="9579610"/>
              </a:tblGrid>
              <a:tr h="1828800">
                <a:tc>
                  <a:txBody>
                    <a:bodyPr/>
                    <a:lstStyle/>
                    <a:p>
                      <a:pPr>
                        <a:buNone/>
                      </a:pPr>
                      <a:r>
                        <a:rPr lang="en-US" altLang="zh-CN" sz="2400" b="0">
                          <a:solidFill>
                            <a:schemeClr val="tx1"/>
                          </a:solidFill>
                          <a:latin typeface="Times New Roman Regular" panose="02020503050405090304" charset="0"/>
                          <a:cs typeface="Times New Roman Regular" panose="02020503050405090304" charset="0"/>
                        </a:rPr>
                        <a:t>Last para.</a:t>
                      </a:r>
                      <a:r>
                        <a:rPr lang="zh-CN" altLang="en-US" sz="2400" b="0">
                          <a:solidFill>
                            <a:schemeClr val="tx1"/>
                          </a:solidFill>
                          <a:latin typeface="Times New Roman Regular" panose="02020503050405090304" charset="0"/>
                          <a:cs typeface="Times New Roman Regular" panose="02020503050405090304" charset="0"/>
                        </a:rPr>
                        <a:t>（</a:t>
                      </a:r>
                      <a:r>
                        <a:rPr lang="en-US" altLang="zh-CN" sz="2400" b="0">
                          <a:solidFill>
                            <a:schemeClr val="tx1"/>
                          </a:solidFill>
                          <a:latin typeface="Times New Roman Regular" panose="02020503050405090304" charset="0"/>
                          <a:cs typeface="Times New Roman Regular" panose="02020503050405090304" charset="0"/>
                        </a:rPr>
                        <a:t>Orginal part</a:t>
                      </a:r>
                      <a:r>
                        <a:rPr lang="zh-CN" altLang="en-US" sz="2400" b="0">
                          <a:solidFill>
                            <a:schemeClr val="tx1"/>
                          </a:solidFill>
                          <a:latin typeface="Times New Roman Regular" panose="02020503050405090304" charset="0"/>
                          <a:cs typeface="Times New Roman Regular" panose="02020503050405090304" charset="0"/>
                        </a:rPr>
                        <a:t>）</a:t>
                      </a:r>
                      <a:endParaRPr lang="zh-CN" altLang="en-US" sz="2400" b="0">
                        <a:solidFill>
                          <a:schemeClr val="tx1"/>
                        </a:solidFill>
                        <a:latin typeface="Times New Roman Regular" panose="02020503050405090304" charset="0"/>
                        <a:cs typeface="Times New Roman Regular" panose="02020503050405090304" charset="0"/>
                      </a:endParaRPr>
                    </a:p>
                  </a:txBody>
                  <a:tcPr>
                    <a:solidFill>
                      <a:schemeClr val="tx2">
                        <a:lumMod val="20000"/>
                        <a:lumOff val="80000"/>
                      </a:schemeClr>
                    </a:solidFill>
                  </a:tcPr>
                </a:tc>
                <a:tc>
                  <a:txBody>
                    <a:bodyPr/>
                    <a:lstStyle/>
                    <a:p>
                      <a:pPr>
                        <a:buNone/>
                      </a:pPr>
                      <a:r>
                        <a:rPr lang="zh-CN" altLang="en-US" b="1">
                          <a:solidFill>
                            <a:schemeClr val="bg1"/>
                          </a:solidFill>
                          <a:effectLst>
                            <a:outerShdw blurRad="38100" dist="25400" dir="5400000" algn="ctr" rotWithShape="0">
                              <a:srgbClr val="6E747A">
                                <a:alpha val="43000"/>
                                <a:alpha val="43000"/>
                              </a:srgbClr>
                            </a:outerShdw>
                          </a:effectLst>
                          <a:highlight>
                            <a:srgbClr val="808000"/>
                          </a:highlight>
                        </a:rPr>
                        <a:t>深圳一模</a:t>
                      </a:r>
                      <a:r>
                        <a:rPr lang="en-US" altLang="zh-CN" b="1">
                          <a:solidFill>
                            <a:schemeClr val="bg1"/>
                          </a:solidFill>
                          <a:effectLst>
                            <a:outerShdw blurRad="38100" dist="25400" dir="5400000" algn="ctr" rotWithShape="0">
                              <a:srgbClr val="6E747A">
                                <a:alpha val="43000"/>
                                <a:alpha val="43000"/>
                              </a:srgbClr>
                            </a:outerShdw>
                          </a:effectLst>
                          <a:highlight>
                            <a:srgbClr val="808000"/>
                          </a:highlight>
                        </a:rPr>
                        <a:t>-- Fake news VS Genuine news</a:t>
                      </a:r>
                      <a:r>
                        <a:rPr lang="zh-CN" altLang="en-US" b="1">
                          <a:solidFill>
                            <a:schemeClr val="bg1"/>
                          </a:solidFill>
                          <a:effectLst>
                            <a:outerShdw blurRad="38100" dist="25400" dir="5400000" algn="ctr" rotWithShape="0">
                              <a:srgbClr val="6E747A">
                                <a:alpha val="43000"/>
                                <a:alpha val="43000"/>
                              </a:srgbClr>
                            </a:outerShdw>
                          </a:effectLst>
                          <a:highlight>
                            <a:srgbClr val="808000"/>
                          </a:highlight>
                        </a:rPr>
                        <a:t>（</a:t>
                      </a:r>
                      <a:r>
                        <a:rPr lang="en-US" altLang="zh-CN" b="1">
                          <a:solidFill>
                            <a:schemeClr val="bg1"/>
                          </a:solidFill>
                          <a:effectLst>
                            <a:outerShdw blurRad="38100" dist="25400" dir="5400000" algn="ctr" rotWithShape="0">
                              <a:srgbClr val="6E747A">
                                <a:alpha val="43000"/>
                                <a:alpha val="43000"/>
                              </a:srgbClr>
                            </a:outerShdw>
                          </a:effectLst>
                          <a:highlight>
                            <a:srgbClr val="808000"/>
                          </a:highlight>
                        </a:rPr>
                        <a:t>Honesty</a:t>
                      </a:r>
                      <a:r>
                        <a:rPr lang="zh-CN" altLang="en-US" b="1">
                          <a:solidFill>
                            <a:schemeClr val="bg1"/>
                          </a:solidFill>
                          <a:effectLst>
                            <a:outerShdw blurRad="38100" dist="25400" dir="5400000" algn="ctr" rotWithShape="0">
                              <a:srgbClr val="6E747A">
                                <a:alpha val="43000"/>
                                <a:alpha val="43000"/>
                              </a:srgbClr>
                            </a:outerShdw>
                          </a:effectLst>
                          <a:highlight>
                            <a:srgbClr val="808000"/>
                          </a:highlight>
                        </a:rPr>
                        <a:t>）</a:t>
                      </a:r>
                      <a:endParaRPr lang="zh-CN" altLang="en-US" b="1">
                        <a:solidFill>
                          <a:schemeClr val="bg1"/>
                        </a:solidFill>
                        <a:effectLst>
                          <a:outerShdw blurRad="38100" dist="25400" dir="5400000" algn="ctr" rotWithShape="0">
                            <a:srgbClr val="6E747A">
                              <a:alpha val="43000"/>
                              <a:alpha val="43000"/>
                            </a:srgbClr>
                          </a:outerShdw>
                        </a:effectLst>
                        <a:highlight>
                          <a:srgbClr val="808000"/>
                        </a:highlight>
                      </a:endParaRPr>
                    </a:p>
                    <a:p>
                      <a:pPr algn="just">
                        <a:buNone/>
                      </a:pPr>
                      <a:r>
                        <a:rPr lang="en-US" altLang="zh-CN" sz="2400" b="0">
                          <a:solidFill>
                            <a:schemeClr val="bg1">
                              <a:lumMod val="65000"/>
                            </a:schemeClr>
                          </a:solidFill>
                          <a:effectLst>
                            <a:outerShdw blurRad="38100" dist="25400" dir="5400000" algn="ctr" rotWithShape="0">
                              <a:srgbClr val="6E747A">
                                <a:alpha val="43000"/>
                                <a:alpha val="43000"/>
                              </a:srgbClr>
                            </a:outerShdw>
                          </a:effectLst>
                          <a:latin typeface="Times New Roman" panose="02020603050405020304" charset="0"/>
                          <a:cs typeface="Times New Roman" panose="02020603050405020304" charset="0"/>
                        </a:rPr>
                        <a:t>I went to Perry's usual caretaker to ask if he knew Perry was missing."He's not missing. He's retired.He's ready  for some quieter days,”he said.Learning the truth,I immediately told Ashley and suggested writing a story to say goodbye to Perry.</a:t>
                      </a:r>
                      <a:endParaRPr lang="en-US" altLang="zh-CN" sz="2400" b="0">
                        <a:solidFill>
                          <a:schemeClr val="bg1">
                            <a:lumMod val="65000"/>
                          </a:schemeClr>
                        </a:solidFill>
                        <a:effectLst>
                          <a:outerShdw blurRad="38100" dist="25400" dir="5400000" algn="ctr" rotWithShape="0">
                            <a:srgbClr val="6E747A">
                              <a:alpha val="43000"/>
                              <a:alpha val="43000"/>
                            </a:srgbClr>
                          </a:outerShdw>
                        </a:effectLst>
                        <a:latin typeface="Times New Roman" panose="02020603050405020304" charset="0"/>
                        <a:cs typeface="Times New Roman" panose="02020603050405020304" charset="0"/>
                      </a:endParaRPr>
                    </a:p>
                  </a:txBody>
                  <a:tcPr>
                    <a:solidFill>
                      <a:schemeClr val="tx2">
                        <a:lumMod val="20000"/>
                        <a:lumOff val="80000"/>
                      </a:schemeClr>
                    </a:solidFill>
                  </a:tcPr>
                </a:tc>
              </a:tr>
              <a:tr h="1833880">
                <a:tc>
                  <a:txBody>
                    <a:bodyPr/>
                    <a:lstStyle/>
                    <a:p>
                      <a:pPr>
                        <a:buNone/>
                      </a:pPr>
                      <a:r>
                        <a:rPr lang="en-US" altLang="zh-CN" sz="2400">
                          <a:latin typeface="Times New Roman Regular" panose="02020503050405090304" charset="0"/>
                          <a:cs typeface="Times New Roman Regular" panose="02020503050405090304" charset="0"/>
                        </a:rPr>
                        <a:t>Para.1</a:t>
                      </a:r>
                      <a:endParaRPr lang="en-US" altLang="zh-CN" sz="2400">
                        <a:latin typeface="Times New Roman Regular" panose="02020503050405090304" charset="0"/>
                        <a:cs typeface="Times New Roman Regular" panose="02020503050405090304" charset="0"/>
                      </a:endParaRPr>
                    </a:p>
                    <a:p>
                      <a:pPr>
                        <a:buNone/>
                      </a:pPr>
                      <a:r>
                        <a:rPr lang="zh-CN" altLang="en-US" sz="2400">
                          <a:latin typeface="Times New Roman Regular" panose="02020503050405090304" charset="0"/>
                          <a:cs typeface="Times New Roman Regular" panose="02020503050405090304" charset="0"/>
                        </a:rPr>
                        <a:t>（</a:t>
                      </a:r>
                      <a:r>
                        <a:rPr lang="en-US" altLang="zh-CN" sz="2400">
                          <a:latin typeface="Times New Roman Regular" panose="02020503050405090304" charset="0"/>
                          <a:cs typeface="Times New Roman Regular" panose="02020503050405090304" charset="0"/>
                        </a:rPr>
                        <a:t>Given sentence</a:t>
                      </a:r>
                      <a:r>
                        <a:rPr lang="zh-CN" altLang="en-US" sz="2400">
                          <a:latin typeface="Times New Roman Regular" panose="02020503050405090304" charset="0"/>
                          <a:cs typeface="Times New Roman Regular" panose="02020503050405090304" charset="0"/>
                        </a:rPr>
                        <a:t>）</a:t>
                      </a:r>
                      <a:endParaRPr lang="zh-CN" altLang="en-US" sz="2400">
                        <a:latin typeface="Times New Roman Regular" panose="02020503050405090304" charset="0"/>
                        <a:cs typeface="Times New Roman Regular" panose="02020503050405090304" charset="0"/>
                      </a:endParaRPr>
                    </a:p>
                  </a:txBody>
                  <a:tcPr>
                    <a:solidFill>
                      <a:schemeClr val="accent1">
                        <a:lumMod val="20000"/>
                        <a:lumOff val="80000"/>
                      </a:schemeClr>
                    </a:solidFill>
                  </a:tcPr>
                </a:tc>
                <a:tc>
                  <a:txBody>
                    <a:bodyPr/>
                    <a:lstStyle/>
                    <a:p>
                      <a:pPr>
                        <a:buNone/>
                      </a:pPr>
                      <a:r>
                        <a:rPr lang="en-US" altLang="zh-CN" sz="2400" i="1">
                          <a:latin typeface="Times New Roman" panose="02020603050405020304" charset="0"/>
                          <a:cs typeface="Times New Roman" panose="02020603050405020304" charset="0"/>
                          <a:sym typeface="+mn-ea"/>
                        </a:rPr>
                        <a:t>Para1</a:t>
                      </a:r>
                      <a:r>
                        <a:rPr lang="zh-CN" altLang="en-US" sz="2400" i="1">
                          <a:latin typeface="Times New Roman" panose="02020603050405020304" charset="0"/>
                          <a:cs typeface="Times New Roman" panose="02020603050405020304" charset="0"/>
                          <a:sym typeface="+mn-ea"/>
                        </a:rPr>
                        <a:t>：To my surprise, </a:t>
                      </a:r>
                      <a:r>
                        <a:rPr lang="zh-CN" altLang="en-US" sz="2400" i="1">
                          <a:solidFill>
                            <a:srgbClr val="FF0000"/>
                          </a:solidFill>
                          <a:latin typeface="Times New Roman" panose="02020603050405020304" charset="0"/>
                          <a:cs typeface="Times New Roman" panose="02020603050405020304" charset="0"/>
                          <a:sym typeface="+mn-ea"/>
                        </a:rPr>
                        <a:t>Ashley</a:t>
                      </a:r>
                      <a:r>
                        <a:rPr lang="zh-CN" altLang="en-US" sz="2400" i="1">
                          <a:latin typeface="Times New Roman" panose="02020603050405020304" charset="0"/>
                          <a:cs typeface="Times New Roman" panose="02020603050405020304" charset="0"/>
                          <a:sym typeface="+mn-ea"/>
                        </a:rPr>
                        <a:t> </a:t>
                      </a:r>
                      <a:r>
                        <a:rPr lang="zh-CN" altLang="en-US" sz="2400" i="1">
                          <a:solidFill>
                            <a:srgbClr val="7030A0"/>
                          </a:solidFill>
                          <a:latin typeface="Times New Roman" panose="02020603050405020304" charset="0"/>
                          <a:cs typeface="Times New Roman" panose="02020603050405020304" charset="0"/>
                          <a:sym typeface="+mn-ea"/>
                        </a:rPr>
                        <a:t>insisted on reporting </a:t>
                      </a:r>
                      <a:r>
                        <a:rPr lang="zh-CN" altLang="en-US" sz="2400" i="1">
                          <a:latin typeface="Times New Roman" panose="02020603050405020304" charset="0"/>
                          <a:cs typeface="Times New Roman" panose="02020603050405020304" charset="0"/>
                          <a:sym typeface="+mn-ea"/>
                        </a:rPr>
                        <a:t>the “Deerfield Stole Perry” story.</a:t>
                      </a:r>
                      <a:endParaRPr lang="zh-CN" altLang="en-US" sz="2400">
                        <a:latin typeface="Times New Roman" panose="02020603050405020304" charset="0"/>
                        <a:cs typeface="Times New Roman" panose="02020603050405020304" charset="0"/>
                      </a:endParaRPr>
                    </a:p>
                    <a:p>
                      <a:pPr>
                        <a:buNone/>
                      </a:pPr>
                      <a:endParaRPr lang="en-US" altLang="zh-CN" sz="2400">
                        <a:latin typeface="Times New Roman" panose="02020603050405020304" charset="0"/>
                        <a:cs typeface="Times New Roman" panose="02020603050405020304" charset="0"/>
                      </a:endParaRPr>
                    </a:p>
                  </a:txBody>
                  <a:tcPr>
                    <a:solidFill>
                      <a:schemeClr val="accent1">
                        <a:lumMod val="20000"/>
                        <a:lumOff val="80000"/>
                      </a:schemeClr>
                    </a:solidFill>
                  </a:tcPr>
                </a:tc>
              </a:tr>
              <a:tr h="1834515">
                <a:tc>
                  <a:txBody>
                    <a:bodyPr/>
                    <a:lstStyle/>
                    <a:p>
                      <a:pPr>
                        <a:buNone/>
                      </a:pPr>
                      <a:r>
                        <a:rPr lang="en-US" altLang="zh-CN" sz="2400">
                          <a:latin typeface="Times New Roman Regular" panose="02020503050405090304" charset="0"/>
                          <a:cs typeface="Times New Roman Regular" panose="02020503050405090304" charset="0"/>
                        </a:rPr>
                        <a:t>Para.2</a:t>
                      </a:r>
                      <a:endParaRPr lang="en-US" altLang="zh-CN" sz="2400">
                        <a:latin typeface="Times New Roman Regular" panose="02020503050405090304" charset="0"/>
                        <a:cs typeface="Times New Roman Regular" panose="02020503050405090304" charset="0"/>
                      </a:endParaRPr>
                    </a:p>
                    <a:p>
                      <a:pPr>
                        <a:buNone/>
                      </a:pPr>
                      <a:r>
                        <a:rPr lang="en-US" altLang="zh-CN" sz="2400">
                          <a:latin typeface="Times New Roman Regular" panose="02020503050405090304" charset="0"/>
                          <a:cs typeface="Times New Roman Regular" panose="02020503050405090304" charset="0"/>
                        </a:rPr>
                        <a:t>(Given sentence)</a:t>
                      </a:r>
                      <a:endParaRPr lang="en-US" altLang="zh-CN" sz="2400">
                        <a:latin typeface="Times New Roman Regular" panose="02020503050405090304" charset="0"/>
                        <a:cs typeface="Times New Roman Regular" panose="02020503050405090304" charset="0"/>
                      </a:endParaRPr>
                    </a:p>
                  </a:txBody>
                  <a:tcPr>
                    <a:solidFill>
                      <a:schemeClr val="bg1">
                        <a:lumMod val="85000"/>
                      </a:schemeClr>
                    </a:solidFill>
                  </a:tcPr>
                </a:tc>
                <a:tc>
                  <a:txBody>
                    <a:bodyPr/>
                    <a:lstStyle/>
                    <a:p>
                      <a:pPr>
                        <a:buNone/>
                      </a:pPr>
                      <a:r>
                        <a:rPr lang="zh-CN" altLang="en-US" sz="2400">
                          <a:latin typeface="Times New Roman" panose="02020603050405020304" charset="0"/>
                          <a:cs typeface="Times New Roman" panose="02020603050405020304" charset="0"/>
                          <a:sym typeface="+mn-ea"/>
                        </a:rPr>
                        <a:t>Paragraph 2：</a:t>
                      </a:r>
                      <a:r>
                        <a:rPr lang="zh-CN" altLang="en-US" sz="2400" i="1">
                          <a:latin typeface="Times New Roman" panose="02020603050405020304" charset="0"/>
                          <a:cs typeface="Times New Roman" panose="02020603050405020304" charset="0"/>
                          <a:sym typeface="+mn-ea"/>
                        </a:rPr>
                        <a:t>On Thursday, </a:t>
                      </a:r>
                      <a:r>
                        <a:rPr lang="zh-CN" altLang="en-US" sz="2400" i="1">
                          <a:solidFill>
                            <a:srgbClr val="FF0000"/>
                          </a:solidFill>
                          <a:latin typeface="Times New Roman" panose="02020603050405020304" charset="0"/>
                          <a:cs typeface="Times New Roman" panose="02020603050405020304" charset="0"/>
                          <a:sym typeface="+mn-ea"/>
                        </a:rPr>
                        <a:t>the paper</a:t>
                      </a:r>
                      <a:r>
                        <a:rPr lang="zh-CN" altLang="en-US" sz="2400" i="1">
                          <a:latin typeface="Times New Roman" panose="02020603050405020304" charset="0"/>
                          <a:cs typeface="Times New Roman" panose="02020603050405020304" charset="0"/>
                          <a:sym typeface="+mn-ea"/>
                        </a:rPr>
                        <a:t> came out with the headline “Bye-Bye, Perry” on the front page. </a:t>
                      </a:r>
                      <a:endParaRPr lang="zh-CN" altLang="en-US" sz="2400" i="1">
                        <a:latin typeface="Times New Roman" panose="02020603050405020304" charset="0"/>
                        <a:cs typeface="Times New Roman" panose="02020603050405020304" charset="0"/>
                      </a:endParaRPr>
                    </a:p>
                    <a:p>
                      <a:pPr>
                        <a:buNone/>
                      </a:pPr>
                      <a:endParaRPr lang="zh-CN" altLang="en-US" sz="2400">
                        <a:latin typeface="Times New Roman" panose="02020603050405020304" charset="0"/>
                        <a:cs typeface="Times New Roman" panose="02020603050405020304" charset="0"/>
                      </a:endParaRPr>
                    </a:p>
                  </a:txBody>
                  <a:tcPr>
                    <a:solidFill>
                      <a:schemeClr val="bg1">
                        <a:lumMod val="85000"/>
                      </a:schemeClr>
                    </a:solidFill>
                  </a:tcPr>
                </a:tc>
              </a:tr>
            </a:tbl>
          </a:graphicData>
        </a:graphic>
      </p:graphicFrame>
      <p:sp>
        <p:nvSpPr>
          <p:cNvPr id="5" name="文本框 4"/>
          <p:cNvSpPr txBox="1"/>
          <p:nvPr/>
        </p:nvSpPr>
        <p:spPr>
          <a:xfrm>
            <a:off x="2407285" y="3429000"/>
            <a:ext cx="9552305" cy="1229995"/>
          </a:xfrm>
          <a:prstGeom prst="rect">
            <a:avLst/>
          </a:prstGeom>
          <a:noFill/>
        </p:spPr>
        <p:txBody>
          <a:bodyPr wrap="square" rtlCol="0">
            <a:spAutoFit/>
          </a:bodyPr>
          <a:lstStyle/>
          <a:p>
            <a:pPr>
              <a:buNone/>
            </a:pPr>
            <a:r>
              <a:rPr lang="zh-CN" altLang="en-US" sz="2800" u="sng">
                <a:latin typeface="Times New Roman" panose="02020603050405020304" charset="0"/>
                <a:cs typeface="Times New Roman" panose="02020603050405020304" charset="0"/>
                <a:sym typeface="+mn-ea"/>
              </a:rPr>
              <a:t>This is the very story we </a:t>
            </a:r>
            <a:r>
              <a:rPr lang="zh-CN" altLang="en-US" sz="2800" u="sng">
                <a:solidFill>
                  <a:schemeClr val="tx1"/>
                </a:solidFill>
                <a:latin typeface="Times New Roman" panose="02020603050405020304" charset="0"/>
                <a:cs typeface="Times New Roman" panose="02020603050405020304" charset="0"/>
                <a:sym typeface="+mn-ea"/>
              </a:rPr>
              <a:t>need </a:t>
            </a:r>
            <a:r>
              <a:rPr lang="zh-CN" altLang="en-US" sz="2800" u="sng">
                <a:solidFill>
                  <a:srgbClr val="7030A0"/>
                </a:solidFill>
                <a:latin typeface="Times New Roman" panose="02020603050405020304" charset="0"/>
                <a:cs typeface="Times New Roman" panose="02020603050405020304" charset="0"/>
                <a:sym typeface="+mn-ea"/>
              </a:rPr>
              <a:t>to attract more readers</a:t>
            </a:r>
            <a:r>
              <a:rPr lang="zh-CN" altLang="en-US" sz="2800" u="sng">
                <a:solidFill>
                  <a:srgbClr val="FF0000"/>
                </a:solidFill>
                <a:latin typeface="Times New Roman" panose="02020603050405020304" charset="0"/>
                <a:cs typeface="Times New Roman" panose="02020603050405020304" charset="0"/>
                <a:sym typeface="+mn-ea"/>
              </a:rPr>
              <a:t>,</a:t>
            </a:r>
            <a:r>
              <a:rPr lang="zh-CN" altLang="en-US" sz="2800" u="sng">
                <a:latin typeface="Times New Roman" panose="02020603050405020304" charset="0"/>
                <a:cs typeface="Times New Roman" panose="02020603050405020304" charset="0"/>
                <a:sym typeface="+mn-ea"/>
              </a:rPr>
              <a:t>”</a:t>
            </a:r>
            <a:r>
              <a:rPr lang="zh-CN" altLang="en-US" sz="2800" u="sng">
                <a:solidFill>
                  <a:srgbClr val="FF0000"/>
                </a:solidFill>
                <a:latin typeface="Times New Roman" panose="02020603050405020304" charset="0"/>
                <a:cs typeface="Times New Roman" panose="02020603050405020304" charset="0"/>
                <a:sym typeface="+mn-ea"/>
              </a:rPr>
              <a:t> she</a:t>
            </a:r>
            <a:r>
              <a:rPr lang="zh-CN" altLang="en-US" sz="2800" u="sng">
                <a:latin typeface="Times New Roman" panose="02020603050405020304" charset="0"/>
                <a:cs typeface="Times New Roman" panose="02020603050405020304" charset="0"/>
                <a:sym typeface="+mn-ea"/>
              </a:rPr>
              <a:t> argued. （</a:t>
            </a:r>
            <a:r>
              <a:rPr lang="en-US" altLang="zh-CN" sz="2800" u="sng">
                <a:latin typeface="Times New Roman" panose="02020603050405020304" charset="0"/>
                <a:cs typeface="Times New Roman" panose="02020603050405020304" charset="0"/>
                <a:sym typeface="+mn-ea"/>
              </a:rPr>
              <a:t>linking sentence 1</a:t>
            </a:r>
            <a:r>
              <a:rPr lang="zh-CN" altLang="en-US" sz="2800" u="sng">
                <a:latin typeface="Times New Roman" panose="02020603050405020304" charset="0"/>
                <a:cs typeface="Times New Roman" panose="02020603050405020304" charset="0"/>
                <a:sym typeface="+mn-ea"/>
              </a:rPr>
              <a:t>）</a:t>
            </a:r>
            <a:endParaRPr lang="zh-CN" altLang="en-US" sz="2800" u="sng">
              <a:latin typeface="Times New Roman" panose="02020603050405020304" charset="0"/>
              <a:cs typeface="Times New Roman" panose="02020603050405020304" charset="0"/>
              <a:sym typeface="+mn-ea"/>
            </a:endParaRPr>
          </a:p>
          <a:p>
            <a:pPr>
              <a:buNone/>
            </a:pPr>
            <a:endParaRPr lang="en-US" altLang="zh-CN" u="sng"/>
          </a:p>
        </p:txBody>
      </p:sp>
      <p:sp>
        <p:nvSpPr>
          <p:cNvPr id="7" name="文本框 6"/>
          <p:cNvSpPr txBox="1"/>
          <p:nvPr>
            <p:custDataLst>
              <p:tags r:id="rId3"/>
            </p:custDataLst>
          </p:nvPr>
        </p:nvSpPr>
        <p:spPr>
          <a:xfrm>
            <a:off x="2514600" y="5334000"/>
            <a:ext cx="8185150" cy="569595"/>
          </a:xfrm>
          <a:prstGeom prst="rect">
            <a:avLst/>
          </a:prstGeom>
          <a:noFill/>
        </p:spPr>
        <p:txBody>
          <a:bodyPr wrap="square" rtlCol="0">
            <a:noAutofit/>
          </a:bodyPr>
          <a:lstStyle/>
          <a:p>
            <a:pPr>
              <a:buNone/>
            </a:pPr>
            <a:r>
              <a:rPr lang="zh-CN" altLang="en-US" sz="2800" u="sng">
                <a:solidFill>
                  <a:schemeClr val="bg1">
                    <a:lumMod val="75000"/>
                  </a:schemeClr>
                </a:solidFill>
                <a:latin typeface="Times New Roman" panose="02020603050405020304" charset="0"/>
                <a:cs typeface="Times New Roman" panose="02020603050405020304" charset="0"/>
                <a:sym typeface="+mn-ea"/>
              </a:rPr>
              <a:t>Soon, it </a:t>
            </a:r>
            <a:r>
              <a:rPr lang="en-US" altLang="zh-CN" sz="2800" u="sng">
                <a:solidFill>
                  <a:schemeClr val="bg1">
                    <a:lumMod val="75000"/>
                  </a:schemeClr>
                </a:solidFill>
                <a:latin typeface="Times New Roman" panose="02020603050405020304" charset="0"/>
                <a:cs typeface="Times New Roman" panose="02020603050405020304" charset="0"/>
                <a:sym typeface="+mn-ea"/>
              </a:rPr>
              <a:t>sparked heated discussions </a:t>
            </a:r>
            <a:r>
              <a:rPr lang="zh-CN" altLang="en-US" sz="2800" u="sng">
                <a:solidFill>
                  <a:schemeClr val="bg1">
                    <a:lumMod val="75000"/>
                  </a:schemeClr>
                </a:solidFill>
                <a:latin typeface="Times New Roman" panose="02020603050405020304" charset="0"/>
                <a:cs typeface="Times New Roman" panose="02020603050405020304" charset="0"/>
                <a:sym typeface="+mn-ea"/>
              </a:rPr>
              <a:t>among students about Perry.</a:t>
            </a:r>
            <a:r>
              <a:rPr lang="en-US" altLang="zh-CN" sz="2800" u="sng">
                <a:solidFill>
                  <a:schemeClr val="bg1">
                    <a:lumMod val="75000"/>
                  </a:schemeClr>
                </a:solidFill>
                <a:latin typeface="Times New Roman" panose="02020603050405020304" charset="0"/>
                <a:cs typeface="Times New Roman" panose="02020603050405020304" charset="0"/>
                <a:sym typeface="+mn-ea"/>
              </a:rPr>
              <a:t> </a:t>
            </a:r>
            <a:r>
              <a:rPr lang="zh-CN" altLang="en-US" sz="2800" u="sng">
                <a:solidFill>
                  <a:schemeClr val="bg1">
                    <a:lumMod val="75000"/>
                  </a:schemeClr>
                </a:solidFill>
                <a:latin typeface="Times New Roman" panose="02020603050405020304" charset="0"/>
                <a:cs typeface="Times New Roman" panose="02020603050405020304" charset="0"/>
                <a:sym typeface="+mn-ea"/>
              </a:rPr>
              <a:t>（</a:t>
            </a:r>
            <a:r>
              <a:rPr lang="en-US" altLang="zh-CN" sz="2800" u="sng">
                <a:solidFill>
                  <a:schemeClr val="bg1">
                    <a:lumMod val="75000"/>
                  </a:schemeClr>
                </a:solidFill>
                <a:latin typeface="Times New Roman" panose="02020603050405020304" charset="0"/>
                <a:cs typeface="Times New Roman" panose="02020603050405020304" charset="0"/>
                <a:sym typeface="+mn-ea"/>
              </a:rPr>
              <a:t>linking sentence 3</a:t>
            </a:r>
            <a:r>
              <a:rPr lang="zh-CN" altLang="en-US" sz="2800" u="sng">
                <a:solidFill>
                  <a:schemeClr val="bg1">
                    <a:lumMod val="75000"/>
                  </a:schemeClr>
                </a:solidFill>
                <a:latin typeface="Times New Roman" panose="02020603050405020304" charset="0"/>
                <a:cs typeface="Times New Roman" panose="02020603050405020304" charset="0"/>
                <a:sym typeface="+mn-ea"/>
              </a:rPr>
              <a:t>）</a:t>
            </a:r>
            <a:endParaRPr lang="zh-CN" altLang="en-US" sz="2800" u="sng">
              <a:solidFill>
                <a:schemeClr val="bg1">
                  <a:lumMod val="75000"/>
                </a:schemeClr>
              </a:solidFill>
              <a:latin typeface="Times New Roman" panose="02020603050405020304" charset="0"/>
              <a:cs typeface="Times New Roman" panose="02020603050405020304" charset="0"/>
            </a:endParaRPr>
          </a:p>
          <a:p>
            <a:pPr>
              <a:buNone/>
            </a:pPr>
            <a:endParaRPr lang="zh-CN" altLang="en-US" sz="2800" u="sng">
              <a:solidFill>
                <a:schemeClr val="bg1">
                  <a:lumMod val="75000"/>
                </a:schemeClr>
              </a:solidFill>
              <a:latin typeface="Times New Roman" panose="02020603050405020304" charset="0"/>
              <a:cs typeface="Times New Roman" panose="02020603050405020304" charset="0"/>
            </a:endParaRPr>
          </a:p>
        </p:txBody>
      </p:sp>
      <p:cxnSp>
        <p:nvCxnSpPr>
          <p:cNvPr id="2" name="直接连接符 1"/>
          <p:cNvCxnSpPr>
            <a:cxnSpLocks noChangeShapeType="1"/>
          </p:cNvCxnSpPr>
          <p:nvPr>
            <p:custDataLst>
              <p:tags r:id="rId4"/>
            </p:custDataLst>
          </p:nvPr>
        </p:nvCxnSpPr>
        <p:spPr bwMode="auto">
          <a:xfrm>
            <a:off x="543008" y="752481"/>
            <a:ext cx="11047638" cy="0"/>
          </a:xfrm>
          <a:prstGeom prst="line">
            <a:avLst/>
          </a:prstGeom>
          <a:solidFill>
            <a:schemeClr val="accent1">
              <a:lumMod val="60000"/>
              <a:lumOff val="40000"/>
            </a:schemeClr>
          </a:solidFill>
          <a:ln w="28575" cmpd="sng">
            <a:solidFill>
              <a:schemeClr val="accent1">
                <a:lumMod val="60000"/>
                <a:lumOff val="40000"/>
              </a:schemeClr>
            </a:solidFill>
            <a:prstDash val="solid"/>
            <a:round/>
          </a:ln>
          <a:effectLst/>
        </p:spPr>
      </p:cxnSp>
      <p:sp>
        <p:nvSpPr>
          <p:cNvPr id="3" name="TextBox 5"/>
          <p:cNvSpPr txBox="1">
            <a:spLocks noChangeArrowheads="1"/>
          </p:cNvSpPr>
          <p:nvPr>
            <p:custDataLst>
              <p:tags r:id="rId5"/>
            </p:custDataLst>
          </p:nvPr>
        </p:nvSpPr>
        <p:spPr bwMode="auto">
          <a:xfrm>
            <a:off x="609600" y="59690"/>
            <a:ext cx="9317990" cy="1198880"/>
          </a:xfrm>
          <a:prstGeom prst="rect">
            <a:avLst/>
          </a:prstGeom>
          <a:noFill/>
          <a:ln w="9525">
            <a:noFill/>
            <a:miter lim="800000"/>
          </a:ln>
        </p:spPr>
        <p:txBody>
          <a:bodyPr wrap="square">
            <a:spAutoFit/>
          </a:bodyPr>
          <a:lstStyle/>
          <a:p>
            <a:pPr>
              <a:buFontTx/>
              <a:buNone/>
            </a:pPr>
            <a:r>
              <a:rPr lang="en-US" altLang="zh-CN" sz="3600" b="1" dirty="0">
                <a:solidFill>
                  <a:schemeClr val="tx1">
                    <a:lumMod val="75000"/>
                    <a:lumOff val="25000"/>
                  </a:schemeClr>
                </a:solidFill>
                <a:effectLst>
                  <a:outerShdw blurRad="88900" sx="102000" sy="102000" algn="ctr" rotWithShape="0">
                    <a:prstClr val="black">
                      <a:alpha val="25000"/>
                    </a:prstClr>
                  </a:outerShdw>
                </a:effectLst>
                <a:latin typeface="Arial Rounded MT Bold" panose="020F0704030504030204" charset="0"/>
                <a:ea typeface="Arial Unicode MS" panose="020B0604020202020204" charset="-122"/>
                <a:cs typeface="Arial Rounded MT Bold" panose="020F0704030504030204" charset="0"/>
              </a:rPr>
              <a:t> Appreciating and Concluding Tip</a:t>
            </a:r>
            <a:r>
              <a:rPr lang="en-US" altLang="zh-CN" sz="3600" b="1" dirty="0">
                <a:solidFill>
                  <a:schemeClr val="tx1">
                    <a:lumMod val="75000"/>
                    <a:lumOff val="25000"/>
                  </a:schemeClr>
                </a:solidFill>
                <a:effectLst>
                  <a:outerShdw blurRad="88900" sx="102000" sy="102000" algn="ctr" rotWithShape="0">
                    <a:prstClr val="black">
                      <a:alpha val="25000"/>
                    </a:prstClr>
                  </a:outerShdw>
                </a:effectLst>
                <a:latin typeface="Arial Rounded MT Bold" panose="020F0704030504030204" charset="0"/>
                <a:ea typeface="Arial Unicode MS" panose="020B0604020202020204" charset="-122"/>
                <a:cs typeface="Arial Rounded MT Bold" panose="020F0704030504030204" charset="0"/>
                <a:sym typeface="+mn-ea"/>
              </a:rPr>
              <a:t> 1</a:t>
            </a:r>
            <a:endParaRPr lang="en-US" altLang="zh-CN" sz="3600" b="1" dirty="0">
              <a:solidFill>
                <a:schemeClr val="tx1">
                  <a:lumMod val="75000"/>
                  <a:lumOff val="25000"/>
                </a:schemeClr>
              </a:solidFill>
              <a:effectLst>
                <a:outerShdw blurRad="88900" sx="102000" sy="102000" algn="ctr" rotWithShape="0">
                  <a:prstClr val="black">
                    <a:alpha val="25000"/>
                  </a:prstClr>
                </a:outerShdw>
              </a:effectLst>
              <a:latin typeface="Arial Rounded MT Bold" panose="020F0704030504030204" charset="0"/>
              <a:ea typeface="Arial Unicode MS" panose="020B0604020202020204" charset="-122"/>
              <a:cs typeface="Arial Rounded MT Bold" panose="020F0704030504030204" charset="0"/>
            </a:endParaRPr>
          </a:p>
          <a:p>
            <a:pPr>
              <a:buFontTx/>
              <a:buNone/>
            </a:pPr>
            <a:endParaRPr lang="en-US" altLang="zh-CN" sz="3600" b="1" dirty="0">
              <a:solidFill>
                <a:schemeClr val="tx1">
                  <a:lumMod val="75000"/>
                  <a:lumOff val="25000"/>
                </a:schemeClr>
              </a:solidFill>
              <a:effectLst>
                <a:outerShdw blurRad="88900" sx="102000" sy="102000" algn="ctr" rotWithShape="0">
                  <a:prstClr val="black">
                    <a:alpha val="25000"/>
                  </a:prstClr>
                </a:outerShdw>
              </a:effectLst>
              <a:latin typeface="Arial Rounded MT Bold" panose="020F0704030504030204" charset="0"/>
              <a:ea typeface="Arial Unicode MS" panose="020B0604020202020204" charset="-122"/>
              <a:cs typeface="Arial Rounded MT Bold" panose="020F0704030504030204" charset="0"/>
            </a:endParaRPr>
          </a:p>
        </p:txBody>
      </p:sp>
      <p:sp>
        <p:nvSpPr>
          <p:cNvPr id="6" name="矩形 5"/>
          <p:cNvSpPr>
            <a:spLocks noChangeArrowheads="1"/>
          </p:cNvSpPr>
          <p:nvPr>
            <p:custDataLst>
              <p:tags r:id="rId6"/>
            </p:custDataLst>
          </p:nvPr>
        </p:nvSpPr>
        <p:spPr bwMode="auto">
          <a:xfrm>
            <a:off x="8208" y="130714"/>
            <a:ext cx="534802" cy="534802"/>
          </a:xfrm>
          <a:prstGeom prst="rect">
            <a:avLst/>
          </a:prstGeom>
          <a:solidFill>
            <a:schemeClr val="accent1">
              <a:lumMod val="60000"/>
              <a:lumOff val="40000"/>
            </a:schemeClr>
          </a:solidFill>
          <a:ln w="9525">
            <a:noFill/>
            <a:miter lim="800000"/>
          </a:ln>
        </p:spPr>
        <p:txBody>
          <a:bodyPr/>
          <a:lstStyle/>
          <a:p>
            <a:pPr>
              <a:buFontTx/>
              <a:buNone/>
            </a:pPr>
            <a:endParaRPr lang="zh-CN" altLang="en-US" sz="2400"/>
          </a:p>
        </p:txBody>
      </p:sp>
      <p:sp>
        <p:nvSpPr>
          <p:cNvPr id="9" name="文本框 8"/>
          <p:cNvSpPr txBox="1"/>
          <p:nvPr/>
        </p:nvSpPr>
        <p:spPr>
          <a:xfrm>
            <a:off x="9220200" y="3124200"/>
            <a:ext cx="1633220" cy="368300"/>
          </a:xfrm>
          <a:prstGeom prst="rect">
            <a:avLst/>
          </a:prstGeom>
          <a:noFill/>
        </p:spPr>
        <p:txBody>
          <a:bodyPr wrap="square" rtlCol="0">
            <a:spAutoFit/>
          </a:bodyPr>
          <a:lstStyle/>
          <a:p>
            <a:endParaRPr lang="zh-CN" altLang="en-US"/>
          </a:p>
        </p:txBody>
      </p:sp>
      <p:sp>
        <p:nvSpPr>
          <p:cNvPr id="17" name="矩形 16"/>
          <p:cNvSpPr/>
          <p:nvPr>
            <p:custDataLst>
              <p:tags r:id="rId7"/>
            </p:custDataLst>
          </p:nvPr>
        </p:nvSpPr>
        <p:spPr>
          <a:xfrm>
            <a:off x="8610600" y="2225040"/>
            <a:ext cx="986155" cy="306705"/>
          </a:xfrm>
          <a:prstGeom prst="rect">
            <a:avLst/>
          </a:prstGeom>
          <a:noFill/>
          <a:ln>
            <a:noFill/>
          </a:ln>
        </p:spPr>
        <p:txBody>
          <a:bodyPr wrap="none" rtlCol="0" anchor="t">
            <a:noAutofit/>
          </a:bodyPr>
          <a:lstStyle/>
          <a:p>
            <a:pPr algn="ctr"/>
            <a:r>
              <a:rPr lang="en-US" altLang="zh-CN" sz="2800" b="1">
                <a:solidFill>
                  <a:schemeClr val="accent2"/>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rPr>
              <a:t>WHY did she insist on that?</a:t>
            </a:r>
            <a:endParaRPr lang="en-US" altLang="zh-CN" sz="2800" b="1">
              <a:solidFill>
                <a:schemeClr val="accent2"/>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endParaRPr>
          </a:p>
        </p:txBody>
      </p:sp>
      <p:cxnSp>
        <p:nvCxnSpPr>
          <p:cNvPr id="15" name="直接箭头连接符 14"/>
          <p:cNvCxnSpPr/>
          <p:nvPr>
            <p:custDataLst>
              <p:tags r:id="rId8"/>
            </p:custDataLst>
          </p:nvPr>
        </p:nvCxnSpPr>
        <p:spPr>
          <a:xfrm>
            <a:off x="6781800" y="3048000"/>
            <a:ext cx="1676400" cy="533400"/>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7162800" y="3505200"/>
            <a:ext cx="2971800" cy="381000"/>
          </a:xfrm>
          <a:prstGeom prst="rect">
            <a:avLst/>
          </a:prstGeom>
          <a:solidFill>
            <a:srgbClr val="7030A0"/>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2" name="椭圆 11"/>
          <p:cNvSpPr/>
          <p:nvPr/>
        </p:nvSpPr>
        <p:spPr>
          <a:xfrm>
            <a:off x="7181850" y="1978025"/>
            <a:ext cx="3028950" cy="536575"/>
          </a:xfrm>
          <a:prstGeom prst="ellipse">
            <a:avLst/>
          </a:prstGeom>
          <a:solidFill>
            <a:schemeClr val="bg1"/>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0" name="圆角矩形 9"/>
          <p:cNvSpPr/>
          <p:nvPr/>
        </p:nvSpPr>
        <p:spPr>
          <a:xfrm>
            <a:off x="7181850" y="2057400"/>
            <a:ext cx="3028950" cy="426720"/>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6" name="矩形 15"/>
          <p:cNvSpPr/>
          <p:nvPr>
            <p:custDataLst>
              <p:tags r:id="rId1"/>
            </p:custDataLst>
          </p:nvPr>
        </p:nvSpPr>
        <p:spPr>
          <a:xfrm>
            <a:off x="7086600" y="1143000"/>
            <a:ext cx="3059430" cy="457200"/>
          </a:xfrm>
          <a:prstGeom prst="rect">
            <a:avLst/>
          </a:prstGeom>
          <a:solidFill>
            <a:schemeClr val="accent6">
              <a:lumMod val="40000"/>
              <a:lumOff val="60000"/>
            </a:schemeClr>
          </a:solidFill>
          <a:ln>
            <a:solidFill>
              <a:schemeClr val="accent6">
                <a:lumMod val="60000"/>
                <a:lumOff val="4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aphicFrame>
        <p:nvGraphicFramePr>
          <p:cNvPr id="4" name="表格 3"/>
          <p:cNvGraphicFramePr/>
          <p:nvPr>
            <p:custDataLst>
              <p:tags r:id="rId2"/>
            </p:custDataLst>
          </p:nvPr>
        </p:nvGraphicFramePr>
        <p:xfrm>
          <a:off x="228600" y="862330"/>
          <a:ext cx="11779885" cy="5497195"/>
        </p:xfrm>
        <a:graphic>
          <a:graphicData uri="http://schemas.openxmlformats.org/drawingml/2006/table">
            <a:tbl>
              <a:tblPr firstRow="1" bandRow="1">
                <a:tableStyleId>{5C22544A-7EE6-4342-B048-85BDC9FD1C3A}</a:tableStyleId>
              </a:tblPr>
              <a:tblGrid>
                <a:gridCol w="2200275"/>
                <a:gridCol w="9579610"/>
              </a:tblGrid>
              <a:tr h="1828800">
                <a:tc>
                  <a:txBody>
                    <a:bodyPr/>
                    <a:lstStyle/>
                    <a:p>
                      <a:pPr>
                        <a:buNone/>
                      </a:pPr>
                      <a:r>
                        <a:rPr lang="en-US" altLang="zh-CN" sz="2400" b="0">
                          <a:solidFill>
                            <a:schemeClr val="tx1"/>
                          </a:solidFill>
                          <a:latin typeface="Times New Roman Regular" panose="02020503050405090304" charset="0"/>
                          <a:cs typeface="Times New Roman Regular" panose="02020503050405090304" charset="0"/>
                        </a:rPr>
                        <a:t>Last para.</a:t>
                      </a:r>
                      <a:r>
                        <a:rPr lang="zh-CN" altLang="en-US" sz="2400" b="0">
                          <a:solidFill>
                            <a:schemeClr val="tx1"/>
                          </a:solidFill>
                          <a:latin typeface="Times New Roman Regular" panose="02020503050405090304" charset="0"/>
                          <a:cs typeface="Times New Roman Regular" panose="02020503050405090304" charset="0"/>
                        </a:rPr>
                        <a:t>（</a:t>
                      </a:r>
                      <a:r>
                        <a:rPr lang="en-US" altLang="zh-CN" sz="2400" b="0">
                          <a:solidFill>
                            <a:schemeClr val="tx1"/>
                          </a:solidFill>
                          <a:latin typeface="Times New Roman Regular" panose="02020503050405090304" charset="0"/>
                          <a:cs typeface="Times New Roman Regular" panose="02020503050405090304" charset="0"/>
                        </a:rPr>
                        <a:t>Orginal part</a:t>
                      </a:r>
                      <a:r>
                        <a:rPr lang="zh-CN" altLang="en-US" sz="2400" b="0">
                          <a:solidFill>
                            <a:schemeClr val="tx1"/>
                          </a:solidFill>
                          <a:latin typeface="Times New Roman Regular" panose="02020503050405090304" charset="0"/>
                          <a:cs typeface="Times New Roman Regular" panose="02020503050405090304" charset="0"/>
                        </a:rPr>
                        <a:t>）</a:t>
                      </a:r>
                      <a:endParaRPr lang="zh-CN" altLang="en-US" sz="2400" b="0">
                        <a:solidFill>
                          <a:schemeClr val="tx1"/>
                        </a:solidFill>
                        <a:latin typeface="Times New Roman Regular" panose="02020503050405090304" charset="0"/>
                        <a:cs typeface="Times New Roman Regular" panose="02020503050405090304" charset="0"/>
                      </a:endParaRPr>
                    </a:p>
                  </a:txBody>
                  <a:tcPr>
                    <a:solidFill>
                      <a:schemeClr val="tx2">
                        <a:lumMod val="20000"/>
                        <a:lumOff val="80000"/>
                      </a:schemeClr>
                    </a:solidFill>
                  </a:tcPr>
                </a:tc>
                <a:tc>
                  <a:txBody>
                    <a:bodyPr/>
                    <a:lstStyle/>
                    <a:p>
                      <a:pPr>
                        <a:buNone/>
                      </a:pPr>
                      <a:r>
                        <a:rPr lang="zh-CN" altLang="en-US" b="1">
                          <a:solidFill>
                            <a:schemeClr val="bg1"/>
                          </a:solidFill>
                          <a:effectLst>
                            <a:outerShdw blurRad="38100" dist="25400" dir="5400000" algn="ctr" rotWithShape="0">
                              <a:srgbClr val="6E747A">
                                <a:alpha val="43000"/>
                                <a:alpha val="43000"/>
                              </a:srgbClr>
                            </a:outerShdw>
                          </a:effectLst>
                          <a:highlight>
                            <a:srgbClr val="808000"/>
                          </a:highlight>
                        </a:rPr>
                        <a:t>深圳一模</a:t>
                      </a:r>
                      <a:r>
                        <a:rPr lang="en-US" altLang="zh-CN" b="1">
                          <a:solidFill>
                            <a:schemeClr val="bg1"/>
                          </a:solidFill>
                          <a:effectLst>
                            <a:outerShdw blurRad="38100" dist="25400" dir="5400000" algn="ctr" rotWithShape="0">
                              <a:srgbClr val="6E747A">
                                <a:alpha val="43000"/>
                                <a:alpha val="43000"/>
                              </a:srgbClr>
                            </a:outerShdw>
                          </a:effectLst>
                          <a:highlight>
                            <a:srgbClr val="808000"/>
                          </a:highlight>
                        </a:rPr>
                        <a:t>-- Fake news VS Genuine news</a:t>
                      </a:r>
                      <a:r>
                        <a:rPr lang="zh-CN" altLang="en-US" b="1">
                          <a:solidFill>
                            <a:schemeClr val="bg1"/>
                          </a:solidFill>
                          <a:effectLst>
                            <a:outerShdw blurRad="38100" dist="25400" dir="5400000" algn="ctr" rotWithShape="0">
                              <a:srgbClr val="6E747A">
                                <a:alpha val="43000"/>
                                <a:alpha val="43000"/>
                              </a:srgbClr>
                            </a:outerShdw>
                          </a:effectLst>
                          <a:highlight>
                            <a:srgbClr val="808000"/>
                          </a:highlight>
                        </a:rPr>
                        <a:t>（</a:t>
                      </a:r>
                      <a:r>
                        <a:rPr lang="en-US" altLang="zh-CN" b="1">
                          <a:solidFill>
                            <a:schemeClr val="bg1"/>
                          </a:solidFill>
                          <a:effectLst>
                            <a:outerShdw blurRad="38100" dist="25400" dir="5400000" algn="ctr" rotWithShape="0">
                              <a:srgbClr val="6E747A">
                                <a:alpha val="43000"/>
                                <a:alpha val="43000"/>
                              </a:srgbClr>
                            </a:outerShdw>
                          </a:effectLst>
                          <a:highlight>
                            <a:srgbClr val="808000"/>
                          </a:highlight>
                        </a:rPr>
                        <a:t>Honesty</a:t>
                      </a:r>
                      <a:r>
                        <a:rPr lang="zh-CN" altLang="en-US" b="1">
                          <a:solidFill>
                            <a:schemeClr val="bg1"/>
                          </a:solidFill>
                          <a:effectLst>
                            <a:outerShdw blurRad="38100" dist="25400" dir="5400000" algn="ctr" rotWithShape="0">
                              <a:srgbClr val="6E747A">
                                <a:alpha val="43000"/>
                                <a:alpha val="43000"/>
                              </a:srgbClr>
                            </a:outerShdw>
                          </a:effectLst>
                          <a:highlight>
                            <a:srgbClr val="808000"/>
                          </a:highlight>
                        </a:rPr>
                        <a:t>）</a:t>
                      </a:r>
                      <a:endParaRPr lang="zh-CN" altLang="en-US" b="1">
                        <a:solidFill>
                          <a:schemeClr val="bg1"/>
                        </a:solidFill>
                        <a:effectLst>
                          <a:outerShdw blurRad="38100" dist="25400" dir="5400000" algn="ctr" rotWithShape="0">
                            <a:srgbClr val="6E747A">
                              <a:alpha val="43000"/>
                              <a:alpha val="43000"/>
                            </a:srgbClr>
                          </a:outerShdw>
                        </a:effectLst>
                        <a:highlight>
                          <a:srgbClr val="808000"/>
                        </a:highlight>
                      </a:endParaRPr>
                    </a:p>
                    <a:p>
                      <a:pPr algn="just">
                        <a:buNone/>
                      </a:pPr>
                      <a:r>
                        <a:rPr lang="en-US" altLang="zh-CN" sz="2400" b="0">
                          <a:solidFill>
                            <a:schemeClr val="bg1">
                              <a:lumMod val="65000"/>
                            </a:schemeClr>
                          </a:solidFill>
                          <a:effectLst>
                            <a:outerShdw blurRad="38100" dist="25400" dir="5400000" algn="ctr" rotWithShape="0">
                              <a:srgbClr val="6E747A">
                                <a:alpha val="43000"/>
                                <a:alpha val="43000"/>
                              </a:srgbClr>
                            </a:outerShdw>
                          </a:effectLst>
                          <a:latin typeface="Times New Roman" panose="02020603050405020304" charset="0"/>
                          <a:cs typeface="Times New Roman" panose="02020603050405020304" charset="0"/>
                        </a:rPr>
                        <a:t>I went to Perry's usual caretaker to ask if he knew Perry was missing."He's not missing. He's retired.He's ready  for some quieter days,”he said.Learning the truth,I immediately told Ashley and suggested writing a story to say goodbye to Perry.</a:t>
                      </a:r>
                      <a:endParaRPr lang="en-US" altLang="zh-CN" sz="2400" b="0">
                        <a:solidFill>
                          <a:schemeClr val="bg1">
                            <a:lumMod val="65000"/>
                          </a:schemeClr>
                        </a:solidFill>
                        <a:effectLst>
                          <a:outerShdw blurRad="38100" dist="25400" dir="5400000" algn="ctr" rotWithShape="0">
                            <a:srgbClr val="6E747A">
                              <a:alpha val="43000"/>
                              <a:alpha val="43000"/>
                            </a:srgbClr>
                          </a:outerShdw>
                        </a:effectLst>
                        <a:latin typeface="Times New Roman" panose="02020603050405020304" charset="0"/>
                        <a:cs typeface="Times New Roman" panose="02020603050405020304" charset="0"/>
                      </a:endParaRPr>
                    </a:p>
                  </a:txBody>
                  <a:tcPr>
                    <a:solidFill>
                      <a:schemeClr val="tx2">
                        <a:lumMod val="20000"/>
                        <a:lumOff val="80000"/>
                      </a:schemeClr>
                    </a:solidFill>
                  </a:tcPr>
                </a:tc>
              </a:tr>
              <a:tr h="1833880">
                <a:tc>
                  <a:txBody>
                    <a:bodyPr/>
                    <a:lstStyle/>
                    <a:p>
                      <a:pPr>
                        <a:buNone/>
                      </a:pPr>
                      <a:r>
                        <a:rPr lang="en-US" altLang="zh-CN" sz="2400">
                          <a:latin typeface="Times New Roman Regular" panose="02020503050405090304" charset="0"/>
                          <a:cs typeface="Times New Roman Regular" panose="02020503050405090304" charset="0"/>
                        </a:rPr>
                        <a:t>Para.1</a:t>
                      </a:r>
                      <a:endParaRPr lang="en-US" altLang="zh-CN" sz="2400">
                        <a:latin typeface="Times New Roman Regular" panose="02020503050405090304" charset="0"/>
                        <a:cs typeface="Times New Roman Regular" panose="02020503050405090304" charset="0"/>
                      </a:endParaRPr>
                    </a:p>
                    <a:p>
                      <a:pPr>
                        <a:buNone/>
                      </a:pPr>
                      <a:r>
                        <a:rPr lang="zh-CN" altLang="en-US" sz="2400">
                          <a:latin typeface="Times New Roman Regular" panose="02020503050405090304" charset="0"/>
                          <a:cs typeface="Times New Roman Regular" panose="02020503050405090304" charset="0"/>
                        </a:rPr>
                        <a:t>（</a:t>
                      </a:r>
                      <a:r>
                        <a:rPr lang="en-US" altLang="zh-CN" sz="2400">
                          <a:latin typeface="Times New Roman Regular" panose="02020503050405090304" charset="0"/>
                          <a:cs typeface="Times New Roman Regular" panose="02020503050405090304" charset="0"/>
                        </a:rPr>
                        <a:t>Given sentence</a:t>
                      </a:r>
                      <a:r>
                        <a:rPr lang="zh-CN" altLang="en-US" sz="2400">
                          <a:latin typeface="Times New Roman Regular" panose="02020503050405090304" charset="0"/>
                          <a:cs typeface="Times New Roman Regular" panose="02020503050405090304" charset="0"/>
                        </a:rPr>
                        <a:t>）</a:t>
                      </a:r>
                      <a:endParaRPr lang="zh-CN" altLang="en-US" sz="2400">
                        <a:latin typeface="Times New Roman Regular" panose="02020503050405090304" charset="0"/>
                        <a:cs typeface="Times New Roman Regular" panose="02020503050405090304" charset="0"/>
                      </a:endParaRPr>
                    </a:p>
                  </a:txBody>
                  <a:tcPr>
                    <a:solidFill>
                      <a:schemeClr val="accent1">
                        <a:lumMod val="20000"/>
                        <a:lumOff val="80000"/>
                      </a:schemeClr>
                    </a:solidFill>
                  </a:tcPr>
                </a:tc>
                <a:tc>
                  <a:txBody>
                    <a:bodyPr/>
                    <a:lstStyle/>
                    <a:p>
                      <a:pPr>
                        <a:buNone/>
                      </a:pPr>
                      <a:r>
                        <a:rPr lang="en-US" altLang="zh-CN" sz="2400" i="1">
                          <a:solidFill>
                            <a:schemeClr val="bg1">
                              <a:lumMod val="75000"/>
                            </a:schemeClr>
                          </a:solidFill>
                          <a:latin typeface="Times New Roman" panose="02020603050405020304" charset="0"/>
                          <a:cs typeface="Times New Roman" panose="02020603050405020304" charset="0"/>
                          <a:sym typeface="+mn-ea"/>
                        </a:rPr>
                        <a:t>Para1</a:t>
                      </a:r>
                      <a:r>
                        <a:rPr lang="zh-CN" altLang="en-US" sz="2400" i="1">
                          <a:solidFill>
                            <a:schemeClr val="bg1">
                              <a:lumMod val="75000"/>
                            </a:schemeClr>
                          </a:solidFill>
                          <a:latin typeface="Times New Roman" panose="02020603050405020304" charset="0"/>
                          <a:cs typeface="Times New Roman" panose="02020603050405020304" charset="0"/>
                          <a:sym typeface="+mn-ea"/>
                        </a:rPr>
                        <a:t>：To my surprise, Ashley insisted on reporting the “Deerfield Stole Perry” story.</a:t>
                      </a:r>
                      <a:endParaRPr lang="zh-CN" altLang="en-US" sz="2400">
                        <a:solidFill>
                          <a:schemeClr val="bg1">
                            <a:lumMod val="75000"/>
                          </a:schemeClr>
                        </a:solidFill>
                        <a:latin typeface="Times New Roman" panose="02020603050405020304" charset="0"/>
                        <a:cs typeface="Times New Roman" panose="02020603050405020304" charset="0"/>
                      </a:endParaRPr>
                    </a:p>
                    <a:p>
                      <a:pPr>
                        <a:buNone/>
                      </a:pPr>
                      <a:endParaRPr lang="zh-CN" altLang="en-US" sz="2400">
                        <a:solidFill>
                          <a:schemeClr val="bg1">
                            <a:lumMod val="75000"/>
                          </a:schemeClr>
                        </a:solidFill>
                        <a:latin typeface="Times New Roman" panose="02020603050405020304" charset="0"/>
                        <a:cs typeface="Times New Roman" panose="02020603050405020304" charset="0"/>
                      </a:endParaRPr>
                    </a:p>
                  </a:txBody>
                  <a:tcPr>
                    <a:solidFill>
                      <a:schemeClr val="accent1">
                        <a:lumMod val="20000"/>
                        <a:lumOff val="80000"/>
                      </a:schemeClr>
                    </a:solidFill>
                  </a:tcPr>
                </a:tc>
              </a:tr>
              <a:tr h="1834515">
                <a:tc>
                  <a:txBody>
                    <a:bodyPr/>
                    <a:lstStyle/>
                    <a:p>
                      <a:pPr>
                        <a:buNone/>
                      </a:pPr>
                      <a:r>
                        <a:rPr lang="en-US" altLang="zh-CN" sz="2400">
                          <a:latin typeface="Times New Roman Regular" panose="02020503050405090304" charset="0"/>
                          <a:cs typeface="Times New Roman Regular" panose="02020503050405090304" charset="0"/>
                        </a:rPr>
                        <a:t>Para.2</a:t>
                      </a:r>
                      <a:endParaRPr lang="en-US" altLang="zh-CN" sz="2400">
                        <a:latin typeface="Times New Roman Regular" panose="02020503050405090304" charset="0"/>
                        <a:cs typeface="Times New Roman Regular" panose="02020503050405090304" charset="0"/>
                      </a:endParaRPr>
                    </a:p>
                    <a:p>
                      <a:pPr>
                        <a:buNone/>
                      </a:pPr>
                      <a:r>
                        <a:rPr lang="en-US" altLang="zh-CN" sz="2400">
                          <a:latin typeface="Times New Roman Regular" panose="02020503050405090304" charset="0"/>
                          <a:cs typeface="Times New Roman Regular" panose="02020503050405090304" charset="0"/>
                        </a:rPr>
                        <a:t>(Given sentence)</a:t>
                      </a:r>
                      <a:endParaRPr lang="en-US" altLang="zh-CN" sz="2400">
                        <a:latin typeface="Times New Roman Regular" panose="02020503050405090304" charset="0"/>
                        <a:cs typeface="Times New Roman Regular" panose="02020503050405090304" charset="0"/>
                      </a:endParaRPr>
                    </a:p>
                  </a:txBody>
                  <a:tcPr>
                    <a:solidFill>
                      <a:schemeClr val="bg1">
                        <a:lumMod val="85000"/>
                      </a:schemeClr>
                    </a:solidFill>
                  </a:tcPr>
                </a:tc>
                <a:tc>
                  <a:txBody>
                    <a:bodyPr/>
                    <a:lstStyle/>
                    <a:p>
                      <a:pPr>
                        <a:buNone/>
                      </a:pPr>
                      <a:r>
                        <a:rPr lang="zh-CN" altLang="en-US" sz="2400">
                          <a:latin typeface="Times New Roman" panose="02020603050405020304" charset="0"/>
                          <a:cs typeface="Times New Roman" panose="02020603050405020304" charset="0"/>
                          <a:sym typeface="+mn-ea"/>
                        </a:rPr>
                        <a:t>Paragraph 2：</a:t>
                      </a:r>
                      <a:r>
                        <a:rPr lang="zh-CN" altLang="en-US" sz="2400" i="1">
                          <a:latin typeface="Times New Roman" panose="02020603050405020304" charset="0"/>
                          <a:cs typeface="Times New Roman" panose="02020603050405020304" charset="0"/>
                          <a:sym typeface="+mn-ea"/>
                        </a:rPr>
                        <a:t>On Thursday, </a:t>
                      </a:r>
                      <a:r>
                        <a:rPr lang="zh-CN" altLang="en-US" sz="2400" i="1">
                          <a:solidFill>
                            <a:srgbClr val="FF0000"/>
                          </a:solidFill>
                          <a:latin typeface="Times New Roman" panose="02020603050405020304" charset="0"/>
                          <a:cs typeface="Times New Roman" panose="02020603050405020304" charset="0"/>
                          <a:sym typeface="+mn-ea"/>
                        </a:rPr>
                        <a:t>the paper</a:t>
                      </a:r>
                      <a:r>
                        <a:rPr lang="zh-CN" altLang="en-US" sz="2400" i="1">
                          <a:latin typeface="Times New Roman" panose="02020603050405020304" charset="0"/>
                          <a:cs typeface="Times New Roman" panose="02020603050405020304" charset="0"/>
                          <a:sym typeface="+mn-ea"/>
                        </a:rPr>
                        <a:t> </a:t>
                      </a:r>
                      <a:r>
                        <a:rPr lang="zh-CN" altLang="en-US" sz="2400" i="1">
                          <a:solidFill>
                            <a:srgbClr val="7030A0"/>
                          </a:solidFill>
                          <a:latin typeface="Times New Roman" panose="02020603050405020304" charset="0"/>
                          <a:cs typeface="Times New Roman" panose="02020603050405020304" charset="0"/>
                          <a:sym typeface="+mn-ea"/>
                        </a:rPr>
                        <a:t>came out </a:t>
                      </a:r>
                      <a:r>
                        <a:rPr lang="zh-CN" altLang="en-US" sz="2400" i="1">
                          <a:latin typeface="Times New Roman" panose="02020603050405020304" charset="0"/>
                          <a:cs typeface="Times New Roman" panose="02020603050405020304" charset="0"/>
                          <a:sym typeface="+mn-ea"/>
                        </a:rPr>
                        <a:t>with the headline “</a:t>
                      </a:r>
                      <a:r>
                        <a:rPr lang="zh-CN" altLang="en-US" sz="2400" i="1">
                          <a:solidFill>
                            <a:srgbClr val="7030A0"/>
                          </a:solidFill>
                          <a:latin typeface="Times New Roman" panose="02020603050405020304" charset="0"/>
                          <a:cs typeface="Times New Roman" panose="02020603050405020304" charset="0"/>
                          <a:sym typeface="+mn-ea"/>
                        </a:rPr>
                        <a:t>Bye-Bye, Perry”</a:t>
                      </a:r>
                      <a:r>
                        <a:rPr lang="zh-CN" altLang="en-US" sz="2400" i="1">
                          <a:latin typeface="Times New Roman" panose="02020603050405020304" charset="0"/>
                          <a:cs typeface="Times New Roman" panose="02020603050405020304" charset="0"/>
                          <a:sym typeface="+mn-ea"/>
                        </a:rPr>
                        <a:t> on the front page. </a:t>
                      </a:r>
                      <a:endParaRPr lang="zh-CN" altLang="en-US" sz="2400" i="1">
                        <a:latin typeface="Times New Roman" panose="02020603050405020304" charset="0"/>
                        <a:cs typeface="Times New Roman" panose="02020603050405020304" charset="0"/>
                      </a:endParaRPr>
                    </a:p>
                    <a:p>
                      <a:pPr>
                        <a:buNone/>
                      </a:pPr>
                      <a:endParaRPr lang="zh-CN" altLang="en-US" sz="2400">
                        <a:latin typeface="Times New Roman" panose="02020603050405020304" charset="0"/>
                        <a:cs typeface="Times New Roman" panose="02020603050405020304" charset="0"/>
                      </a:endParaRPr>
                    </a:p>
                  </a:txBody>
                  <a:tcPr>
                    <a:solidFill>
                      <a:schemeClr val="bg1">
                        <a:lumMod val="85000"/>
                      </a:schemeClr>
                    </a:solidFill>
                  </a:tcPr>
                </a:tc>
              </a:tr>
            </a:tbl>
          </a:graphicData>
        </a:graphic>
      </p:graphicFrame>
      <p:sp>
        <p:nvSpPr>
          <p:cNvPr id="5" name="文本框 4"/>
          <p:cNvSpPr txBox="1"/>
          <p:nvPr/>
        </p:nvSpPr>
        <p:spPr>
          <a:xfrm>
            <a:off x="2407285" y="3429000"/>
            <a:ext cx="9552305" cy="1229995"/>
          </a:xfrm>
          <a:prstGeom prst="rect">
            <a:avLst/>
          </a:prstGeom>
          <a:noFill/>
        </p:spPr>
        <p:txBody>
          <a:bodyPr wrap="square" rtlCol="0">
            <a:spAutoFit/>
          </a:bodyPr>
          <a:lstStyle/>
          <a:p>
            <a:pPr>
              <a:buNone/>
            </a:pPr>
            <a:r>
              <a:rPr lang="zh-CN" altLang="en-US" sz="2800" u="sng">
                <a:solidFill>
                  <a:schemeClr val="bg1">
                    <a:lumMod val="75000"/>
                  </a:schemeClr>
                </a:solidFill>
                <a:latin typeface="Times New Roman" panose="02020603050405020304" charset="0"/>
                <a:cs typeface="Times New Roman" panose="02020603050405020304" charset="0"/>
                <a:sym typeface="+mn-ea"/>
              </a:rPr>
              <a:t>This is the very story we need to attract more readers,” she argued. （</a:t>
            </a:r>
            <a:r>
              <a:rPr lang="en-US" altLang="zh-CN" sz="2800" u="sng">
                <a:solidFill>
                  <a:schemeClr val="bg1">
                    <a:lumMod val="75000"/>
                  </a:schemeClr>
                </a:solidFill>
                <a:latin typeface="Times New Roman" panose="02020603050405020304" charset="0"/>
                <a:cs typeface="Times New Roman" panose="02020603050405020304" charset="0"/>
                <a:sym typeface="+mn-ea"/>
              </a:rPr>
              <a:t>linking sentence 1</a:t>
            </a:r>
            <a:r>
              <a:rPr lang="zh-CN" altLang="en-US" sz="2800" u="sng">
                <a:solidFill>
                  <a:schemeClr val="bg1">
                    <a:lumMod val="75000"/>
                  </a:schemeClr>
                </a:solidFill>
                <a:latin typeface="Times New Roman" panose="02020603050405020304" charset="0"/>
                <a:cs typeface="Times New Roman" panose="02020603050405020304" charset="0"/>
                <a:sym typeface="+mn-ea"/>
              </a:rPr>
              <a:t>）</a:t>
            </a:r>
            <a:endParaRPr lang="zh-CN" altLang="en-US" sz="2800" u="sng">
              <a:solidFill>
                <a:schemeClr val="bg1">
                  <a:lumMod val="75000"/>
                </a:schemeClr>
              </a:solidFill>
              <a:latin typeface="Times New Roman" panose="02020603050405020304" charset="0"/>
              <a:cs typeface="Times New Roman" panose="02020603050405020304" charset="0"/>
              <a:sym typeface="+mn-ea"/>
            </a:endParaRPr>
          </a:p>
          <a:p>
            <a:pPr>
              <a:buNone/>
            </a:pPr>
            <a:endParaRPr lang="zh-CN" altLang="en-US" sz="2800" u="sng">
              <a:solidFill>
                <a:schemeClr val="bg1">
                  <a:lumMod val="75000"/>
                </a:schemeClr>
              </a:solidFill>
              <a:latin typeface="Times New Roman" panose="02020603050405020304" charset="0"/>
              <a:cs typeface="Times New Roman" panose="02020603050405020304" charset="0"/>
              <a:sym typeface="+mn-ea"/>
            </a:endParaRPr>
          </a:p>
        </p:txBody>
      </p:sp>
      <p:sp>
        <p:nvSpPr>
          <p:cNvPr id="7" name="文本框 6"/>
          <p:cNvSpPr txBox="1"/>
          <p:nvPr>
            <p:custDataLst>
              <p:tags r:id="rId3"/>
            </p:custDataLst>
          </p:nvPr>
        </p:nvSpPr>
        <p:spPr>
          <a:xfrm>
            <a:off x="2514600" y="5334000"/>
            <a:ext cx="8185150" cy="569595"/>
          </a:xfrm>
          <a:prstGeom prst="rect">
            <a:avLst/>
          </a:prstGeom>
          <a:noFill/>
        </p:spPr>
        <p:txBody>
          <a:bodyPr wrap="square" rtlCol="0">
            <a:noAutofit/>
          </a:bodyPr>
          <a:lstStyle/>
          <a:p>
            <a:pPr>
              <a:buNone/>
            </a:pPr>
            <a:r>
              <a:rPr lang="zh-CN" altLang="en-US" sz="2800" u="sng">
                <a:latin typeface="Times New Roman" panose="02020603050405020304" charset="0"/>
                <a:cs typeface="Times New Roman" panose="02020603050405020304" charset="0"/>
                <a:sym typeface="+mn-ea"/>
              </a:rPr>
              <a:t>Soon, </a:t>
            </a:r>
            <a:r>
              <a:rPr lang="zh-CN" altLang="en-US" sz="2800" u="sng">
                <a:solidFill>
                  <a:srgbClr val="FF0000"/>
                </a:solidFill>
                <a:latin typeface="Times New Roman" panose="02020603050405020304" charset="0"/>
                <a:cs typeface="Times New Roman" panose="02020603050405020304" charset="0"/>
                <a:sym typeface="+mn-ea"/>
              </a:rPr>
              <a:t>it </a:t>
            </a:r>
            <a:r>
              <a:rPr lang="en-US" altLang="zh-CN" sz="2800" u="sng">
                <a:solidFill>
                  <a:schemeClr val="tx1"/>
                </a:solidFill>
                <a:latin typeface="Times New Roman" panose="02020603050405020304" charset="0"/>
                <a:cs typeface="Times New Roman" panose="02020603050405020304" charset="0"/>
                <a:sym typeface="+mn-ea"/>
              </a:rPr>
              <a:t>sparked heated discussions </a:t>
            </a:r>
            <a:r>
              <a:rPr lang="zh-CN" altLang="en-US" sz="2800" u="sng">
                <a:solidFill>
                  <a:schemeClr val="tx1"/>
                </a:solidFill>
                <a:latin typeface="Times New Roman" panose="02020603050405020304" charset="0"/>
                <a:cs typeface="Times New Roman" panose="02020603050405020304" charset="0"/>
                <a:sym typeface="+mn-ea"/>
              </a:rPr>
              <a:t>among students about Perry.</a:t>
            </a:r>
            <a:r>
              <a:rPr lang="en-US" altLang="zh-CN" sz="2800" u="sng">
                <a:solidFill>
                  <a:schemeClr val="tx1"/>
                </a:solidFill>
                <a:latin typeface="Times New Roman" panose="02020603050405020304" charset="0"/>
                <a:cs typeface="Times New Roman" panose="02020603050405020304" charset="0"/>
                <a:sym typeface="+mn-ea"/>
              </a:rPr>
              <a:t> </a:t>
            </a:r>
            <a:r>
              <a:rPr lang="zh-CN" altLang="en-US" sz="2800" u="sng">
                <a:solidFill>
                  <a:schemeClr val="tx1"/>
                </a:solidFill>
                <a:latin typeface="Times New Roman" panose="02020603050405020304" charset="0"/>
                <a:cs typeface="Times New Roman" panose="02020603050405020304" charset="0"/>
                <a:sym typeface="+mn-ea"/>
              </a:rPr>
              <a:t>（</a:t>
            </a:r>
            <a:r>
              <a:rPr lang="en-US" altLang="zh-CN" sz="2800" u="sng">
                <a:solidFill>
                  <a:schemeClr val="tx1"/>
                </a:solidFill>
                <a:latin typeface="Times New Roman" panose="02020603050405020304" charset="0"/>
                <a:cs typeface="Times New Roman" panose="02020603050405020304" charset="0"/>
                <a:sym typeface="+mn-ea"/>
              </a:rPr>
              <a:t>linking sentence 3</a:t>
            </a:r>
            <a:r>
              <a:rPr lang="zh-CN" altLang="en-US" sz="2800" u="sng">
                <a:solidFill>
                  <a:schemeClr val="tx1"/>
                </a:solidFill>
                <a:latin typeface="Times New Roman" panose="02020603050405020304" charset="0"/>
                <a:cs typeface="Times New Roman" panose="02020603050405020304" charset="0"/>
                <a:sym typeface="+mn-ea"/>
              </a:rPr>
              <a:t>）</a:t>
            </a:r>
            <a:endParaRPr lang="zh-CN" altLang="en-US" sz="2800" u="sng">
              <a:solidFill>
                <a:schemeClr val="tx1"/>
              </a:solidFill>
              <a:latin typeface="Times New Roman" panose="02020603050405020304" charset="0"/>
              <a:cs typeface="Times New Roman" panose="02020603050405020304" charset="0"/>
            </a:endParaRPr>
          </a:p>
          <a:p>
            <a:pPr>
              <a:buNone/>
            </a:pPr>
            <a:endParaRPr lang="zh-CN" altLang="en-US" sz="2800" u="sng">
              <a:solidFill>
                <a:schemeClr val="tx1"/>
              </a:solidFill>
              <a:latin typeface="Times New Roman" panose="02020603050405020304" charset="0"/>
              <a:cs typeface="Times New Roman" panose="02020603050405020304" charset="0"/>
            </a:endParaRPr>
          </a:p>
        </p:txBody>
      </p:sp>
      <p:cxnSp>
        <p:nvCxnSpPr>
          <p:cNvPr id="2" name="直接连接符 1"/>
          <p:cNvCxnSpPr>
            <a:cxnSpLocks noChangeShapeType="1"/>
          </p:cNvCxnSpPr>
          <p:nvPr>
            <p:custDataLst>
              <p:tags r:id="rId4"/>
            </p:custDataLst>
          </p:nvPr>
        </p:nvCxnSpPr>
        <p:spPr bwMode="auto">
          <a:xfrm>
            <a:off x="543008" y="752481"/>
            <a:ext cx="11047638" cy="0"/>
          </a:xfrm>
          <a:prstGeom prst="line">
            <a:avLst/>
          </a:prstGeom>
          <a:solidFill>
            <a:schemeClr val="accent1">
              <a:lumMod val="60000"/>
              <a:lumOff val="40000"/>
            </a:schemeClr>
          </a:solidFill>
          <a:ln w="28575" cmpd="sng">
            <a:solidFill>
              <a:schemeClr val="accent1">
                <a:lumMod val="60000"/>
                <a:lumOff val="40000"/>
              </a:schemeClr>
            </a:solidFill>
            <a:prstDash val="solid"/>
            <a:round/>
          </a:ln>
          <a:effectLst/>
        </p:spPr>
      </p:cxnSp>
      <p:sp>
        <p:nvSpPr>
          <p:cNvPr id="3" name="TextBox 5"/>
          <p:cNvSpPr txBox="1">
            <a:spLocks noChangeArrowheads="1"/>
          </p:cNvSpPr>
          <p:nvPr>
            <p:custDataLst>
              <p:tags r:id="rId5"/>
            </p:custDataLst>
          </p:nvPr>
        </p:nvSpPr>
        <p:spPr bwMode="auto">
          <a:xfrm>
            <a:off x="609600" y="59690"/>
            <a:ext cx="9425305" cy="1198880"/>
          </a:xfrm>
          <a:prstGeom prst="rect">
            <a:avLst/>
          </a:prstGeom>
          <a:noFill/>
          <a:ln w="9525">
            <a:noFill/>
            <a:miter lim="800000"/>
          </a:ln>
        </p:spPr>
        <p:txBody>
          <a:bodyPr wrap="square">
            <a:spAutoFit/>
          </a:bodyPr>
          <a:lstStyle/>
          <a:p>
            <a:pPr>
              <a:buFontTx/>
              <a:buNone/>
            </a:pPr>
            <a:r>
              <a:rPr lang="en-US" altLang="zh-CN" sz="3600" b="1" dirty="0">
                <a:solidFill>
                  <a:schemeClr val="tx1">
                    <a:lumMod val="75000"/>
                    <a:lumOff val="25000"/>
                  </a:schemeClr>
                </a:solidFill>
                <a:effectLst>
                  <a:outerShdw blurRad="88900" sx="102000" sy="102000" algn="ctr" rotWithShape="0">
                    <a:prstClr val="black">
                      <a:alpha val="25000"/>
                    </a:prstClr>
                  </a:outerShdw>
                </a:effectLst>
                <a:latin typeface="Arial Rounded MT Bold" panose="020F0704030504030204" charset="0"/>
                <a:ea typeface="Arial Unicode MS" panose="020B0604020202020204" charset="-122"/>
                <a:cs typeface="Arial Rounded MT Bold" panose="020F0704030504030204" charset="0"/>
              </a:rPr>
              <a:t> Appreciating and Concluding Tip</a:t>
            </a:r>
            <a:r>
              <a:rPr lang="en-US" altLang="zh-CN" sz="3600" b="1" dirty="0">
                <a:solidFill>
                  <a:schemeClr val="tx1">
                    <a:lumMod val="75000"/>
                    <a:lumOff val="25000"/>
                  </a:schemeClr>
                </a:solidFill>
                <a:effectLst>
                  <a:outerShdw blurRad="88900" sx="102000" sy="102000" algn="ctr" rotWithShape="0">
                    <a:prstClr val="black">
                      <a:alpha val="25000"/>
                    </a:prstClr>
                  </a:outerShdw>
                </a:effectLst>
                <a:latin typeface="Arial Rounded MT Bold" panose="020F0704030504030204" charset="0"/>
                <a:ea typeface="Arial Unicode MS" panose="020B0604020202020204" charset="-122"/>
                <a:cs typeface="Arial Rounded MT Bold" panose="020F0704030504030204" charset="0"/>
                <a:sym typeface="+mn-ea"/>
              </a:rPr>
              <a:t> 1</a:t>
            </a:r>
            <a:endParaRPr lang="en-US" altLang="zh-CN" sz="3600" b="1" dirty="0">
              <a:solidFill>
                <a:schemeClr val="tx1">
                  <a:lumMod val="75000"/>
                  <a:lumOff val="25000"/>
                </a:schemeClr>
              </a:solidFill>
              <a:effectLst>
                <a:outerShdw blurRad="88900" sx="102000" sy="102000" algn="ctr" rotWithShape="0">
                  <a:prstClr val="black">
                    <a:alpha val="25000"/>
                  </a:prstClr>
                </a:outerShdw>
              </a:effectLst>
              <a:latin typeface="Arial Rounded MT Bold" panose="020F0704030504030204" charset="0"/>
              <a:ea typeface="Arial Unicode MS" panose="020B0604020202020204" charset="-122"/>
              <a:cs typeface="Arial Rounded MT Bold" panose="020F0704030504030204" charset="0"/>
            </a:endParaRPr>
          </a:p>
          <a:p>
            <a:pPr>
              <a:buFontTx/>
              <a:buNone/>
            </a:pPr>
            <a:endParaRPr lang="zh-CN" altLang="en-US" sz="3600" b="1" dirty="0">
              <a:solidFill>
                <a:schemeClr val="tx1">
                  <a:lumMod val="75000"/>
                  <a:lumOff val="25000"/>
                </a:schemeClr>
              </a:solidFill>
              <a:effectLst>
                <a:outerShdw blurRad="88900" sx="102000" sy="102000" algn="ctr" rotWithShape="0">
                  <a:prstClr val="black">
                    <a:alpha val="25000"/>
                  </a:prstClr>
                </a:outerShdw>
              </a:effectLst>
              <a:latin typeface="Arial Rounded MT Bold" panose="020F0704030504030204" charset="0"/>
              <a:ea typeface="Arial Unicode MS" panose="020B0604020202020204" charset="-122"/>
              <a:cs typeface="Arial Rounded MT Bold" panose="020F0704030504030204" charset="0"/>
            </a:endParaRPr>
          </a:p>
        </p:txBody>
      </p:sp>
      <p:sp>
        <p:nvSpPr>
          <p:cNvPr id="6" name="矩形 5"/>
          <p:cNvSpPr>
            <a:spLocks noChangeArrowheads="1"/>
          </p:cNvSpPr>
          <p:nvPr>
            <p:custDataLst>
              <p:tags r:id="rId6"/>
            </p:custDataLst>
          </p:nvPr>
        </p:nvSpPr>
        <p:spPr bwMode="auto">
          <a:xfrm>
            <a:off x="8208" y="130714"/>
            <a:ext cx="534802" cy="534802"/>
          </a:xfrm>
          <a:prstGeom prst="rect">
            <a:avLst/>
          </a:prstGeom>
          <a:solidFill>
            <a:schemeClr val="accent1">
              <a:lumMod val="60000"/>
              <a:lumOff val="40000"/>
            </a:schemeClr>
          </a:solidFill>
          <a:ln w="9525">
            <a:noFill/>
            <a:miter lim="800000"/>
          </a:ln>
        </p:spPr>
        <p:txBody>
          <a:bodyPr/>
          <a:lstStyle/>
          <a:p>
            <a:pPr>
              <a:buFontTx/>
              <a:buNone/>
            </a:pPr>
            <a:endParaRPr lang="zh-CN" altLang="en-US" sz="2400"/>
          </a:p>
        </p:txBody>
      </p:sp>
      <p:sp>
        <p:nvSpPr>
          <p:cNvPr id="9" name="文本框 8"/>
          <p:cNvSpPr txBox="1"/>
          <p:nvPr/>
        </p:nvSpPr>
        <p:spPr>
          <a:xfrm>
            <a:off x="9220200" y="3124200"/>
            <a:ext cx="1633220" cy="368300"/>
          </a:xfrm>
          <a:prstGeom prst="rect">
            <a:avLst/>
          </a:prstGeom>
          <a:noFill/>
        </p:spPr>
        <p:txBody>
          <a:bodyPr wrap="square" rtlCol="0">
            <a:spAutoFit/>
          </a:bodyPr>
          <a:lstStyle/>
          <a:p>
            <a:endParaRPr lang="zh-CN" altLang="en-US"/>
          </a:p>
        </p:txBody>
      </p:sp>
      <p:sp>
        <p:nvSpPr>
          <p:cNvPr id="11" name="矩形 10"/>
          <p:cNvSpPr/>
          <p:nvPr/>
        </p:nvSpPr>
        <p:spPr>
          <a:xfrm>
            <a:off x="8733790" y="4102100"/>
            <a:ext cx="986155" cy="306705"/>
          </a:xfrm>
          <a:prstGeom prst="rect">
            <a:avLst/>
          </a:prstGeom>
          <a:noFill/>
          <a:ln>
            <a:noFill/>
          </a:ln>
        </p:spPr>
        <p:txBody>
          <a:bodyPr wrap="none" rtlCol="0" anchor="t">
            <a:noAutofit/>
          </a:bodyPr>
          <a:lstStyle/>
          <a:p>
            <a:pPr algn="ctr"/>
            <a:r>
              <a:rPr lang="en-US" altLang="zh-CN" sz="2800" b="1">
                <a:solidFill>
                  <a:schemeClr val="accent2"/>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rPr>
              <a:t>WHAT was the result?</a:t>
            </a:r>
            <a:endParaRPr lang="en-US" altLang="zh-CN" sz="2800" b="1">
              <a:solidFill>
                <a:schemeClr val="accent2"/>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7162800" y="3505200"/>
            <a:ext cx="2971800" cy="381000"/>
          </a:xfrm>
          <a:prstGeom prst="rect">
            <a:avLst/>
          </a:prstGeom>
          <a:solidFill>
            <a:srgbClr val="7030A0"/>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2" name="椭圆 11"/>
          <p:cNvSpPr/>
          <p:nvPr/>
        </p:nvSpPr>
        <p:spPr>
          <a:xfrm>
            <a:off x="7181850" y="1978025"/>
            <a:ext cx="3028950" cy="536575"/>
          </a:xfrm>
          <a:prstGeom prst="ellipse">
            <a:avLst/>
          </a:prstGeom>
          <a:solidFill>
            <a:schemeClr val="bg1"/>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0" name="圆角矩形 9"/>
          <p:cNvSpPr/>
          <p:nvPr/>
        </p:nvSpPr>
        <p:spPr>
          <a:xfrm>
            <a:off x="7181850" y="2057400"/>
            <a:ext cx="3028950" cy="426720"/>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6" name="矩形 15"/>
          <p:cNvSpPr/>
          <p:nvPr>
            <p:custDataLst>
              <p:tags r:id="rId1"/>
            </p:custDataLst>
          </p:nvPr>
        </p:nvSpPr>
        <p:spPr>
          <a:xfrm>
            <a:off x="7086600" y="1143000"/>
            <a:ext cx="3059430" cy="457200"/>
          </a:xfrm>
          <a:prstGeom prst="rect">
            <a:avLst/>
          </a:prstGeom>
          <a:solidFill>
            <a:schemeClr val="accent6">
              <a:lumMod val="40000"/>
              <a:lumOff val="60000"/>
            </a:schemeClr>
          </a:solidFill>
          <a:ln>
            <a:solidFill>
              <a:schemeClr val="accent6">
                <a:lumMod val="60000"/>
                <a:lumOff val="4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aphicFrame>
        <p:nvGraphicFramePr>
          <p:cNvPr id="4" name="表格 3"/>
          <p:cNvGraphicFramePr/>
          <p:nvPr>
            <p:custDataLst>
              <p:tags r:id="rId2"/>
            </p:custDataLst>
          </p:nvPr>
        </p:nvGraphicFramePr>
        <p:xfrm>
          <a:off x="228600" y="862330"/>
          <a:ext cx="11779885" cy="5497195"/>
        </p:xfrm>
        <a:graphic>
          <a:graphicData uri="http://schemas.openxmlformats.org/drawingml/2006/table">
            <a:tbl>
              <a:tblPr firstRow="1" bandRow="1">
                <a:tableStyleId>{5C22544A-7EE6-4342-B048-85BDC9FD1C3A}</a:tableStyleId>
              </a:tblPr>
              <a:tblGrid>
                <a:gridCol w="2200275"/>
                <a:gridCol w="9579610"/>
              </a:tblGrid>
              <a:tr h="1828800">
                <a:tc>
                  <a:txBody>
                    <a:bodyPr/>
                    <a:lstStyle/>
                    <a:p>
                      <a:pPr>
                        <a:buNone/>
                      </a:pPr>
                      <a:r>
                        <a:rPr lang="en-US" altLang="zh-CN" sz="2400" b="0">
                          <a:solidFill>
                            <a:schemeClr val="tx1"/>
                          </a:solidFill>
                          <a:latin typeface="Times New Roman Regular" panose="02020503050405090304" charset="0"/>
                          <a:cs typeface="Times New Roman Regular" panose="02020503050405090304" charset="0"/>
                        </a:rPr>
                        <a:t>Last para.</a:t>
                      </a:r>
                      <a:r>
                        <a:rPr lang="zh-CN" altLang="en-US" sz="2400" b="0">
                          <a:solidFill>
                            <a:schemeClr val="tx1"/>
                          </a:solidFill>
                          <a:latin typeface="Times New Roman Regular" panose="02020503050405090304" charset="0"/>
                          <a:cs typeface="Times New Roman Regular" panose="02020503050405090304" charset="0"/>
                        </a:rPr>
                        <a:t>（</a:t>
                      </a:r>
                      <a:r>
                        <a:rPr lang="en-US" altLang="zh-CN" sz="2400" b="0">
                          <a:solidFill>
                            <a:schemeClr val="tx1"/>
                          </a:solidFill>
                          <a:latin typeface="Times New Roman Regular" panose="02020503050405090304" charset="0"/>
                          <a:cs typeface="Times New Roman Regular" panose="02020503050405090304" charset="0"/>
                        </a:rPr>
                        <a:t>Orginal part</a:t>
                      </a:r>
                      <a:r>
                        <a:rPr lang="zh-CN" altLang="en-US" sz="2400" b="0">
                          <a:solidFill>
                            <a:schemeClr val="tx1"/>
                          </a:solidFill>
                          <a:latin typeface="Times New Roman Regular" panose="02020503050405090304" charset="0"/>
                          <a:cs typeface="Times New Roman Regular" panose="02020503050405090304" charset="0"/>
                        </a:rPr>
                        <a:t>）</a:t>
                      </a:r>
                      <a:endParaRPr lang="zh-CN" altLang="en-US" sz="2400" b="0">
                        <a:solidFill>
                          <a:schemeClr val="tx1"/>
                        </a:solidFill>
                        <a:latin typeface="Times New Roman Regular" panose="02020503050405090304" charset="0"/>
                        <a:cs typeface="Times New Roman Regular" panose="02020503050405090304" charset="0"/>
                      </a:endParaRPr>
                    </a:p>
                  </a:txBody>
                  <a:tcPr>
                    <a:solidFill>
                      <a:schemeClr val="tx2">
                        <a:lumMod val="20000"/>
                        <a:lumOff val="80000"/>
                      </a:schemeClr>
                    </a:solidFill>
                  </a:tcPr>
                </a:tc>
                <a:tc>
                  <a:txBody>
                    <a:bodyPr/>
                    <a:lstStyle/>
                    <a:p>
                      <a:pPr>
                        <a:buNone/>
                      </a:pPr>
                      <a:r>
                        <a:rPr lang="zh-CN" altLang="en-US" b="1">
                          <a:solidFill>
                            <a:schemeClr val="bg1"/>
                          </a:solidFill>
                          <a:effectLst>
                            <a:outerShdw blurRad="38100" dist="25400" dir="5400000" algn="ctr" rotWithShape="0">
                              <a:srgbClr val="6E747A">
                                <a:alpha val="43000"/>
                                <a:alpha val="43000"/>
                              </a:srgbClr>
                            </a:outerShdw>
                          </a:effectLst>
                          <a:highlight>
                            <a:srgbClr val="808000"/>
                          </a:highlight>
                        </a:rPr>
                        <a:t>深圳一模</a:t>
                      </a:r>
                      <a:r>
                        <a:rPr lang="en-US" altLang="zh-CN" b="1">
                          <a:solidFill>
                            <a:schemeClr val="bg1"/>
                          </a:solidFill>
                          <a:effectLst>
                            <a:outerShdw blurRad="38100" dist="25400" dir="5400000" algn="ctr" rotWithShape="0">
                              <a:srgbClr val="6E747A">
                                <a:alpha val="43000"/>
                                <a:alpha val="43000"/>
                              </a:srgbClr>
                            </a:outerShdw>
                          </a:effectLst>
                          <a:highlight>
                            <a:srgbClr val="808000"/>
                          </a:highlight>
                        </a:rPr>
                        <a:t>-- Fake news VS Genuine news</a:t>
                      </a:r>
                      <a:r>
                        <a:rPr lang="zh-CN" altLang="en-US" b="1">
                          <a:solidFill>
                            <a:schemeClr val="bg1"/>
                          </a:solidFill>
                          <a:effectLst>
                            <a:outerShdw blurRad="38100" dist="25400" dir="5400000" algn="ctr" rotWithShape="0">
                              <a:srgbClr val="6E747A">
                                <a:alpha val="43000"/>
                                <a:alpha val="43000"/>
                              </a:srgbClr>
                            </a:outerShdw>
                          </a:effectLst>
                          <a:highlight>
                            <a:srgbClr val="808000"/>
                          </a:highlight>
                        </a:rPr>
                        <a:t>（</a:t>
                      </a:r>
                      <a:r>
                        <a:rPr lang="en-US" altLang="zh-CN" b="1">
                          <a:solidFill>
                            <a:schemeClr val="bg1"/>
                          </a:solidFill>
                          <a:effectLst>
                            <a:outerShdw blurRad="38100" dist="25400" dir="5400000" algn="ctr" rotWithShape="0">
                              <a:srgbClr val="6E747A">
                                <a:alpha val="43000"/>
                                <a:alpha val="43000"/>
                              </a:srgbClr>
                            </a:outerShdw>
                          </a:effectLst>
                          <a:highlight>
                            <a:srgbClr val="808000"/>
                          </a:highlight>
                        </a:rPr>
                        <a:t>Honesty</a:t>
                      </a:r>
                      <a:r>
                        <a:rPr lang="zh-CN" altLang="en-US" b="1">
                          <a:solidFill>
                            <a:schemeClr val="bg1"/>
                          </a:solidFill>
                          <a:effectLst>
                            <a:outerShdw blurRad="38100" dist="25400" dir="5400000" algn="ctr" rotWithShape="0">
                              <a:srgbClr val="6E747A">
                                <a:alpha val="43000"/>
                                <a:alpha val="43000"/>
                              </a:srgbClr>
                            </a:outerShdw>
                          </a:effectLst>
                          <a:highlight>
                            <a:srgbClr val="808000"/>
                          </a:highlight>
                        </a:rPr>
                        <a:t>）</a:t>
                      </a:r>
                      <a:endParaRPr lang="zh-CN" altLang="en-US" b="1">
                        <a:solidFill>
                          <a:schemeClr val="bg1"/>
                        </a:solidFill>
                        <a:effectLst>
                          <a:outerShdw blurRad="38100" dist="25400" dir="5400000" algn="ctr" rotWithShape="0">
                            <a:srgbClr val="6E747A">
                              <a:alpha val="43000"/>
                              <a:alpha val="43000"/>
                            </a:srgbClr>
                          </a:outerShdw>
                        </a:effectLst>
                        <a:highlight>
                          <a:srgbClr val="808000"/>
                        </a:highlight>
                      </a:endParaRPr>
                    </a:p>
                    <a:p>
                      <a:pPr algn="just">
                        <a:buNone/>
                      </a:pPr>
                      <a:r>
                        <a:rPr lang="en-US" altLang="zh-CN" sz="2400" b="0">
                          <a:solidFill>
                            <a:schemeClr val="bg1">
                              <a:lumMod val="65000"/>
                            </a:schemeClr>
                          </a:solidFill>
                          <a:effectLst>
                            <a:outerShdw blurRad="38100" dist="25400" dir="5400000" algn="ctr" rotWithShape="0">
                              <a:srgbClr val="6E747A">
                                <a:alpha val="43000"/>
                                <a:alpha val="43000"/>
                              </a:srgbClr>
                            </a:outerShdw>
                          </a:effectLst>
                          <a:latin typeface="Times New Roman" panose="02020603050405020304" charset="0"/>
                          <a:cs typeface="Times New Roman" panose="02020603050405020304" charset="0"/>
                        </a:rPr>
                        <a:t>I went to Perry's usual caretaker to ask if he knew Perry was missing."He's not missing. He's retired.He's ready  for some quieter days,”he said.Learning the truth,I immediately told Ashley and suggested writing a story to say goodbye to Perry.</a:t>
                      </a:r>
                      <a:endParaRPr lang="en-US" altLang="zh-CN" sz="2400" b="0">
                        <a:solidFill>
                          <a:schemeClr val="bg1">
                            <a:lumMod val="65000"/>
                          </a:schemeClr>
                        </a:solidFill>
                        <a:effectLst>
                          <a:outerShdw blurRad="38100" dist="25400" dir="5400000" algn="ctr" rotWithShape="0">
                            <a:srgbClr val="6E747A">
                              <a:alpha val="43000"/>
                              <a:alpha val="43000"/>
                            </a:srgbClr>
                          </a:outerShdw>
                        </a:effectLst>
                        <a:latin typeface="Times New Roman" panose="02020603050405020304" charset="0"/>
                        <a:cs typeface="Times New Roman" panose="02020603050405020304" charset="0"/>
                      </a:endParaRPr>
                    </a:p>
                  </a:txBody>
                  <a:tcPr>
                    <a:solidFill>
                      <a:schemeClr val="tx2">
                        <a:lumMod val="20000"/>
                        <a:lumOff val="80000"/>
                      </a:schemeClr>
                    </a:solidFill>
                  </a:tcPr>
                </a:tc>
              </a:tr>
              <a:tr h="1833880">
                <a:tc>
                  <a:txBody>
                    <a:bodyPr/>
                    <a:lstStyle/>
                    <a:p>
                      <a:pPr>
                        <a:buNone/>
                      </a:pPr>
                      <a:r>
                        <a:rPr lang="en-US" altLang="zh-CN" sz="2400">
                          <a:latin typeface="Times New Roman Regular" panose="02020503050405090304" charset="0"/>
                          <a:cs typeface="Times New Roman Regular" panose="02020503050405090304" charset="0"/>
                        </a:rPr>
                        <a:t>Para.1</a:t>
                      </a:r>
                      <a:endParaRPr lang="en-US" altLang="zh-CN" sz="2400">
                        <a:latin typeface="Times New Roman Regular" panose="02020503050405090304" charset="0"/>
                        <a:cs typeface="Times New Roman Regular" panose="02020503050405090304" charset="0"/>
                      </a:endParaRPr>
                    </a:p>
                    <a:p>
                      <a:pPr>
                        <a:buNone/>
                      </a:pPr>
                      <a:r>
                        <a:rPr lang="zh-CN" altLang="en-US" sz="2400">
                          <a:latin typeface="Times New Roman Regular" panose="02020503050405090304" charset="0"/>
                          <a:cs typeface="Times New Roman Regular" panose="02020503050405090304" charset="0"/>
                        </a:rPr>
                        <a:t>（</a:t>
                      </a:r>
                      <a:r>
                        <a:rPr lang="en-US" altLang="zh-CN" sz="2400">
                          <a:latin typeface="Times New Roman Regular" panose="02020503050405090304" charset="0"/>
                          <a:cs typeface="Times New Roman Regular" panose="02020503050405090304" charset="0"/>
                        </a:rPr>
                        <a:t>Given sentence</a:t>
                      </a:r>
                      <a:r>
                        <a:rPr lang="zh-CN" altLang="en-US" sz="2400">
                          <a:latin typeface="Times New Roman Regular" panose="02020503050405090304" charset="0"/>
                          <a:cs typeface="Times New Roman Regular" panose="02020503050405090304" charset="0"/>
                        </a:rPr>
                        <a:t>）</a:t>
                      </a:r>
                      <a:endParaRPr lang="zh-CN" altLang="en-US" sz="2400">
                        <a:latin typeface="Times New Roman Regular" panose="02020503050405090304" charset="0"/>
                        <a:cs typeface="Times New Roman Regular" panose="02020503050405090304" charset="0"/>
                      </a:endParaRPr>
                    </a:p>
                  </a:txBody>
                  <a:tcPr>
                    <a:solidFill>
                      <a:schemeClr val="accent1">
                        <a:lumMod val="20000"/>
                        <a:lumOff val="80000"/>
                      </a:schemeClr>
                    </a:solidFill>
                  </a:tcPr>
                </a:tc>
                <a:tc>
                  <a:txBody>
                    <a:bodyPr/>
                    <a:lstStyle/>
                    <a:p>
                      <a:pPr>
                        <a:buNone/>
                      </a:pPr>
                      <a:r>
                        <a:rPr lang="en-US" altLang="zh-CN" sz="2400" i="1">
                          <a:solidFill>
                            <a:schemeClr val="bg1">
                              <a:lumMod val="75000"/>
                            </a:schemeClr>
                          </a:solidFill>
                          <a:latin typeface="Times New Roman" panose="02020603050405020304" charset="0"/>
                          <a:cs typeface="Times New Roman" panose="02020603050405020304" charset="0"/>
                          <a:sym typeface="+mn-ea"/>
                        </a:rPr>
                        <a:t>Para1</a:t>
                      </a:r>
                      <a:r>
                        <a:rPr lang="zh-CN" altLang="en-US" sz="2400" i="1">
                          <a:solidFill>
                            <a:schemeClr val="bg1">
                              <a:lumMod val="75000"/>
                            </a:schemeClr>
                          </a:solidFill>
                          <a:latin typeface="Times New Roman" panose="02020603050405020304" charset="0"/>
                          <a:cs typeface="Times New Roman" panose="02020603050405020304" charset="0"/>
                          <a:sym typeface="+mn-ea"/>
                        </a:rPr>
                        <a:t>：To my surprise, Ashley insisted on reporting the “Deerfield Stole Perry” story.</a:t>
                      </a:r>
                      <a:endParaRPr lang="zh-CN" altLang="en-US" sz="2400">
                        <a:solidFill>
                          <a:schemeClr val="bg1">
                            <a:lumMod val="75000"/>
                          </a:schemeClr>
                        </a:solidFill>
                        <a:latin typeface="Times New Roman" panose="02020603050405020304" charset="0"/>
                        <a:cs typeface="Times New Roman" panose="02020603050405020304" charset="0"/>
                      </a:endParaRPr>
                    </a:p>
                    <a:p>
                      <a:pPr>
                        <a:buNone/>
                      </a:pPr>
                      <a:endParaRPr lang="zh-CN" altLang="en-US" sz="2400">
                        <a:solidFill>
                          <a:schemeClr val="bg1">
                            <a:lumMod val="75000"/>
                          </a:schemeClr>
                        </a:solidFill>
                        <a:latin typeface="Times New Roman" panose="02020603050405020304" charset="0"/>
                        <a:cs typeface="Times New Roman" panose="02020603050405020304" charset="0"/>
                      </a:endParaRPr>
                    </a:p>
                  </a:txBody>
                  <a:tcPr>
                    <a:solidFill>
                      <a:schemeClr val="accent1">
                        <a:lumMod val="20000"/>
                        <a:lumOff val="80000"/>
                      </a:schemeClr>
                    </a:solidFill>
                  </a:tcPr>
                </a:tc>
              </a:tr>
              <a:tr h="1834515">
                <a:tc>
                  <a:txBody>
                    <a:bodyPr/>
                    <a:lstStyle/>
                    <a:p>
                      <a:pPr>
                        <a:buNone/>
                      </a:pPr>
                      <a:r>
                        <a:rPr lang="en-US" altLang="zh-CN" sz="2400">
                          <a:latin typeface="Times New Roman Regular" panose="02020503050405090304" charset="0"/>
                          <a:cs typeface="Times New Roman Regular" panose="02020503050405090304" charset="0"/>
                        </a:rPr>
                        <a:t>Para.2</a:t>
                      </a:r>
                      <a:endParaRPr lang="en-US" altLang="zh-CN" sz="2400">
                        <a:latin typeface="Times New Roman Regular" panose="02020503050405090304" charset="0"/>
                        <a:cs typeface="Times New Roman Regular" panose="02020503050405090304" charset="0"/>
                      </a:endParaRPr>
                    </a:p>
                    <a:p>
                      <a:pPr>
                        <a:buNone/>
                      </a:pPr>
                      <a:r>
                        <a:rPr lang="en-US" altLang="zh-CN" sz="2400">
                          <a:latin typeface="Times New Roman Regular" panose="02020503050405090304" charset="0"/>
                          <a:cs typeface="Times New Roman Regular" panose="02020503050405090304" charset="0"/>
                        </a:rPr>
                        <a:t>(Given sentence)</a:t>
                      </a:r>
                      <a:endParaRPr lang="en-US" altLang="zh-CN" sz="2400">
                        <a:latin typeface="Times New Roman Regular" panose="02020503050405090304" charset="0"/>
                        <a:cs typeface="Times New Roman Regular" panose="02020503050405090304" charset="0"/>
                      </a:endParaRPr>
                    </a:p>
                  </a:txBody>
                  <a:tcPr>
                    <a:solidFill>
                      <a:schemeClr val="bg1">
                        <a:lumMod val="85000"/>
                      </a:schemeClr>
                    </a:solidFill>
                  </a:tcPr>
                </a:tc>
                <a:tc>
                  <a:txBody>
                    <a:bodyPr/>
                    <a:lstStyle/>
                    <a:p>
                      <a:pPr>
                        <a:buNone/>
                      </a:pPr>
                      <a:r>
                        <a:rPr lang="zh-CN" altLang="en-US" sz="2400">
                          <a:latin typeface="Times New Roman" panose="02020603050405020304" charset="0"/>
                          <a:cs typeface="Times New Roman" panose="02020603050405020304" charset="0"/>
                          <a:sym typeface="+mn-ea"/>
                        </a:rPr>
                        <a:t>Paragraph 2：</a:t>
                      </a:r>
                      <a:r>
                        <a:rPr lang="zh-CN" altLang="en-US" sz="2400" i="1">
                          <a:latin typeface="Times New Roman" panose="02020603050405020304" charset="0"/>
                          <a:cs typeface="Times New Roman" panose="02020603050405020304" charset="0"/>
                          <a:sym typeface="+mn-ea"/>
                        </a:rPr>
                        <a:t>On Thursday, </a:t>
                      </a:r>
                      <a:r>
                        <a:rPr lang="zh-CN" altLang="en-US" sz="2400" i="1">
                          <a:solidFill>
                            <a:srgbClr val="FF0000"/>
                          </a:solidFill>
                          <a:latin typeface="Times New Roman" panose="02020603050405020304" charset="0"/>
                          <a:cs typeface="Times New Roman" panose="02020603050405020304" charset="0"/>
                          <a:sym typeface="+mn-ea"/>
                        </a:rPr>
                        <a:t>the paper</a:t>
                      </a:r>
                      <a:r>
                        <a:rPr lang="zh-CN" altLang="en-US" sz="2400" i="1">
                          <a:latin typeface="Times New Roman" panose="02020603050405020304" charset="0"/>
                          <a:cs typeface="Times New Roman" panose="02020603050405020304" charset="0"/>
                          <a:sym typeface="+mn-ea"/>
                        </a:rPr>
                        <a:t> </a:t>
                      </a:r>
                      <a:r>
                        <a:rPr lang="zh-CN" altLang="en-US" sz="2400" i="1">
                          <a:solidFill>
                            <a:srgbClr val="7030A0"/>
                          </a:solidFill>
                          <a:latin typeface="Times New Roman" panose="02020603050405020304" charset="0"/>
                          <a:cs typeface="Times New Roman" panose="02020603050405020304" charset="0"/>
                          <a:sym typeface="+mn-ea"/>
                        </a:rPr>
                        <a:t>came out </a:t>
                      </a:r>
                      <a:r>
                        <a:rPr lang="zh-CN" altLang="en-US" sz="2400" i="1">
                          <a:latin typeface="Times New Roman" panose="02020603050405020304" charset="0"/>
                          <a:cs typeface="Times New Roman" panose="02020603050405020304" charset="0"/>
                          <a:sym typeface="+mn-ea"/>
                        </a:rPr>
                        <a:t>with the headline “</a:t>
                      </a:r>
                      <a:r>
                        <a:rPr lang="zh-CN" altLang="en-US" sz="2400" i="1">
                          <a:solidFill>
                            <a:srgbClr val="7030A0"/>
                          </a:solidFill>
                          <a:latin typeface="Times New Roman" panose="02020603050405020304" charset="0"/>
                          <a:cs typeface="Times New Roman" panose="02020603050405020304" charset="0"/>
                          <a:sym typeface="+mn-ea"/>
                        </a:rPr>
                        <a:t>Bye-Bye, Perry”</a:t>
                      </a:r>
                      <a:r>
                        <a:rPr lang="zh-CN" altLang="en-US" sz="2400" i="1">
                          <a:latin typeface="Times New Roman" panose="02020603050405020304" charset="0"/>
                          <a:cs typeface="Times New Roman" panose="02020603050405020304" charset="0"/>
                          <a:sym typeface="+mn-ea"/>
                        </a:rPr>
                        <a:t> on the front page. </a:t>
                      </a:r>
                      <a:endParaRPr lang="zh-CN" altLang="en-US" sz="2400" i="1">
                        <a:latin typeface="Times New Roman" panose="02020603050405020304" charset="0"/>
                        <a:cs typeface="Times New Roman" panose="02020603050405020304" charset="0"/>
                      </a:endParaRPr>
                    </a:p>
                    <a:p>
                      <a:pPr>
                        <a:buNone/>
                      </a:pPr>
                      <a:endParaRPr lang="zh-CN" altLang="en-US" sz="2400">
                        <a:latin typeface="Times New Roman" panose="02020603050405020304" charset="0"/>
                        <a:cs typeface="Times New Roman" panose="02020603050405020304" charset="0"/>
                      </a:endParaRPr>
                    </a:p>
                  </a:txBody>
                  <a:tcPr>
                    <a:solidFill>
                      <a:schemeClr val="bg1">
                        <a:lumMod val="85000"/>
                      </a:schemeClr>
                    </a:solidFill>
                  </a:tcPr>
                </a:tc>
              </a:tr>
            </a:tbl>
          </a:graphicData>
        </a:graphic>
      </p:graphicFrame>
      <p:sp>
        <p:nvSpPr>
          <p:cNvPr id="5" name="文本框 4"/>
          <p:cNvSpPr txBox="1"/>
          <p:nvPr/>
        </p:nvSpPr>
        <p:spPr>
          <a:xfrm>
            <a:off x="2407285" y="3429000"/>
            <a:ext cx="9552305" cy="1229995"/>
          </a:xfrm>
          <a:prstGeom prst="rect">
            <a:avLst/>
          </a:prstGeom>
          <a:noFill/>
        </p:spPr>
        <p:txBody>
          <a:bodyPr wrap="square" rtlCol="0">
            <a:spAutoFit/>
          </a:bodyPr>
          <a:lstStyle/>
          <a:p>
            <a:pPr>
              <a:buNone/>
            </a:pPr>
            <a:r>
              <a:rPr lang="zh-CN" altLang="en-US" sz="2800" u="sng">
                <a:solidFill>
                  <a:schemeClr val="bg1">
                    <a:lumMod val="75000"/>
                  </a:schemeClr>
                </a:solidFill>
                <a:latin typeface="Times New Roman" panose="02020603050405020304" charset="0"/>
                <a:cs typeface="Times New Roman" panose="02020603050405020304" charset="0"/>
                <a:sym typeface="+mn-ea"/>
              </a:rPr>
              <a:t>This is the very story we need to attract more readers,” she argued. （</a:t>
            </a:r>
            <a:r>
              <a:rPr lang="en-US" altLang="zh-CN" sz="2800" u="sng">
                <a:solidFill>
                  <a:schemeClr val="bg1">
                    <a:lumMod val="75000"/>
                  </a:schemeClr>
                </a:solidFill>
                <a:latin typeface="Times New Roman" panose="02020603050405020304" charset="0"/>
                <a:cs typeface="Times New Roman" panose="02020603050405020304" charset="0"/>
                <a:sym typeface="+mn-ea"/>
              </a:rPr>
              <a:t>linking sentence 1</a:t>
            </a:r>
            <a:r>
              <a:rPr lang="zh-CN" altLang="en-US" sz="2800" u="sng">
                <a:solidFill>
                  <a:schemeClr val="bg1">
                    <a:lumMod val="75000"/>
                  </a:schemeClr>
                </a:solidFill>
                <a:latin typeface="Times New Roman" panose="02020603050405020304" charset="0"/>
                <a:cs typeface="Times New Roman" panose="02020603050405020304" charset="0"/>
                <a:sym typeface="+mn-ea"/>
              </a:rPr>
              <a:t>）</a:t>
            </a:r>
            <a:endParaRPr lang="zh-CN" altLang="en-US" sz="2800" u="sng">
              <a:solidFill>
                <a:schemeClr val="bg1">
                  <a:lumMod val="75000"/>
                </a:schemeClr>
              </a:solidFill>
              <a:latin typeface="Times New Roman" panose="02020603050405020304" charset="0"/>
              <a:cs typeface="Times New Roman" panose="02020603050405020304" charset="0"/>
              <a:sym typeface="+mn-ea"/>
            </a:endParaRPr>
          </a:p>
          <a:p>
            <a:pPr>
              <a:buNone/>
            </a:pPr>
            <a:endParaRPr lang="zh-CN" altLang="en-US" sz="2800" u="sng">
              <a:solidFill>
                <a:schemeClr val="bg1">
                  <a:lumMod val="75000"/>
                </a:schemeClr>
              </a:solidFill>
              <a:latin typeface="Times New Roman" panose="02020603050405020304" charset="0"/>
              <a:cs typeface="Times New Roman" panose="02020603050405020304" charset="0"/>
              <a:sym typeface="+mn-ea"/>
            </a:endParaRPr>
          </a:p>
        </p:txBody>
      </p:sp>
      <p:sp>
        <p:nvSpPr>
          <p:cNvPr id="7" name="文本框 6"/>
          <p:cNvSpPr txBox="1"/>
          <p:nvPr>
            <p:custDataLst>
              <p:tags r:id="rId3"/>
            </p:custDataLst>
          </p:nvPr>
        </p:nvSpPr>
        <p:spPr>
          <a:xfrm>
            <a:off x="2514600" y="5334000"/>
            <a:ext cx="8185150" cy="569595"/>
          </a:xfrm>
          <a:prstGeom prst="rect">
            <a:avLst/>
          </a:prstGeom>
          <a:noFill/>
        </p:spPr>
        <p:txBody>
          <a:bodyPr wrap="square" rtlCol="0">
            <a:noAutofit/>
          </a:bodyPr>
          <a:lstStyle/>
          <a:p>
            <a:pPr>
              <a:buNone/>
            </a:pPr>
            <a:r>
              <a:rPr lang="zh-CN" altLang="en-US" sz="2800" u="sng">
                <a:latin typeface="Times New Roman" panose="02020603050405020304" charset="0"/>
                <a:cs typeface="Times New Roman" panose="02020603050405020304" charset="0"/>
                <a:sym typeface="+mn-ea"/>
              </a:rPr>
              <a:t>Soon, </a:t>
            </a:r>
            <a:r>
              <a:rPr lang="zh-CN" altLang="en-US" sz="2800" u="sng">
                <a:solidFill>
                  <a:srgbClr val="FF0000"/>
                </a:solidFill>
                <a:latin typeface="Times New Roman" panose="02020603050405020304" charset="0"/>
                <a:cs typeface="Times New Roman" panose="02020603050405020304" charset="0"/>
                <a:sym typeface="+mn-ea"/>
              </a:rPr>
              <a:t>it </a:t>
            </a:r>
            <a:r>
              <a:rPr lang="en-US" altLang="zh-CN" sz="2800" u="sng">
                <a:solidFill>
                  <a:srgbClr val="7030A0"/>
                </a:solidFill>
                <a:latin typeface="Times New Roman" panose="02020603050405020304" charset="0"/>
                <a:cs typeface="Times New Roman" panose="02020603050405020304" charset="0"/>
                <a:sym typeface="+mn-ea"/>
              </a:rPr>
              <a:t>sparked heated discussions</a:t>
            </a:r>
            <a:r>
              <a:rPr lang="en-US" altLang="zh-CN" sz="2800" u="sng">
                <a:latin typeface="Times New Roman" panose="02020603050405020304" charset="0"/>
                <a:cs typeface="Times New Roman" panose="02020603050405020304" charset="0"/>
                <a:sym typeface="+mn-ea"/>
              </a:rPr>
              <a:t> </a:t>
            </a:r>
            <a:r>
              <a:rPr lang="zh-CN" altLang="en-US" sz="2800" u="sng">
                <a:latin typeface="Times New Roman" panose="02020603050405020304" charset="0"/>
                <a:cs typeface="Times New Roman" panose="02020603050405020304" charset="0"/>
                <a:sym typeface="+mn-ea"/>
              </a:rPr>
              <a:t>among students about </a:t>
            </a:r>
            <a:r>
              <a:rPr lang="zh-CN" altLang="en-US" sz="2800" u="sng">
                <a:solidFill>
                  <a:srgbClr val="7030A0"/>
                </a:solidFill>
                <a:latin typeface="Times New Roman" panose="02020603050405020304" charset="0"/>
                <a:cs typeface="Times New Roman" panose="02020603050405020304" charset="0"/>
                <a:sym typeface="+mn-ea"/>
              </a:rPr>
              <a:t>Perry</a:t>
            </a:r>
            <a:r>
              <a:rPr lang="zh-CN" altLang="en-US" sz="2800" u="sng">
                <a:latin typeface="Times New Roman" panose="02020603050405020304" charset="0"/>
                <a:cs typeface="Times New Roman" panose="02020603050405020304" charset="0"/>
                <a:sym typeface="+mn-ea"/>
              </a:rPr>
              <a:t>.</a:t>
            </a:r>
            <a:r>
              <a:rPr lang="en-US" altLang="zh-CN" sz="2800" u="sng">
                <a:latin typeface="Times New Roman" panose="02020603050405020304" charset="0"/>
                <a:cs typeface="Times New Roman" panose="02020603050405020304" charset="0"/>
                <a:sym typeface="+mn-ea"/>
              </a:rPr>
              <a:t> </a:t>
            </a:r>
            <a:r>
              <a:rPr lang="zh-CN" altLang="en-US" sz="2800" u="sng">
                <a:latin typeface="Times New Roman" panose="02020603050405020304" charset="0"/>
                <a:cs typeface="Times New Roman" panose="02020603050405020304" charset="0"/>
                <a:sym typeface="+mn-ea"/>
              </a:rPr>
              <a:t>（</a:t>
            </a:r>
            <a:r>
              <a:rPr lang="en-US" altLang="zh-CN" sz="2800" u="sng">
                <a:latin typeface="Times New Roman" panose="02020603050405020304" charset="0"/>
                <a:cs typeface="Times New Roman" panose="02020603050405020304" charset="0"/>
                <a:sym typeface="+mn-ea"/>
              </a:rPr>
              <a:t>linking sentence 3</a:t>
            </a:r>
            <a:r>
              <a:rPr lang="zh-CN" altLang="en-US" sz="2800" u="sng">
                <a:latin typeface="Times New Roman" panose="02020603050405020304" charset="0"/>
                <a:cs typeface="Times New Roman" panose="02020603050405020304" charset="0"/>
                <a:sym typeface="+mn-ea"/>
              </a:rPr>
              <a:t>）</a:t>
            </a:r>
            <a:endParaRPr lang="zh-CN" altLang="en-US" sz="2800" u="sng">
              <a:latin typeface="Times New Roman" panose="02020603050405020304" charset="0"/>
              <a:cs typeface="Times New Roman" panose="02020603050405020304" charset="0"/>
            </a:endParaRPr>
          </a:p>
          <a:p>
            <a:pPr>
              <a:buNone/>
            </a:pPr>
            <a:endParaRPr lang="en-US" altLang="zh-CN" u="sng"/>
          </a:p>
        </p:txBody>
      </p:sp>
      <p:cxnSp>
        <p:nvCxnSpPr>
          <p:cNvPr id="2" name="直接连接符 1"/>
          <p:cNvCxnSpPr>
            <a:cxnSpLocks noChangeShapeType="1"/>
          </p:cNvCxnSpPr>
          <p:nvPr>
            <p:custDataLst>
              <p:tags r:id="rId4"/>
            </p:custDataLst>
          </p:nvPr>
        </p:nvCxnSpPr>
        <p:spPr bwMode="auto">
          <a:xfrm>
            <a:off x="543008" y="752481"/>
            <a:ext cx="11047638" cy="0"/>
          </a:xfrm>
          <a:prstGeom prst="line">
            <a:avLst/>
          </a:prstGeom>
          <a:solidFill>
            <a:schemeClr val="accent1">
              <a:lumMod val="60000"/>
              <a:lumOff val="40000"/>
            </a:schemeClr>
          </a:solidFill>
          <a:ln w="28575" cmpd="sng">
            <a:solidFill>
              <a:schemeClr val="accent1">
                <a:lumMod val="60000"/>
                <a:lumOff val="40000"/>
              </a:schemeClr>
            </a:solidFill>
            <a:prstDash val="solid"/>
            <a:round/>
          </a:ln>
          <a:effectLst/>
        </p:spPr>
      </p:cxnSp>
      <p:sp>
        <p:nvSpPr>
          <p:cNvPr id="3" name="TextBox 5"/>
          <p:cNvSpPr txBox="1">
            <a:spLocks noChangeArrowheads="1"/>
          </p:cNvSpPr>
          <p:nvPr>
            <p:custDataLst>
              <p:tags r:id="rId5"/>
            </p:custDataLst>
          </p:nvPr>
        </p:nvSpPr>
        <p:spPr bwMode="auto">
          <a:xfrm>
            <a:off x="609600" y="59690"/>
            <a:ext cx="9674225" cy="645160"/>
          </a:xfrm>
          <a:prstGeom prst="rect">
            <a:avLst/>
          </a:prstGeom>
          <a:noFill/>
          <a:ln w="9525">
            <a:noFill/>
            <a:miter lim="800000"/>
          </a:ln>
        </p:spPr>
        <p:txBody>
          <a:bodyPr wrap="square">
            <a:spAutoFit/>
          </a:bodyPr>
          <a:lstStyle/>
          <a:p>
            <a:pPr>
              <a:buFontTx/>
              <a:buNone/>
            </a:pPr>
            <a:r>
              <a:rPr lang="en-US" altLang="zh-CN" sz="3600" b="1" dirty="0">
                <a:solidFill>
                  <a:schemeClr val="tx1">
                    <a:lumMod val="75000"/>
                    <a:lumOff val="25000"/>
                  </a:schemeClr>
                </a:solidFill>
                <a:effectLst>
                  <a:outerShdw blurRad="88900" sx="102000" sy="102000" algn="ctr" rotWithShape="0">
                    <a:prstClr val="black">
                      <a:alpha val="25000"/>
                    </a:prstClr>
                  </a:outerShdw>
                </a:effectLst>
                <a:latin typeface="Arial Rounded MT Bold" panose="020F0704030504030204" charset="0"/>
                <a:ea typeface="Arial Unicode MS" panose="020B0604020202020204" charset="-122"/>
                <a:cs typeface="Arial Rounded MT Bold" panose="020F0704030504030204" charset="0"/>
              </a:rPr>
              <a:t> Appreciating and Concluding Tip</a:t>
            </a:r>
            <a:r>
              <a:rPr lang="en-US" altLang="zh-CN" sz="3600" b="1" dirty="0">
                <a:solidFill>
                  <a:schemeClr val="tx1">
                    <a:lumMod val="75000"/>
                    <a:lumOff val="25000"/>
                  </a:schemeClr>
                </a:solidFill>
                <a:effectLst>
                  <a:outerShdw blurRad="88900" sx="102000" sy="102000" algn="ctr" rotWithShape="0">
                    <a:prstClr val="black">
                      <a:alpha val="25000"/>
                    </a:prstClr>
                  </a:outerShdw>
                </a:effectLst>
                <a:latin typeface="Arial Rounded MT Bold" panose="020F0704030504030204" charset="0"/>
                <a:ea typeface="Arial Unicode MS" panose="020B0604020202020204" charset="-122"/>
                <a:cs typeface="Arial Rounded MT Bold" panose="020F0704030504030204" charset="0"/>
                <a:sym typeface="+mn-ea"/>
              </a:rPr>
              <a:t> 1</a:t>
            </a:r>
            <a:endParaRPr lang="en-US" altLang="zh-CN" sz="3600" b="1" dirty="0">
              <a:solidFill>
                <a:schemeClr val="tx1">
                  <a:lumMod val="75000"/>
                  <a:lumOff val="25000"/>
                </a:schemeClr>
              </a:solidFill>
              <a:effectLst>
                <a:outerShdw blurRad="88900" sx="102000" sy="102000" algn="ctr" rotWithShape="0">
                  <a:prstClr val="black">
                    <a:alpha val="25000"/>
                  </a:prstClr>
                </a:outerShdw>
              </a:effectLst>
              <a:latin typeface="Arial Rounded MT Bold" panose="020F0704030504030204" charset="0"/>
              <a:ea typeface="Arial Unicode MS" panose="020B0604020202020204" charset="-122"/>
              <a:cs typeface="Arial Rounded MT Bold" panose="020F0704030504030204" charset="0"/>
            </a:endParaRPr>
          </a:p>
        </p:txBody>
      </p:sp>
      <p:sp>
        <p:nvSpPr>
          <p:cNvPr id="6" name="矩形 5"/>
          <p:cNvSpPr>
            <a:spLocks noChangeArrowheads="1"/>
          </p:cNvSpPr>
          <p:nvPr>
            <p:custDataLst>
              <p:tags r:id="rId6"/>
            </p:custDataLst>
          </p:nvPr>
        </p:nvSpPr>
        <p:spPr bwMode="auto">
          <a:xfrm>
            <a:off x="8208" y="130714"/>
            <a:ext cx="534802" cy="534802"/>
          </a:xfrm>
          <a:prstGeom prst="rect">
            <a:avLst/>
          </a:prstGeom>
          <a:solidFill>
            <a:schemeClr val="accent1">
              <a:lumMod val="60000"/>
              <a:lumOff val="40000"/>
            </a:schemeClr>
          </a:solidFill>
          <a:ln w="9525">
            <a:noFill/>
            <a:miter lim="800000"/>
          </a:ln>
        </p:spPr>
        <p:txBody>
          <a:bodyPr/>
          <a:lstStyle/>
          <a:p>
            <a:pPr>
              <a:buFontTx/>
              <a:buNone/>
            </a:pPr>
            <a:endParaRPr lang="zh-CN" altLang="en-US" sz="2400"/>
          </a:p>
        </p:txBody>
      </p:sp>
      <p:sp>
        <p:nvSpPr>
          <p:cNvPr id="9" name="文本框 8"/>
          <p:cNvSpPr txBox="1"/>
          <p:nvPr/>
        </p:nvSpPr>
        <p:spPr>
          <a:xfrm>
            <a:off x="9220200" y="3124200"/>
            <a:ext cx="1633220" cy="368300"/>
          </a:xfrm>
          <a:prstGeom prst="rect">
            <a:avLst/>
          </a:prstGeom>
          <a:noFill/>
        </p:spPr>
        <p:txBody>
          <a:bodyPr wrap="square" rtlCol="0">
            <a:spAutoFit/>
          </a:bodyPr>
          <a:lstStyle/>
          <a:p>
            <a:endParaRPr lang="zh-CN" altLang="en-US"/>
          </a:p>
        </p:txBody>
      </p:sp>
      <p:sp>
        <p:nvSpPr>
          <p:cNvPr id="11" name="矩形 10"/>
          <p:cNvSpPr/>
          <p:nvPr>
            <p:custDataLst>
              <p:tags r:id="rId7"/>
            </p:custDataLst>
          </p:nvPr>
        </p:nvSpPr>
        <p:spPr>
          <a:xfrm>
            <a:off x="8733790" y="4102100"/>
            <a:ext cx="986155" cy="306705"/>
          </a:xfrm>
          <a:prstGeom prst="rect">
            <a:avLst/>
          </a:prstGeom>
          <a:noFill/>
          <a:ln>
            <a:noFill/>
          </a:ln>
        </p:spPr>
        <p:txBody>
          <a:bodyPr wrap="none" rtlCol="0" anchor="t">
            <a:noAutofit/>
          </a:bodyPr>
          <a:lstStyle/>
          <a:p>
            <a:pPr algn="ctr"/>
            <a:r>
              <a:rPr lang="en-US" altLang="zh-CN" sz="2800" b="1">
                <a:solidFill>
                  <a:schemeClr val="accent2"/>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rPr>
              <a:t>WHAT was the result?</a:t>
            </a:r>
            <a:endParaRPr lang="en-US" altLang="zh-CN" sz="2800" b="1">
              <a:solidFill>
                <a:schemeClr val="accent2"/>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endParaRPr>
          </a:p>
        </p:txBody>
      </p:sp>
      <p:cxnSp>
        <p:nvCxnSpPr>
          <p:cNvPr id="15" name="直接箭头连接符 14"/>
          <p:cNvCxnSpPr/>
          <p:nvPr>
            <p:custDataLst>
              <p:tags r:id="rId8"/>
            </p:custDataLst>
          </p:nvPr>
        </p:nvCxnSpPr>
        <p:spPr>
          <a:xfrm flipH="1">
            <a:off x="6934200" y="4907280"/>
            <a:ext cx="609600" cy="609600"/>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椭圆 11"/>
          <p:cNvSpPr/>
          <p:nvPr/>
        </p:nvSpPr>
        <p:spPr>
          <a:xfrm>
            <a:off x="7181850" y="1978025"/>
            <a:ext cx="3028950" cy="536575"/>
          </a:xfrm>
          <a:prstGeom prst="ellipse">
            <a:avLst/>
          </a:prstGeom>
          <a:solidFill>
            <a:schemeClr val="bg1"/>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0" name="圆角矩形 9"/>
          <p:cNvSpPr/>
          <p:nvPr/>
        </p:nvSpPr>
        <p:spPr>
          <a:xfrm>
            <a:off x="7181850" y="2057400"/>
            <a:ext cx="3028950" cy="426720"/>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aphicFrame>
        <p:nvGraphicFramePr>
          <p:cNvPr id="4" name="表格 3"/>
          <p:cNvGraphicFramePr/>
          <p:nvPr>
            <p:custDataLst>
              <p:tags r:id="rId1"/>
            </p:custDataLst>
          </p:nvPr>
        </p:nvGraphicFramePr>
        <p:xfrm>
          <a:off x="228600" y="1371600"/>
          <a:ext cx="11779885" cy="5497195"/>
        </p:xfrm>
        <a:graphic>
          <a:graphicData uri="http://schemas.openxmlformats.org/drawingml/2006/table">
            <a:tbl>
              <a:tblPr firstRow="1" bandRow="1">
                <a:tableStyleId>{5C22544A-7EE6-4342-B048-85BDC9FD1C3A}</a:tableStyleId>
              </a:tblPr>
              <a:tblGrid>
                <a:gridCol w="2200275"/>
                <a:gridCol w="9579610"/>
              </a:tblGrid>
              <a:tr h="1746885">
                <a:tc>
                  <a:txBody>
                    <a:bodyPr/>
                    <a:lstStyle/>
                    <a:p>
                      <a:pPr>
                        <a:buNone/>
                      </a:pPr>
                      <a:r>
                        <a:rPr lang="en-US" altLang="zh-CN" sz="2400" b="0">
                          <a:solidFill>
                            <a:schemeClr val="tx1"/>
                          </a:solidFill>
                          <a:latin typeface="Times New Roman Regular" panose="02020503050405090304" charset="0"/>
                          <a:cs typeface="Times New Roman Regular" panose="02020503050405090304" charset="0"/>
                        </a:rPr>
                        <a:t>Last para.</a:t>
                      </a:r>
                      <a:r>
                        <a:rPr lang="zh-CN" altLang="en-US" sz="2400" b="0">
                          <a:solidFill>
                            <a:schemeClr val="tx1"/>
                          </a:solidFill>
                          <a:latin typeface="Times New Roman Regular" panose="02020503050405090304" charset="0"/>
                          <a:cs typeface="Times New Roman Regular" panose="02020503050405090304" charset="0"/>
                        </a:rPr>
                        <a:t>（</a:t>
                      </a:r>
                      <a:r>
                        <a:rPr lang="en-US" altLang="zh-CN" sz="2400" b="0">
                          <a:solidFill>
                            <a:schemeClr val="tx1"/>
                          </a:solidFill>
                          <a:latin typeface="Times New Roman Regular" panose="02020503050405090304" charset="0"/>
                          <a:cs typeface="Times New Roman Regular" panose="02020503050405090304" charset="0"/>
                        </a:rPr>
                        <a:t>Orginal part</a:t>
                      </a:r>
                      <a:r>
                        <a:rPr lang="zh-CN" altLang="en-US" sz="2400" b="0">
                          <a:solidFill>
                            <a:schemeClr val="tx1"/>
                          </a:solidFill>
                          <a:latin typeface="Times New Roman Regular" panose="02020503050405090304" charset="0"/>
                          <a:cs typeface="Times New Roman Regular" panose="02020503050405090304" charset="0"/>
                        </a:rPr>
                        <a:t>）</a:t>
                      </a:r>
                      <a:endParaRPr lang="zh-CN" altLang="en-US" sz="2400" b="0">
                        <a:solidFill>
                          <a:schemeClr val="tx1"/>
                        </a:solidFill>
                        <a:latin typeface="Times New Roman Regular" panose="02020503050405090304" charset="0"/>
                        <a:cs typeface="Times New Roman Regular" panose="02020503050405090304" charset="0"/>
                      </a:endParaRPr>
                    </a:p>
                  </a:txBody>
                  <a:tcPr>
                    <a:solidFill>
                      <a:schemeClr val="tx2">
                        <a:lumMod val="20000"/>
                        <a:lumOff val="80000"/>
                      </a:schemeClr>
                    </a:solidFill>
                  </a:tcPr>
                </a:tc>
                <a:tc>
                  <a:txBody>
                    <a:bodyPr/>
                    <a:lstStyle/>
                    <a:p>
                      <a:pPr>
                        <a:buNone/>
                      </a:pPr>
                      <a:r>
                        <a:rPr lang="zh-CN" altLang="en-US" b="1">
                          <a:solidFill>
                            <a:schemeClr val="bg1"/>
                          </a:solidFill>
                          <a:effectLst>
                            <a:outerShdw blurRad="38100" dist="25400" dir="5400000" algn="ctr" rotWithShape="0">
                              <a:srgbClr val="6E747A">
                                <a:alpha val="43000"/>
                                <a:alpha val="43000"/>
                              </a:srgbClr>
                            </a:outerShdw>
                          </a:effectLst>
                          <a:highlight>
                            <a:srgbClr val="808000"/>
                          </a:highlight>
                        </a:rPr>
                        <a:t>深圳一模</a:t>
                      </a:r>
                      <a:r>
                        <a:rPr lang="en-US" altLang="zh-CN" b="1">
                          <a:solidFill>
                            <a:schemeClr val="bg1"/>
                          </a:solidFill>
                          <a:effectLst>
                            <a:outerShdw blurRad="38100" dist="25400" dir="5400000" algn="ctr" rotWithShape="0">
                              <a:srgbClr val="6E747A">
                                <a:alpha val="43000"/>
                                <a:alpha val="43000"/>
                              </a:srgbClr>
                            </a:outerShdw>
                          </a:effectLst>
                          <a:highlight>
                            <a:srgbClr val="808000"/>
                          </a:highlight>
                        </a:rPr>
                        <a:t>-- </a:t>
                      </a:r>
                      <a:r>
                        <a:rPr lang="zh-CN" altLang="en-US" b="1">
                          <a:solidFill>
                            <a:schemeClr val="bg1"/>
                          </a:solidFill>
                          <a:effectLst>
                            <a:outerShdw blurRad="38100" dist="25400" dir="5400000" algn="ctr" rotWithShape="0">
                              <a:srgbClr val="6E747A">
                                <a:alpha val="43000"/>
                                <a:alpha val="43000"/>
                              </a:srgbClr>
                            </a:outerShdw>
                          </a:effectLst>
                          <a:highlight>
                            <a:srgbClr val="808000"/>
                          </a:highlight>
                        </a:rPr>
                        <a:t>真假新闻（</a:t>
                      </a:r>
                      <a:r>
                        <a:rPr lang="en-US" altLang="zh-CN" b="1">
                          <a:solidFill>
                            <a:schemeClr val="bg1"/>
                          </a:solidFill>
                          <a:effectLst>
                            <a:outerShdw blurRad="38100" dist="25400" dir="5400000" algn="ctr" rotWithShape="0">
                              <a:srgbClr val="6E747A">
                                <a:alpha val="43000"/>
                                <a:alpha val="43000"/>
                              </a:srgbClr>
                            </a:outerShdw>
                          </a:effectLst>
                          <a:highlight>
                            <a:srgbClr val="808000"/>
                          </a:highlight>
                        </a:rPr>
                        <a:t>Honesty</a:t>
                      </a:r>
                      <a:r>
                        <a:rPr lang="zh-CN" altLang="en-US" b="1">
                          <a:solidFill>
                            <a:schemeClr val="bg1"/>
                          </a:solidFill>
                          <a:effectLst>
                            <a:outerShdw blurRad="38100" dist="25400" dir="5400000" algn="ctr" rotWithShape="0">
                              <a:srgbClr val="6E747A">
                                <a:alpha val="43000"/>
                                <a:alpha val="43000"/>
                              </a:srgbClr>
                            </a:outerShdw>
                          </a:effectLst>
                          <a:highlight>
                            <a:srgbClr val="808000"/>
                          </a:highlight>
                        </a:rPr>
                        <a:t>）</a:t>
                      </a:r>
                      <a:endParaRPr lang="zh-CN" altLang="en-US" b="1">
                        <a:solidFill>
                          <a:schemeClr val="bg1"/>
                        </a:solidFill>
                        <a:effectLst>
                          <a:outerShdw blurRad="38100" dist="25400" dir="5400000" algn="ctr" rotWithShape="0">
                            <a:srgbClr val="6E747A">
                              <a:alpha val="43000"/>
                              <a:alpha val="43000"/>
                            </a:srgbClr>
                          </a:outerShdw>
                        </a:effectLst>
                        <a:highlight>
                          <a:srgbClr val="808000"/>
                        </a:highlight>
                      </a:endParaRPr>
                    </a:p>
                    <a:p>
                      <a:pPr algn="just">
                        <a:buNone/>
                      </a:pPr>
                      <a:r>
                        <a:rPr lang="en-US" altLang="zh-CN" sz="2400" b="0">
                          <a:solidFill>
                            <a:schemeClr val="bg1">
                              <a:lumMod val="65000"/>
                            </a:schemeClr>
                          </a:solidFill>
                          <a:effectLst>
                            <a:outerShdw blurRad="38100" dist="25400" dir="5400000" algn="ctr" rotWithShape="0">
                              <a:srgbClr val="6E747A">
                                <a:alpha val="43000"/>
                                <a:alpha val="43000"/>
                              </a:srgbClr>
                            </a:outerShdw>
                          </a:effectLst>
                          <a:latin typeface="Times New Roman" panose="02020603050405020304" charset="0"/>
                          <a:cs typeface="Times New Roman" panose="02020603050405020304" charset="0"/>
                        </a:rPr>
                        <a:t>I went to Perry's usual caretaker to ask if he knew Perry was missing."He's not missing. He's retired.He's ready  for some quieter days,”he said.Learning the truth,I immediately told Ashley and suggested writing a story to say goodbye to Perry.</a:t>
                      </a:r>
                      <a:endParaRPr lang="en-US" altLang="zh-CN" sz="2400" b="0">
                        <a:solidFill>
                          <a:schemeClr val="bg1">
                            <a:lumMod val="65000"/>
                          </a:schemeClr>
                        </a:solidFill>
                        <a:effectLst>
                          <a:outerShdw blurRad="38100" dist="25400" dir="5400000" algn="ctr" rotWithShape="0">
                            <a:srgbClr val="6E747A">
                              <a:alpha val="43000"/>
                              <a:alpha val="43000"/>
                            </a:srgbClr>
                          </a:outerShdw>
                        </a:effectLst>
                        <a:latin typeface="Times New Roman" panose="02020603050405020304" charset="0"/>
                        <a:cs typeface="Times New Roman" panose="02020603050405020304" charset="0"/>
                      </a:endParaRPr>
                    </a:p>
                  </a:txBody>
                  <a:tcPr>
                    <a:solidFill>
                      <a:schemeClr val="tx2">
                        <a:lumMod val="20000"/>
                        <a:lumOff val="80000"/>
                      </a:schemeClr>
                    </a:solidFill>
                  </a:tcPr>
                </a:tc>
              </a:tr>
              <a:tr h="1833880">
                <a:tc>
                  <a:txBody>
                    <a:bodyPr/>
                    <a:lstStyle/>
                    <a:p>
                      <a:pPr>
                        <a:buNone/>
                      </a:pPr>
                      <a:r>
                        <a:rPr lang="en-US" altLang="zh-CN" sz="2400">
                          <a:latin typeface="Times New Roman Regular" panose="02020503050405090304" charset="0"/>
                          <a:cs typeface="Times New Roman Regular" panose="02020503050405090304" charset="0"/>
                        </a:rPr>
                        <a:t>Para.1</a:t>
                      </a:r>
                      <a:endParaRPr lang="en-US" altLang="zh-CN" sz="2400">
                        <a:latin typeface="Times New Roman Regular" panose="02020503050405090304" charset="0"/>
                        <a:cs typeface="Times New Roman Regular" panose="02020503050405090304" charset="0"/>
                      </a:endParaRPr>
                    </a:p>
                    <a:p>
                      <a:pPr>
                        <a:buNone/>
                      </a:pPr>
                      <a:r>
                        <a:rPr lang="zh-CN" altLang="en-US" sz="2400">
                          <a:latin typeface="Times New Roman Regular" panose="02020503050405090304" charset="0"/>
                          <a:cs typeface="Times New Roman Regular" panose="02020503050405090304" charset="0"/>
                        </a:rPr>
                        <a:t>（</a:t>
                      </a:r>
                      <a:r>
                        <a:rPr lang="en-US" altLang="zh-CN" sz="2400">
                          <a:latin typeface="Times New Roman Regular" panose="02020503050405090304" charset="0"/>
                          <a:cs typeface="Times New Roman Regular" panose="02020503050405090304" charset="0"/>
                        </a:rPr>
                        <a:t>Given sentence</a:t>
                      </a:r>
                      <a:r>
                        <a:rPr lang="zh-CN" altLang="en-US" sz="2400">
                          <a:latin typeface="Times New Roman Regular" panose="02020503050405090304" charset="0"/>
                          <a:cs typeface="Times New Roman Regular" panose="02020503050405090304" charset="0"/>
                        </a:rPr>
                        <a:t>）</a:t>
                      </a:r>
                      <a:endParaRPr lang="zh-CN" altLang="en-US" sz="2400">
                        <a:latin typeface="Times New Roman Regular" panose="02020503050405090304" charset="0"/>
                        <a:cs typeface="Times New Roman Regular" panose="02020503050405090304" charset="0"/>
                      </a:endParaRPr>
                    </a:p>
                  </a:txBody>
                  <a:tcPr>
                    <a:solidFill>
                      <a:schemeClr val="accent1">
                        <a:lumMod val="20000"/>
                        <a:lumOff val="80000"/>
                      </a:schemeClr>
                    </a:solidFill>
                  </a:tcPr>
                </a:tc>
                <a:tc>
                  <a:txBody>
                    <a:bodyPr/>
                    <a:lstStyle/>
                    <a:p>
                      <a:pPr>
                        <a:buNone/>
                      </a:pPr>
                      <a:r>
                        <a:rPr lang="en-US" altLang="zh-CN" sz="2400" i="1">
                          <a:latin typeface="Times New Roman" panose="02020603050405020304" charset="0"/>
                          <a:cs typeface="Times New Roman" panose="02020603050405020304" charset="0"/>
                          <a:sym typeface="+mn-ea"/>
                        </a:rPr>
                        <a:t>Para1</a:t>
                      </a:r>
                      <a:r>
                        <a:rPr lang="zh-CN" altLang="en-US" sz="2400" i="1">
                          <a:latin typeface="Times New Roman" panose="02020603050405020304" charset="0"/>
                          <a:cs typeface="Times New Roman" panose="02020603050405020304" charset="0"/>
                          <a:sym typeface="+mn-ea"/>
                        </a:rPr>
                        <a:t>：To my surprise, </a:t>
                      </a:r>
                      <a:r>
                        <a:rPr lang="zh-CN" altLang="en-US" sz="2400" i="1">
                          <a:solidFill>
                            <a:srgbClr val="FF0000"/>
                          </a:solidFill>
                          <a:latin typeface="Times New Roman" panose="02020603050405020304" charset="0"/>
                          <a:cs typeface="Times New Roman" panose="02020603050405020304" charset="0"/>
                          <a:sym typeface="+mn-ea"/>
                        </a:rPr>
                        <a:t>Ashley</a:t>
                      </a:r>
                      <a:r>
                        <a:rPr lang="zh-CN" altLang="en-US" sz="2400" i="1">
                          <a:latin typeface="Times New Roman" panose="02020603050405020304" charset="0"/>
                          <a:cs typeface="Times New Roman" panose="02020603050405020304" charset="0"/>
                          <a:sym typeface="+mn-ea"/>
                        </a:rPr>
                        <a:t> </a:t>
                      </a:r>
                      <a:r>
                        <a:rPr lang="zh-CN" altLang="en-US" sz="2400" i="1">
                          <a:solidFill>
                            <a:srgbClr val="7030A0"/>
                          </a:solidFill>
                          <a:latin typeface="Times New Roman" panose="02020603050405020304" charset="0"/>
                          <a:cs typeface="Times New Roman" panose="02020603050405020304" charset="0"/>
                          <a:sym typeface="+mn-ea"/>
                        </a:rPr>
                        <a:t>insisted on reporting</a:t>
                      </a:r>
                      <a:r>
                        <a:rPr lang="zh-CN" altLang="en-US" sz="2400" i="1">
                          <a:latin typeface="Times New Roman" panose="02020603050405020304" charset="0"/>
                          <a:cs typeface="Times New Roman" panose="02020603050405020304" charset="0"/>
                          <a:sym typeface="+mn-ea"/>
                        </a:rPr>
                        <a:t> the “Deerfield Stole Perry” story.</a:t>
                      </a:r>
                      <a:endParaRPr lang="zh-CN" altLang="en-US" sz="2400">
                        <a:latin typeface="Times New Roman" panose="02020603050405020304" charset="0"/>
                        <a:cs typeface="Times New Roman" panose="02020603050405020304" charset="0"/>
                      </a:endParaRPr>
                    </a:p>
                    <a:p>
                      <a:pPr>
                        <a:buNone/>
                      </a:pPr>
                      <a:endParaRPr lang="en-US" altLang="zh-CN" sz="2400">
                        <a:latin typeface="Times New Roman" panose="02020603050405020304" charset="0"/>
                        <a:cs typeface="Times New Roman" panose="02020603050405020304" charset="0"/>
                      </a:endParaRPr>
                    </a:p>
                  </a:txBody>
                  <a:tcPr>
                    <a:solidFill>
                      <a:schemeClr val="accent1">
                        <a:lumMod val="20000"/>
                        <a:lumOff val="80000"/>
                      </a:schemeClr>
                    </a:solidFill>
                  </a:tcPr>
                </a:tc>
              </a:tr>
              <a:tr h="1834515">
                <a:tc>
                  <a:txBody>
                    <a:bodyPr/>
                    <a:lstStyle/>
                    <a:p>
                      <a:pPr>
                        <a:buNone/>
                      </a:pPr>
                      <a:r>
                        <a:rPr lang="en-US" altLang="zh-CN" sz="2400">
                          <a:latin typeface="Times New Roman Regular" panose="02020503050405090304" charset="0"/>
                          <a:cs typeface="Times New Roman Regular" panose="02020503050405090304" charset="0"/>
                        </a:rPr>
                        <a:t>Para.2</a:t>
                      </a:r>
                      <a:endParaRPr lang="en-US" altLang="zh-CN" sz="2400">
                        <a:latin typeface="Times New Roman Regular" panose="02020503050405090304" charset="0"/>
                        <a:cs typeface="Times New Roman Regular" panose="02020503050405090304" charset="0"/>
                      </a:endParaRPr>
                    </a:p>
                    <a:p>
                      <a:pPr>
                        <a:buNone/>
                      </a:pPr>
                      <a:r>
                        <a:rPr lang="en-US" altLang="zh-CN" sz="2400">
                          <a:latin typeface="Times New Roman Regular" panose="02020503050405090304" charset="0"/>
                          <a:cs typeface="Times New Roman Regular" panose="02020503050405090304" charset="0"/>
                        </a:rPr>
                        <a:t>(Given sentence)</a:t>
                      </a:r>
                      <a:endParaRPr lang="en-US" altLang="zh-CN" sz="2400">
                        <a:latin typeface="Times New Roman Regular" panose="02020503050405090304" charset="0"/>
                        <a:cs typeface="Times New Roman Regular" panose="02020503050405090304" charset="0"/>
                      </a:endParaRPr>
                    </a:p>
                  </a:txBody>
                  <a:tcPr>
                    <a:solidFill>
                      <a:schemeClr val="bg1">
                        <a:lumMod val="85000"/>
                      </a:schemeClr>
                    </a:solidFill>
                  </a:tcPr>
                </a:tc>
                <a:tc>
                  <a:txBody>
                    <a:bodyPr/>
                    <a:lstStyle/>
                    <a:p>
                      <a:pPr>
                        <a:buNone/>
                      </a:pPr>
                      <a:r>
                        <a:rPr lang="zh-CN" altLang="en-US" sz="2400">
                          <a:latin typeface="Times New Roman" panose="02020603050405020304" charset="0"/>
                          <a:cs typeface="Times New Roman" panose="02020603050405020304" charset="0"/>
                          <a:sym typeface="+mn-ea"/>
                        </a:rPr>
                        <a:t>Paragraph 2：</a:t>
                      </a:r>
                      <a:r>
                        <a:rPr lang="zh-CN" altLang="en-US" sz="2400" i="1">
                          <a:latin typeface="Times New Roman" panose="02020603050405020304" charset="0"/>
                          <a:cs typeface="Times New Roman" panose="02020603050405020304" charset="0"/>
                          <a:sym typeface="+mn-ea"/>
                        </a:rPr>
                        <a:t>On Thursday, </a:t>
                      </a:r>
                      <a:r>
                        <a:rPr lang="zh-CN" altLang="en-US" sz="2400" i="1">
                          <a:solidFill>
                            <a:srgbClr val="FF0000"/>
                          </a:solidFill>
                          <a:latin typeface="Times New Roman" panose="02020603050405020304" charset="0"/>
                          <a:cs typeface="Times New Roman" panose="02020603050405020304" charset="0"/>
                          <a:sym typeface="+mn-ea"/>
                        </a:rPr>
                        <a:t>the paper</a:t>
                      </a:r>
                      <a:r>
                        <a:rPr lang="zh-CN" altLang="en-US" sz="2400" i="1">
                          <a:latin typeface="Times New Roman" panose="02020603050405020304" charset="0"/>
                          <a:cs typeface="Times New Roman" panose="02020603050405020304" charset="0"/>
                          <a:sym typeface="+mn-ea"/>
                        </a:rPr>
                        <a:t> </a:t>
                      </a:r>
                      <a:r>
                        <a:rPr lang="zh-CN" altLang="en-US" sz="2400" i="1">
                          <a:solidFill>
                            <a:srgbClr val="7030A0"/>
                          </a:solidFill>
                          <a:latin typeface="Times New Roman" panose="02020603050405020304" charset="0"/>
                          <a:cs typeface="Times New Roman" panose="02020603050405020304" charset="0"/>
                          <a:sym typeface="+mn-ea"/>
                        </a:rPr>
                        <a:t>came out</a:t>
                      </a:r>
                      <a:r>
                        <a:rPr lang="zh-CN" altLang="en-US" sz="2400" i="1">
                          <a:latin typeface="Times New Roman" panose="02020603050405020304" charset="0"/>
                          <a:cs typeface="Times New Roman" panose="02020603050405020304" charset="0"/>
                          <a:sym typeface="+mn-ea"/>
                        </a:rPr>
                        <a:t> with the </a:t>
                      </a:r>
                      <a:r>
                        <a:rPr lang="zh-CN" altLang="en-US" sz="2400" i="1">
                          <a:solidFill>
                            <a:srgbClr val="7030A0"/>
                          </a:solidFill>
                          <a:latin typeface="Times New Roman" panose="02020603050405020304" charset="0"/>
                          <a:cs typeface="Times New Roman" panose="02020603050405020304" charset="0"/>
                          <a:sym typeface="+mn-ea"/>
                        </a:rPr>
                        <a:t>headline “Bye-Bye, Perry”</a:t>
                      </a:r>
                      <a:r>
                        <a:rPr lang="zh-CN" altLang="en-US" sz="2400" i="1">
                          <a:latin typeface="Times New Roman" panose="02020603050405020304" charset="0"/>
                          <a:cs typeface="Times New Roman" panose="02020603050405020304" charset="0"/>
                          <a:sym typeface="+mn-ea"/>
                        </a:rPr>
                        <a:t> on the front page. </a:t>
                      </a:r>
                      <a:endParaRPr lang="zh-CN" altLang="en-US" sz="2400" i="1">
                        <a:latin typeface="Times New Roman" panose="02020603050405020304" charset="0"/>
                        <a:cs typeface="Times New Roman" panose="02020603050405020304" charset="0"/>
                      </a:endParaRPr>
                    </a:p>
                    <a:p>
                      <a:pPr>
                        <a:buNone/>
                      </a:pPr>
                      <a:endParaRPr lang="zh-CN" altLang="en-US" sz="2400">
                        <a:latin typeface="Times New Roman" panose="02020603050405020304" charset="0"/>
                        <a:cs typeface="Times New Roman" panose="02020603050405020304" charset="0"/>
                      </a:endParaRPr>
                    </a:p>
                  </a:txBody>
                  <a:tcPr>
                    <a:solidFill>
                      <a:schemeClr val="bg1">
                        <a:lumMod val="85000"/>
                      </a:schemeClr>
                    </a:solidFill>
                  </a:tcPr>
                </a:tc>
              </a:tr>
            </a:tbl>
          </a:graphicData>
        </a:graphic>
      </p:graphicFrame>
      <p:sp>
        <p:nvSpPr>
          <p:cNvPr id="5" name="文本框 4"/>
          <p:cNvSpPr txBox="1"/>
          <p:nvPr/>
        </p:nvSpPr>
        <p:spPr>
          <a:xfrm>
            <a:off x="2407285" y="3971290"/>
            <a:ext cx="9552305" cy="1229995"/>
          </a:xfrm>
          <a:prstGeom prst="rect">
            <a:avLst/>
          </a:prstGeom>
          <a:noFill/>
        </p:spPr>
        <p:txBody>
          <a:bodyPr wrap="square" rtlCol="0">
            <a:spAutoFit/>
          </a:bodyPr>
          <a:lstStyle/>
          <a:p>
            <a:pPr>
              <a:buNone/>
            </a:pPr>
            <a:r>
              <a:rPr lang="zh-CN" altLang="en-US" sz="2800" u="sng">
                <a:latin typeface="Times New Roman" panose="02020603050405020304" charset="0"/>
                <a:cs typeface="Times New Roman" panose="02020603050405020304" charset="0"/>
                <a:sym typeface="+mn-ea"/>
              </a:rPr>
              <a:t>This is the very story we </a:t>
            </a:r>
            <a:r>
              <a:rPr lang="zh-CN" altLang="en-US" sz="2800" u="sng">
                <a:solidFill>
                  <a:schemeClr val="tx1"/>
                </a:solidFill>
                <a:latin typeface="Times New Roman" panose="02020603050405020304" charset="0"/>
                <a:cs typeface="Times New Roman" panose="02020603050405020304" charset="0"/>
                <a:sym typeface="+mn-ea"/>
              </a:rPr>
              <a:t>need</a:t>
            </a:r>
            <a:r>
              <a:rPr lang="zh-CN" altLang="en-US" sz="2800" u="sng">
                <a:solidFill>
                  <a:srgbClr val="7030A0"/>
                </a:solidFill>
                <a:latin typeface="Times New Roman" panose="02020603050405020304" charset="0"/>
                <a:cs typeface="Times New Roman" panose="02020603050405020304" charset="0"/>
                <a:sym typeface="+mn-ea"/>
              </a:rPr>
              <a:t> to attract more readers</a:t>
            </a:r>
            <a:r>
              <a:rPr lang="zh-CN" altLang="en-US" sz="2800" u="sng">
                <a:solidFill>
                  <a:srgbClr val="FF0000"/>
                </a:solidFill>
                <a:latin typeface="Times New Roman" panose="02020603050405020304" charset="0"/>
                <a:cs typeface="Times New Roman" panose="02020603050405020304" charset="0"/>
                <a:sym typeface="+mn-ea"/>
              </a:rPr>
              <a:t>,</a:t>
            </a:r>
            <a:r>
              <a:rPr lang="zh-CN" altLang="en-US" sz="2800" u="sng">
                <a:latin typeface="Times New Roman" panose="02020603050405020304" charset="0"/>
                <a:cs typeface="Times New Roman" panose="02020603050405020304" charset="0"/>
                <a:sym typeface="+mn-ea"/>
              </a:rPr>
              <a:t>”</a:t>
            </a:r>
            <a:r>
              <a:rPr lang="zh-CN" altLang="en-US" sz="2800" u="sng">
                <a:solidFill>
                  <a:srgbClr val="FF0000"/>
                </a:solidFill>
                <a:latin typeface="Times New Roman" panose="02020603050405020304" charset="0"/>
                <a:cs typeface="Times New Roman" panose="02020603050405020304" charset="0"/>
                <a:sym typeface="+mn-ea"/>
              </a:rPr>
              <a:t> she</a:t>
            </a:r>
            <a:r>
              <a:rPr lang="zh-CN" altLang="en-US" sz="2800" u="sng">
                <a:latin typeface="Times New Roman" panose="02020603050405020304" charset="0"/>
                <a:cs typeface="Times New Roman" panose="02020603050405020304" charset="0"/>
                <a:sym typeface="+mn-ea"/>
              </a:rPr>
              <a:t> argued. （</a:t>
            </a:r>
            <a:r>
              <a:rPr lang="en-US" altLang="zh-CN" sz="2800" u="sng">
                <a:latin typeface="Times New Roman" panose="02020603050405020304" charset="0"/>
                <a:cs typeface="Times New Roman" panose="02020603050405020304" charset="0"/>
                <a:sym typeface="+mn-ea"/>
              </a:rPr>
              <a:t>linking sentence 1</a:t>
            </a:r>
            <a:r>
              <a:rPr lang="zh-CN" altLang="en-US" sz="2800" u="sng">
                <a:latin typeface="Times New Roman" panose="02020603050405020304" charset="0"/>
                <a:cs typeface="Times New Roman" panose="02020603050405020304" charset="0"/>
                <a:sym typeface="+mn-ea"/>
              </a:rPr>
              <a:t>）</a:t>
            </a:r>
            <a:endParaRPr lang="zh-CN" altLang="en-US" sz="2800" u="sng">
              <a:latin typeface="Times New Roman" panose="02020603050405020304" charset="0"/>
              <a:cs typeface="Times New Roman" panose="02020603050405020304" charset="0"/>
              <a:sym typeface="+mn-ea"/>
            </a:endParaRPr>
          </a:p>
          <a:p>
            <a:pPr>
              <a:buNone/>
            </a:pPr>
            <a:endParaRPr lang="en-US" altLang="zh-CN" u="sng"/>
          </a:p>
        </p:txBody>
      </p:sp>
      <p:sp>
        <p:nvSpPr>
          <p:cNvPr id="7" name="文本框 6"/>
          <p:cNvSpPr txBox="1"/>
          <p:nvPr>
            <p:custDataLst>
              <p:tags r:id="rId2"/>
            </p:custDataLst>
          </p:nvPr>
        </p:nvSpPr>
        <p:spPr>
          <a:xfrm>
            <a:off x="2438400" y="5871210"/>
            <a:ext cx="8185150" cy="569595"/>
          </a:xfrm>
          <a:prstGeom prst="rect">
            <a:avLst/>
          </a:prstGeom>
          <a:noFill/>
        </p:spPr>
        <p:txBody>
          <a:bodyPr wrap="square" rtlCol="0">
            <a:noAutofit/>
          </a:bodyPr>
          <a:lstStyle/>
          <a:p>
            <a:pPr>
              <a:buNone/>
            </a:pPr>
            <a:r>
              <a:rPr lang="zh-CN" altLang="en-US" sz="2800" u="sng">
                <a:latin typeface="Times New Roman" panose="02020603050405020304" charset="0"/>
                <a:cs typeface="Times New Roman" panose="02020603050405020304" charset="0"/>
                <a:sym typeface="+mn-ea"/>
              </a:rPr>
              <a:t>Soon, </a:t>
            </a:r>
            <a:r>
              <a:rPr lang="zh-CN" altLang="en-US" sz="2800" u="sng">
                <a:solidFill>
                  <a:srgbClr val="FF0000"/>
                </a:solidFill>
                <a:latin typeface="Times New Roman" panose="02020603050405020304" charset="0"/>
                <a:cs typeface="Times New Roman" panose="02020603050405020304" charset="0"/>
                <a:sym typeface="+mn-ea"/>
              </a:rPr>
              <a:t>it </a:t>
            </a:r>
            <a:r>
              <a:rPr lang="en-US" altLang="zh-CN" sz="2800" u="sng">
                <a:solidFill>
                  <a:srgbClr val="7030A0"/>
                </a:solidFill>
                <a:latin typeface="Times New Roman" panose="02020603050405020304" charset="0"/>
                <a:cs typeface="Times New Roman" panose="02020603050405020304" charset="0"/>
                <a:sym typeface="+mn-ea"/>
              </a:rPr>
              <a:t>sparked heated discussions</a:t>
            </a:r>
            <a:r>
              <a:rPr lang="en-US" altLang="zh-CN" sz="2800" u="sng">
                <a:latin typeface="Times New Roman" panose="02020603050405020304" charset="0"/>
                <a:cs typeface="Times New Roman" panose="02020603050405020304" charset="0"/>
                <a:sym typeface="+mn-ea"/>
              </a:rPr>
              <a:t> </a:t>
            </a:r>
            <a:r>
              <a:rPr lang="zh-CN" altLang="en-US" sz="2800" u="sng">
                <a:latin typeface="Times New Roman" panose="02020603050405020304" charset="0"/>
                <a:cs typeface="Times New Roman" panose="02020603050405020304" charset="0"/>
                <a:sym typeface="+mn-ea"/>
              </a:rPr>
              <a:t>among students about </a:t>
            </a:r>
            <a:r>
              <a:rPr lang="zh-CN" altLang="en-US" sz="2800" u="sng">
                <a:solidFill>
                  <a:srgbClr val="7030A0"/>
                </a:solidFill>
                <a:latin typeface="Times New Roman" panose="02020603050405020304" charset="0"/>
                <a:cs typeface="Times New Roman" panose="02020603050405020304" charset="0"/>
                <a:sym typeface="+mn-ea"/>
              </a:rPr>
              <a:t>Perry</a:t>
            </a:r>
            <a:r>
              <a:rPr lang="zh-CN" altLang="en-US" sz="2800" u="sng">
                <a:latin typeface="Times New Roman" panose="02020603050405020304" charset="0"/>
                <a:cs typeface="Times New Roman" panose="02020603050405020304" charset="0"/>
                <a:sym typeface="+mn-ea"/>
              </a:rPr>
              <a:t>.</a:t>
            </a:r>
            <a:r>
              <a:rPr lang="en-US" altLang="zh-CN" sz="2800" u="sng">
                <a:latin typeface="Times New Roman" panose="02020603050405020304" charset="0"/>
                <a:cs typeface="Times New Roman" panose="02020603050405020304" charset="0"/>
                <a:sym typeface="+mn-ea"/>
              </a:rPr>
              <a:t> </a:t>
            </a:r>
            <a:r>
              <a:rPr lang="zh-CN" altLang="en-US" sz="2800" u="sng">
                <a:latin typeface="Times New Roman" panose="02020603050405020304" charset="0"/>
                <a:cs typeface="Times New Roman" panose="02020603050405020304" charset="0"/>
                <a:sym typeface="+mn-ea"/>
              </a:rPr>
              <a:t>（</a:t>
            </a:r>
            <a:r>
              <a:rPr lang="en-US" altLang="zh-CN" sz="2800" u="sng">
                <a:latin typeface="Times New Roman" panose="02020603050405020304" charset="0"/>
                <a:cs typeface="Times New Roman" panose="02020603050405020304" charset="0"/>
                <a:sym typeface="+mn-ea"/>
              </a:rPr>
              <a:t>linking sentence 3</a:t>
            </a:r>
            <a:r>
              <a:rPr lang="zh-CN" altLang="en-US" sz="2800" u="sng">
                <a:latin typeface="Times New Roman" panose="02020603050405020304" charset="0"/>
                <a:cs typeface="Times New Roman" panose="02020603050405020304" charset="0"/>
                <a:sym typeface="+mn-ea"/>
              </a:rPr>
              <a:t>）</a:t>
            </a:r>
            <a:endParaRPr lang="zh-CN" altLang="en-US" sz="2800" u="sng">
              <a:latin typeface="Times New Roman" panose="02020603050405020304" charset="0"/>
              <a:cs typeface="Times New Roman" panose="02020603050405020304" charset="0"/>
            </a:endParaRPr>
          </a:p>
          <a:p>
            <a:pPr>
              <a:buNone/>
            </a:pPr>
            <a:endParaRPr lang="en-US" altLang="zh-CN" u="sng"/>
          </a:p>
        </p:txBody>
      </p:sp>
      <p:cxnSp>
        <p:nvCxnSpPr>
          <p:cNvPr id="2" name="直接连接符 1"/>
          <p:cNvCxnSpPr>
            <a:cxnSpLocks noChangeShapeType="1"/>
          </p:cNvCxnSpPr>
          <p:nvPr>
            <p:custDataLst>
              <p:tags r:id="rId3"/>
            </p:custDataLst>
          </p:nvPr>
        </p:nvCxnSpPr>
        <p:spPr bwMode="auto">
          <a:xfrm>
            <a:off x="543008" y="752481"/>
            <a:ext cx="11047638" cy="0"/>
          </a:xfrm>
          <a:prstGeom prst="line">
            <a:avLst/>
          </a:prstGeom>
          <a:solidFill>
            <a:schemeClr val="accent1">
              <a:lumMod val="60000"/>
              <a:lumOff val="40000"/>
            </a:schemeClr>
          </a:solidFill>
          <a:ln w="28575" cmpd="sng">
            <a:solidFill>
              <a:schemeClr val="accent1">
                <a:lumMod val="60000"/>
                <a:lumOff val="40000"/>
              </a:schemeClr>
            </a:solidFill>
            <a:prstDash val="solid"/>
            <a:round/>
          </a:ln>
          <a:effectLst/>
        </p:spPr>
      </p:cxnSp>
      <p:sp>
        <p:nvSpPr>
          <p:cNvPr id="3" name="TextBox 5"/>
          <p:cNvSpPr txBox="1">
            <a:spLocks noChangeArrowheads="1"/>
          </p:cNvSpPr>
          <p:nvPr>
            <p:custDataLst>
              <p:tags r:id="rId4"/>
            </p:custDataLst>
          </p:nvPr>
        </p:nvSpPr>
        <p:spPr bwMode="auto">
          <a:xfrm>
            <a:off x="609600" y="59690"/>
            <a:ext cx="9238615" cy="1198880"/>
          </a:xfrm>
          <a:prstGeom prst="rect">
            <a:avLst/>
          </a:prstGeom>
          <a:noFill/>
          <a:ln w="9525">
            <a:noFill/>
            <a:miter lim="800000"/>
          </a:ln>
        </p:spPr>
        <p:txBody>
          <a:bodyPr wrap="square">
            <a:spAutoFit/>
          </a:bodyPr>
          <a:lstStyle/>
          <a:p>
            <a:pPr>
              <a:buFontTx/>
              <a:buNone/>
            </a:pPr>
            <a:r>
              <a:rPr lang="en-US" altLang="zh-CN" sz="3600" b="1" dirty="0">
                <a:solidFill>
                  <a:schemeClr val="tx1">
                    <a:lumMod val="75000"/>
                    <a:lumOff val="25000"/>
                  </a:schemeClr>
                </a:solidFill>
                <a:effectLst>
                  <a:outerShdw blurRad="88900" sx="102000" sy="102000" algn="ctr" rotWithShape="0">
                    <a:prstClr val="black">
                      <a:alpha val="25000"/>
                    </a:prstClr>
                  </a:outerShdw>
                </a:effectLst>
                <a:latin typeface="Arial Rounded MT Bold" panose="020F0704030504030204" charset="0"/>
                <a:ea typeface="Arial Unicode MS" panose="020B0604020202020204" charset="-122"/>
                <a:cs typeface="Arial Rounded MT Bold" panose="020F0704030504030204" charset="0"/>
              </a:rPr>
              <a:t> Appreciating and Concluding Tip</a:t>
            </a:r>
            <a:r>
              <a:rPr lang="en-US" altLang="zh-CN" sz="3600" b="1" dirty="0">
                <a:solidFill>
                  <a:schemeClr val="tx1">
                    <a:lumMod val="75000"/>
                    <a:lumOff val="25000"/>
                  </a:schemeClr>
                </a:solidFill>
                <a:effectLst>
                  <a:outerShdw blurRad="88900" sx="102000" sy="102000" algn="ctr" rotWithShape="0">
                    <a:prstClr val="black">
                      <a:alpha val="25000"/>
                    </a:prstClr>
                  </a:outerShdw>
                </a:effectLst>
                <a:latin typeface="Arial Rounded MT Bold" panose="020F0704030504030204" charset="0"/>
                <a:ea typeface="Arial Unicode MS" panose="020B0604020202020204" charset="-122"/>
                <a:cs typeface="Arial Rounded MT Bold" panose="020F0704030504030204" charset="0"/>
                <a:sym typeface="+mn-ea"/>
              </a:rPr>
              <a:t> 1</a:t>
            </a:r>
            <a:endParaRPr lang="en-US" altLang="zh-CN" sz="3600" b="1" dirty="0">
              <a:solidFill>
                <a:schemeClr val="tx1">
                  <a:lumMod val="75000"/>
                  <a:lumOff val="25000"/>
                </a:schemeClr>
              </a:solidFill>
              <a:effectLst>
                <a:outerShdw blurRad="88900" sx="102000" sy="102000" algn="ctr" rotWithShape="0">
                  <a:prstClr val="black">
                    <a:alpha val="25000"/>
                  </a:prstClr>
                </a:outerShdw>
              </a:effectLst>
              <a:latin typeface="Arial Rounded MT Bold" panose="020F0704030504030204" charset="0"/>
              <a:ea typeface="Arial Unicode MS" panose="020B0604020202020204" charset="-122"/>
              <a:cs typeface="Arial Rounded MT Bold" panose="020F0704030504030204" charset="0"/>
            </a:endParaRPr>
          </a:p>
          <a:p>
            <a:pPr>
              <a:buFontTx/>
              <a:buNone/>
            </a:pPr>
            <a:endParaRPr lang="en-US" altLang="zh-CN" sz="3600" b="1" dirty="0">
              <a:solidFill>
                <a:schemeClr val="tx1">
                  <a:lumMod val="75000"/>
                  <a:lumOff val="25000"/>
                </a:schemeClr>
              </a:solidFill>
              <a:effectLst>
                <a:outerShdw blurRad="88900" sx="102000" sy="102000" algn="ctr" rotWithShape="0">
                  <a:prstClr val="black">
                    <a:alpha val="25000"/>
                  </a:prstClr>
                </a:outerShdw>
              </a:effectLst>
              <a:latin typeface="Arial Rounded MT Bold" panose="020F0704030504030204" charset="0"/>
              <a:ea typeface="Arial Unicode MS" panose="020B0604020202020204" charset="-122"/>
              <a:cs typeface="Arial Rounded MT Bold" panose="020F0704030504030204" charset="0"/>
            </a:endParaRPr>
          </a:p>
        </p:txBody>
      </p:sp>
      <p:sp>
        <p:nvSpPr>
          <p:cNvPr id="6" name="矩形 5"/>
          <p:cNvSpPr>
            <a:spLocks noChangeArrowheads="1"/>
          </p:cNvSpPr>
          <p:nvPr>
            <p:custDataLst>
              <p:tags r:id="rId5"/>
            </p:custDataLst>
          </p:nvPr>
        </p:nvSpPr>
        <p:spPr bwMode="auto">
          <a:xfrm>
            <a:off x="8208" y="130714"/>
            <a:ext cx="534802" cy="534802"/>
          </a:xfrm>
          <a:prstGeom prst="rect">
            <a:avLst/>
          </a:prstGeom>
          <a:solidFill>
            <a:schemeClr val="accent1">
              <a:lumMod val="60000"/>
              <a:lumOff val="40000"/>
            </a:schemeClr>
          </a:solidFill>
          <a:ln w="9525">
            <a:noFill/>
            <a:miter lim="800000"/>
          </a:ln>
        </p:spPr>
        <p:txBody>
          <a:bodyPr/>
          <a:lstStyle/>
          <a:p>
            <a:pPr>
              <a:buFontTx/>
              <a:buNone/>
            </a:pPr>
            <a:endParaRPr lang="zh-CN" altLang="en-US" sz="2400"/>
          </a:p>
        </p:txBody>
      </p:sp>
      <p:sp>
        <p:nvSpPr>
          <p:cNvPr id="17" name="矩形 16"/>
          <p:cNvSpPr/>
          <p:nvPr>
            <p:custDataLst>
              <p:tags r:id="rId6"/>
            </p:custDataLst>
          </p:nvPr>
        </p:nvSpPr>
        <p:spPr>
          <a:xfrm>
            <a:off x="10699750" y="3479165"/>
            <a:ext cx="986155" cy="306705"/>
          </a:xfrm>
          <a:prstGeom prst="rect">
            <a:avLst/>
          </a:prstGeom>
          <a:noFill/>
          <a:ln>
            <a:noFill/>
          </a:ln>
        </p:spPr>
        <p:txBody>
          <a:bodyPr wrap="none" rtlCol="0" anchor="t">
            <a:noAutofit/>
          </a:bodyPr>
          <a:lstStyle/>
          <a:p>
            <a:pPr algn="ctr"/>
            <a:r>
              <a:rPr lang="en-US" altLang="zh-CN" sz="2800" b="1">
                <a:solidFill>
                  <a:schemeClr val="accent2"/>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rPr>
              <a:t>WHY </a:t>
            </a:r>
            <a:endParaRPr lang="en-US" altLang="zh-CN" sz="2800" b="1">
              <a:solidFill>
                <a:schemeClr val="accent2"/>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endParaRPr>
          </a:p>
        </p:txBody>
      </p:sp>
      <p:sp>
        <p:nvSpPr>
          <p:cNvPr id="8" name="矩形 7"/>
          <p:cNvSpPr/>
          <p:nvPr>
            <p:custDataLst>
              <p:tags r:id="rId7"/>
            </p:custDataLst>
          </p:nvPr>
        </p:nvSpPr>
        <p:spPr>
          <a:xfrm>
            <a:off x="10591800" y="5562600"/>
            <a:ext cx="986155" cy="306705"/>
          </a:xfrm>
          <a:prstGeom prst="rect">
            <a:avLst/>
          </a:prstGeom>
          <a:noFill/>
          <a:ln>
            <a:noFill/>
          </a:ln>
        </p:spPr>
        <p:txBody>
          <a:bodyPr wrap="none" rtlCol="0" anchor="t">
            <a:noAutofit/>
          </a:bodyPr>
          <a:lstStyle/>
          <a:p>
            <a:pPr algn="ctr"/>
            <a:r>
              <a:rPr lang="en-US" altLang="zh-CN" sz="2800" b="1">
                <a:solidFill>
                  <a:schemeClr val="accent2"/>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rPr>
              <a:t>WHAT </a:t>
            </a:r>
            <a:endParaRPr lang="en-US" altLang="zh-CN" sz="2800" b="1">
              <a:solidFill>
                <a:schemeClr val="accent2"/>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endParaRPr>
          </a:p>
        </p:txBody>
      </p:sp>
      <p:cxnSp>
        <p:nvCxnSpPr>
          <p:cNvPr id="15" name="直接箭头连接符 14"/>
          <p:cNvCxnSpPr/>
          <p:nvPr>
            <p:custDataLst>
              <p:tags r:id="rId8"/>
            </p:custDataLst>
          </p:nvPr>
        </p:nvCxnSpPr>
        <p:spPr>
          <a:xfrm>
            <a:off x="7315200" y="3581400"/>
            <a:ext cx="3308350" cy="227965"/>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cxnSp>
        <p:nvCxnSpPr>
          <p:cNvPr id="9" name="直接箭头连接符 8"/>
          <p:cNvCxnSpPr/>
          <p:nvPr>
            <p:custDataLst>
              <p:tags r:id="rId9"/>
            </p:custDataLst>
          </p:nvPr>
        </p:nvCxnSpPr>
        <p:spPr>
          <a:xfrm>
            <a:off x="7543800" y="5419725"/>
            <a:ext cx="2895600" cy="304800"/>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cxnSp>
        <p:nvCxnSpPr>
          <p:cNvPr id="18" name="直接箭头连接符 17"/>
          <p:cNvCxnSpPr/>
          <p:nvPr>
            <p:custDataLst>
              <p:tags r:id="rId10"/>
            </p:custDataLst>
          </p:nvPr>
        </p:nvCxnSpPr>
        <p:spPr>
          <a:xfrm flipH="1">
            <a:off x="7848600" y="3886200"/>
            <a:ext cx="2667000" cy="228600"/>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cxnSp>
        <p:nvCxnSpPr>
          <p:cNvPr id="19" name="直接箭头连接符 18"/>
          <p:cNvCxnSpPr/>
          <p:nvPr>
            <p:custDataLst>
              <p:tags r:id="rId11"/>
            </p:custDataLst>
          </p:nvPr>
        </p:nvCxnSpPr>
        <p:spPr>
          <a:xfrm flipH="1">
            <a:off x="7239000" y="5800725"/>
            <a:ext cx="3124200" cy="228600"/>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sp>
        <p:nvSpPr>
          <p:cNvPr id="20" name="文本框 19"/>
          <p:cNvSpPr txBox="1"/>
          <p:nvPr/>
        </p:nvSpPr>
        <p:spPr>
          <a:xfrm>
            <a:off x="838200" y="800100"/>
            <a:ext cx="10883900" cy="521970"/>
          </a:xfrm>
          <a:prstGeom prst="rect">
            <a:avLst/>
          </a:prstGeom>
          <a:noFill/>
        </p:spPr>
        <p:txBody>
          <a:bodyPr wrap="square" rtlCol="0">
            <a:spAutoFit/>
          </a:bodyPr>
          <a:lstStyle/>
          <a:p>
            <a:r>
              <a:rPr lang="en-US" altLang="zh-CN" sz="2800" b="1">
                <a:solidFill>
                  <a:schemeClr val="accent2"/>
                </a:solidFill>
                <a:latin typeface="Comic Sans MS Bold" panose="030F0902030302020204" charset="0"/>
                <a:cs typeface="Comic Sans MS Bold" panose="030F0902030302020204" charset="0"/>
              </a:rPr>
              <a:t>Tip1:Same Subject(Pronoun)+Specific Information</a:t>
            </a:r>
            <a:r>
              <a:rPr lang="zh-CN" altLang="en-US" sz="2800" b="1">
                <a:solidFill>
                  <a:schemeClr val="accent2"/>
                </a:solidFill>
                <a:latin typeface="Comic Sans MS Bold" panose="030F0902030302020204" charset="0"/>
                <a:ea typeface="宋体" panose="02010600030101010101" pitchFamily="2" charset="-122"/>
                <a:cs typeface="Comic Sans MS Bold" panose="030F0902030302020204" charset="0"/>
              </a:rPr>
              <a:t>（</a:t>
            </a:r>
            <a:r>
              <a:rPr lang="en-US" altLang="zh-CN" sz="2800" b="1">
                <a:solidFill>
                  <a:schemeClr val="accent2"/>
                </a:solidFill>
                <a:latin typeface="Comic Sans MS Bold" panose="030F0902030302020204" charset="0"/>
                <a:ea typeface="宋体" panose="02010600030101010101" pitchFamily="2" charset="-122"/>
                <a:cs typeface="Comic Sans MS Bold" panose="030F0902030302020204" charset="0"/>
              </a:rPr>
              <a:t>5W1H</a:t>
            </a:r>
            <a:r>
              <a:rPr lang="zh-CN" altLang="en-US" sz="2800" b="1">
                <a:solidFill>
                  <a:schemeClr val="accent2"/>
                </a:solidFill>
                <a:latin typeface="Comic Sans MS Bold" panose="030F0902030302020204" charset="0"/>
                <a:ea typeface="宋体" panose="02010600030101010101" pitchFamily="2" charset="-122"/>
                <a:cs typeface="Comic Sans MS Bold" panose="030F0902030302020204" charset="0"/>
              </a:rPr>
              <a:t>）</a:t>
            </a:r>
            <a:endParaRPr lang="zh-CN" altLang="en-US" sz="2800" b="1">
              <a:solidFill>
                <a:schemeClr val="accent2"/>
              </a:solidFill>
              <a:latin typeface="Comic Sans MS Bold" panose="030F0902030302020204" charset="0"/>
              <a:ea typeface="宋体" panose="02010600030101010101" pitchFamily="2" charset="-122"/>
              <a:cs typeface="Comic Sans MS Bold" panose="030F090203030202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椭圆 11"/>
          <p:cNvSpPr/>
          <p:nvPr/>
        </p:nvSpPr>
        <p:spPr>
          <a:xfrm>
            <a:off x="7181850" y="1978025"/>
            <a:ext cx="3028950" cy="536575"/>
          </a:xfrm>
          <a:prstGeom prst="ellipse">
            <a:avLst/>
          </a:prstGeom>
          <a:solidFill>
            <a:schemeClr val="bg1"/>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0" name="圆角矩形 9"/>
          <p:cNvSpPr/>
          <p:nvPr/>
        </p:nvSpPr>
        <p:spPr>
          <a:xfrm>
            <a:off x="7181850" y="2057400"/>
            <a:ext cx="3028950" cy="426720"/>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6" name="矩形 15"/>
          <p:cNvSpPr/>
          <p:nvPr>
            <p:custDataLst>
              <p:tags r:id="rId1"/>
            </p:custDataLst>
          </p:nvPr>
        </p:nvSpPr>
        <p:spPr>
          <a:xfrm>
            <a:off x="7086600" y="1143000"/>
            <a:ext cx="3059430" cy="457200"/>
          </a:xfrm>
          <a:prstGeom prst="rect">
            <a:avLst/>
          </a:prstGeom>
          <a:solidFill>
            <a:schemeClr val="accent6">
              <a:lumMod val="40000"/>
              <a:lumOff val="60000"/>
            </a:schemeClr>
          </a:solidFill>
          <a:ln>
            <a:solidFill>
              <a:schemeClr val="accent6">
                <a:lumMod val="60000"/>
                <a:lumOff val="4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aphicFrame>
        <p:nvGraphicFramePr>
          <p:cNvPr id="4" name="表格 3"/>
          <p:cNvGraphicFramePr/>
          <p:nvPr>
            <p:custDataLst>
              <p:tags r:id="rId2"/>
            </p:custDataLst>
          </p:nvPr>
        </p:nvGraphicFramePr>
        <p:xfrm>
          <a:off x="228600" y="862330"/>
          <a:ext cx="11779885" cy="5873115"/>
        </p:xfrm>
        <a:graphic>
          <a:graphicData uri="http://schemas.openxmlformats.org/drawingml/2006/table">
            <a:tbl>
              <a:tblPr firstRow="1" bandRow="1">
                <a:tableStyleId>{5C22544A-7EE6-4342-B048-85BDC9FD1C3A}</a:tableStyleId>
              </a:tblPr>
              <a:tblGrid>
                <a:gridCol w="2200275"/>
                <a:gridCol w="9579610"/>
              </a:tblGrid>
              <a:tr h="3017520">
                <a:tc>
                  <a:txBody>
                    <a:bodyPr/>
                    <a:lstStyle/>
                    <a:p>
                      <a:pPr>
                        <a:buNone/>
                      </a:pPr>
                      <a:r>
                        <a:rPr lang="en-US" altLang="zh-CN" sz="2400" b="0">
                          <a:solidFill>
                            <a:schemeClr val="tx1"/>
                          </a:solidFill>
                          <a:latin typeface="Times New Roman Regular" panose="02020503050405090304" charset="0"/>
                          <a:cs typeface="Times New Roman Regular" panose="02020503050405090304" charset="0"/>
                        </a:rPr>
                        <a:t>Last para.</a:t>
                      </a:r>
                      <a:r>
                        <a:rPr lang="zh-CN" altLang="en-US" sz="2400" b="0">
                          <a:solidFill>
                            <a:schemeClr val="tx1"/>
                          </a:solidFill>
                          <a:latin typeface="Times New Roman Regular" panose="02020503050405090304" charset="0"/>
                          <a:cs typeface="Times New Roman Regular" panose="02020503050405090304" charset="0"/>
                        </a:rPr>
                        <a:t>（</a:t>
                      </a:r>
                      <a:r>
                        <a:rPr lang="en-US" altLang="zh-CN" sz="2400" b="0">
                          <a:solidFill>
                            <a:schemeClr val="tx1"/>
                          </a:solidFill>
                          <a:latin typeface="Times New Roman Regular" panose="02020503050405090304" charset="0"/>
                          <a:cs typeface="Times New Roman Regular" panose="02020503050405090304" charset="0"/>
                        </a:rPr>
                        <a:t>Orginal part</a:t>
                      </a:r>
                      <a:r>
                        <a:rPr lang="zh-CN" altLang="en-US" sz="2400" b="0">
                          <a:solidFill>
                            <a:schemeClr val="tx1"/>
                          </a:solidFill>
                          <a:latin typeface="Times New Roman Regular" panose="02020503050405090304" charset="0"/>
                          <a:cs typeface="Times New Roman Regular" panose="02020503050405090304" charset="0"/>
                        </a:rPr>
                        <a:t>）</a:t>
                      </a:r>
                      <a:endParaRPr lang="zh-CN" altLang="en-US" sz="2400" b="0">
                        <a:solidFill>
                          <a:schemeClr val="tx1"/>
                        </a:solidFill>
                        <a:latin typeface="Times New Roman Regular" panose="02020503050405090304" charset="0"/>
                        <a:cs typeface="Times New Roman Regular" panose="02020503050405090304" charset="0"/>
                      </a:endParaRPr>
                    </a:p>
                  </a:txBody>
                  <a:tcPr>
                    <a:solidFill>
                      <a:schemeClr val="tx2">
                        <a:lumMod val="20000"/>
                        <a:lumOff val="80000"/>
                      </a:schemeClr>
                    </a:solidFill>
                  </a:tcPr>
                </a:tc>
                <a:tc>
                  <a:txBody>
                    <a:bodyPr/>
                    <a:lstStyle/>
                    <a:p>
                      <a:pPr>
                        <a:buNone/>
                      </a:pPr>
                      <a:r>
                        <a:rPr lang="en-US" altLang="zh-CN" sz="2400" b="1">
                          <a:solidFill>
                            <a:schemeClr val="bg1"/>
                          </a:solidFill>
                          <a:effectLst>
                            <a:outerShdw blurRad="38100" dist="25400" dir="5400000" algn="ctr" rotWithShape="0">
                              <a:srgbClr val="6E747A">
                                <a:alpha val="43000"/>
                                <a:alpha val="43000"/>
                              </a:srgbClr>
                            </a:outerShdw>
                          </a:effectLst>
                          <a:highlight>
                            <a:srgbClr val="808000"/>
                          </a:highlight>
                        </a:rPr>
                        <a:t>T8</a:t>
                      </a:r>
                      <a:r>
                        <a:rPr lang="zh-CN" altLang="en-US" sz="2400" b="1">
                          <a:solidFill>
                            <a:schemeClr val="bg1"/>
                          </a:solidFill>
                          <a:effectLst>
                            <a:outerShdw blurRad="38100" dist="25400" dir="5400000" algn="ctr" rotWithShape="0">
                              <a:srgbClr val="6E747A">
                                <a:alpha val="43000"/>
                                <a:alpha val="43000"/>
                              </a:srgbClr>
                            </a:outerShdw>
                          </a:effectLst>
                          <a:highlight>
                            <a:srgbClr val="808000"/>
                          </a:highlight>
                        </a:rPr>
                        <a:t>周测</a:t>
                      </a:r>
                      <a:r>
                        <a:rPr lang="en-US" altLang="zh-CN" sz="2400" b="1">
                          <a:solidFill>
                            <a:schemeClr val="bg1"/>
                          </a:solidFill>
                          <a:effectLst>
                            <a:outerShdw blurRad="38100" dist="25400" dir="5400000" algn="ctr" rotWithShape="0">
                              <a:srgbClr val="6E747A">
                                <a:alpha val="43000"/>
                                <a:alpha val="43000"/>
                              </a:srgbClr>
                            </a:outerShdw>
                          </a:effectLst>
                          <a:highlight>
                            <a:srgbClr val="808000"/>
                          </a:highlight>
                        </a:rPr>
                        <a:t>-- </a:t>
                      </a:r>
                      <a:r>
                        <a:rPr lang="zh-CN" altLang="en-US" sz="2400" b="1">
                          <a:solidFill>
                            <a:schemeClr val="bg1"/>
                          </a:solidFill>
                          <a:effectLst>
                            <a:outerShdw blurRad="38100" dist="25400" dir="5400000" algn="ctr" rotWithShape="0">
                              <a:srgbClr val="6E747A">
                                <a:alpha val="43000"/>
                                <a:alpha val="43000"/>
                              </a:srgbClr>
                            </a:outerShdw>
                          </a:effectLst>
                          <a:highlight>
                            <a:srgbClr val="808000"/>
                          </a:highlight>
                        </a:rPr>
                        <a:t>挽救南瓜灯（积极心态</a:t>
                      </a:r>
                      <a:r>
                        <a:rPr lang="en-US" altLang="zh-CN" sz="2400" b="1">
                          <a:solidFill>
                            <a:schemeClr val="bg1"/>
                          </a:solidFill>
                          <a:effectLst>
                            <a:outerShdw blurRad="38100" dist="25400" dir="5400000" algn="ctr" rotWithShape="0">
                              <a:srgbClr val="6E747A">
                                <a:alpha val="43000"/>
                                <a:alpha val="43000"/>
                              </a:srgbClr>
                            </a:outerShdw>
                          </a:effectLst>
                          <a:highlight>
                            <a:srgbClr val="808000"/>
                          </a:highlight>
                        </a:rPr>
                        <a:t>-</a:t>
                      </a:r>
                      <a:r>
                        <a:rPr lang="zh-CN" altLang="en-US" sz="2400" b="1">
                          <a:solidFill>
                            <a:schemeClr val="bg1"/>
                          </a:solidFill>
                          <a:effectLst>
                            <a:outerShdw blurRad="38100" dist="25400" dir="5400000" algn="ctr" rotWithShape="0">
                              <a:srgbClr val="6E747A">
                                <a:alpha val="43000"/>
                                <a:alpha val="43000"/>
                              </a:srgbClr>
                            </a:outerShdw>
                          </a:effectLst>
                          <a:highlight>
                            <a:srgbClr val="808000"/>
                          </a:highlight>
                        </a:rPr>
                        <a:t>变废为宝）</a:t>
                      </a:r>
                      <a:endParaRPr lang="zh-CN" altLang="en-US" sz="2400" b="1">
                        <a:solidFill>
                          <a:schemeClr val="bg1"/>
                        </a:solidFill>
                        <a:effectLst>
                          <a:outerShdw blurRad="38100" dist="25400" dir="5400000" algn="ctr" rotWithShape="0">
                            <a:srgbClr val="6E747A">
                              <a:alpha val="43000"/>
                              <a:alpha val="43000"/>
                            </a:srgbClr>
                          </a:outerShdw>
                        </a:effectLst>
                        <a:highlight>
                          <a:srgbClr val="808000"/>
                        </a:highlight>
                      </a:endParaRPr>
                    </a:p>
                    <a:p>
                      <a:pPr algn="just">
                        <a:buNone/>
                      </a:pPr>
                      <a:r>
                        <a:rPr lang="en-US" altLang="zh-CN" sz="2800" b="0">
                          <a:solidFill>
                            <a:schemeClr val="tx1"/>
                          </a:solidFill>
                          <a:effectLst>
                            <a:outerShdw blurRad="38100" dist="25400" dir="5400000" algn="ctr" rotWithShape="0">
                              <a:srgbClr val="6E747A">
                                <a:alpha val="43000"/>
                                <a:alpha val="43000"/>
                              </a:srgbClr>
                            </a:outerShdw>
                          </a:effectLst>
                          <a:latin typeface="Times New Roman" panose="02020603050405020304" charset="0"/>
                          <a:cs typeface="Times New Roman" panose="02020603050405020304" charset="0"/>
                        </a:rPr>
                        <a:t>...</a:t>
                      </a:r>
                      <a:r>
                        <a:rPr lang="zh-CN" altLang="en-US" sz="2800" b="0">
                          <a:solidFill>
                            <a:schemeClr val="tx1"/>
                          </a:solidFill>
                          <a:effectLst>
                            <a:outerShdw blurRad="38100" dist="25400" dir="5400000" algn="ctr" rotWithShape="0">
                              <a:srgbClr val="6E747A">
                                <a:alpha val="43000"/>
                                <a:alpha val="43000"/>
                              </a:srgbClr>
                            </a:outerShdw>
                          </a:effectLst>
                          <a:latin typeface="Times New Roman" panose="02020603050405020304" charset="0"/>
                          <a:cs typeface="Times New Roman" panose="02020603050405020304" charset="0"/>
                        </a:rPr>
                        <a:t>They looked at the pumpkin together.</a:t>
                      </a:r>
                      <a:r>
                        <a:rPr lang="en-US" altLang="zh-CN" sz="2800" b="0">
                          <a:solidFill>
                            <a:schemeClr val="tx1"/>
                          </a:solidFill>
                          <a:effectLst>
                            <a:outerShdw blurRad="38100" dist="25400" dir="5400000" algn="ctr" rotWithShape="0">
                              <a:srgbClr val="6E747A">
                                <a:alpha val="43000"/>
                                <a:alpha val="43000"/>
                              </a:srgbClr>
                            </a:outerShdw>
                          </a:effectLst>
                          <a:latin typeface="Times New Roman" panose="02020603050405020304" charset="0"/>
                          <a:cs typeface="Times New Roman" panose="02020603050405020304" charset="0"/>
                        </a:rPr>
                        <a:t>It </a:t>
                      </a:r>
                      <a:r>
                        <a:rPr lang="zh-CN" altLang="en-US" sz="2800" b="0">
                          <a:solidFill>
                            <a:schemeClr val="tx1"/>
                          </a:solidFill>
                          <a:effectLst>
                            <a:outerShdw blurRad="38100" dist="25400" dir="5400000" algn="ctr" rotWithShape="0">
                              <a:srgbClr val="6E747A">
                                <a:alpha val="43000"/>
                                <a:alpha val="43000"/>
                              </a:srgbClr>
                            </a:outerShdw>
                          </a:effectLst>
                          <a:latin typeface="Times New Roman" panose="02020603050405020304" charset="0"/>
                          <a:cs typeface="Times New Roman" panose="02020603050405020304" charset="0"/>
                        </a:rPr>
                        <a:t>was not too small or too large. It </a:t>
                      </a:r>
                      <a:r>
                        <a:rPr lang="zh-CN" altLang="en-US" sz="2800" b="0">
                          <a:solidFill>
                            <a:srgbClr val="FF0000"/>
                          </a:solidFill>
                          <a:effectLst>
                            <a:outerShdw blurRad="38100" dist="25400" dir="5400000" algn="ctr" rotWithShape="0">
                              <a:srgbClr val="6E747A">
                                <a:alpha val="43000"/>
                                <a:alpha val="43000"/>
                              </a:srgbClr>
                            </a:outerShdw>
                          </a:effectLst>
                          <a:latin typeface="Times New Roman" panose="02020603050405020304" charset="0"/>
                          <a:cs typeface="Times New Roman" panose="02020603050405020304" charset="0"/>
                        </a:rPr>
                        <a:t>was perfectly round</a:t>
                      </a:r>
                      <a:r>
                        <a:rPr lang="zh-CN" altLang="en-US" sz="2800" b="0">
                          <a:solidFill>
                            <a:schemeClr val="tx1"/>
                          </a:solidFill>
                          <a:effectLst>
                            <a:outerShdw blurRad="38100" dist="25400" dir="5400000" algn="ctr" rotWithShape="0">
                              <a:srgbClr val="6E747A">
                                <a:alpha val="43000"/>
                                <a:alpha val="43000"/>
                              </a:srgbClr>
                            </a:outerShdw>
                          </a:effectLst>
                          <a:latin typeface="Times New Roman" panose="02020603050405020304" charset="0"/>
                          <a:cs typeface="Times New Roman" panose="02020603050405020304" charset="0"/>
                        </a:rPr>
                        <a:t>. It had a neat, brown stem they would make a good handle when they </a:t>
                      </a:r>
                      <a:r>
                        <a:rPr lang="zh-CN" altLang="en-US" sz="2800" b="0">
                          <a:solidFill>
                            <a:srgbClr val="FF0000"/>
                          </a:solidFill>
                          <a:effectLst>
                            <a:outerShdw blurRad="38100" dist="25400" dir="5400000" algn="ctr" rotWithShape="0">
                              <a:srgbClr val="6E747A">
                                <a:alpha val="43000"/>
                                <a:alpha val="43000"/>
                              </a:srgbClr>
                            </a:outerShdw>
                          </a:effectLst>
                          <a:latin typeface="Times New Roman" panose="02020603050405020304" charset="0"/>
                          <a:cs typeface="Times New Roman" panose="02020603050405020304" charset="0"/>
                        </a:rPr>
                        <a:t>cut a cap out of the pumpkin</a:t>
                      </a:r>
                      <a:r>
                        <a:rPr lang="zh-CN" altLang="en-US" sz="2800" b="0">
                          <a:solidFill>
                            <a:schemeClr val="tx1"/>
                          </a:solidFill>
                          <a:effectLst>
                            <a:outerShdw blurRad="38100" dist="25400" dir="5400000" algn="ctr" rotWithShape="0">
                              <a:srgbClr val="6E747A">
                                <a:alpha val="43000"/>
                                <a:alpha val="43000"/>
                              </a:srgbClr>
                            </a:outerShdw>
                          </a:effectLst>
                          <a:latin typeface="Times New Roman" panose="02020603050405020304" charset="0"/>
                          <a:cs typeface="Times New Roman" panose="02020603050405020304" charset="0"/>
                        </a:rPr>
                        <a:t> and </a:t>
                      </a:r>
                      <a:r>
                        <a:rPr lang="zh-CN" altLang="en-US" sz="2800" b="0">
                          <a:solidFill>
                            <a:srgbClr val="FF0000"/>
                          </a:solidFill>
                          <a:effectLst>
                            <a:outerShdw blurRad="38100" dist="25400" dir="5400000" algn="ctr" rotWithShape="0">
                              <a:srgbClr val="6E747A">
                                <a:alpha val="43000"/>
                                <a:alpha val="43000"/>
                              </a:srgbClr>
                            </a:outerShdw>
                          </a:effectLst>
                          <a:latin typeface="Times New Roman" panose="02020603050405020304" charset="0"/>
                          <a:cs typeface="Times New Roman" panose="02020603050405020304" charset="0"/>
                        </a:rPr>
                        <a:t>hollowed it out to hold a candle</a:t>
                      </a:r>
                      <a:r>
                        <a:rPr lang="zh-CN" altLang="en-US" sz="2800" b="0">
                          <a:solidFill>
                            <a:schemeClr val="tx1"/>
                          </a:solidFill>
                          <a:effectLst>
                            <a:outerShdw blurRad="38100" dist="25400" dir="5400000" algn="ctr" rotWithShape="0">
                              <a:srgbClr val="6E747A">
                                <a:alpha val="43000"/>
                                <a:alpha val="43000"/>
                              </a:srgbClr>
                            </a:outerShdw>
                          </a:effectLst>
                          <a:latin typeface="Times New Roman" panose="02020603050405020304" charset="0"/>
                          <a:cs typeface="Times New Roman" panose="02020603050405020304" charset="0"/>
                        </a:rPr>
                        <a:t>. They just smiled at each other and reached down to pick up the pumpkin. Together they </a:t>
                      </a:r>
                      <a:r>
                        <a:rPr lang="zh-CN" altLang="en-US" sz="2800" b="0">
                          <a:solidFill>
                            <a:srgbClr val="FF0000"/>
                          </a:solidFill>
                          <a:effectLst>
                            <a:outerShdw blurRad="38100" dist="25400" dir="5400000" algn="ctr" rotWithShape="0">
                              <a:srgbClr val="6E747A">
                                <a:alpha val="43000"/>
                                <a:alpha val="43000"/>
                              </a:srgbClr>
                            </a:outerShdw>
                          </a:effectLst>
                          <a:latin typeface="Times New Roman" panose="02020603050405020304" charset="0"/>
                          <a:cs typeface="Times New Roman" panose="02020603050405020304" charset="0"/>
                        </a:rPr>
                        <a:t>carried it to the car and headed home</a:t>
                      </a:r>
                      <a:r>
                        <a:rPr lang="en-US" altLang="zh-CN" sz="2800" b="0">
                          <a:solidFill>
                            <a:srgbClr val="FF0000"/>
                          </a:solidFill>
                          <a:effectLst>
                            <a:outerShdw blurRad="38100" dist="25400" dir="5400000" algn="ctr" rotWithShape="0">
                              <a:srgbClr val="6E747A">
                                <a:alpha val="43000"/>
                                <a:alpha val="43000"/>
                              </a:srgbClr>
                            </a:outerShdw>
                          </a:effectLst>
                          <a:latin typeface="Times New Roman" panose="02020603050405020304" charset="0"/>
                          <a:cs typeface="Times New Roman" panose="02020603050405020304" charset="0"/>
                        </a:rPr>
                        <a:t>.</a:t>
                      </a:r>
                      <a:endParaRPr lang="en-US" altLang="zh-CN" sz="2800" b="0">
                        <a:solidFill>
                          <a:srgbClr val="FF0000"/>
                        </a:solidFill>
                        <a:effectLst>
                          <a:outerShdw blurRad="38100" dist="25400" dir="5400000" algn="ctr" rotWithShape="0">
                            <a:srgbClr val="6E747A">
                              <a:alpha val="43000"/>
                              <a:alpha val="43000"/>
                            </a:srgbClr>
                          </a:outerShdw>
                        </a:effectLst>
                        <a:latin typeface="Times New Roman" panose="02020603050405020304" charset="0"/>
                        <a:cs typeface="Times New Roman" panose="02020603050405020304" charset="0"/>
                      </a:endParaRPr>
                    </a:p>
                  </a:txBody>
                  <a:tcPr>
                    <a:solidFill>
                      <a:schemeClr val="tx2">
                        <a:lumMod val="20000"/>
                        <a:lumOff val="80000"/>
                      </a:schemeClr>
                    </a:solidFill>
                  </a:tcPr>
                </a:tc>
              </a:tr>
              <a:tr h="1238250">
                <a:tc>
                  <a:txBody>
                    <a:bodyPr/>
                    <a:lstStyle/>
                    <a:p>
                      <a:pPr>
                        <a:buNone/>
                      </a:pPr>
                      <a:r>
                        <a:rPr lang="en-US" altLang="zh-CN" sz="2400">
                          <a:latin typeface="Times New Roman Regular" panose="02020503050405090304" charset="0"/>
                          <a:cs typeface="Times New Roman Regular" panose="02020503050405090304" charset="0"/>
                        </a:rPr>
                        <a:t>Para.1</a:t>
                      </a:r>
                      <a:endParaRPr lang="en-US" altLang="zh-CN" sz="2400">
                        <a:latin typeface="Times New Roman Regular" panose="02020503050405090304" charset="0"/>
                        <a:cs typeface="Times New Roman Regular" panose="02020503050405090304" charset="0"/>
                      </a:endParaRPr>
                    </a:p>
                    <a:p>
                      <a:pPr>
                        <a:buNone/>
                      </a:pPr>
                      <a:r>
                        <a:rPr lang="zh-CN" altLang="en-US" sz="2400">
                          <a:latin typeface="Times New Roman Regular" panose="02020503050405090304" charset="0"/>
                          <a:cs typeface="Times New Roman Regular" panose="02020503050405090304" charset="0"/>
                        </a:rPr>
                        <a:t>（</a:t>
                      </a:r>
                      <a:r>
                        <a:rPr lang="en-US" altLang="zh-CN" sz="2400">
                          <a:latin typeface="Times New Roman Regular" panose="02020503050405090304" charset="0"/>
                          <a:cs typeface="Times New Roman Regular" panose="02020503050405090304" charset="0"/>
                        </a:rPr>
                        <a:t>Given sentence</a:t>
                      </a:r>
                      <a:r>
                        <a:rPr lang="zh-CN" altLang="en-US" sz="2400">
                          <a:latin typeface="Times New Roman Regular" panose="02020503050405090304" charset="0"/>
                          <a:cs typeface="Times New Roman Regular" panose="02020503050405090304" charset="0"/>
                        </a:rPr>
                        <a:t>）</a:t>
                      </a:r>
                      <a:endParaRPr lang="zh-CN" altLang="en-US" sz="2400">
                        <a:latin typeface="Times New Roman Regular" panose="02020503050405090304" charset="0"/>
                        <a:cs typeface="Times New Roman Regular" panose="02020503050405090304" charset="0"/>
                      </a:endParaRPr>
                    </a:p>
                  </a:txBody>
                  <a:tcPr>
                    <a:solidFill>
                      <a:schemeClr val="accent1">
                        <a:lumMod val="20000"/>
                        <a:lumOff val="80000"/>
                      </a:schemeClr>
                    </a:solidFill>
                  </a:tcPr>
                </a:tc>
                <a:tc>
                  <a:txBody>
                    <a:bodyPr/>
                    <a:lstStyle/>
                    <a:p>
                      <a:pPr>
                        <a:buNone/>
                      </a:pPr>
                      <a:r>
                        <a:rPr lang="en-US" altLang="zh-CN" sz="2800" i="1">
                          <a:solidFill>
                            <a:schemeClr val="tx1"/>
                          </a:solidFill>
                          <a:latin typeface="Times New Roman" panose="02020603050405020304" charset="0"/>
                          <a:cs typeface="Times New Roman" panose="02020603050405020304" charset="0"/>
                          <a:sym typeface="+mn-ea"/>
                        </a:rPr>
                        <a:t>Para.1:Now they were ready to carve their Jack O'Lantern for </a:t>
                      </a:r>
                      <a:endParaRPr lang="en-US" altLang="zh-CN" sz="2800" i="1">
                        <a:solidFill>
                          <a:schemeClr val="tx1"/>
                        </a:solidFill>
                        <a:latin typeface="Times New Roman" panose="02020603050405020304" charset="0"/>
                        <a:cs typeface="Times New Roman" panose="02020603050405020304" charset="0"/>
                        <a:sym typeface="+mn-ea"/>
                      </a:endParaRPr>
                    </a:p>
                    <a:p>
                      <a:pPr>
                        <a:buNone/>
                      </a:pPr>
                      <a:r>
                        <a:rPr lang="en-US" altLang="zh-CN" sz="2800" i="1">
                          <a:solidFill>
                            <a:schemeClr val="tx1"/>
                          </a:solidFill>
                          <a:latin typeface="Times New Roman" panose="02020603050405020304" charset="0"/>
                          <a:cs typeface="Times New Roman" panose="02020603050405020304" charset="0"/>
                          <a:sym typeface="+mn-ea"/>
                        </a:rPr>
                        <a:t>Halloween!</a:t>
                      </a:r>
                      <a:endParaRPr lang="zh-CN" altLang="en-US" sz="2800">
                        <a:solidFill>
                          <a:schemeClr val="tx1"/>
                        </a:solidFill>
                        <a:latin typeface="Times New Roman" panose="02020603050405020304" charset="0"/>
                        <a:cs typeface="Times New Roman" panose="02020603050405020304" charset="0"/>
                      </a:endParaRPr>
                    </a:p>
                    <a:p>
                      <a:pPr>
                        <a:buNone/>
                      </a:pPr>
                      <a:endParaRPr lang="zh-CN" altLang="en-US" sz="2800">
                        <a:solidFill>
                          <a:schemeClr val="tx1"/>
                        </a:solidFill>
                        <a:latin typeface="Times New Roman" panose="02020603050405020304" charset="0"/>
                        <a:cs typeface="Times New Roman" panose="02020603050405020304" charset="0"/>
                      </a:endParaRPr>
                    </a:p>
                  </a:txBody>
                  <a:tcPr>
                    <a:solidFill>
                      <a:schemeClr val="accent1">
                        <a:lumMod val="20000"/>
                        <a:lumOff val="80000"/>
                      </a:schemeClr>
                    </a:solidFill>
                  </a:tcPr>
                </a:tc>
              </a:tr>
              <a:tr h="1483995">
                <a:tc>
                  <a:txBody>
                    <a:bodyPr/>
                    <a:lstStyle/>
                    <a:p>
                      <a:pPr>
                        <a:buNone/>
                      </a:pPr>
                      <a:r>
                        <a:rPr lang="en-US" altLang="zh-CN" sz="2400">
                          <a:latin typeface="Times New Roman Regular" panose="02020503050405090304" charset="0"/>
                          <a:cs typeface="Times New Roman Regular" panose="02020503050405090304" charset="0"/>
                        </a:rPr>
                        <a:t>Para.2</a:t>
                      </a:r>
                      <a:endParaRPr lang="en-US" altLang="zh-CN" sz="2400">
                        <a:latin typeface="Times New Roman Regular" panose="02020503050405090304" charset="0"/>
                        <a:cs typeface="Times New Roman Regular" panose="02020503050405090304" charset="0"/>
                      </a:endParaRPr>
                    </a:p>
                    <a:p>
                      <a:pPr>
                        <a:buNone/>
                      </a:pPr>
                      <a:r>
                        <a:rPr lang="en-US" altLang="zh-CN" sz="2400">
                          <a:latin typeface="Times New Roman Regular" panose="02020503050405090304" charset="0"/>
                          <a:cs typeface="Times New Roman Regular" panose="02020503050405090304" charset="0"/>
                        </a:rPr>
                        <a:t>(Given sentence)</a:t>
                      </a:r>
                      <a:endParaRPr lang="en-US" altLang="zh-CN" sz="2400">
                        <a:latin typeface="Times New Roman Regular" panose="02020503050405090304" charset="0"/>
                        <a:cs typeface="Times New Roman Regular" panose="02020503050405090304" charset="0"/>
                      </a:endParaRPr>
                    </a:p>
                  </a:txBody>
                  <a:tcPr>
                    <a:solidFill>
                      <a:schemeClr val="bg1">
                        <a:lumMod val="85000"/>
                      </a:schemeClr>
                    </a:solidFill>
                  </a:tcPr>
                </a:tc>
                <a:tc>
                  <a:txBody>
                    <a:bodyPr/>
                    <a:lstStyle/>
                    <a:p>
                      <a:pPr>
                        <a:buNone/>
                      </a:pPr>
                      <a:r>
                        <a:rPr lang="zh-CN" altLang="en-US" sz="2800" i="1">
                          <a:solidFill>
                            <a:schemeClr val="tx1"/>
                          </a:solidFill>
                          <a:latin typeface="Times New Roman" panose="02020603050405020304" charset="0"/>
                          <a:cs typeface="Times New Roman" panose="02020603050405020304" charset="0"/>
                          <a:sym typeface="+mn-ea"/>
                        </a:rPr>
                        <a:t>Para</a:t>
                      </a:r>
                      <a:r>
                        <a:rPr lang="en-US" altLang="zh-CN" sz="2800" i="1">
                          <a:solidFill>
                            <a:schemeClr val="tx1"/>
                          </a:solidFill>
                          <a:latin typeface="Times New Roman" panose="02020603050405020304" charset="0"/>
                          <a:cs typeface="Times New Roman" panose="02020603050405020304" charset="0"/>
                          <a:sym typeface="+mn-ea"/>
                        </a:rPr>
                        <a:t>.</a:t>
                      </a:r>
                      <a:r>
                        <a:rPr lang="zh-CN" altLang="en-US" sz="2800" i="1">
                          <a:solidFill>
                            <a:schemeClr val="tx1"/>
                          </a:solidFill>
                          <a:latin typeface="Times New Roman" panose="02020603050405020304" charset="0"/>
                          <a:cs typeface="Times New Roman" panose="02020603050405020304" charset="0"/>
                          <a:sym typeface="+mn-ea"/>
                        </a:rPr>
                        <a:t> 2：</a:t>
                      </a:r>
                      <a:r>
                        <a:rPr lang="en-US" altLang="zh-CN" sz="2800" i="1">
                          <a:solidFill>
                            <a:schemeClr val="tx1"/>
                          </a:solidFill>
                          <a:latin typeface="Times New Roman" panose="02020603050405020304" charset="0"/>
                          <a:cs typeface="Times New Roman" panose="02020603050405020304" charset="0"/>
                          <a:sym typeface="+mn-ea"/>
                        </a:rPr>
                        <a:t>Tylar looked at the broken pumpkin and then turned around to Jacob.</a:t>
                      </a:r>
                      <a:endParaRPr lang="en-US" altLang="zh-CN" sz="2800" i="1">
                        <a:solidFill>
                          <a:schemeClr val="tx1"/>
                        </a:solidFill>
                        <a:latin typeface="Times New Roman" panose="02020603050405020304" charset="0"/>
                        <a:cs typeface="Times New Roman" panose="02020603050405020304" charset="0"/>
                        <a:sym typeface="+mn-ea"/>
                      </a:endParaRPr>
                    </a:p>
                    <a:p>
                      <a:pPr>
                        <a:buNone/>
                      </a:pPr>
                      <a:endParaRPr lang="en-US" altLang="zh-CN" sz="2800" i="1">
                        <a:solidFill>
                          <a:schemeClr val="tx1"/>
                        </a:solidFill>
                        <a:latin typeface="Times New Roman" panose="02020603050405020304" charset="0"/>
                        <a:cs typeface="Times New Roman" panose="02020603050405020304" charset="0"/>
                        <a:sym typeface="+mn-ea"/>
                      </a:endParaRPr>
                    </a:p>
                  </a:txBody>
                  <a:tcPr>
                    <a:solidFill>
                      <a:schemeClr val="bg1">
                        <a:lumMod val="85000"/>
                      </a:schemeClr>
                    </a:solidFill>
                  </a:tcPr>
                </a:tc>
              </a:tr>
            </a:tbl>
          </a:graphicData>
        </a:graphic>
      </p:graphicFrame>
      <p:cxnSp>
        <p:nvCxnSpPr>
          <p:cNvPr id="2" name="直接连接符 1"/>
          <p:cNvCxnSpPr>
            <a:cxnSpLocks noChangeShapeType="1"/>
          </p:cNvCxnSpPr>
          <p:nvPr>
            <p:custDataLst>
              <p:tags r:id="rId3"/>
            </p:custDataLst>
          </p:nvPr>
        </p:nvCxnSpPr>
        <p:spPr bwMode="auto">
          <a:xfrm>
            <a:off x="543008" y="752481"/>
            <a:ext cx="11047638" cy="0"/>
          </a:xfrm>
          <a:prstGeom prst="line">
            <a:avLst/>
          </a:prstGeom>
          <a:solidFill>
            <a:schemeClr val="accent1">
              <a:lumMod val="60000"/>
              <a:lumOff val="40000"/>
            </a:schemeClr>
          </a:solidFill>
          <a:ln w="28575" cmpd="sng">
            <a:solidFill>
              <a:schemeClr val="accent1">
                <a:lumMod val="60000"/>
                <a:lumOff val="40000"/>
              </a:schemeClr>
            </a:solidFill>
            <a:prstDash val="solid"/>
            <a:round/>
          </a:ln>
          <a:effectLst/>
        </p:spPr>
      </p:cxnSp>
      <p:sp>
        <p:nvSpPr>
          <p:cNvPr id="3" name="TextBox 5"/>
          <p:cNvSpPr txBox="1">
            <a:spLocks noChangeArrowheads="1"/>
          </p:cNvSpPr>
          <p:nvPr>
            <p:custDataLst>
              <p:tags r:id="rId4"/>
            </p:custDataLst>
          </p:nvPr>
        </p:nvSpPr>
        <p:spPr bwMode="auto">
          <a:xfrm>
            <a:off x="609600" y="59690"/>
            <a:ext cx="9837420" cy="645160"/>
          </a:xfrm>
          <a:prstGeom prst="rect">
            <a:avLst/>
          </a:prstGeom>
          <a:noFill/>
          <a:ln w="9525">
            <a:noFill/>
            <a:miter lim="800000"/>
          </a:ln>
        </p:spPr>
        <p:txBody>
          <a:bodyPr wrap="square">
            <a:spAutoFit/>
          </a:bodyPr>
          <a:lstStyle/>
          <a:p>
            <a:pPr>
              <a:buFontTx/>
              <a:buNone/>
            </a:pPr>
            <a:r>
              <a:rPr lang="en-US" altLang="zh-CN" sz="3600" b="1" dirty="0">
                <a:solidFill>
                  <a:schemeClr val="tx1">
                    <a:lumMod val="75000"/>
                    <a:lumOff val="25000"/>
                  </a:schemeClr>
                </a:solidFill>
                <a:effectLst>
                  <a:outerShdw blurRad="88900" sx="102000" sy="102000" algn="ctr" rotWithShape="0">
                    <a:prstClr val="black">
                      <a:alpha val="25000"/>
                    </a:prstClr>
                  </a:outerShdw>
                </a:effectLst>
                <a:latin typeface="Arial Rounded MT Bold" panose="020F0704030504030204" charset="0"/>
                <a:ea typeface="Arial Unicode MS" panose="020B0604020202020204" charset="-122"/>
                <a:cs typeface="Arial Rounded MT Bold" panose="020F0704030504030204" charset="0"/>
              </a:rPr>
              <a:t> Appreciating and Concluding </a:t>
            </a:r>
            <a:r>
              <a:rPr lang="en-US" altLang="zh-CN" sz="3600" b="1" dirty="0">
                <a:solidFill>
                  <a:schemeClr val="tx1">
                    <a:lumMod val="75000"/>
                    <a:lumOff val="25000"/>
                  </a:schemeClr>
                </a:solidFill>
                <a:effectLst>
                  <a:outerShdw blurRad="88900" sx="102000" sy="102000" algn="ctr" rotWithShape="0">
                    <a:prstClr val="black">
                      <a:alpha val="25000"/>
                    </a:prstClr>
                  </a:outerShdw>
                </a:effectLst>
                <a:latin typeface="Arial Rounded MT Bold" panose="020F0704030504030204" charset="0"/>
                <a:ea typeface="Arial Unicode MS" panose="020B0604020202020204" charset="-122"/>
                <a:cs typeface="Arial Rounded MT Bold" panose="020F0704030504030204" charset="0"/>
                <a:sym typeface="+mn-ea"/>
              </a:rPr>
              <a:t>Tip</a:t>
            </a:r>
            <a:r>
              <a:rPr lang="en-US" altLang="zh-CN" sz="3600" b="1" dirty="0">
                <a:solidFill>
                  <a:schemeClr val="tx1">
                    <a:lumMod val="75000"/>
                    <a:lumOff val="25000"/>
                  </a:schemeClr>
                </a:solidFill>
                <a:effectLst>
                  <a:outerShdw blurRad="88900" sx="102000" sy="102000" algn="ctr" rotWithShape="0">
                    <a:prstClr val="black">
                      <a:alpha val="25000"/>
                    </a:prstClr>
                  </a:outerShdw>
                </a:effectLst>
                <a:latin typeface="Arial Rounded MT Bold" panose="020F0704030504030204" charset="0"/>
                <a:ea typeface="Arial Unicode MS" panose="020B0604020202020204" charset="-122"/>
                <a:cs typeface="Arial Rounded MT Bold" panose="020F0704030504030204" charset="0"/>
              </a:rPr>
              <a:t> 2</a:t>
            </a:r>
            <a:endParaRPr lang="en-US" altLang="zh-CN" sz="3600" b="1" dirty="0">
              <a:solidFill>
                <a:schemeClr val="tx1">
                  <a:lumMod val="75000"/>
                  <a:lumOff val="25000"/>
                </a:schemeClr>
              </a:solidFill>
              <a:effectLst>
                <a:outerShdw blurRad="88900" sx="102000" sy="102000" algn="ctr" rotWithShape="0">
                  <a:prstClr val="black">
                    <a:alpha val="25000"/>
                  </a:prstClr>
                </a:outerShdw>
              </a:effectLst>
              <a:latin typeface="Arial Rounded MT Bold" panose="020F0704030504030204" charset="0"/>
              <a:ea typeface="Arial Unicode MS" panose="020B0604020202020204" charset="-122"/>
              <a:cs typeface="Arial Rounded MT Bold" panose="020F0704030504030204" charset="0"/>
            </a:endParaRPr>
          </a:p>
        </p:txBody>
      </p:sp>
      <p:sp>
        <p:nvSpPr>
          <p:cNvPr id="6" name="矩形 5"/>
          <p:cNvSpPr>
            <a:spLocks noChangeArrowheads="1"/>
          </p:cNvSpPr>
          <p:nvPr>
            <p:custDataLst>
              <p:tags r:id="rId5"/>
            </p:custDataLst>
          </p:nvPr>
        </p:nvSpPr>
        <p:spPr bwMode="auto">
          <a:xfrm>
            <a:off x="8208" y="130714"/>
            <a:ext cx="534802" cy="534802"/>
          </a:xfrm>
          <a:prstGeom prst="rect">
            <a:avLst/>
          </a:prstGeom>
          <a:solidFill>
            <a:schemeClr val="accent1">
              <a:lumMod val="60000"/>
              <a:lumOff val="40000"/>
            </a:schemeClr>
          </a:solidFill>
          <a:ln w="9525">
            <a:noFill/>
            <a:miter lim="800000"/>
          </a:ln>
        </p:spPr>
        <p:txBody>
          <a:bodyPr/>
          <a:lstStyle/>
          <a:p>
            <a:pPr>
              <a:buFontTx/>
              <a:buNone/>
            </a:pPr>
            <a:endParaRPr lang="zh-CN" altLang="en-US" sz="2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椭圆 11"/>
          <p:cNvSpPr/>
          <p:nvPr/>
        </p:nvSpPr>
        <p:spPr>
          <a:xfrm>
            <a:off x="7181850" y="1978025"/>
            <a:ext cx="3028950" cy="536575"/>
          </a:xfrm>
          <a:prstGeom prst="ellipse">
            <a:avLst/>
          </a:prstGeom>
          <a:solidFill>
            <a:schemeClr val="bg1"/>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0" name="圆角矩形 9"/>
          <p:cNvSpPr/>
          <p:nvPr/>
        </p:nvSpPr>
        <p:spPr>
          <a:xfrm>
            <a:off x="7181850" y="2057400"/>
            <a:ext cx="3028950" cy="426720"/>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6" name="矩形 15"/>
          <p:cNvSpPr/>
          <p:nvPr>
            <p:custDataLst>
              <p:tags r:id="rId1"/>
            </p:custDataLst>
          </p:nvPr>
        </p:nvSpPr>
        <p:spPr>
          <a:xfrm>
            <a:off x="7086600" y="1143000"/>
            <a:ext cx="3059430" cy="457200"/>
          </a:xfrm>
          <a:prstGeom prst="rect">
            <a:avLst/>
          </a:prstGeom>
          <a:solidFill>
            <a:schemeClr val="accent6">
              <a:lumMod val="40000"/>
              <a:lumOff val="60000"/>
            </a:schemeClr>
          </a:solidFill>
          <a:ln>
            <a:solidFill>
              <a:schemeClr val="accent6">
                <a:lumMod val="60000"/>
                <a:lumOff val="4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aphicFrame>
        <p:nvGraphicFramePr>
          <p:cNvPr id="4" name="表格 3"/>
          <p:cNvGraphicFramePr/>
          <p:nvPr>
            <p:custDataLst>
              <p:tags r:id="rId2"/>
            </p:custDataLst>
          </p:nvPr>
        </p:nvGraphicFramePr>
        <p:xfrm>
          <a:off x="228600" y="862330"/>
          <a:ext cx="11779885" cy="5873750"/>
        </p:xfrm>
        <a:graphic>
          <a:graphicData uri="http://schemas.openxmlformats.org/drawingml/2006/table">
            <a:tbl>
              <a:tblPr firstRow="1" bandRow="1">
                <a:tableStyleId>{5C22544A-7EE6-4342-B048-85BDC9FD1C3A}</a:tableStyleId>
              </a:tblPr>
              <a:tblGrid>
                <a:gridCol w="1684655"/>
                <a:gridCol w="10095230"/>
              </a:tblGrid>
              <a:tr h="2453005">
                <a:tc>
                  <a:txBody>
                    <a:bodyPr/>
                    <a:lstStyle/>
                    <a:p>
                      <a:pPr>
                        <a:buNone/>
                      </a:pPr>
                      <a:r>
                        <a:rPr lang="en-US" altLang="zh-CN" sz="2400" b="0">
                          <a:solidFill>
                            <a:schemeClr val="tx1"/>
                          </a:solidFill>
                          <a:latin typeface="Times New Roman Regular" panose="02020503050405090304" charset="0"/>
                          <a:cs typeface="Times New Roman Regular" panose="02020503050405090304" charset="0"/>
                        </a:rPr>
                        <a:t>Last para.</a:t>
                      </a:r>
                      <a:r>
                        <a:rPr lang="zh-CN" altLang="en-US" sz="2400" b="0">
                          <a:solidFill>
                            <a:schemeClr val="tx1"/>
                          </a:solidFill>
                          <a:latin typeface="Times New Roman Regular" panose="02020503050405090304" charset="0"/>
                          <a:cs typeface="Times New Roman Regular" panose="02020503050405090304" charset="0"/>
                        </a:rPr>
                        <a:t>（</a:t>
                      </a:r>
                      <a:r>
                        <a:rPr lang="en-US" altLang="zh-CN" sz="2400" b="0">
                          <a:solidFill>
                            <a:schemeClr val="tx1"/>
                          </a:solidFill>
                          <a:latin typeface="Times New Roman Regular" panose="02020503050405090304" charset="0"/>
                          <a:cs typeface="Times New Roman Regular" panose="02020503050405090304" charset="0"/>
                        </a:rPr>
                        <a:t>Orginal part</a:t>
                      </a:r>
                      <a:r>
                        <a:rPr lang="zh-CN" altLang="en-US" sz="2400" b="0">
                          <a:solidFill>
                            <a:schemeClr val="tx1"/>
                          </a:solidFill>
                          <a:latin typeface="Times New Roman Regular" panose="02020503050405090304" charset="0"/>
                          <a:cs typeface="Times New Roman Regular" panose="02020503050405090304" charset="0"/>
                        </a:rPr>
                        <a:t>）</a:t>
                      </a:r>
                      <a:endParaRPr lang="zh-CN" altLang="en-US" sz="2400" b="0">
                        <a:solidFill>
                          <a:schemeClr val="tx1"/>
                        </a:solidFill>
                        <a:latin typeface="Times New Roman Regular" panose="02020503050405090304" charset="0"/>
                        <a:cs typeface="Times New Roman Regular" panose="02020503050405090304" charset="0"/>
                      </a:endParaRPr>
                    </a:p>
                  </a:txBody>
                  <a:tcPr>
                    <a:solidFill>
                      <a:schemeClr val="tx2">
                        <a:lumMod val="20000"/>
                        <a:lumOff val="80000"/>
                      </a:schemeClr>
                    </a:solidFill>
                  </a:tcPr>
                </a:tc>
                <a:tc>
                  <a:txBody>
                    <a:bodyPr/>
                    <a:lstStyle/>
                    <a:p>
                      <a:pPr>
                        <a:buNone/>
                      </a:pPr>
                      <a:r>
                        <a:rPr lang="en-US" altLang="zh-CN" sz="2400">
                          <a:solidFill>
                            <a:schemeClr val="bg1"/>
                          </a:solidFill>
                          <a:effectLst>
                            <a:outerShdw blurRad="38100" dist="25400" dir="5400000" algn="ctr" rotWithShape="0">
                              <a:srgbClr val="6E747A">
                                <a:alpha val="43000"/>
                                <a:alpha val="43000"/>
                              </a:srgbClr>
                            </a:outerShdw>
                          </a:effectLst>
                          <a:highlight>
                            <a:srgbClr val="808000"/>
                          </a:highlight>
                          <a:sym typeface="+mn-ea"/>
                        </a:rPr>
                        <a:t>T8</a:t>
                      </a:r>
                      <a:r>
                        <a:rPr lang="zh-CN" altLang="en-US" sz="2400">
                          <a:solidFill>
                            <a:schemeClr val="bg1"/>
                          </a:solidFill>
                          <a:effectLst>
                            <a:outerShdw blurRad="38100" dist="25400" dir="5400000" algn="ctr" rotWithShape="0">
                              <a:srgbClr val="6E747A">
                                <a:alpha val="43000"/>
                                <a:alpha val="43000"/>
                              </a:srgbClr>
                            </a:outerShdw>
                          </a:effectLst>
                          <a:highlight>
                            <a:srgbClr val="808000"/>
                          </a:highlight>
                          <a:sym typeface="+mn-ea"/>
                        </a:rPr>
                        <a:t>周测</a:t>
                      </a:r>
                      <a:r>
                        <a:rPr lang="en-US" altLang="zh-CN" sz="2400">
                          <a:solidFill>
                            <a:schemeClr val="bg1"/>
                          </a:solidFill>
                          <a:effectLst>
                            <a:outerShdw blurRad="38100" dist="25400" dir="5400000" algn="ctr" rotWithShape="0">
                              <a:srgbClr val="6E747A">
                                <a:alpha val="43000"/>
                                <a:alpha val="43000"/>
                              </a:srgbClr>
                            </a:outerShdw>
                          </a:effectLst>
                          <a:highlight>
                            <a:srgbClr val="808000"/>
                          </a:highlight>
                          <a:sym typeface="+mn-ea"/>
                        </a:rPr>
                        <a:t>-- </a:t>
                      </a:r>
                      <a:r>
                        <a:rPr lang="zh-CN" altLang="en-US" sz="2400">
                          <a:solidFill>
                            <a:schemeClr val="bg1"/>
                          </a:solidFill>
                          <a:effectLst>
                            <a:outerShdw blurRad="38100" dist="25400" dir="5400000" algn="ctr" rotWithShape="0">
                              <a:srgbClr val="6E747A">
                                <a:alpha val="43000"/>
                                <a:alpha val="43000"/>
                              </a:srgbClr>
                            </a:outerShdw>
                          </a:effectLst>
                          <a:highlight>
                            <a:srgbClr val="808000"/>
                          </a:highlight>
                          <a:sym typeface="+mn-ea"/>
                        </a:rPr>
                        <a:t>挽救南瓜灯（积极心态</a:t>
                      </a:r>
                      <a:r>
                        <a:rPr lang="en-US" altLang="zh-CN" sz="2400">
                          <a:solidFill>
                            <a:schemeClr val="bg1"/>
                          </a:solidFill>
                          <a:effectLst>
                            <a:outerShdw blurRad="38100" dist="25400" dir="5400000" algn="ctr" rotWithShape="0">
                              <a:srgbClr val="6E747A">
                                <a:alpha val="43000"/>
                                <a:alpha val="43000"/>
                              </a:srgbClr>
                            </a:outerShdw>
                          </a:effectLst>
                          <a:highlight>
                            <a:srgbClr val="808000"/>
                          </a:highlight>
                          <a:sym typeface="+mn-ea"/>
                        </a:rPr>
                        <a:t>-</a:t>
                      </a:r>
                      <a:r>
                        <a:rPr lang="zh-CN" altLang="en-US" sz="2400">
                          <a:solidFill>
                            <a:schemeClr val="bg1"/>
                          </a:solidFill>
                          <a:effectLst>
                            <a:outerShdw blurRad="38100" dist="25400" dir="5400000" algn="ctr" rotWithShape="0">
                              <a:srgbClr val="6E747A">
                                <a:alpha val="43000"/>
                                <a:alpha val="43000"/>
                              </a:srgbClr>
                            </a:outerShdw>
                          </a:effectLst>
                          <a:highlight>
                            <a:srgbClr val="808000"/>
                          </a:highlight>
                          <a:sym typeface="+mn-ea"/>
                        </a:rPr>
                        <a:t>变废为宝）</a:t>
                      </a:r>
                      <a:endParaRPr lang="zh-CN" altLang="en-US" sz="2400" b="1">
                        <a:solidFill>
                          <a:schemeClr val="bg1"/>
                        </a:solidFill>
                        <a:effectLst>
                          <a:outerShdw blurRad="38100" dist="25400" dir="5400000" algn="ctr" rotWithShape="0">
                            <a:srgbClr val="6E747A">
                              <a:alpha val="43000"/>
                              <a:alpha val="43000"/>
                            </a:srgbClr>
                          </a:outerShdw>
                        </a:effectLst>
                        <a:highlight>
                          <a:srgbClr val="808000"/>
                        </a:highlight>
                      </a:endParaRPr>
                    </a:p>
                    <a:p>
                      <a:pPr algn="just">
                        <a:buNone/>
                      </a:pPr>
                      <a:r>
                        <a:rPr lang="zh-CN" altLang="en-US" sz="2400" b="0">
                          <a:solidFill>
                            <a:schemeClr val="bg1">
                              <a:lumMod val="75000"/>
                            </a:schemeClr>
                          </a:solidFill>
                          <a:effectLst>
                            <a:outerShdw blurRad="38100" dist="25400" dir="5400000" algn="ctr" rotWithShape="0">
                              <a:srgbClr val="6E747A">
                                <a:alpha val="43000"/>
                                <a:alpha val="43000"/>
                              </a:srgbClr>
                            </a:outerShdw>
                          </a:effectLst>
                          <a:latin typeface="Times New Roman" panose="02020603050405020304" charset="0"/>
                          <a:cs typeface="Times New Roman" panose="02020603050405020304" charset="0"/>
                          <a:sym typeface="+mn-ea"/>
                        </a:rPr>
                        <a:t>They looked at the pumpkin together.</a:t>
                      </a:r>
                      <a:r>
                        <a:rPr lang="en-US" altLang="zh-CN" sz="2400" b="0">
                          <a:solidFill>
                            <a:schemeClr val="bg1">
                              <a:lumMod val="75000"/>
                            </a:schemeClr>
                          </a:solidFill>
                          <a:effectLst>
                            <a:outerShdw blurRad="38100" dist="25400" dir="5400000" algn="ctr" rotWithShape="0">
                              <a:srgbClr val="6E747A">
                                <a:alpha val="43000"/>
                                <a:alpha val="43000"/>
                              </a:srgbClr>
                            </a:outerShdw>
                          </a:effectLst>
                          <a:latin typeface="Times New Roman" panose="02020603050405020304" charset="0"/>
                          <a:cs typeface="Times New Roman" panose="02020603050405020304" charset="0"/>
                          <a:sym typeface="+mn-ea"/>
                        </a:rPr>
                        <a:t>It </a:t>
                      </a:r>
                      <a:r>
                        <a:rPr lang="zh-CN" altLang="en-US" sz="2400" b="0">
                          <a:solidFill>
                            <a:schemeClr val="bg1">
                              <a:lumMod val="75000"/>
                            </a:schemeClr>
                          </a:solidFill>
                          <a:effectLst>
                            <a:outerShdw blurRad="38100" dist="25400" dir="5400000" algn="ctr" rotWithShape="0">
                              <a:srgbClr val="6E747A">
                                <a:alpha val="43000"/>
                                <a:alpha val="43000"/>
                              </a:srgbClr>
                            </a:outerShdw>
                          </a:effectLst>
                          <a:latin typeface="Times New Roman" panose="02020603050405020304" charset="0"/>
                          <a:cs typeface="Times New Roman" panose="02020603050405020304" charset="0"/>
                          <a:sym typeface="+mn-ea"/>
                        </a:rPr>
                        <a:t>was not too small or too large. It was perfectly round. It had a neat, brown stem they would make a good handle when they cut a cap out of the pumpkin and hollowed it out to hold a candle. They just smiled at each other and reached down to pick up the pumpkin. Together they carried it to the car and headed home</a:t>
                      </a:r>
                      <a:r>
                        <a:rPr lang="en-US" altLang="zh-CN" sz="2400" b="0">
                          <a:solidFill>
                            <a:schemeClr val="bg1">
                              <a:lumMod val="75000"/>
                            </a:schemeClr>
                          </a:solidFill>
                          <a:effectLst>
                            <a:outerShdw blurRad="38100" dist="25400" dir="5400000" algn="ctr" rotWithShape="0">
                              <a:srgbClr val="6E747A">
                                <a:alpha val="43000"/>
                                <a:alpha val="43000"/>
                              </a:srgbClr>
                            </a:outerShdw>
                          </a:effectLst>
                          <a:latin typeface="Times New Roman" panose="02020603050405020304" charset="0"/>
                          <a:cs typeface="Times New Roman" panose="02020603050405020304" charset="0"/>
                          <a:sym typeface="+mn-ea"/>
                        </a:rPr>
                        <a:t>.</a:t>
                      </a:r>
                      <a:endParaRPr lang="en-US" altLang="zh-CN" sz="2400" b="0">
                        <a:solidFill>
                          <a:schemeClr val="bg1">
                            <a:lumMod val="75000"/>
                          </a:schemeClr>
                        </a:solidFill>
                        <a:effectLst>
                          <a:outerShdw blurRad="38100" dist="25400" dir="5400000" algn="ctr" rotWithShape="0">
                            <a:srgbClr val="6E747A">
                              <a:alpha val="43000"/>
                              <a:alpha val="43000"/>
                            </a:srgbClr>
                          </a:outerShdw>
                        </a:effectLst>
                        <a:latin typeface="Times New Roman" panose="02020603050405020304" charset="0"/>
                        <a:cs typeface="Times New Roman" panose="02020603050405020304" charset="0"/>
                        <a:sym typeface="+mn-ea"/>
                      </a:endParaRPr>
                    </a:p>
                  </a:txBody>
                  <a:tcPr>
                    <a:solidFill>
                      <a:schemeClr val="tx2">
                        <a:lumMod val="20000"/>
                        <a:lumOff val="80000"/>
                      </a:schemeClr>
                    </a:solidFill>
                  </a:tcPr>
                </a:tc>
              </a:tr>
              <a:tr h="1908810">
                <a:tc>
                  <a:txBody>
                    <a:bodyPr/>
                    <a:lstStyle/>
                    <a:p>
                      <a:pPr>
                        <a:buNone/>
                      </a:pPr>
                      <a:r>
                        <a:rPr lang="en-US" altLang="zh-CN" sz="2400">
                          <a:latin typeface="Times New Roman Regular" panose="02020503050405090304" charset="0"/>
                          <a:cs typeface="Times New Roman Regular" panose="02020503050405090304" charset="0"/>
                        </a:rPr>
                        <a:t>Para.1</a:t>
                      </a:r>
                      <a:endParaRPr lang="en-US" altLang="zh-CN" sz="2400">
                        <a:latin typeface="Times New Roman Regular" panose="02020503050405090304" charset="0"/>
                        <a:cs typeface="Times New Roman Regular" panose="02020503050405090304" charset="0"/>
                      </a:endParaRPr>
                    </a:p>
                    <a:p>
                      <a:pPr>
                        <a:buNone/>
                      </a:pPr>
                      <a:r>
                        <a:rPr lang="zh-CN" altLang="en-US" sz="2400">
                          <a:latin typeface="Times New Roman Regular" panose="02020503050405090304" charset="0"/>
                          <a:cs typeface="Times New Roman Regular" panose="02020503050405090304" charset="0"/>
                        </a:rPr>
                        <a:t>（</a:t>
                      </a:r>
                      <a:r>
                        <a:rPr lang="en-US" altLang="zh-CN" sz="2400">
                          <a:latin typeface="Times New Roman Regular" panose="02020503050405090304" charset="0"/>
                          <a:cs typeface="Times New Roman Regular" panose="02020503050405090304" charset="0"/>
                        </a:rPr>
                        <a:t>Given sentence</a:t>
                      </a:r>
                      <a:r>
                        <a:rPr lang="zh-CN" altLang="en-US" sz="2400">
                          <a:latin typeface="Times New Roman Regular" panose="02020503050405090304" charset="0"/>
                          <a:cs typeface="Times New Roman Regular" panose="02020503050405090304" charset="0"/>
                        </a:rPr>
                        <a:t>）</a:t>
                      </a:r>
                      <a:endParaRPr lang="zh-CN" altLang="en-US" sz="2400">
                        <a:latin typeface="Times New Roman Regular" panose="02020503050405090304" charset="0"/>
                        <a:cs typeface="Times New Roman Regular" panose="02020503050405090304" charset="0"/>
                      </a:endParaRPr>
                    </a:p>
                  </a:txBody>
                  <a:tcPr>
                    <a:solidFill>
                      <a:schemeClr val="accent1">
                        <a:lumMod val="20000"/>
                        <a:lumOff val="80000"/>
                      </a:schemeClr>
                    </a:solidFill>
                  </a:tcPr>
                </a:tc>
                <a:tc>
                  <a:txBody>
                    <a:bodyPr/>
                    <a:lstStyle/>
                    <a:p>
                      <a:pPr>
                        <a:buNone/>
                      </a:pPr>
                      <a:r>
                        <a:rPr lang="en-US" altLang="zh-CN" sz="2400" i="1">
                          <a:solidFill>
                            <a:schemeClr val="tx1"/>
                          </a:solidFill>
                          <a:latin typeface="Times New Roman" panose="02020603050405020304" charset="0"/>
                          <a:cs typeface="Times New Roman" panose="02020603050405020304" charset="0"/>
                          <a:sym typeface="+mn-ea"/>
                        </a:rPr>
                        <a:t>Para.1:Now </a:t>
                      </a:r>
                      <a:r>
                        <a:rPr lang="en-US" altLang="zh-CN" sz="2400" i="1">
                          <a:solidFill>
                            <a:srgbClr val="FF0000"/>
                          </a:solidFill>
                          <a:latin typeface="Times New Roman" panose="02020603050405020304" charset="0"/>
                          <a:cs typeface="Times New Roman" panose="02020603050405020304" charset="0"/>
                          <a:sym typeface="+mn-ea"/>
                        </a:rPr>
                        <a:t>they</a:t>
                      </a:r>
                      <a:r>
                        <a:rPr lang="en-US" altLang="zh-CN" sz="2400" i="1">
                          <a:solidFill>
                            <a:schemeClr val="tx1"/>
                          </a:solidFill>
                          <a:latin typeface="Times New Roman" panose="02020603050405020304" charset="0"/>
                          <a:cs typeface="Times New Roman" panose="02020603050405020304" charset="0"/>
                          <a:sym typeface="+mn-ea"/>
                        </a:rPr>
                        <a:t> were ready to carve their Jack O'Lantern for Halloween!</a:t>
                      </a:r>
                      <a:endParaRPr lang="zh-CN" altLang="en-US" sz="2400">
                        <a:solidFill>
                          <a:schemeClr val="tx1"/>
                        </a:solidFill>
                        <a:latin typeface="Times New Roman" panose="02020603050405020304" charset="0"/>
                        <a:cs typeface="Times New Roman" panose="02020603050405020304" charset="0"/>
                      </a:endParaRPr>
                    </a:p>
                  </a:txBody>
                  <a:tcPr>
                    <a:solidFill>
                      <a:schemeClr val="accent1">
                        <a:lumMod val="20000"/>
                        <a:lumOff val="80000"/>
                      </a:schemeClr>
                    </a:solidFill>
                  </a:tcPr>
                </a:tc>
              </a:tr>
              <a:tr h="1511935">
                <a:tc>
                  <a:txBody>
                    <a:bodyPr/>
                    <a:lstStyle/>
                    <a:p>
                      <a:pPr>
                        <a:buNone/>
                      </a:pPr>
                      <a:r>
                        <a:rPr lang="en-US" altLang="zh-CN" sz="2400">
                          <a:latin typeface="Times New Roman Regular" panose="02020503050405090304" charset="0"/>
                          <a:cs typeface="Times New Roman Regular" panose="02020503050405090304" charset="0"/>
                        </a:rPr>
                        <a:t>Para.2</a:t>
                      </a:r>
                      <a:endParaRPr lang="en-US" altLang="zh-CN" sz="2400">
                        <a:latin typeface="Times New Roman Regular" panose="02020503050405090304" charset="0"/>
                        <a:cs typeface="Times New Roman Regular" panose="02020503050405090304" charset="0"/>
                      </a:endParaRPr>
                    </a:p>
                    <a:p>
                      <a:pPr>
                        <a:buNone/>
                      </a:pPr>
                      <a:r>
                        <a:rPr lang="en-US" altLang="zh-CN" sz="2400">
                          <a:latin typeface="Times New Roman Regular" panose="02020503050405090304" charset="0"/>
                          <a:cs typeface="Times New Roman Regular" panose="02020503050405090304" charset="0"/>
                        </a:rPr>
                        <a:t>(Given sentence)</a:t>
                      </a:r>
                      <a:endParaRPr lang="en-US" altLang="zh-CN" sz="2400">
                        <a:latin typeface="Times New Roman Regular" panose="02020503050405090304" charset="0"/>
                        <a:cs typeface="Times New Roman Regular" panose="02020503050405090304" charset="0"/>
                      </a:endParaRPr>
                    </a:p>
                  </a:txBody>
                  <a:tcPr>
                    <a:solidFill>
                      <a:schemeClr val="bg1">
                        <a:lumMod val="85000"/>
                      </a:schemeClr>
                    </a:solidFill>
                  </a:tcPr>
                </a:tc>
                <a:tc>
                  <a:txBody>
                    <a:bodyPr/>
                    <a:lstStyle/>
                    <a:p>
                      <a:pPr>
                        <a:buNone/>
                      </a:pPr>
                      <a:r>
                        <a:rPr lang="zh-CN" altLang="en-US" sz="2400" i="1">
                          <a:solidFill>
                            <a:schemeClr val="tx1"/>
                          </a:solidFill>
                          <a:latin typeface="Times New Roman" panose="02020603050405020304" charset="0"/>
                          <a:cs typeface="Times New Roman" panose="02020603050405020304" charset="0"/>
                          <a:sym typeface="+mn-ea"/>
                        </a:rPr>
                        <a:t>Para</a:t>
                      </a:r>
                      <a:r>
                        <a:rPr lang="en-US" altLang="zh-CN" sz="2400" i="1">
                          <a:solidFill>
                            <a:schemeClr val="tx1"/>
                          </a:solidFill>
                          <a:latin typeface="Times New Roman" panose="02020603050405020304" charset="0"/>
                          <a:cs typeface="Times New Roman" panose="02020603050405020304" charset="0"/>
                          <a:sym typeface="+mn-ea"/>
                        </a:rPr>
                        <a:t>.</a:t>
                      </a:r>
                      <a:r>
                        <a:rPr lang="zh-CN" altLang="en-US" sz="2400" i="1">
                          <a:solidFill>
                            <a:schemeClr val="tx1"/>
                          </a:solidFill>
                          <a:latin typeface="Times New Roman" panose="02020603050405020304" charset="0"/>
                          <a:cs typeface="Times New Roman" panose="02020603050405020304" charset="0"/>
                          <a:sym typeface="+mn-ea"/>
                        </a:rPr>
                        <a:t> 2</a:t>
                      </a:r>
                      <a:r>
                        <a:rPr lang="en-US" altLang="zh-CN" sz="2400" i="1">
                          <a:solidFill>
                            <a:schemeClr val="tx1"/>
                          </a:solidFill>
                          <a:latin typeface="Times New Roman" panose="02020603050405020304" charset="0"/>
                          <a:cs typeface="Times New Roman" panose="02020603050405020304" charset="0"/>
                          <a:sym typeface="+mn-ea"/>
                        </a:rPr>
                        <a:t>: </a:t>
                      </a:r>
                      <a:r>
                        <a:rPr lang="en-US" altLang="zh-CN" sz="2400" i="1">
                          <a:solidFill>
                            <a:srgbClr val="FF0000"/>
                          </a:solidFill>
                          <a:latin typeface="Times New Roman" panose="02020603050405020304" charset="0"/>
                          <a:cs typeface="Times New Roman" panose="02020603050405020304" charset="0"/>
                          <a:sym typeface="+mn-ea"/>
                        </a:rPr>
                        <a:t>Tyler</a:t>
                      </a:r>
                      <a:r>
                        <a:rPr lang="en-US" altLang="zh-CN" sz="2400" i="1">
                          <a:solidFill>
                            <a:schemeClr val="tx1"/>
                          </a:solidFill>
                          <a:latin typeface="Times New Roman" panose="02020603050405020304" charset="0"/>
                          <a:cs typeface="Times New Roman" panose="02020603050405020304" charset="0"/>
                          <a:sym typeface="+mn-ea"/>
                        </a:rPr>
                        <a:t> looked at the broken pumpkin and then turned around to </a:t>
                      </a:r>
                      <a:r>
                        <a:rPr lang="en-US" altLang="zh-CN" sz="2400" i="1">
                          <a:solidFill>
                            <a:srgbClr val="FF0000"/>
                          </a:solidFill>
                          <a:latin typeface="Times New Roman" panose="02020603050405020304" charset="0"/>
                          <a:cs typeface="Times New Roman" panose="02020603050405020304" charset="0"/>
                          <a:sym typeface="+mn-ea"/>
                        </a:rPr>
                        <a:t>Jacob</a:t>
                      </a:r>
                      <a:r>
                        <a:rPr lang="en-US" altLang="zh-CN" sz="2400" i="1">
                          <a:solidFill>
                            <a:schemeClr val="tx1"/>
                          </a:solidFill>
                          <a:latin typeface="Times New Roman" panose="02020603050405020304" charset="0"/>
                          <a:cs typeface="Times New Roman" panose="02020603050405020304" charset="0"/>
                          <a:sym typeface="+mn-ea"/>
                        </a:rPr>
                        <a:t>. </a:t>
                      </a:r>
                      <a:endParaRPr lang="en-US" altLang="zh-CN" sz="2400" i="1">
                        <a:solidFill>
                          <a:schemeClr val="tx1"/>
                        </a:solidFill>
                        <a:latin typeface="Times New Roman" panose="02020603050405020304" charset="0"/>
                        <a:cs typeface="Times New Roman" panose="02020603050405020304" charset="0"/>
                        <a:sym typeface="+mn-ea"/>
                      </a:endParaRPr>
                    </a:p>
                  </a:txBody>
                  <a:tcPr>
                    <a:solidFill>
                      <a:schemeClr val="bg1">
                        <a:lumMod val="85000"/>
                      </a:schemeClr>
                    </a:solidFill>
                  </a:tcPr>
                </a:tc>
              </a:tr>
            </a:tbl>
          </a:graphicData>
        </a:graphic>
      </p:graphicFrame>
      <p:cxnSp>
        <p:nvCxnSpPr>
          <p:cNvPr id="2" name="直接连接符 1"/>
          <p:cNvCxnSpPr>
            <a:cxnSpLocks noChangeShapeType="1"/>
          </p:cNvCxnSpPr>
          <p:nvPr>
            <p:custDataLst>
              <p:tags r:id="rId3"/>
            </p:custDataLst>
          </p:nvPr>
        </p:nvCxnSpPr>
        <p:spPr bwMode="auto">
          <a:xfrm>
            <a:off x="543008" y="752481"/>
            <a:ext cx="11047638" cy="0"/>
          </a:xfrm>
          <a:prstGeom prst="line">
            <a:avLst/>
          </a:prstGeom>
          <a:solidFill>
            <a:schemeClr val="accent1">
              <a:lumMod val="60000"/>
              <a:lumOff val="40000"/>
            </a:schemeClr>
          </a:solidFill>
          <a:ln w="28575" cmpd="sng">
            <a:solidFill>
              <a:schemeClr val="accent1">
                <a:lumMod val="60000"/>
                <a:lumOff val="40000"/>
              </a:schemeClr>
            </a:solidFill>
            <a:prstDash val="solid"/>
            <a:round/>
          </a:ln>
          <a:effectLst/>
        </p:spPr>
      </p:cxnSp>
      <p:sp>
        <p:nvSpPr>
          <p:cNvPr id="3" name="TextBox 5"/>
          <p:cNvSpPr txBox="1">
            <a:spLocks noChangeArrowheads="1"/>
          </p:cNvSpPr>
          <p:nvPr>
            <p:custDataLst>
              <p:tags r:id="rId4"/>
            </p:custDataLst>
          </p:nvPr>
        </p:nvSpPr>
        <p:spPr bwMode="auto">
          <a:xfrm>
            <a:off x="609600" y="59690"/>
            <a:ext cx="9837420" cy="645160"/>
          </a:xfrm>
          <a:prstGeom prst="rect">
            <a:avLst/>
          </a:prstGeom>
          <a:noFill/>
          <a:ln w="9525">
            <a:noFill/>
            <a:miter lim="800000"/>
          </a:ln>
        </p:spPr>
        <p:txBody>
          <a:bodyPr wrap="square">
            <a:spAutoFit/>
          </a:bodyPr>
          <a:lstStyle/>
          <a:p>
            <a:pPr>
              <a:buFontTx/>
              <a:buNone/>
            </a:pPr>
            <a:r>
              <a:rPr lang="en-US" altLang="zh-CN" sz="3600" b="1" dirty="0">
                <a:solidFill>
                  <a:schemeClr val="tx1">
                    <a:lumMod val="75000"/>
                    <a:lumOff val="25000"/>
                  </a:schemeClr>
                </a:solidFill>
                <a:effectLst>
                  <a:outerShdw blurRad="88900" sx="102000" sy="102000" algn="ctr" rotWithShape="0">
                    <a:prstClr val="black">
                      <a:alpha val="25000"/>
                    </a:prstClr>
                  </a:outerShdw>
                </a:effectLst>
                <a:latin typeface="Arial Rounded MT Bold" panose="020F0704030504030204" charset="0"/>
                <a:ea typeface="Arial Unicode MS" panose="020B0604020202020204" charset="-122"/>
                <a:cs typeface="Arial Rounded MT Bold" panose="020F0704030504030204" charset="0"/>
              </a:rPr>
              <a:t> Appreciating and Concluding </a:t>
            </a:r>
            <a:r>
              <a:rPr lang="en-US" altLang="zh-CN" sz="3600" b="1" dirty="0">
                <a:solidFill>
                  <a:schemeClr val="tx1">
                    <a:lumMod val="75000"/>
                    <a:lumOff val="25000"/>
                  </a:schemeClr>
                </a:solidFill>
                <a:effectLst>
                  <a:outerShdw blurRad="88900" sx="102000" sy="102000" algn="ctr" rotWithShape="0">
                    <a:prstClr val="black">
                      <a:alpha val="25000"/>
                    </a:prstClr>
                  </a:outerShdw>
                </a:effectLst>
                <a:latin typeface="Arial Rounded MT Bold" panose="020F0704030504030204" charset="0"/>
                <a:ea typeface="Arial Unicode MS" panose="020B0604020202020204" charset="-122"/>
                <a:cs typeface="Arial Rounded MT Bold" panose="020F0704030504030204" charset="0"/>
                <a:sym typeface="+mn-ea"/>
              </a:rPr>
              <a:t>Tip</a:t>
            </a:r>
            <a:r>
              <a:rPr lang="en-US" altLang="zh-CN" sz="3600" b="1" dirty="0">
                <a:solidFill>
                  <a:schemeClr val="tx1">
                    <a:lumMod val="75000"/>
                    <a:lumOff val="25000"/>
                  </a:schemeClr>
                </a:solidFill>
                <a:effectLst>
                  <a:outerShdw blurRad="88900" sx="102000" sy="102000" algn="ctr" rotWithShape="0">
                    <a:prstClr val="black">
                      <a:alpha val="25000"/>
                    </a:prstClr>
                  </a:outerShdw>
                </a:effectLst>
                <a:latin typeface="Arial Rounded MT Bold" panose="020F0704030504030204" charset="0"/>
                <a:ea typeface="Arial Unicode MS" panose="020B0604020202020204" charset="-122"/>
                <a:cs typeface="Arial Rounded MT Bold" panose="020F0704030504030204" charset="0"/>
              </a:rPr>
              <a:t> 2</a:t>
            </a:r>
            <a:endParaRPr lang="en-US" altLang="zh-CN" sz="3600" b="1" dirty="0">
              <a:solidFill>
                <a:schemeClr val="tx1">
                  <a:lumMod val="75000"/>
                  <a:lumOff val="25000"/>
                </a:schemeClr>
              </a:solidFill>
              <a:effectLst>
                <a:outerShdw blurRad="88900" sx="102000" sy="102000" algn="ctr" rotWithShape="0">
                  <a:prstClr val="black">
                    <a:alpha val="25000"/>
                  </a:prstClr>
                </a:outerShdw>
              </a:effectLst>
              <a:latin typeface="Arial Rounded MT Bold" panose="020F0704030504030204" charset="0"/>
              <a:ea typeface="Arial Unicode MS" panose="020B0604020202020204" charset="-122"/>
              <a:cs typeface="Arial Rounded MT Bold" panose="020F0704030504030204" charset="0"/>
            </a:endParaRPr>
          </a:p>
        </p:txBody>
      </p:sp>
      <p:sp>
        <p:nvSpPr>
          <p:cNvPr id="6" name="矩形 5"/>
          <p:cNvSpPr>
            <a:spLocks noChangeArrowheads="1"/>
          </p:cNvSpPr>
          <p:nvPr>
            <p:custDataLst>
              <p:tags r:id="rId5"/>
            </p:custDataLst>
          </p:nvPr>
        </p:nvSpPr>
        <p:spPr bwMode="auto">
          <a:xfrm>
            <a:off x="8208" y="130714"/>
            <a:ext cx="534802" cy="534802"/>
          </a:xfrm>
          <a:prstGeom prst="rect">
            <a:avLst/>
          </a:prstGeom>
          <a:solidFill>
            <a:schemeClr val="accent1">
              <a:lumMod val="60000"/>
              <a:lumOff val="40000"/>
            </a:schemeClr>
          </a:solidFill>
          <a:ln w="9525">
            <a:noFill/>
            <a:miter lim="800000"/>
          </a:ln>
        </p:spPr>
        <p:txBody>
          <a:bodyPr/>
          <a:lstStyle/>
          <a:p>
            <a:pPr>
              <a:buFontTx/>
              <a:buNone/>
            </a:pPr>
            <a:endParaRPr lang="zh-CN" altLang="en-US" sz="2400"/>
          </a:p>
        </p:txBody>
      </p:sp>
      <p:sp>
        <p:nvSpPr>
          <p:cNvPr id="5" name="文本框 4"/>
          <p:cNvSpPr txBox="1"/>
          <p:nvPr>
            <p:custDataLst>
              <p:tags r:id="rId6"/>
            </p:custDataLst>
          </p:nvPr>
        </p:nvSpPr>
        <p:spPr>
          <a:xfrm>
            <a:off x="2057400" y="3962400"/>
            <a:ext cx="9855835" cy="1383665"/>
          </a:xfrm>
          <a:prstGeom prst="rect">
            <a:avLst/>
          </a:prstGeom>
          <a:noFill/>
        </p:spPr>
        <p:txBody>
          <a:bodyPr wrap="square" rtlCol="0">
            <a:spAutoFit/>
          </a:bodyPr>
          <a:lstStyle/>
          <a:p>
            <a:r>
              <a:rPr kumimoji="0" lang="en-US" altLang="zh-CN" sz="2800" b="0" i="0" u="sng" strike="noStrike" kern="0" cap="none" spc="0" normalizeH="0" baseline="0" noProof="1">
                <a:solidFill>
                  <a:srgbClr val="FF0000"/>
                </a:solidFill>
                <a:latin typeface="Times New Roman" panose="02020603050405020304" charset="0"/>
                <a:ea typeface="Arial" panose="020B0604020202020204" pitchFamily="34" charset="0"/>
                <a:cs typeface="Times New Roman" panose="02020603050405020304" charset="0"/>
                <a:sym typeface="+mn-ea"/>
              </a:rPr>
              <a:t>Tyler</a:t>
            </a:r>
            <a:r>
              <a:rPr kumimoji="0" lang="en-US" altLang="zh-CN" sz="2800" b="0" i="0" u="sng" strike="noStrike" kern="0" cap="none" spc="0" normalizeH="0" baseline="0" noProof="1">
                <a:solidFill>
                  <a:srgbClr val="7030A0"/>
                </a:solidFill>
                <a:latin typeface="Times New Roman" panose="02020603050405020304" charset="0"/>
                <a:ea typeface="Arial" panose="020B0604020202020204" pitchFamily="34" charset="0"/>
                <a:cs typeface="Times New Roman" panose="02020603050405020304" charset="0"/>
                <a:sym typeface="+mn-ea"/>
              </a:rPr>
              <a:t> </a:t>
            </a:r>
            <a:r>
              <a:rPr kumimoji="0" lang="en-US" altLang="zh-CN" sz="2800" b="0" i="0" u="sng" strike="noStrike" kern="0" cap="none" spc="0" normalizeH="0" baseline="0" noProof="1">
                <a:solidFill>
                  <a:schemeClr val="tx1"/>
                </a:solidFill>
                <a:latin typeface="Times New Roman" panose="02020603050405020304" charset="0"/>
                <a:ea typeface="Arial" panose="020B0604020202020204" pitchFamily="34" charset="0"/>
                <a:cs typeface="Times New Roman" panose="02020603050405020304" charset="0"/>
                <a:sym typeface="+mn-ea"/>
              </a:rPr>
              <a:t>was responsible for the opening </a:t>
            </a:r>
            <a:r>
              <a:rPr kumimoji="0" lang="en-US" altLang="zh-CN" sz="2800" b="0" i="0" u="sng" strike="noStrike" kern="0" cap="none" spc="0" normalizeH="0" baseline="0" noProof="1">
                <a:solidFill>
                  <a:schemeClr val="tx1"/>
                </a:solidFill>
                <a:highlight>
                  <a:srgbClr val="FFFF00"/>
                </a:highlight>
                <a:latin typeface="Times New Roman" panose="02020603050405020304" charset="0"/>
                <a:ea typeface="Arial" panose="020B0604020202020204" pitchFamily="34" charset="0"/>
                <a:cs typeface="Times New Roman" panose="02020603050405020304" charset="0"/>
                <a:sym typeface="+mn-ea"/>
              </a:rPr>
              <a:t>while</a:t>
            </a:r>
            <a:r>
              <a:rPr kumimoji="0" lang="en-US" altLang="zh-CN" sz="2800" b="0" i="0" u="sng" strike="noStrike" kern="0" cap="none" spc="0" normalizeH="0" baseline="0" noProof="1">
                <a:solidFill>
                  <a:srgbClr val="7030A0"/>
                </a:solidFill>
                <a:latin typeface="Times New Roman" panose="02020603050405020304" charset="0"/>
                <a:ea typeface="Arial" panose="020B0604020202020204" pitchFamily="34" charset="0"/>
                <a:cs typeface="Times New Roman" panose="02020603050405020304" charset="0"/>
                <a:sym typeface="+mn-ea"/>
              </a:rPr>
              <a:t> </a:t>
            </a:r>
            <a:r>
              <a:rPr kumimoji="0" lang="en-US" altLang="zh-CN" sz="2800" b="0" i="0" u="sng" strike="noStrike" kern="0" cap="none" spc="0" normalizeH="0" baseline="0" noProof="1">
                <a:solidFill>
                  <a:srgbClr val="FF0000"/>
                </a:solidFill>
                <a:latin typeface="Times New Roman" panose="02020603050405020304" charset="0"/>
                <a:ea typeface="Arial" panose="020B0604020202020204" pitchFamily="34" charset="0"/>
                <a:cs typeface="Times New Roman" panose="02020603050405020304" charset="0"/>
                <a:sym typeface="+mn-ea"/>
              </a:rPr>
              <a:t>Jacob</a:t>
            </a:r>
            <a:r>
              <a:rPr kumimoji="0" lang="en-US" altLang="zh-CN" sz="2800" b="0" i="0" u="sng" strike="noStrike" kern="0" cap="none" spc="0" normalizeH="0" baseline="0" noProof="1">
                <a:solidFill>
                  <a:schemeClr val="tx1"/>
                </a:solidFill>
                <a:latin typeface="Times New Roman" panose="02020603050405020304" charset="0"/>
                <a:ea typeface="Arial" panose="020B0604020202020204" pitchFamily="34" charset="0"/>
                <a:cs typeface="Times New Roman" panose="02020603050405020304" charset="0"/>
                <a:sym typeface="+mn-ea"/>
              </a:rPr>
              <a:t> took charge of </a:t>
            </a:r>
            <a:endParaRPr kumimoji="0" lang="en-US" altLang="zh-CN" sz="2800" b="0" i="0" u="sng" strike="noStrike" kern="0" cap="none" spc="0" normalizeH="0" baseline="0" noProof="1">
              <a:solidFill>
                <a:schemeClr val="tx1"/>
              </a:solidFill>
              <a:latin typeface="Times New Roman" panose="02020603050405020304" charset="0"/>
              <a:ea typeface="Arial" panose="020B0604020202020204" pitchFamily="34" charset="0"/>
              <a:cs typeface="Times New Roman" panose="02020603050405020304" charset="0"/>
              <a:sym typeface="+mn-ea"/>
            </a:endParaRPr>
          </a:p>
          <a:p>
            <a:r>
              <a:rPr kumimoji="0" lang="en-US" altLang="zh-CN" sz="2800" b="0" i="0" u="sng" strike="noStrike" kern="0" cap="none" spc="0" normalizeH="0" baseline="0" noProof="1">
                <a:solidFill>
                  <a:schemeClr val="tx1"/>
                </a:solidFill>
                <a:latin typeface="Times New Roman" panose="02020603050405020304" charset="0"/>
                <a:ea typeface="Arial" panose="020B0604020202020204" pitchFamily="34" charset="0"/>
                <a:cs typeface="Times New Roman" panose="02020603050405020304" charset="0"/>
                <a:sym typeface="+mn-ea"/>
              </a:rPr>
              <a:t>hollowing the pumpkin to make room for a candle. </a:t>
            </a:r>
            <a:r>
              <a:rPr kumimoji="0" lang="en-US" altLang="zh-CN" sz="2800" b="0" i="0" u="none" strike="noStrike" kern="0" cap="none" spc="0" normalizeH="0" baseline="0" noProof="1">
                <a:solidFill>
                  <a:schemeClr val="tx1"/>
                </a:solidFill>
                <a:latin typeface="Times New Roman" panose="02020603050405020304" charset="0"/>
                <a:ea typeface="Arial" panose="020B0604020202020204" pitchFamily="34" charset="0"/>
                <a:cs typeface="Times New Roman" panose="02020603050405020304" charset="0"/>
                <a:sym typeface="+mn-ea"/>
              </a:rPr>
              <a:t>(linking sentence 1)</a:t>
            </a:r>
            <a:r>
              <a:rPr kumimoji="0" lang="zh-CN" altLang="en-US" sz="2800" b="0" i="0" u="none" strike="noStrike" kern="0" cap="none" spc="0" normalizeH="0" baseline="0" noProof="1">
                <a:solidFill>
                  <a:schemeClr val="tx1"/>
                </a:solidFill>
                <a:latin typeface="Times New Roman" panose="02020603050405020304" charset="0"/>
                <a:ea typeface="Arial" panose="020B0604020202020204" pitchFamily="34" charset="0"/>
                <a:cs typeface="Times New Roman" panose="02020603050405020304" charset="0"/>
                <a:sym typeface="+mn-ea"/>
              </a:rPr>
              <a:t>   </a:t>
            </a:r>
            <a:endParaRPr kumimoji="0" lang="en-US" altLang="zh-CN" sz="2800" b="0" i="0" u="none" strike="noStrike" kern="0" cap="none" spc="0" normalizeH="0" baseline="0" noProof="1">
              <a:solidFill>
                <a:schemeClr val="tx1"/>
              </a:solidFill>
              <a:latin typeface="Times New Roman" panose="02020603050405020304" charset="0"/>
              <a:ea typeface="Arial" panose="020B0604020202020204" pitchFamily="34" charset="0"/>
              <a:cs typeface="Times New Roman" panose="02020603050405020304" charset="0"/>
              <a:sym typeface="+mn-ea"/>
            </a:endParaRPr>
          </a:p>
        </p:txBody>
      </p:sp>
      <p:sp>
        <p:nvSpPr>
          <p:cNvPr id="7" name="文本框 6"/>
          <p:cNvSpPr txBox="1"/>
          <p:nvPr>
            <p:custDataLst>
              <p:tags r:id="rId7"/>
            </p:custDataLst>
          </p:nvPr>
        </p:nvSpPr>
        <p:spPr>
          <a:xfrm>
            <a:off x="1905000" y="5791200"/>
            <a:ext cx="9610725" cy="569595"/>
          </a:xfrm>
          <a:prstGeom prst="rect">
            <a:avLst/>
          </a:prstGeom>
          <a:noFill/>
        </p:spPr>
        <p:txBody>
          <a:bodyPr wrap="square" rtlCol="0">
            <a:noAutofit/>
          </a:bodyPr>
          <a:lstStyle/>
          <a:p>
            <a:pPr>
              <a:buNone/>
            </a:pPr>
            <a:r>
              <a:rPr lang="en-US" altLang="zh-CN" sz="2800" u="sng">
                <a:solidFill>
                  <a:srgbClr val="FF0000"/>
                </a:solidFill>
                <a:latin typeface="Times New Roman" panose="02020603050405020304" charset="0"/>
                <a:cs typeface="Times New Roman" panose="02020603050405020304" charset="0"/>
                <a:sym typeface="+mn-ea"/>
              </a:rPr>
              <a:t>The poor boy </a:t>
            </a:r>
            <a:r>
              <a:rPr lang="en-US" altLang="zh-CN" sz="2800" u="sng">
                <a:solidFill>
                  <a:schemeClr val="tx1"/>
                </a:solidFill>
                <a:latin typeface="Times New Roman" panose="02020603050405020304" charset="0"/>
                <a:cs typeface="Times New Roman" panose="02020603050405020304" charset="0"/>
                <a:sym typeface="+mn-ea"/>
              </a:rPr>
              <a:t>sat on the ground, with sorrow and regret written on his tear- stained face.</a:t>
            </a:r>
            <a:r>
              <a:rPr lang="zh-CN" altLang="en-US" sz="2800" u="none">
                <a:latin typeface="Times New Roman" panose="02020603050405020304" charset="0"/>
                <a:cs typeface="Times New Roman" panose="02020603050405020304" charset="0"/>
                <a:sym typeface="+mn-ea"/>
              </a:rPr>
              <a:t>（</a:t>
            </a:r>
            <a:r>
              <a:rPr lang="en-US" altLang="zh-CN" sz="2800" u="none">
                <a:latin typeface="Times New Roman" panose="02020603050405020304" charset="0"/>
                <a:cs typeface="Times New Roman" panose="02020603050405020304" charset="0"/>
                <a:sym typeface="+mn-ea"/>
              </a:rPr>
              <a:t>linking sentence 3</a:t>
            </a:r>
            <a:r>
              <a:rPr lang="zh-CN" altLang="en-US" sz="2800" u="none">
                <a:latin typeface="Times New Roman" panose="02020603050405020304" charset="0"/>
                <a:cs typeface="Times New Roman" panose="02020603050405020304" charset="0"/>
                <a:sym typeface="+mn-ea"/>
              </a:rPr>
              <a:t>）</a:t>
            </a:r>
            <a:endParaRPr lang="zh-CN" altLang="en-US" sz="2800" u="none">
              <a:latin typeface="Times New Roman" panose="02020603050405020304" charset="0"/>
              <a:cs typeface="Times New Roman" panose="02020603050405020304" charset="0"/>
            </a:endParaRPr>
          </a:p>
          <a:p>
            <a:pPr>
              <a:buNone/>
            </a:pPr>
            <a:endParaRPr lang="en-US" altLang="zh-CN" u="none"/>
          </a:p>
        </p:txBody>
      </p:sp>
      <p:cxnSp>
        <p:nvCxnSpPr>
          <p:cNvPr id="9" name="直接箭头连接符 8"/>
          <p:cNvCxnSpPr/>
          <p:nvPr/>
        </p:nvCxnSpPr>
        <p:spPr>
          <a:xfrm flipH="1">
            <a:off x="3048000" y="5486400"/>
            <a:ext cx="533400" cy="457200"/>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sp>
        <p:nvSpPr>
          <p:cNvPr id="13" name="文本框 12"/>
          <p:cNvSpPr txBox="1"/>
          <p:nvPr/>
        </p:nvSpPr>
        <p:spPr>
          <a:xfrm>
            <a:off x="4495800" y="2484120"/>
            <a:ext cx="6532245" cy="953135"/>
          </a:xfrm>
          <a:prstGeom prst="rect">
            <a:avLst/>
          </a:prstGeom>
          <a:noFill/>
        </p:spPr>
        <p:txBody>
          <a:bodyPr wrap="square" rtlCol="0">
            <a:spAutoFit/>
          </a:bodyPr>
          <a:lstStyle/>
          <a:p>
            <a:r>
              <a:rPr lang="en-US" altLang="zh-CN" sz="2800" b="1">
                <a:solidFill>
                  <a:schemeClr val="accent2"/>
                </a:solidFill>
                <a:latin typeface="Comic Sans MS Bold" panose="030F0902030302020204" charset="0"/>
                <a:cs typeface="Comic Sans MS Bold" panose="030F0902030302020204" charset="0"/>
              </a:rPr>
              <a:t>Subject</a:t>
            </a:r>
            <a:r>
              <a:rPr lang="zh-CN" altLang="en-US" sz="2800" b="1">
                <a:solidFill>
                  <a:schemeClr val="accent2"/>
                </a:solidFill>
                <a:latin typeface="Comic Sans MS Bold" panose="030F0902030302020204" charset="0"/>
                <a:cs typeface="Comic Sans MS Bold" panose="030F0902030302020204" charset="0"/>
              </a:rPr>
              <a:t>（</a:t>
            </a:r>
            <a:r>
              <a:rPr lang="en-US" altLang="zh-CN" sz="2800" b="1">
                <a:solidFill>
                  <a:schemeClr val="accent2"/>
                </a:solidFill>
                <a:latin typeface="Comic Sans MS Bold" panose="030F0902030302020204" charset="0"/>
                <a:cs typeface="Comic Sans MS Bold" panose="030F0902030302020204" charset="0"/>
              </a:rPr>
              <a:t>different</a:t>
            </a:r>
            <a:r>
              <a:rPr lang="zh-CN" altLang="en-US" sz="2800" b="1">
                <a:solidFill>
                  <a:schemeClr val="accent2"/>
                </a:solidFill>
                <a:latin typeface="Comic Sans MS Bold" panose="030F0902030302020204" charset="0"/>
                <a:cs typeface="Comic Sans MS Bold" panose="030F0902030302020204" charset="0"/>
              </a:rPr>
              <a:t>）：</a:t>
            </a:r>
            <a:r>
              <a:rPr lang="en-US" altLang="zh-CN" sz="2800" b="1">
                <a:solidFill>
                  <a:schemeClr val="accent2"/>
                </a:solidFill>
                <a:latin typeface="Comic Sans MS Bold" panose="030F0902030302020204" charset="0"/>
                <a:cs typeface="Comic Sans MS Bold" panose="030F0902030302020204" charset="0"/>
              </a:rPr>
              <a:t>Character B</a:t>
            </a:r>
            <a:endParaRPr lang="en-US" altLang="zh-CN" sz="2800" b="1">
              <a:solidFill>
                <a:schemeClr val="accent2"/>
              </a:solidFill>
              <a:latin typeface="Comic Sans MS Bold" panose="030F0902030302020204" charset="0"/>
              <a:cs typeface="Comic Sans MS Bold" panose="030F0902030302020204" charset="0"/>
            </a:endParaRPr>
          </a:p>
          <a:p>
            <a:r>
              <a:rPr lang="en-US" altLang="zh-CN" sz="2800" b="1">
                <a:solidFill>
                  <a:schemeClr val="accent2"/>
                </a:solidFill>
                <a:latin typeface="Comic Sans MS Bold" panose="030F0902030302020204" charset="0"/>
                <a:cs typeface="Comic Sans MS Bold" panose="030F0902030302020204" charset="0"/>
              </a:rPr>
              <a:t>(</a:t>
            </a:r>
            <a:r>
              <a:rPr lang="zh-CN" altLang="en-US" sz="2800" b="1">
                <a:solidFill>
                  <a:schemeClr val="accent2"/>
                </a:solidFill>
                <a:latin typeface="Comic Sans MS Bold" panose="030F0902030302020204" charset="0"/>
                <a:cs typeface="Comic Sans MS Bold" panose="030F0902030302020204" charset="0"/>
              </a:rPr>
              <a:t>角色</a:t>
            </a:r>
            <a:r>
              <a:rPr lang="en-US" altLang="zh-CN" sz="2800" b="1">
                <a:solidFill>
                  <a:schemeClr val="accent2"/>
                </a:solidFill>
                <a:latin typeface="Comic Sans MS Bold" panose="030F0902030302020204" charset="0"/>
                <a:cs typeface="Comic Sans MS Bold" panose="030F0902030302020204" charset="0"/>
              </a:rPr>
              <a:t>B</a:t>
            </a:r>
            <a:r>
              <a:rPr lang="zh-CN" altLang="en-US" sz="2800" b="1">
                <a:solidFill>
                  <a:schemeClr val="accent2"/>
                </a:solidFill>
                <a:latin typeface="Comic Sans MS Bold" panose="030F0902030302020204" charset="0"/>
                <a:cs typeface="Comic Sans MS Bold" panose="030F0902030302020204" charset="0"/>
              </a:rPr>
              <a:t>作主语</a:t>
            </a:r>
            <a:r>
              <a:rPr lang="en-US" altLang="zh-CN" sz="2800" b="1">
                <a:solidFill>
                  <a:schemeClr val="accent2"/>
                </a:solidFill>
                <a:latin typeface="Comic Sans MS Bold" panose="030F0902030302020204" charset="0"/>
                <a:cs typeface="Comic Sans MS Bold" panose="030F0902030302020204" charset="0"/>
              </a:rPr>
              <a:t>)</a:t>
            </a:r>
            <a:endParaRPr lang="en-US" altLang="zh-CN" sz="2800" b="1">
              <a:solidFill>
                <a:schemeClr val="accent2"/>
              </a:solidFill>
              <a:latin typeface="Comic Sans MS Bold" panose="030F0902030302020204" charset="0"/>
              <a:cs typeface="Comic Sans MS Bold" panose="030F0902030302020204" charset="0"/>
            </a:endParaRPr>
          </a:p>
        </p:txBody>
      </p:sp>
      <p:cxnSp>
        <p:nvCxnSpPr>
          <p:cNvPr id="11" name="直接箭头连接符 10"/>
          <p:cNvCxnSpPr/>
          <p:nvPr/>
        </p:nvCxnSpPr>
        <p:spPr>
          <a:xfrm flipH="1">
            <a:off x="2819400" y="3733800"/>
            <a:ext cx="990600" cy="381000"/>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cxnSp>
        <p:nvCxnSpPr>
          <p:cNvPr id="14" name="直接箭头连接符 13"/>
          <p:cNvCxnSpPr/>
          <p:nvPr/>
        </p:nvCxnSpPr>
        <p:spPr>
          <a:xfrm>
            <a:off x="3810000" y="3733800"/>
            <a:ext cx="4724400" cy="533400"/>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linds(horizontal)">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椭圆 11"/>
          <p:cNvSpPr/>
          <p:nvPr/>
        </p:nvSpPr>
        <p:spPr>
          <a:xfrm>
            <a:off x="7181850" y="1978025"/>
            <a:ext cx="3028950" cy="536575"/>
          </a:xfrm>
          <a:prstGeom prst="ellipse">
            <a:avLst/>
          </a:prstGeom>
          <a:solidFill>
            <a:schemeClr val="bg1"/>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0" name="圆角矩形 9"/>
          <p:cNvSpPr/>
          <p:nvPr/>
        </p:nvSpPr>
        <p:spPr>
          <a:xfrm>
            <a:off x="7181850" y="2057400"/>
            <a:ext cx="3028950" cy="426720"/>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6" name="矩形 15"/>
          <p:cNvSpPr/>
          <p:nvPr>
            <p:custDataLst>
              <p:tags r:id="rId1"/>
            </p:custDataLst>
          </p:nvPr>
        </p:nvSpPr>
        <p:spPr>
          <a:xfrm>
            <a:off x="7086600" y="1143000"/>
            <a:ext cx="3059430" cy="457200"/>
          </a:xfrm>
          <a:prstGeom prst="rect">
            <a:avLst/>
          </a:prstGeom>
          <a:solidFill>
            <a:schemeClr val="accent6">
              <a:lumMod val="40000"/>
              <a:lumOff val="60000"/>
            </a:schemeClr>
          </a:solidFill>
          <a:ln>
            <a:solidFill>
              <a:schemeClr val="accent6">
                <a:lumMod val="60000"/>
                <a:lumOff val="4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aphicFrame>
        <p:nvGraphicFramePr>
          <p:cNvPr id="4" name="表格 3"/>
          <p:cNvGraphicFramePr/>
          <p:nvPr>
            <p:custDataLst>
              <p:tags r:id="rId2"/>
            </p:custDataLst>
          </p:nvPr>
        </p:nvGraphicFramePr>
        <p:xfrm>
          <a:off x="228600" y="862330"/>
          <a:ext cx="11779885" cy="5831205"/>
        </p:xfrm>
        <a:graphic>
          <a:graphicData uri="http://schemas.openxmlformats.org/drawingml/2006/table">
            <a:tbl>
              <a:tblPr firstRow="1" bandRow="1">
                <a:tableStyleId>{5C22544A-7EE6-4342-B048-85BDC9FD1C3A}</a:tableStyleId>
              </a:tblPr>
              <a:tblGrid>
                <a:gridCol w="1684655"/>
                <a:gridCol w="10095230"/>
              </a:tblGrid>
              <a:tr h="2120900">
                <a:tc>
                  <a:txBody>
                    <a:bodyPr/>
                    <a:lstStyle/>
                    <a:p>
                      <a:pPr>
                        <a:buNone/>
                      </a:pPr>
                      <a:r>
                        <a:rPr lang="en-US" altLang="zh-CN" sz="2400" b="0">
                          <a:solidFill>
                            <a:schemeClr val="tx1"/>
                          </a:solidFill>
                          <a:latin typeface="Times New Roman Regular" panose="02020503050405090304" charset="0"/>
                          <a:cs typeface="Times New Roman Regular" panose="02020503050405090304" charset="0"/>
                        </a:rPr>
                        <a:t>Last para.</a:t>
                      </a:r>
                      <a:r>
                        <a:rPr lang="zh-CN" altLang="en-US" sz="2400" b="0">
                          <a:solidFill>
                            <a:schemeClr val="tx1"/>
                          </a:solidFill>
                          <a:latin typeface="Times New Roman Regular" panose="02020503050405090304" charset="0"/>
                          <a:cs typeface="Times New Roman Regular" panose="02020503050405090304" charset="0"/>
                        </a:rPr>
                        <a:t>（</a:t>
                      </a:r>
                      <a:r>
                        <a:rPr lang="en-US" altLang="zh-CN" sz="2400" b="0">
                          <a:solidFill>
                            <a:schemeClr val="tx1"/>
                          </a:solidFill>
                          <a:latin typeface="Times New Roman Regular" panose="02020503050405090304" charset="0"/>
                          <a:cs typeface="Times New Roman Regular" panose="02020503050405090304" charset="0"/>
                        </a:rPr>
                        <a:t>Orginal part</a:t>
                      </a:r>
                      <a:r>
                        <a:rPr lang="zh-CN" altLang="en-US" sz="2400" b="0">
                          <a:solidFill>
                            <a:schemeClr val="tx1"/>
                          </a:solidFill>
                          <a:latin typeface="Times New Roman Regular" panose="02020503050405090304" charset="0"/>
                          <a:cs typeface="Times New Roman Regular" panose="02020503050405090304" charset="0"/>
                        </a:rPr>
                        <a:t>）</a:t>
                      </a:r>
                      <a:endParaRPr lang="zh-CN" altLang="en-US" sz="2400" b="0">
                        <a:solidFill>
                          <a:schemeClr val="tx1"/>
                        </a:solidFill>
                        <a:latin typeface="Times New Roman Regular" panose="02020503050405090304" charset="0"/>
                        <a:cs typeface="Times New Roman Regular" panose="02020503050405090304" charset="0"/>
                      </a:endParaRPr>
                    </a:p>
                  </a:txBody>
                  <a:tcPr>
                    <a:solidFill>
                      <a:schemeClr val="tx2">
                        <a:lumMod val="20000"/>
                        <a:lumOff val="80000"/>
                      </a:schemeClr>
                    </a:solidFill>
                  </a:tcPr>
                </a:tc>
                <a:tc>
                  <a:txBody>
                    <a:bodyPr/>
                    <a:lstStyle/>
                    <a:p>
                      <a:pPr>
                        <a:buNone/>
                      </a:pPr>
                      <a:r>
                        <a:rPr lang="en-US" altLang="zh-CN" sz="2400">
                          <a:solidFill>
                            <a:schemeClr val="bg1"/>
                          </a:solidFill>
                          <a:effectLst>
                            <a:outerShdw blurRad="38100" dist="25400" dir="5400000" algn="ctr" rotWithShape="0">
                              <a:srgbClr val="6E747A">
                                <a:alpha val="43000"/>
                                <a:alpha val="43000"/>
                              </a:srgbClr>
                            </a:outerShdw>
                          </a:effectLst>
                          <a:highlight>
                            <a:srgbClr val="808000"/>
                          </a:highlight>
                          <a:sym typeface="+mn-ea"/>
                        </a:rPr>
                        <a:t>T8</a:t>
                      </a:r>
                      <a:r>
                        <a:rPr lang="zh-CN" altLang="en-US" sz="2400">
                          <a:solidFill>
                            <a:schemeClr val="bg1"/>
                          </a:solidFill>
                          <a:effectLst>
                            <a:outerShdw blurRad="38100" dist="25400" dir="5400000" algn="ctr" rotWithShape="0">
                              <a:srgbClr val="6E747A">
                                <a:alpha val="43000"/>
                                <a:alpha val="43000"/>
                              </a:srgbClr>
                            </a:outerShdw>
                          </a:effectLst>
                          <a:highlight>
                            <a:srgbClr val="808000"/>
                          </a:highlight>
                          <a:sym typeface="+mn-ea"/>
                        </a:rPr>
                        <a:t>周测</a:t>
                      </a:r>
                      <a:r>
                        <a:rPr lang="en-US" altLang="zh-CN" sz="2400">
                          <a:solidFill>
                            <a:schemeClr val="bg1"/>
                          </a:solidFill>
                          <a:effectLst>
                            <a:outerShdw blurRad="38100" dist="25400" dir="5400000" algn="ctr" rotWithShape="0">
                              <a:srgbClr val="6E747A">
                                <a:alpha val="43000"/>
                                <a:alpha val="43000"/>
                              </a:srgbClr>
                            </a:outerShdw>
                          </a:effectLst>
                          <a:highlight>
                            <a:srgbClr val="808000"/>
                          </a:highlight>
                          <a:sym typeface="+mn-ea"/>
                        </a:rPr>
                        <a:t>-- </a:t>
                      </a:r>
                      <a:r>
                        <a:rPr lang="zh-CN" altLang="en-US" sz="2400">
                          <a:solidFill>
                            <a:schemeClr val="bg1"/>
                          </a:solidFill>
                          <a:effectLst>
                            <a:outerShdw blurRad="38100" dist="25400" dir="5400000" algn="ctr" rotWithShape="0">
                              <a:srgbClr val="6E747A">
                                <a:alpha val="43000"/>
                                <a:alpha val="43000"/>
                              </a:srgbClr>
                            </a:outerShdw>
                          </a:effectLst>
                          <a:highlight>
                            <a:srgbClr val="808000"/>
                          </a:highlight>
                          <a:sym typeface="+mn-ea"/>
                        </a:rPr>
                        <a:t>挽救南瓜灯（积极心态</a:t>
                      </a:r>
                      <a:r>
                        <a:rPr lang="en-US" altLang="zh-CN" sz="2400">
                          <a:solidFill>
                            <a:schemeClr val="bg1"/>
                          </a:solidFill>
                          <a:effectLst>
                            <a:outerShdw blurRad="38100" dist="25400" dir="5400000" algn="ctr" rotWithShape="0">
                              <a:srgbClr val="6E747A">
                                <a:alpha val="43000"/>
                                <a:alpha val="43000"/>
                              </a:srgbClr>
                            </a:outerShdw>
                          </a:effectLst>
                          <a:highlight>
                            <a:srgbClr val="808000"/>
                          </a:highlight>
                          <a:sym typeface="+mn-ea"/>
                        </a:rPr>
                        <a:t>-</a:t>
                      </a:r>
                      <a:r>
                        <a:rPr lang="zh-CN" altLang="en-US" sz="2400">
                          <a:solidFill>
                            <a:schemeClr val="bg1"/>
                          </a:solidFill>
                          <a:effectLst>
                            <a:outerShdw blurRad="38100" dist="25400" dir="5400000" algn="ctr" rotWithShape="0">
                              <a:srgbClr val="6E747A">
                                <a:alpha val="43000"/>
                                <a:alpha val="43000"/>
                              </a:srgbClr>
                            </a:outerShdw>
                          </a:effectLst>
                          <a:highlight>
                            <a:srgbClr val="808000"/>
                          </a:highlight>
                          <a:sym typeface="+mn-ea"/>
                        </a:rPr>
                        <a:t>变废为宝）</a:t>
                      </a:r>
                      <a:endParaRPr lang="zh-CN" altLang="en-US" sz="2400" b="1">
                        <a:solidFill>
                          <a:schemeClr val="bg1"/>
                        </a:solidFill>
                        <a:effectLst>
                          <a:outerShdw blurRad="38100" dist="25400" dir="5400000" algn="ctr" rotWithShape="0">
                            <a:srgbClr val="6E747A">
                              <a:alpha val="43000"/>
                              <a:alpha val="43000"/>
                            </a:srgbClr>
                          </a:outerShdw>
                        </a:effectLst>
                        <a:highlight>
                          <a:srgbClr val="808000"/>
                        </a:highlight>
                      </a:endParaRPr>
                    </a:p>
                    <a:p>
                      <a:pPr algn="just">
                        <a:buNone/>
                      </a:pPr>
                      <a:r>
                        <a:rPr lang="zh-CN" altLang="en-US" sz="2400" b="0">
                          <a:solidFill>
                            <a:schemeClr val="bg1">
                              <a:lumMod val="75000"/>
                            </a:schemeClr>
                          </a:solidFill>
                          <a:effectLst>
                            <a:outerShdw blurRad="38100" dist="25400" dir="5400000" algn="ctr" rotWithShape="0">
                              <a:srgbClr val="6E747A">
                                <a:alpha val="43000"/>
                                <a:alpha val="43000"/>
                              </a:srgbClr>
                            </a:outerShdw>
                          </a:effectLst>
                          <a:latin typeface="Times New Roman" panose="02020603050405020304" charset="0"/>
                          <a:cs typeface="Times New Roman" panose="02020603050405020304" charset="0"/>
                          <a:sym typeface="+mn-ea"/>
                        </a:rPr>
                        <a:t>They looked at the pumpkin together.It was not too small or too large. It was perfectly round. It had a neat, brown stem they would make a good handle when they cut a cap out of the pumpkin and hollowed it out to hold a candle. They just smiled at each other and reached down to pick up the pumpkin. Together they carried it to the car and headed home</a:t>
                      </a:r>
                      <a:r>
                        <a:rPr lang="en-US" altLang="zh-CN" sz="2400" b="0">
                          <a:solidFill>
                            <a:schemeClr val="bg1">
                              <a:lumMod val="75000"/>
                            </a:schemeClr>
                          </a:solidFill>
                          <a:effectLst>
                            <a:outerShdw blurRad="38100" dist="25400" dir="5400000" algn="ctr" rotWithShape="0">
                              <a:srgbClr val="6E747A">
                                <a:alpha val="43000"/>
                                <a:alpha val="43000"/>
                              </a:srgbClr>
                            </a:outerShdw>
                          </a:effectLst>
                          <a:latin typeface="Times New Roman" panose="02020603050405020304" charset="0"/>
                          <a:cs typeface="Times New Roman" panose="02020603050405020304" charset="0"/>
                          <a:sym typeface="+mn-ea"/>
                        </a:rPr>
                        <a:t>.</a:t>
                      </a:r>
                      <a:endParaRPr lang="en-US" altLang="zh-CN" sz="2400" b="0">
                        <a:solidFill>
                          <a:schemeClr val="bg1">
                            <a:lumMod val="75000"/>
                          </a:schemeClr>
                        </a:solidFill>
                        <a:effectLst>
                          <a:outerShdw blurRad="38100" dist="25400" dir="5400000" algn="ctr" rotWithShape="0">
                            <a:srgbClr val="6E747A">
                              <a:alpha val="43000"/>
                              <a:alpha val="43000"/>
                            </a:srgbClr>
                          </a:outerShdw>
                        </a:effectLst>
                        <a:latin typeface="Times New Roman" panose="02020603050405020304" charset="0"/>
                        <a:cs typeface="Times New Roman" panose="02020603050405020304" charset="0"/>
                        <a:sym typeface="+mn-ea"/>
                      </a:endParaRPr>
                    </a:p>
                    <a:p>
                      <a:pPr algn="just">
                        <a:buNone/>
                      </a:pPr>
                      <a:endParaRPr lang="en-US" altLang="zh-CN" sz="2400" b="0">
                        <a:solidFill>
                          <a:schemeClr val="bg1">
                            <a:lumMod val="75000"/>
                          </a:schemeClr>
                        </a:solidFill>
                        <a:effectLst>
                          <a:outerShdw blurRad="38100" dist="25400" dir="5400000" algn="ctr" rotWithShape="0">
                            <a:srgbClr val="6E747A">
                              <a:alpha val="43000"/>
                              <a:alpha val="43000"/>
                            </a:srgbClr>
                          </a:outerShdw>
                        </a:effectLst>
                        <a:latin typeface="Times New Roman" panose="02020603050405020304" charset="0"/>
                        <a:cs typeface="Times New Roman" panose="02020603050405020304" charset="0"/>
                        <a:sym typeface="+mn-ea"/>
                      </a:endParaRPr>
                    </a:p>
                  </a:txBody>
                  <a:tcPr>
                    <a:solidFill>
                      <a:schemeClr val="tx2">
                        <a:lumMod val="20000"/>
                        <a:lumOff val="80000"/>
                      </a:schemeClr>
                    </a:solidFill>
                  </a:tcPr>
                </a:tc>
              </a:tr>
              <a:tr h="1658620">
                <a:tc>
                  <a:txBody>
                    <a:bodyPr/>
                    <a:lstStyle/>
                    <a:p>
                      <a:pPr>
                        <a:buNone/>
                      </a:pPr>
                      <a:r>
                        <a:rPr lang="en-US" altLang="zh-CN" sz="2400">
                          <a:latin typeface="Times New Roman Regular" panose="02020503050405090304" charset="0"/>
                          <a:cs typeface="Times New Roman Regular" panose="02020503050405090304" charset="0"/>
                        </a:rPr>
                        <a:t>Para.1</a:t>
                      </a:r>
                      <a:endParaRPr lang="en-US" altLang="zh-CN" sz="2400">
                        <a:latin typeface="Times New Roman Regular" panose="02020503050405090304" charset="0"/>
                        <a:cs typeface="Times New Roman Regular" panose="02020503050405090304" charset="0"/>
                      </a:endParaRPr>
                    </a:p>
                    <a:p>
                      <a:pPr>
                        <a:buNone/>
                      </a:pPr>
                      <a:r>
                        <a:rPr lang="zh-CN" altLang="en-US" sz="2400">
                          <a:latin typeface="Times New Roman Regular" panose="02020503050405090304" charset="0"/>
                          <a:cs typeface="Times New Roman Regular" panose="02020503050405090304" charset="0"/>
                        </a:rPr>
                        <a:t>（</a:t>
                      </a:r>
                      <a:r>
                        <a:rPr lang="en-US" altLang="zh-CN" sz="2400">
                          <a:latin typeface="Times New Roman Regular" panose="02020503050405090304" charset="0"/>
                          <a:cs typeface="Times New Roman Regular" panose="02020503050405090304" charset="0"/>
                        </a:rPr>
                        <a:t>Given sentence</a:t>
                      </a:r>
                      <a:r>
                        <a:rPr lang="zh-CN" altLang="en-US" sz="2400">
                          <a:latin typeface="Times New Roman Regular" panose="02020503050405090304" charset="0"/>
                          <a:cs typeface="Times New Roman Regular" panose="02020503050405090304" charset="0"/>
                        </a:rPr>
                        <a:t>）</a:t>
                      </a:r>
                      <a:endParaRPr lang="zh-CN" altLang="en-US" sz="2400">
                        <a:latin typeface="Times New Roman Regular" panose="02020503050405090304" charset="0"/>
                        <a:cs typeface="Times New Roman Regular" panose="02020503050405090304" charset="0"/>
                      </a:endParaRPr>
                    </a:p>
                  </a:txBody>
                  <a:tcPr>
                    <a:solidFill>
                      <a:schemeClr val="accent1">
                        <a:lumMod val="20000"/>
                        <a:lumOff val="80000"/>
                      </a:schemeClr>
                    </a:solidFill>
                  </a:tcPr>
                </a:tc>
                <a:tc>
                  <a:txBody>
                    <a:bodyPr/>
                    <a:lstStyle/>
                    <a:p>
                      <a:pPr>
                        <a:buNone/>
                      </a:pPr>
                      <a:r>
                        <a:rPr lang="en-US" altLang="zh-CN" sz="2400" i="1">
                          <a:solidFill>
                            <a:schemeClr val="tx1"/>
                          </a:solidFill>
                          <a:latin typeface="Times New Roman" panose="02020603050405020304" charset="0"/>
                          <a:cs typeface="Times New Roman" panose="02020603050405020304" charset="0"/>
                          <a:sym typeface="+mn-ea"/>
                        </a:rPr>
                        <a:t>Para.1:Now </a:t>
                      </a:r>
                      <a:r>
                        <a:rPr lang="en-US" altLang="zh-CN" sz="2400" i="1">
                          <a:solidFill>
                            <a:srgbClr val="FF0000"/>
                          </a:solidFill>
                          <a:latin typeface="Times New Roman" panose="02020603050405020304" charset="0"/>
                          <a:cs typeface="Times New Roman" panose="02020603050405020304" charset="0"/>
                          <a:sym typeface="+mn-ea"/>
                        </a:rPr>
                        <a:t>they</a:t>
                      </a:r>
                      <a:r>
                        <a:rPr lang="en-US" altLang="zh-CN" sz="2400" i="1">
                          <a:solidFill>
                            <a:schemeClr val="tx1"/>
                          </a:solidFill>
                          <a:latin typeface="Times New Roman" panose="02020603050405020304" charset="0"/>
                          <a:cs typeface="Times New Roman" panose="02020603050405020304" charset="0"/>
                          <a:sym typeface="+mn-ea"/>
                        </a:rPr>
                        <a:t> were ready to </a:t>
                      </a:r>
                      <a:r>
                        <a:rPr lang="en-US" altLang="zh-CN" sz="2400" i="1">
                          <a:solidFill>
                            <a:schemeClr val="accent4"/>
                          </a:solidFill>
                          <a:latin typeface="Times New Roman" panose="02020603050405020304" charset="0"/>
                          <a:cs typeface="Times New Roman" panose="02020603050405020304" charset="0"/>
                          <a:sym typeface="+mn-ea"/>
                        </a:rPr>
                        <a:t>carve their Jack O'Lantern </a:t>
                      </a:r>
                      <a:r>
                        <a:rPr lang="en-US" altLang="zh-CN" sz="2400" i="1">
                          <a:solidFill>
                            <a:schemeClr val="tx1"/>
                          </a:solidFill>
                          <a:latin typeface="Times New Roman" panose="02020603050405020304" charset="0"/>
                          <a:cs typeface="Times New Roman" panose="02020603050405020304" charset="0"/>
                          <a:sym typeface="+mn-ea"/>
                        </a:rPr>
                        <a:t>for Halloween!</a:t>
                      </a:r>
                      <a:endParaRPr lang="zh-CN" altLang="en-US" sz="2400">
                        <a:solidFill>
                          <a:schemeClr val="tx1"/>
                        </a:solidFill>
                        <a:latin typeface="Times New Roman" panose="02020603050405020304" charset="0"/>
                        <a:cs typeface="Times New Roman" panose="02020603050405020304" charset="0"/>
                      </a:endParaRPr>
                    </a:p>
                  </a:txBody>
                  <a:tcPr>
                    <a:solidFill>
                      <a:schemeClr val="accent1">
                        <a:lumMod val="20000"/>
                        <a:lumOff val="80000"/>
                      </a:schemeClr>
                    </a:solidFill>
                  </a:tcPr>
                </a:tc>
              </a:tr>
              <a:tr h="1520825">
                <a:tc>
                  <a:txBody>
                    <a:bodyPr/>
                    <a:lstStyle/>
                    <a:p>
                      <a:pPr>
                        <a:buNone/>
                      </a:pPr>
                      <a:r>
                        <a:rPr lang="en-US" altLang="zh-CN" sz="2400">
                          <a:latin typeface="Times New Roman Regular" panose="02020503050405090304" charset="0"/>
                          <a:cs typeface="Times New Roman Regular" panose="02020503050405090304" charset="0"/>
                        </a:rPr>
                        <a:t>Para.2</a:t>
                      </a:r>
                      <a:endParaRPr lang="en-US" altLang="zh-CN" sz="2400">
                        <a:latin typeface="Times New Roman Regular" panose="02020503050405090304" charset="0"/>
                        <a:cs typeface="Times New Roman Regular" panose="02020503050405090304" charset="0"/>
                      </a:endParaRPr>
                    </a:p>
                    <a:p>
                      <a:pPr>
                        <a:buNone/>
                      </a:pPr>
                      <a:r>
                        <a:rPr lang="en-US" altLang="zh-CN" sz="2400">
                          <a:latin typeface="Times New Roman Regular" panose="02020503050405090304" charset="0"/>
                          <a:cs typeface="Times New Roman Regular" panose="02020503050405090304" charset="0"/>
                        </a:rPr>
                        <a:t>(Given sentence)</a:t>
                      </a:r>
                      <a:endParaRPr lang="en-US" altLang="zh-CN" sz="2400">
                        <a:latin typeface="Times New Roman Regular" panose="02020503050405090304" charset="0"/>
                        <a:cs typeface="Times New Roman Regular" panose="02020503050405090304" charset="0"/>
                      </a:endParaRPr>
                    </a:p>
                  </a:txBody>
                  <a:tcPr>
                    <a:solidFill>
                      <a:schemeClr val="bg1">
                        <a:lumMod val="85000"/>
                      </a:schemeClr>
                    </a:solidFill>
                  </a:tcPr>
                </a:tc>
                <a:tc>
                  <a:txBody>
                    <a:bodyPr/>
                    <a:lstStyle/>
                    <a:p>
                      <a:pPr>
                        <a:buNone/>
                      </a:pPr>
                      <a:r>
                        <a:rPr lang="zh-CN" altLang="en-US" sz="2400" i="1">
                          <a:solidFill>
                            <a:schemeClr val="tx1"/>
                          </a:solidFill>
                          <a:latin typeface="Times New Roman" panose="02020603050405020304" charset="0"/>
                          <a:cs typeface="Times New Roman" panose="02020603050405020304" charset="0"/>
                          <a:sym typeface="+mn-ea"/>
                        </a:rPr>
                        <a:t>Para</a:t>
                      </a:r>
                      <a:r>
                        <a:rPr lang="en-US" altLang="zh-CN" sz="2400" i="1">
                          <a:solidFill>
                            <a:schemeClr val="tx1"/>
                          </a:solidFill>
                          <a:latin typeface="Times New Roman" panose="02020603050405020304" charset="0"/>
                          <a:cs typeface="Times New Roman" panose="02020603050405020304" charset="0"/>
                          <a:sym typeface="+mn-ea"/>
                        </a:rPr>
                        <a:t>.</a:t>
                      </a:r>
                      <a:r>
                        <a:rPr lang="zh-CN" altLang="en-US" sz="2400" i="1">
                          <a:solidFill>
                            <a:schemeClr val="tx1"/>
                          </a:solidFill>
                          <a:latin typeface="Times New Roman" panose="02020603050405020304" charset="0"/>
                          <a:cs typeface="Times New Roman" panose="02020603050405020304" charset="0"/>
                          <a:sym typeface="+mn-ea"/>
                        </a:rPr>
                        <a:t> 2</a:t>
                      </a:r>
                      <a:r>
                        <a:rPr lang="en-US" altLang="zh-CN" sz="2400" i="1">
                          <a:solidFill>
                            <a:schemeClr val="tx1"/>
                          </a:solidFill>
                          <a:latin typeface="Times New Roman" panose="02020603050405020304" charset="0"/>
                          <a:cs typeface="Times New Roman" panose="02020603050405020304" charset="0"/>
                          <a:sym typeface="+mn-ea"/>
                        </a:rPr>
                        <a:t>: </a:t>
                      </a:r>
                      <a:r>
                        <a:rPr lang="en-US" altLang="zh-CN" sz="2400" i="1">
                          <a:solidFill>
                            <a:srgbClr val="FF0000"/>
                          </a:solidFill>
                          <a:latin typeface="Times New Roman" panose="02020603050405020304" charset="0"/>
                          <a:cs typeface="Times New Roman" panose="02020603050405020304" charset="0"/>
                          <a:sym typeface="+mn-ea"/>
                        </a:rPr>
                        <a:t>Tyler</a:t>
                      </a:r>
                      <a:r>
                        <a:rPr lang="en-US" altLang="zh-CN" sz="2400" i="1">
                          <a:solidFill>
                            <a:schemeClr val="tx1"/>
                          </a:solidFill>
                          <a:latin typeface="Times New Roman" panose="02020603050405020304" charset="0"/>
                          <a:cs typeface="Times New Roman" panose="02020603050405020304" charset="0"/>
                          <a:sym typeface="+mn-ea"/>
                        </a:rPr>
                        <a:t> looked at the broken pumpkin and then turned around to </a:t>
                      </a:r>
                      <a:r>
                        <a:rPr lang="en-US" altLang="zh-CN" sz="2400" i="1">
                          <a:solidFill>
                            <a:srgbClr val="FF0000"/>
                          </a:solidFill>
                          <a:latin typeface="Times New Roman" panose="02020603050405020304" charset="0"/>
                          <a:cs typeface="Times New Roman" panose="02020603050405020304" charset="0"/>
                          <a:sym typeface="+mn-ea"/>
                        </a:rPr>
                        <a:t>Jacob</a:t>
                      </a:r>
                      <a:r>
                        <a:rPr lang="en-US" altLang="zh-CN" sz="2400" i="1">
                          <a:solidFill>
                            <a:schemeClr val="tx1"/>
                          </a:solidFill>
                          <a:latin typeface="Times New Roman" panose="02020603050405020304" charset="0"/>
                          <a:cs typeface="Times New Roman" panose="02020603050405020304" charset="0"/>
                          <a:sym typeface="+mn-ea"/>
                        </a:rPr>
                        <a:t>. </a:t>
                      </a:r>
                      <a:endParaRPr lang="en-US" altLang="zh-CN" sz="2400" i="1">
                        <a:solidFill>
                          <a:schemeClr val="tx1"/>
                        </a:solidFill>
                        <a:latin typeface="Times New Roman" panose="02020603050405020304" charset="0"/>
                        <a:cs typeface="Times New Roman" panose="02020603050405020304" charset="0"/>
                        <a:sym typeface="+mn-ea"/>
                      </a:endParaRPr>
                    </a:p>
                  </a:txBody>
                  <a:tcPr>
                    <a:solidFill>
                      <a:schemeClr val="bg1">
                        <a:lumMod val="85000"/>
                      </a:schemeClr>
                    </a:solidFill>
                  </a:tcPr>
                </a:tc>
              </a:tr>
            </a:tbl>
          </a:graphicData>
        </a:graphic>
      </p:graphicFrame>
      <p:cxnSp>
        <p:nvCxnSpPr>
          <p:cNvPr id="2" name="直接连接符 1"/>
          <p:cNvCxnSpPr>
            <a:cxnSpLocks noChangeShapeType="1"/>
          </p:cNvCxnSpPr>
          <p:nvPr>
            <p:custDataLst>
              <p:tags r:id="rId3"/>
            </p:custDataLst>
          </p:nvPr>
        </p:nvCxnSpPr>
        <p:spPr bwMode="auto">
          <a:xfrm>
            <a:off x="543008" y="752481"/>
            <a:ext cx="11047638" cy="0"/>
          </a:xfrm>
          <a:prstGeom prst="line">
            <a:avLst/>
          </a:prstGeom>
          <a:solidFill>
            <a:schemeClr val="accent1">
              <a:lumMod val="60000"/>
              <a:lumOff val="40000"/>
            </a:schemeClr>
          </a:solidFill>
          <a:ln w="28575" cmpd="sng">
            <a:solidFill>
              <a:schemeClr val="accent1">
                <a:lumMod val="60000"/>
                <a:lumOff val="40000"/>
              </a:schemeClr>
            </a:solidFill>
            <a:prstDash val="solid"/>
            <a:round/>
          </a:ln>
          <a:effectLst/>
        </p:spPr>
      </p:cxnSp>
      <p:sp>
        <p:nvSpPr>
          <p:cNvPr id="3" name="TextBox 5"/>
          <p:cNvSpPr txBox="1">
            <a:spLocks noChangeArrowheads="1"/>
          </p:cNvSpPr>
          <p:nvPr>
            <p:custDataLst>
              <p:tags r:id="rId4"/>
            </p:custDataLst>
          </p:nvPr>
        </p:nvSpPr>
        <p:spPr bwMode="auto">
          <a:xfrm>
            <a:off x="609600" y="59690"/>
            <a:ext cx="9837420" cy="645160"/>
          </a:xfrm>
          <a:prstGeom prst="rect">
            <a:avLst/>
          </a:prstGeom>
          <a:noFill/>
          <a:ln w="9525">
            <a:noFill/>
            <a:miter lim="800000"/>
          </a:ln>
        </p:spPr>
        <p:txBody>
          <a:bodyPr wrap="square">
            <a:spAutoFit/>
          </a:bodyPr>
          <a:lstStyle/>
          <a:p>
            <a:pPr>
              <a:buFontTx/>
              <a:buNone/>
            </a:pPr>
            <a:r>
              <a:rPr lang="en-US" altLang="zh-CN" sz="3600" b="1" dirty="0">
                <a:solidFill>
                  <a:schemeClr val="tx1">
                    <a:lumMod val="75000"/>
                    <a:lumOff val="25000"/>
                  </a:schemeClr>
                </a:solidFill>
                <a:effectLst>
                  <a:outerShdw blurRad="88900" sx="102000" sy="102000" algn="ctr" rotWithShape="0">
                    <a:prstClr val="black">
                      <a:alpha val="25000"/>
                    </a:prstClr>
                  </a:outerShdw>
                </a:effectLst>
                <a:latin typeface="Arial Rounded MT Bold" panose="020F0704030504030204" charset="0"/>
                <a:ea typeface="Arial Unicode MS" panose="020B0604020202020204" charset="-122"/>
                <a:cs typeface="Arial Rounded MT Bold" panose="020F0704030504030204" charset="0"/>
              </a:rPr>
              <a:t> Appreciating and Concluding </a:t>
            </a:r>
            <a:r>
              <a:rPr lang="en-US" altLang="zh-CN" sz="3600" b="1" dirty="0">
                <a:solidFill>
                  <a:schemeClr val="tx1">
                    <a:lumMod val="75000"/>
                    <a:lumOff val="25000"/>
                  </a:schemeClr>
                </a:solidFill>
                <a:effectLst>
                  <a:outerShdw blurRad="88900" sx="102000" sy="102000" algn="ctr" rotWithShape="0">
                    <a:prstClr val="black">
                      <a:alpha val="25000"/>
                    </a:prstClr>
                  </a:outerShdw>
                </a:effectLst>
                <a:latin typeface="Arial Rounded MT Bold" panose="020F0704030504030204" charset="0"/>
                <a:ea typeface="Arial Unicode MS" panose="020B0604020202020204" charset="-122"/>
                <a:cs typeface="Arial Rounded MT Bold" panose="020F0704030504030204" charset="0"/>
                <a:sym typeface="+mn-ea"/>
              </a:rPr>
              <a:t>Tip</a:t>
            </a:r>
            <a:r>
              <a:rPr lang="en-US" altLang="zh-CN" sz="3600" b="1" dirty="0">
                <a:solidFill>
                  <a:schemeClr val="tx1">
                    <a:lumMod val="75000"/>
                    <a:lumOff val="25000"/>
                  </a:schemeClr>
                </a:solidFill>
                <a:effectLst>
                  <a:outerShdw blurRad="88900" sx="102000" sy="102000" algn="ctr" rotWithShape="0">
                    <a:prstClr val="black">
                      <a:alpha val="25000"/>
                    </a:prstClr>
                  </a:outerShdw>
                </a:effectLst>
                <a:latin typeface="Arial Rounded MT Bold" panose="020F0704030504030204" charset="0"/>
                <a:ea typeface="Arial Unicode MS" panose="020B0604020202020204" charset="-122"/>
                <a:cs typeface="Arial Rounded MT Bold" panose="020F0704030504030204" charset="0"/>
              </a:rPr>
              <a:t> 2</a:t>
            </a:r>
            <a:endParaRPr lang="en-US" altLang="zh-CN" sz="3600" b="1" dirty="0">
              <a:solidFill>
                <a:schemeClr val="tx1">
                  <a:lumMod val="75000"/>
                  <a:lumOff val="25000"/>
                </a:schemeClr>
              </a:solidFill>
              <a:effectLst>
                <a:outerShdw blurRad="88900" sx="102000" sy="102000" algn="ctr" rotWithShape="0">
                  <a:prstClr val="black">
                    <a:alpha val="25000"/>
                  </a:prstClr>
                </a:outerShdw>
              </a:effectLst>
              <a:latin typeface="Arial Rounded MT Bold" panose="020F0704030504030204" charset="0"/>
              <a:ea typeface="Arial Unicode MS" panose="020B0604020202020204" charset="-122"/>
              <a:cs typeface="Arial Rounded MT Bold" panose="020F0704030504030204" charset="0"/>
            </a:endParaRPr>
          </a:p>
        </p:txBody>
      </p:sp>
      <p:sp>
        <p:nvSpPr>
          <p:cNvPr id="6" name="矩形 5"/>
          <p:cNvSpPr>
            <a:spLocks noChangeArrowheads="1"/>
          </p:cNvSpPr>
          <p:nvPr>
            <p:custDataLst>
              <p:tags r:id="rId5"/>
            </p:custDataLst>
          </p:nvPr>
        </p:nvSpPr>
        <p:spPr bwMode="auto">
          <a:xfrm>
            <a:off x="8208" y="130714"/>
            <a:ext cx="534802" cy="534802"/>
          </a:xfrm>
          <a:prstGeom prst="rect">
            <a:avLst/>
          </a:prstGeom>
          <a:solidFill>
            <a:schemeClr val="accent1">
              <a:lumMod val="60000"/>
              <a:lumOff val="40000"/>
            </a:schemeClr>
          </a:solidFill>
          <a:ln w="9525">
            <a:noFill/>
            <a:miter lim="800000"/>
          </a:ln>
        </p:spPr>
        <p:txBody>
          <a:bodyPr/>
          <a:lstStyle/>
          <a:p>
            <a:pPr>
              <a:buFontTx/>
              <a:buNone/>
            </a:pPr>
            <a:endParaRPr lang="zh-CN" altLang="en-US" sz="2400"/>
          </a:p>
        </p:txBody>
      </p:sp>
      <p:sp>
        <p:nvSpPr>
          <p:cNvPr id="5" name="文本框 4"/>
          <p:cNvSpPr txBox="1"/>
          <p:nvPr>
            <p:custDataLst>
              <p:tags r:id="rId6"/>
            </p:custDataLst>
          </p:nvPr>
        </p:nvSpPr>
        <p:spPr>
          <a:xfrm>
            <a:off x="1905000" y="3787775"/>
            <a:ext cx="10003155" cy="1383665"/>
          </a:xfrm>
          <a:prstGeom prst="rect">
            <a:avLst/>
          </a:prstGeom>
          <a:noFill/>
        </p:spPr>
        <p:txBody>
          <a:bodyPr wrap="square" rtlCol="0">
            <a:spAutoFit/>
          </a:bodyPr>
          <a:lstStyle/>
          <a:p>
            <a:pPr>
              <a:buNone/>
            </a:pPr>
            <a:r>
              <a:rPr lang="en-US" altLang="zh-CN" sz="2800" u="sng">
                <a:solidFill>
                  <a:srgbClr val="FF0000"/>
                </a:solidFill>
                <a:latin typeface="Times New Roman" panose="02020603050405020304" charset="0"/>
                <a:cs typeface="Times New Roman" panose="02020603050405020304" charset="0"/>
                <a:sym typeface="+mn-ea"/>
              </a:rPr>
              <a:t>Tyler</a:t>
            </a:r>
            <a:r>
              <a:rPr lang="en-US" altLang="zh-CN" sz="2800" u="sng">
                <a:latin typeface="Times New Roman" panose="02020603050405020304" charset="0"/>
                <a:cs typeface="Times New Roman" panose="02020603050405020304" charset="0"/>
                <a:sym typeface="+mn-ea"/>
              </a:rPr>
              <a:t> was responsible for the opening </a:t>
            </a:r>
            <a:r>
              <a:rPr lang="en-US" altLang="zh-CN" sz="2800" u="sng">
                <a:solidFill>
                  <a:srgbClr val="FF0000"/>
                </a:solidFill>
                <a:highlight>
                  <a:srgbClr val="FFFF00"/>
                </a:highlight>
                <a:latin typeface="Times New Roman" panose="02020603050405020304" charset="0"/>
                <a:cs typeface="Times New Roman" panose="02020603050405020304" charset="0"/>
                <a:sym typeface="+mn-ea"/>
              </a:rPr>
              <a:t>while</a:t>
            </a:r>
            <a:r>
              <a:rPr lang="en-US" altLang="zh-CN" sz="2800" u="sng">
                <a:solidFill>
                  <a:srgbClr val="FF0000"/>
                </a:solidFill>
                <a:latin typeface="Times New Roman" panose="02020603050405020304" charset="0"/>
                <a:cs typeface="Times New Roman" panose="02020603050405020304" charset="0"/>
                <a:sym typeface="+mn-ea"/>
              </a:rPr>
              <a:t> Jacob</a:t>
            </a:r>
            <a:r>
              <a:rPr lang="en-US" altLang="zh-CN" sz="2800" u="sng">
                <a:latin typeface="Times New Roman" panose="02020603050405020304" charset="0"/>
                <a:cs typeface="Times New Roman" panose="02020603050405020304" charset="0"/>
                <a:sym typeface="+mn-ea"/>
              </a:rPr>
              <a:t> took charge of </a:t>
            </a:r>
            <a:endParaRPr lang="en-US" altLang="zh-CN" sz="2800" u="sng">
              <a:latin typeface="Times New Roman" panose="02020603050405020304" charset="0"/>
              <a:cs typeface="Times New Roman" panose="02020603050405020304" charset="0"/>
              <a:sym typeface="+mn-ea"/>
            </a:endParaRPr>
          </a:p>
          <a:p>
            <a:pPr>
              <a:buNone/>
            </a:pPr>
            <a:r>
              <a:rPr lang="en-US" altLang="zh-CN" sz="2800" u="sng">
                <a:latin typeface="Times New Roman" panose="02020603050405020304" charset="0"/>
                <a:cs typeface="Times New Roman" panose="02020603050405020304" charset="0"/>
                <a:sym typeface="+mn-ea"/>
              </a:rPr>
              <a:t>hollowing the pumpkin to make room for a candle.</a:t>
            </a:r>
            <a:r>
              <a:rPr lang="en-US" altLang="zh-CN" sz="2800" u="none">
                <a:latin typeface="Times New Roman" panose="02020603050405020304" charset="0"/>
                <a:cs typeface="Times New Roman" panose="02020603050405020304" charset="0"/>
                <a:sym typeface="+mn-ea"/>
              </a:rPr>
              <a:t> (linking sentence 1)</a:t>
            </a:r>
            <a:endParaRPr lang="zh-CN" altLang="en-US" sz="2800" u="none">
              <a:latin typeface="Times New Roman" panose="02020603050405020304" charset="0"/>
              <a:ea typeface="宋体" panose="02010600030101010101" pitchFamily="2" charset="-122"/>
              <a:cs typeface="Times New Roman" panose="02020603050405020304" charset="0"/>
              <a:sym typeface="+mn-ea"/>
            </a:endParaRPr>
          </a:p>
        </p:txBody>
      </p:sp>
      <p:sp>
        <p:nvSpPr>
          <p:cNvPr id="7" name="文本框 6"/>
          <p:cNvSpPr txBox="1"/>
          <p:nvPr>
            <p:custDataLst>
              <p:tags r:id="rId7"/>
            </p:custDataLst>
          </p:nvPr>
        </p:nvSpPr>
        <p:spPr>
          <a:xfrm>
            <a:off x="1981200" y="5791200"/>
            <a:ext cx="9610725" cy="569595"/>
          </a:xfrm>
          <a:prstGeom prst="rect">
            <a:avLst/>
          </a:prstGeom>
          <a:noFill/>
        </p:spPr>
        <p:txBody>
          <a:bodyPr wrap="square" rtlCol="0">
            <a:noAutofit/>
          </a:bodyPr>
          <a:lstStyle/>
          <a:p>
            <a:pPr>
              <a:buNone/>
            </a:pPr>
            <a:r>
              <a:rPr lang="en-US" altLang="zh-CN" sz="2800" u="sng">
                <a:solidFill>
                  <a:schemeClr val="bg1">
                    <a:lumMod val="75000"/>
                  </a:schemeClr>
                </a:solidFill>
                <a:latin typeface="Times New Roman" panose="02020603050405020304" charset="0"/>
                <a:cs typeface="Times New Roman" panose="02020603050405020304" charset="0"/>
                <a:sym typeface="+mn-ea"/>
              </a:rPr>
              <a:t>The poor boy sat on the ground,  with sorrow and regret written on his tear- stained face.</a:t>
            </a:r>
            <a:r>
              <a:rPr lang="zh-CN" altLang="en-US" sz="2800" u="sng">
                <a:solidFill>
                  <a:schemeClr val="bg1">
                    <a:lumMod val="75000"/>
                  </a:schemeClr>
                </a:solidFill>
                <a:latin typeface="Times New Roman" panose="02020603050405020304" charset="0"/>
                <a:cs typeface="Times New Roman" panose="02020603050405020304" charset="0"/>
                <a:sym typeface="+mn-ea"/>
              </a:rPr>
              <a:t>（</a:t>
            </a:r>
            <a:r>
              <a:rPr lang="en-US" altLang="zh-CN" sz="2800" u="sng">
                <a:solidFill>
                  <a:schemeClr val="bg1">
                    <a:lumMod val="75000"/>
                  </a:schemeClr>
                </a:solidFill>
                <a:latin typeface="Times New Roman" panose="02020603050405020304" charset="0"/>
                <a:cs typeface="Times New Roman" panose="02020603050405020304" charset="0"/>
                <a:sym typeface="+mn-ea"/>
              </a:rPr>
              <a:t>linking sentence 3</a:t>
            </a:r>
            <a:r>
              <a:rPr lang="zh-CN" altLang="en-US" sz="2800" u="sng">
                <a:solidFill>
                  <a:schemeClr val="bg1">
                    <a:lumMod val="75000"/>
                  </a:schemeClr>
                </a:solidFill>
                <a:latin typeface="Times New Roman" panose="02020603050405020304" charset="0"/>
                <a:cs typeface="Times New Roman" panose="02020603050405020304" charset="0"/>
                <a:sym typeface="+mn-ea"/>
              </a:rPr>
              <a:t>）</a:t>
            </a:r>
            <a:endParaRPr lang="zh-CN" altLang="en-US" sz="2800" u="sng">
              <a:solidFill>
                <a:schemeClr val="bg1">
                  <a:lumMod val="75000"/>
                </a:schemeClr>
              </a:solidFill>
              <a:latin typeface="Times New Roman" panose="02020603050405020304" charset="0"/>
              <a:cs typeface="Times New Roman" panose="02020603050405020304" charset="0"/>
            </a:endParaRPr>
          </a:p>
          <a:p>
            <a:pPr>
              <a:buNone/>
            </a:pPr>
            <a:endParaRPr lang="zh-CN" altLang="en-US" sz="2800" u="sng">
              <a:solidFill>
                <a:schemeClr val="bg1">
                  <a:lumMod val="75000"/>
                </a:schemeClr>
              </a:solidFill>
              <a:latin typeface="Times New Roman" panose="02020603050405020304" charset="0"/>
              <a:cs typeface="Times New Roman" panose="02020603050405020304" charset="0"/>
            </a:endParaRPr>
          </a:p>
        </p:txBody>
      </p:sp>
      <p:sp>
        <p:nvSpPr>
          <p:cNvPr id="13" name="文本框 12"/>
          <p:cNvSpPr txBox="1"/>
          <p:nvPr/>
        </p:nvSpPr>
        <p:spPr>
          <a:xfrm>
            <a:off x="6553200" y="2819400"/>
            <a:ext cx="3741420" cy="511175"/>
          </a:xfrm>
          <a:prstGeom prst="rect">
            <a:avLst/>
          </a:prstGeom>
          <a:noFill/>
        </p:spPr>
        <p:txBody>
          <a:bodyPr wrap="square" rtlCol="0">
            <a:noAutofit/>
          </a:bodyPr>
          <a:lstStyle/>
          <a:p>
            <a:r>
              <a:rPr lang="en-US" altLang="zh-CN" sz="2800" b="1">
                <a:solidFill>
                  <a:schemeClr val="accent2"/>
                </a:solidFill>
                <a:latin typeface="Comic Sans MS Bold" panose="030F0902030302020204" charset="0"/>
                <a:cs typeface="Comic Sans MS Bold" panose="030F0902030302020204" charset="0"/>
              </a:rPr>
              <a:t>HOW to carve it?</a:t>
            </a:r>
            <a:endParaRPr lang="en-US" altLang="zh-CN" sz="2800" b="1">
              <a:solidFill>
                <a:schemeClr val="accent2"/>
              </a:solidFill>
              <a:latin typeface="Comic Sans MS Bold" panose="030F0902030302020204" charset="0"/>
              <a:cs typeface="Comic Sans MS Bold" panose="030F090203030202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椭圆 11"/>
          <p:cNvSpPr/>
          <p:nvPr/>
        </p:nvSpPr>
        <p:spPr>
          <a:xfrm>
            <a:off x="7181850" y="1978025"/>
            <a:ext cx="3028950" cy="536575"/>
          </a:xfrm>
          <a:prstGeom prst="ellipse">
            <a:avLst/>
          </a:prstGeom>
          <a:solidFill>
            <a:schemeClr val="bg1"/>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0" name="圆角矩形 9"/>
          <p:cNvSpPr/>
          <p:nvPr/>
        </p:nvSpPr>
        <p:spPr>
          <a:xfrm>
            <a:off x="7181850" y="2057400"/>
            <a:ext cx="3028950" cy="426720"/>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6" name="矩形 15"/>
          <p:cNvSpPr/>
          <p:nvPr>
            <p:custDataLst>
              <p:tags r:id="rId1"/>
            </p:custDataLst>
          </p:nvPr>
        </p:nvSpPr>
        <p:spPr>
          <a:xfrm>
            <a:off x="7086600" y="1143000"/>
            <a:ext cx="3059430" cy="457200"/>
          </a:xfrm>
          <a:prstGeom prst="rect">
            <a:avLst/>
          </a:prstGeom>
          <a:solidFill>
            <a:schemeClr val="accent6">
              <a:lumMod val="40000"/>
              <a:lumOff val="60000"/>
            </a:schemeClr>
          </a:solidFill>
          <a:ln>
            <a:solidFill>
              <a:schemeClr val="accent6">
                <a:lumMod val="60000"/>
                <a:lumOff val="4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aphicFrame>
        <p:nvGraphicFramePr>
          <p:cNvPr id="4" name="表格 3"/>
          <p:cNvGraphicFramePr/>
          <p:nvPr>
            <p:custDataLst>
              <p:tags r:id="rId2"/>
            </p:custDataLst>
          </p:nvPr>
        </p:nvGraphicFramePr>
        <p:xfrm>
          <a:off x="228600" y="862330"/>
          <a:ext cx="11779885" cy="5896610"/>
        </p:xfrm>
        <a:graphic>
          <a:graphicData uri="http://schemas.openxmlformats.org/drawingml/2006/table">
            <a:tbl>
              <a:tblPr firstRow="1" bandRow="1">
                <a:tableStyleId>{5C22544A-7EE6-4342-B048-85BDC9FD1C3A}</a:tableStyleId>
              </a:tblPr>
              <a:tblGrid>
                <a:gridCol w="1684655"/>
                <a:gridCol w="10095230"/>
              </a:tblGrid>
              <a:tr h="2120900">
                <a:tc>
                  <a:txBody>
                    <a:bodyPr/>
                    <a:lstStyle/>
                    <a:p>
                      <a:pPr>
                        <a:buNone/>
                      </a:pPr>
                      <a:r>
                        <a:rPr lang="en-US" altLang="zh-CN" sz="2400" b="0">
                          <a:solidFill>
                            <a:schemeClr val="tx1"/>
                          </a:solidFill>
                          <a:latin typeface="Times New Roman Regular" panose="02020503050405090304" charset="0"/>
                          <a:cs typeface="Times New Roman Regular" panose="02020503050405090304" charset="0"/>
                        </a:rPr>
                        <a:t>Last para.</a:t>
                      </a:r>
                      <a:r>
                        <a:rPr lang="zh-CN" altLang="en-US" sz="2400" b="0">
                          <a:solidFill>
                            <a:schemeClr val="tx1"/>
                          </a:solidFill>
                          <a:latin typeface="Times New Roman Regular" panose="02020503050405090304" charset="0"/>
                          <a:cs typeface="Times New Roman Regular" panose="02020503050405090304" charset="0"/>
                        </a:rPr>
                        <a:t>（</a:t>
                      </a:r>
                      <a:r>
                        <a:rPr lang="en-US" altLang="zh-CN" sz="2400" b="0">
                          <a:solidFill>
                            <a:schemeClr val="tx1"/>
                          </a:solidFill>
                          <a:latin typeface="Times New Roman Regular" panose="02020503050405090304" charset="0"/>
                          <a:cs typeface="Times New Roman Regular" panose="02020503050405090304" charset="0"/>
                        </a:rPr>
                        <a:t>Orginal part</a:t>
                      </a:r>
                      <a:r>
                        <a:rPr lang="zh-CN" altLang="en-US" sz="2400" b="0">
                          <a:solidFill>
                            <a:schemeClr val="tx1"/>
                          </a:solidFill>
                          <a:latin typeface="Times New Roman Regular" panose="02020503050405090304" charset="0"/>
                          <a:cs typeface="Times New Roman Regular" panose="02020503050405090304" charset="0"/>
                        </a:rPr>
                        <a:t>）</a:t>
                      </a:r>
                      <a:endParaRPr lang="zh-CN" altLang="en-US" sz="2400" b="0">
                        <a:solidFill>
                          <a:schemeClr val="tx1"/>
                        </a:solidFill>
                        <a:latin typeface="Times New Roman Regular" panose="02020503050405090304" charset="0"/>
                        <a:cs typeface="Times New Roman Regular" panose="02020503050405090304" charset="0"/>
                      </a:endParaRPr>
                    </a:p>
                  </a:txBody>
                  <a:tcPr>
                    <a:solidFill>
                      <a:schemeClr val="tx2">
                        <a:lumMod val="20000"/>
                        <a:lumOff val="80000"/>
                      </a:schemeClr>
                    </a:solidFill>
                  </a:tcPr>
                </a:tc>
                <a:tc>
                  <a:txBody>
                    <a:bodyPr/>
                    <a:lstStyle/>
                    <a:p>
                      <a:pPr>
                        <a:buNone/>
                      </a:pPr>
                      <a:r>
                        <a:rPr lang="en-US" altLang="zh-CN" sz="2400">
                          <a:solidFill>
                            <a:schemeClr val="bg1"/>
                          </a:solidFill>
                          <a:effectLst>
                            <a:outerShdw blurRad="38100" dist="25400" dir="5400000" algn="ctr" rotWithShape="0">
                              <a:srgbClr val="6E747A">
                                <a:alpha val="43000"/>
                                <a:alpha val="43000"/>
                              </a:srgbClr>
                            </a:outerShdw>
                          </a:effectLst>
                          <a:highlight>
                            <a:srgbClr val="808000"/>
                          </a:highlight>
                          <a:sym typeface="+mn-ea"/>
                        </a:rPr>
                        <a:t>T8</a:t>
                      </a:r>
                      <a:r>
                        <a:rPr lang="zh-CN" altLang="en-US" sz="2400">
                          <a:solidFill>
                            <a:schemeClr val="bg1"/>
                          </a:solidFill>
                          <a:effectLst>
                            <a:outerShdw blurRad="38100" dist="25400" dir="5400000" algn="ctr" rotWithShape="0">
                              <a:srgbClr val="6E747A">
                                <a:alpha val="43000"/>
                                <a:alpha val="43000"/>
                              </a:srgbClr>
                            </a:outerShdw>
                          </a:effectLst>
                          <a:highlight>
                            <a:srgbClr val="808000"/>
                          </a:highlight>
                          <a:sym typeface="+mn-ea"/>
                        </a:rPr>
                        <a:t>周测</a:t>
                      </a:r>
                      <a:r>
                        <a:rPr lang="en-US" altLang="zh-CN" sz="2400">
                          <a:solidFill>
                            <a:schemeClr val="bg1"/>
                          </a:solidFill>
                          <a:effectLst>
                            <a:outerShdw blurRad="38100" dist="25400" dir="5400000" algn="ctr" rotWithShape="0">
                              <a:srgbClr val="6E747A">
                                <a:alpha val="43000"/>
                                <a:alpha val="43000"/>
                              </a:srgbClr>
                            </a:outerShdw>
                          </a:effectLst>
                          <a:highlight>
                            <a:srgbClr val="808000"/>
                          </a:highlight>
                          <a:sym typeface="+mn-ea"/>
                        </a:rPr>
                        <a:t>-- </a:t>
                      </a:r>
                      <a:r>
                        <a:rPr lang="zh-CN" altLang="en-US" sz="2400">
                          <a:solidFill>
                            <a:schemeClr val="bg1"/>
                          </a:solidFill>
                          <a:effectLst>
                            <a:outerShdw blurRad="38100" dist="25400" dir="5400000" algn="ctr" rotWithShape="0">
                              <a:srgbClr val="6E747A">
                                <a:alpha val="43000"/>
                                <a:alpha val="43000"/>
                              </a:srgbClr>
                            </a:outerShdw>
                          </a:effectLst>
                          <a:highlight>
                            <a:srgbClr val="808000"/>
                          </a:highlight>
                          <a:sym typeface="+mn-ea"/>
                        </a:rPr>
                        <a:t>挽救南瓜灯（积极心态</a:t>
                      </a:r>
                      <a:r>
                        <a:rPr lang="en-US" altLang="zh-CN" sz="2400">
                          <a:solidFill>
                            <a:schemeClr val="bg1"/>
                          </a:solidFill>
                          <a:effectLst>
                            <a:outerShdw blurRad="38100" dist="25400" dir="5400000" algn="ctr" rotWithShape="0">
                              <a:srgbClr val="6E747A">
                                <a:alpha val="43000"/>
                                <a:alpha val="43000"/>
                              </a:srgbClr>
                            </a:outerShdw>
                          </a:effectLst>
                          <a:highlight>
                            <a:srgbClr val="808000"/>
                          </a:highlight>
                          <a:sym typeface="+mn-ea"/>
                        </a:rPr>
                        <a:t>-</a:t>
                      </a:r>
                      <a:r>
                        <a:rPr lang="zh-CN" altLang="en-US" sz="2400">
                          <a:solidFill>
                            <a:schemeClr val="bg1"/>
                          </a:solidFill>
                          <a:effectLst>
                            <a:outerShdw blurRad="38100" dist="25400" dir="5400000" algn="ctr" rotWithShape="0">
                              <a:srgbClr val="6E747A">
                                <a:alpha val="43000"/>
                                <a:alpha val="43000"/>
                              </a:srgbClr>
                            </a:outerShdw>
                          </a:effectLst>
                          <a:highlight>
                            <a:srgbClr val="808000"/>
                          </a:highlight>
                          <a:sym typeface="+mn-ea"/>
                        </a:rPr>
                        <a:t>变废为宝）</a:t>
                      </a:r>
                      <a:endParaRPr lang="zh-CN" altLang="en-US" sz="2400" b="1">
                        <a:solidFill>
                          <a:schemeClr val="bg1"/>
                        </a:solidFill>
                        <a:effectLst>
                          <a:outerShdw blurRad="38100" dist="25400" dir="5400000" algn="ctr" rotWithShape="0">
                            <a:srgbClr val="6E747A">
                              <a:alpha val="43000"/>
                              <a:alpha val="43000"/>
                            </a:srgbClr>
                          </a:outerShdw>
                        </a:effectLst>
                        <a:highlight>
                          <a:srgbClr val="808000"/>
                        </a:highlight>
                      </a:endParaRPr>
                    </a:p>
                    <a:p>
                      <a:pPr algn="just">
                        <a:buNone/>
                      </a:pPr>
                      <a:r>
                        <a:rPr lang="zh-CN" altLang="en-US" sz="2400" b="0">
                          <a:solidFill>
                            <a:schemeClr val="bg1">
                              <a:lumMod val="75000"/>
                            </a:schemeClr>
                          </a:solidFill>
                          <a:effectLst>
                            <a:outerShdw blurRad="38100" dist="25400" dir="5400000" algn="ctr" rotWithShape="0">
                              <a:srgbClr val="6E747A">
                                <a:alpha val="43000"/>
                                <a:alpha val="43000"/>
                              </a:srgbClr>
                            </a:outerShdw>
                          </a:effectLst>
                          <a:latin typeface="Times New Roman" panose="02020603050405020304" charset="0"/>
                          <a:cs typeface="Times New Roman" panose="02020603050405020304" charset="0"/>
                          <a:sym typeface="+mn-ea"/>
                        </a:rPr>
                        <a:t>They looked at the pumpkin together.It was not too small or too large. It was perfectly round. It had a neat, brown stem they would make a good handle when they cut a cap out of the pumpkin and hollowed it out to hold a candle. They just smiled at each other and reached down to pick up the pumpkin. Together they carried it to the car and headed home</a:t>
                      </a:r>
                      <a:r>
                        <a:rPr lang="en-US" altLang="zh-CN" sz="2400" b="0">
                          <a:solidFill>
                            <a:schemeClr val="bg1">
                              <a:lumMod val="75000"/>
                            </a:schemeClr>
                          </a:solidFill>
                          <a:effectLst>
                            <a:outerShdw blurRad="38100" dist="25400" dir="5400000" algn="ctr" rotWithShape="0">
                              <a:srgbClr val="6E747A">
                                <a:alpha val="43000"/>
                                <a:alpha val="43000"/>
                              </a:srgbClr>
                            </a:outerShdw>
                          </a:effectLst>
                          <a:latin typeface="Times New Roman" panose="02020603050405020304" charset="0"/>
                          <a:cs typeface="Times New Roman" panose="02020603050405020304" charset="0"/>
                          <a:sym typeface="+mn-ea"/>
                        </a:rPr>
                        <a:t>.</a:t>
                      </a:r>
                      <a:endParaRPr lang="en-US" altLang="zh-CN" sz="2400" b="0">
                        <a:solidFill>
                          <a:schemeClr val="bg1">
                            <a:lumMod val="75000"/>
                          </a:schemeClr>
                        </a:solidFill>
                        <a:effectLst>
                          <a:outerShdw blurRad="38100" dist="25400" dir="5400000" algn="ctr" rotWithShape="0">
                            <a:srgbClr val="6E747A">
                              <a:alpha val="43000"/>
                              <a:alpha val="43000"/>
                            </a:srgbClr>
                          </a:outerShdw>
                        </a:effectLst>
                        <a:latin typeface="Times New Roman" panose="02020603050405020304" charset="0"/>
                        <a:cs typeface="Times New Roman" panose="02020603050405020304" charset="0"/>
                        <a:sym typeface="+mn-ea"/>
                      </a:endParaRPr>
                    </a:p>
                  </a:txBody>
                  <a:tcPr>
                    <a:solidFill>
                      <a:schemeClr val="tx2">
                        <a:lumMod val="20000"/>
                        <a:lumOff val="80000"/>
                      </a:schemeClr>
                    </a:solidFill>
                  </a:tcPr>
                </a:tc>
              </a:tr>
              <a:tr h="2229485">
                <a:tc>
                  <a:txBody>
                    <a:bodyPr/>
                    <a:lstStyle/>
                    <a:p>
                      <a:pPr>
                        <a:buNone/>
                      </a:pPr>
                      <a:r>
                        <a:rPr lang="en-US" altLang="zh-CN" sz="2400">
                          <a:latin typeface="Times New Roman Regular" panose="02020503050405090304" charset="0"/>
                          <a:cs typeface="Times New Roman Regular" panose="02020503050405090304" charset="0"/>
                        </a:rPr>
                        <a:t>Para.1</a:t>
                      </a:r>
                      <a:endParaRPr lang="en-US" altLang="zh-CN" sz="2400">
                        <a:latin typeface="Times New Roman Regular" panose="02020503050405090304" charset="0"/>
                        <a:cs typeface="Times New Roman Regular" panose="02020503050405090304" charset="0"/>
                      </a:endParaRPr>
                    </a:p>
                    <a:p>
                      <a:pPr>
                        <a:buNone/>
                      </a:pPr>
                      <a:r>
                        <a:rPr lang="zh-CN" altLang="en-US" sz="2400">
                          <a:latin typeface="Times New Roman Regular" panose="02020503050405090304" charset="0"/>
                          <a:cs typeface="Times New Roman Regular" panose="02020503050405090304" charset="0"/>
                        </a:rPr>
                        <a:t>（</a:t>
                      </a:r>
                      <a:r>
                        <a:rPr lang="en-US" altLang="zh-CN" sz="2400">
                          <a:latin typeface="Times New Roman Regular" panose="02020503050405090304" charset="0"/>
                          <a:cs typeface="Times New Roman Regular" panose="02020503050405090304" charset="0"/>
                        </a:rPr>
                        <a:t>Given sentence</a:t>
                      </a:r>
                      <a:r>
                        <a:rPr lang="zh-CN" altLang="en-US" sz="2400">
                          <a:latin typeface="Times New Roman Regular" panose="02020503050405090304" charset="0"/>
                          <a:cs typeface="Times New Roman Regular" panose="02020503050405090304" charset="0"/>
                        </a:rPr>
                        <a:t>）</a:t>
                      </a:r>
                      <a:endParaRPr lang="zh-CN" altLang="en-US" sz="2400">
                        <a:latin typeface="Times New Roman Regular" panose="02020503050405090304" charset="0"/>
                        <a:cs typeface="Times New Roman Regular" panose="02020503050405090304" charset="0"/>
                      </a:endParaRPr>
                    </a:p>
                  </a:txBody>
                  <a:tcPr>
                    <a:solidFill>
                      <a:schemeClr val="accent1">
                        <a:lumMod val="20000"/>
                        <a:lumOff val="80000"/>
                      </a:schemeClr>
                    </a:solidFill>
                  </a:tcPr>
                </a:tc>
                <a:tc>
                  <a:txBody>
                    <a:bodyPr/>
                    <a:lstStyle/>
                    <a:p>
                      <a:pPr>
                        <a:buNone/>
                      </a:pPr>
                      <a:r>
                        <a:rPr lang="en-US" altLang="zh-CN" sz="2400" i="1">
                          <a:solidFill>
                            <a:schemeClr val="tx1"/>
                          </a:solidFill>
                          <a:latin typeface="Times New Roman" panose="02020603050405020304" charset="0"/>
                          <a:cs typeface="Times New Roman" panose="02020603050405020304" charset="0"/>
                          <a:sym typeface="+mn-ea"/>
                        </a:rPr>
                        <a:t>Para.1:Now </a:t>
                      </a:r>
                      <a:r>
                        <a:rPr lang="en-US" altLang="zh-CN" sz="2400" i="1">
                          <a:solidFill>
                            <a:srgbClr val="FF0000"/>
                          </a:solidFill>
                          <a:latin typeface="Times New Roman" panose="02020603050405020304" charset="0"/>
                          <a:cs typeface="Times New Roman" panose="02020603050405020304" charset="0"/>
                          <a:sym typeface="+mn-ea"/>
                        </a:rPr>
                        <a:t>they</a:t>
                      </a:r>
                      <a:r>
                        <a:rPr lang="en-US" altLang="zh-CN" sz="2400" i="1">
                          <a:solidFill>
                            <a:schemeClr val="tx1"/>
                          </a:solidFill>
                          <a:latin typeface="Times New Roman" panose="02020603050405020304" charset="0"/>
                          <a:cs typeface="Times New Roman" panose="02020603050405020304" charset="0"/>
                          <a:sym typeface="+mn-ea"/>
                        </a:rPr>
                        <a:t> were ready to </a:t>
                      </a:r>
                      <a:r>
                        <a:rPr lang="en-US" altLang="zh-CN" sz="2400" i="1">
                          <a:solidFill>
                            <a:schemeClr val="accent4"/>
                          </a:solidFill>
                          <a:latin typeface="Times New Roman" panose="02020603050405020304" charset="0"/>
                          <a:cs typeface="Times New Roman" panose="02020603050405020304" charset="0"/>
                          <a:sym typeface="+mn-ea"/>
                        </a:rPr>
                        <a:t>carve their Jack O'Lantern </a:t>
                      </a:r>
                      <a:r>
                        <a:rPr lang="en-US" altLang="zh-CN" sz="2400" i="1">
                          <a:solidFill>
                            <a:schemeClr val="tx1"/>
                          </a:solidFill>
                          <a:latin typeface="Times New Roman" panose="02020603050405020304" charset="0"/>
                          <a:cs typeface="Times New Roman" panose="02020603050405020304" charset="0"/>
                          <a:sym typeface="+mn-ea"/>
                        </a:rPr>
                        <a:t>for Halloween!</a:t>
                      </a:r>
                      <a:endParaRPr lang="zh-CN" altLang="en-US" sz="2400">
                        <a:solidFill>
                          <a:schemeClr val="tx1"/>
                        </a:solidFill>
                        <a:latin typeface="Times New Roman" panose="02020603050405020304" charset="0"/>
                        <a:cs typeface="Times New Roman" panose="02020603050405020304" charset="0"/>
                      </a:endParaRPr>
                    </a:p>
                  </a:txBody>
                  <a:tcPr>
                    <a:solidFill>
                      <a:schemeClr val="accent1">
                        <a:lumMod val="20000"/>
                        <a:lumOff val="80000"/>
                      </a:schemeClr>
                    </a:solidFill>
                  </a:tcPr>
                </a:tc>
              </a:tr>
              <a:tr h="1381125">
                <a:tc>
                  <a:txBody>
                    <a:bodyPr/>
                    <a:lstStyle/>
                    <a:p>
                      <a:pPr>
                        <a:buNone/>
                      </a:pPr>
                      <a:r>
                        <a:rPr lang="en-US" altLang="zh-CN" sz="2400">
                          <a:latin typeface="Times New Roman Regular" panose="02020503050405090304" charset="0"/>
                          <a:cs typeface="Times New Roman Regular" panose="02020503050405090304" charset="0"/>
                        </a:rPr>
                        <a:t>Para.2</a:t>
                      </a:r>
                      <a:endParaRPr lang="en-US" altLang="zh-CN" sz="2400">
                        <a:latin typeface="Times New Roman Regular" panose="02020503050405090304" charset="0"/>
                        <a:cs typeface="Times New Roman Regular" panose="02020503050405090304" charset="0"/>
                      </a:endParaRPr>
                    </a:p>
                    <a:p>
                      <a:pPr>
                        <a:buNone/>
                      </a:pPr>
                      <a:r>
                        <a:rPr lang="en-US" altLang="zh-CN" sz="2400">
                          <a:latin typeface="Times New Roman Regular" panose="02020503050405090304" charset="0"/>
                          <a:cs typeface="Times New Roman Regular" panose="02020503050405090304" charset="0"/>
                        </a:rPr>
                        <a:t>(Given sentence)</a:t>
                      </a:r>
                      <a:endParaRPr lang="en-US" altLang="zh-CN" sz="2400">
                        <a:latin typeface="Times New Roman Regular" panose="02020503050405090304" charset="0"/>
                        <a:cs typeface="Times New Roman Regular" panose="02020503050405090304" charset="0"/>
                      </a:endParaRPr>
                    </a:p>
                  </a:txBody>
                  <a:tcPr>
                    <a:solidFill>
                      <a:schemeClr val="bg1">
                        <a:lumMod val="85000"/>
                      </a:schemeClr>
                    </a:solidFill>
                  </a:tcPr>
                </a:tc>
                <a:tc>
                  <a:txBody>
                    <a:bodyPr/>
                    <a:lstStyle/>
                    <a:p>
                      <a:pPr>
                        <a:buNone/>
                      </a:pPr>
                      <a:r>
                        <a:rPr lang="zh-CN" altLang="en-US" sz="2400" i="1">
                          <a:solidFill>
                            <a:schemeClr val="tx1"/>
                          </a:solidFill>
                          <a:latin typeface="Times New Roman" panose="02020603050405020304" charset="0"/>
                          <a:cs typeface="Times New Roman" panose="02020603050405020304" charset="0"/>
                          <a:sym typeface="+mn-ea"/>
                        </a:rPr>
                        <a:t>Para</a:t>
                      </a:r>
                      <a:r>
                        <a:rPr lang="en-US" altLang="zh-CN" sz="2400" i="1">
                          <a:solidFill>
                            <a:schemeClr val="tx1"/>
                          </a:solidFill>
                          <a:latin typeface="Times New Roman" panose="02020603050405020304" charset="0"/>
                          <a:cs typeface="Times New Roman" panose="02020603050405020304" charset="0"/>
                          <a:sym typeface="+mn-ea"/>
                        </a:rPr>
                        <a:t>.</a:t>
                      </a:r>
                      <a:r>
                        <a:rPr lang="zh-CN" altLang="en-US" sz="2400" i="1">
                          <a:solidFill>
                            <a:schemeClr val="tx1"/>
                          </a:solidFill>
                          <a:latin typeface="Times New Roman" panose="02020603050405020304" charset="0"/>
                          <a:cs typeface="Times New Roman" panose="02020603050405020304" charset="0"/>
                          <a:sym typeface="+mn-ea"/>
                        </a:rPr>
                        <a:t> 2</a:t>
                      </a:r>
                      <a:r>
                        <a:rPr lang="en-US" altLang="zh-CN" sz="2400" i="1">
                          <a:solidFill>
                            <a:schemeClr val="tx1"/>
                          </a:solidFill>
                          <a:latin typeface="Times New Roman" panose="02020603050405020304" charset="0"/>
                          <a:cs typeface="Times New Roman" panose="02020603050405020304" charset="0"/>
                          <a:sym typeface="+mn-ea"/>
                        </a:rPr>
                        <a:t>: </a:t>
                      </a:r>
                      <a:r>
                        <a:rPr lang="en-US" altLang="zh-CN" sz="2400" i="1">
                          <a:solidFill>
                            <a:srgbClr val="FF0000"/>
                          </a:solidFill>
                          <a:latin typeface="Times New Roman" panose="02020603050405020304" charset="0"/>
                          <a:cs typeface="Times New Roman" panose="02020603050405020304" charset="0"/>
                          <a:sym typeface="+mn-ea"/>
                        </a:rPr>
                        <a:t>Tyler</a:t>
                      </a:r>
                      <a:r>
                        <a:rPr lang="en-US" altLang="zh-CN" sz="2400" i="1">
                          <a:solidFill>
                            <a:schemeClr val="tx1"/>
                          </a:solidFill>
                          <a:latin typeface="Times New Roman" panose="02020603050405020304" charset="0"/>
                          <a:cs typeface="Times New Roman" panose="02020603050405020304" charset="0"/>
                          <a:sym typeface="+mn-ea"/>
                        </a:rPr>
                        <a:t> looked at the broken pumpkin and then turned around to </a:t>
                      </a:r>
                      <a:r>
                        <a:rPr lang="en-US" altLang="zh-CN" sz="2400" i="1">
                          <a:solidFill>
                            <a:srgbClr val="FF0000"/>
                          </a:solidFill>
                          <a:latin typeface="Times New Roman" panose="02020603050405020304" charset="0"/>
                          <a:cs typeface="Times New Roman" panose="02020603050405020304" charset="0"/>
                          <a:sym typeface="+mn-ea"/>
                        </a:rPr>
                        <a:t>Jacob</a:t>
                      </a:r>
                      <a:r>
                        <a:rPr lang="en-US" altLang="zh-CN" sz="2400" i="1">
                          <a:solidFill>
                            <a:schemeClr val="tx1"/>
                          </a:solidFill>
                          <a:latin typeface="Times New Roman" panose="02020603050405020304" charset="0"/>
                          <a:cs typeface="Times New Roman" panose="02020603050405020304" charset="0"/>
                          <a:sym typeface="+mn-ea"/>
                        </a:rPr>
                        <a:t>. </a:t>
                      </a:r>
                      <a:endParaRPr lang="en-US" altLang="zh-CN" sz="2400" i="1">
                        <a:solidFill>
                          <a:schemeClr val="tx1"/>
                        </a:solidFill>
                        <a:latin typeface="Times New Roman" panose="02020603050405020304" charset="0"/>
                        <a:cs typeface="Times New Roman" panose="02020603050405020304" charset="0"/>
                        <a:sym typeface="+mn-ea"/>
                      </a:endParaRPr>
                    </a:p>
                  </a:txBody>
                  <a:tcPr>
                    <a:solidFill>
                      <a:schemeClr val="bg1">
                        <a:lumMod val="85000"/>
                      </a:schemeClr>
                    </a:solidFill>
                  </a:tcPr>
                </a:tc>
              </a:tr>
            </a:tbl>
          </a:graphicData>
        </a:graphic>
      </p:graphicFrame>
      <p:cxnSp>
        <p:nvCxnSpPr>
          <p:cNvPr id="2" name="直接连接符 1"/>
          <p:cNvCxnSpPr>
            <a:cxnSpLocks noChangeShapeType="1"/>
          </p:cNvCxnSpPr>
          <p:nvPr>
            <p:custDataLst>
              <p:tags r:id="rId3"/>
            </p:custDataLst>
          </p:nvPr>
        </p:nvCxnSpPr>
        <p:spPr bwMode="auto">
          <a:xfrm>
            <a:off x="543008" y="752481"/>
            <a:ext cx="11047638" cy="0"/>
          </a:xfrm>
          <a:prstGeom prst="line">
            <a:avLst/>
          </a:prstGeom>
          <a:solidFill>
            <a:schemeClr val="accent1">
              <a:lumMod val="60000"/>
              <a:lumOff val="40000"/>
            </a:schemeClr>
          </a:solidFill>
          <a:ln w="28575" cmpd="sng">
            <a:solidFill>
              <a:schemeClr val="accent1">
                <a:lumMod val="60000"/>
                <a:lumOff val="40000"/>
              </a:schemeClr>
            </a:solidFill>
            <a:prstDash val="solid"/>
            <a:round/>
          </a:ln>
          <a:effectLst/>
        </p:spPr>
      </p:cxnSp>
      <p:sp>
        <p:nvSpPr>
          <p:cNvPr id="3" name="TextBox 5"/>
          <p:cNvSpPr txBox="1">
            <a:spLocks noChangeArrowheads="1"/>
          </p:cNvSpPr>
          <p:nvPr>
            <p:custDataLst>
              <p:tags r:id="rId4"/>
            </p:custDataLst>
          </p:nvPr>
        </p:nvSpPr>
        <p:spPr bwMode="auto">
          <a:xfrm>
            <a:off x="609600" y="59690"/>
            <a:ext cx="9837420" cy="645160"/>
          </a:xfrm>
          <a:prstGeom prst="rect">
            <a:avLst/>
          </a:prstGeom>
          <a:noFill/>
          <a:ln w="9525">
            <a:noFill/>
            <a:miter lim="800000"/>
          </a:ln>
        </p:spPr>
        <p:txBody>
          <a:bodyPr wrap="square">
            <a:spAutoFit/>
          </a:bodyPr>
          <a:lstStyle/>
          <a:p>
            <a:pPr>
              <a:buFontTx/>
              <a:buNone/>
            </a:pPr>
            <a:r>
              <a:rPr lang="en-US" altLang="zh-CN" sz="3600" b="1" dirty="0">
                <a:solidFill>
                  <a:schemeClr val="tx1">
                    <a:lumMod val="75000"/>
                    <a:lumOff val="25000"/>
                  </a:schemeClr>
                </a:solidFill>
                <a:effectLst>
                  <a:outerShdw blurRad="88900" sx="102000" sy="102000" algn="ctr" rotWithShape="0">
                    <a:prstClr val="black">
                      <a:alpha val="25000"/>
                    </a:prstClr>
                  </a:outerShdw>
                </a:effectLst>
                <a:latin typeface="Arial Rounded MT Bold" panose="020F0704030504030204" charset="0"/>
                <a:ea typeface="Arial Unicode MS" panose="020B0604020202020204" charset="-122"/>
                <a:cs typeface="Arial Rounded MT Bold" panose="020F0704030504030204" charset="0"/>
              </a:rPr>
              <a:t> Appreciating and Concluding </a:t>
            </a:r>
            <a:r>
              <a:rPr lang="en-US" altLang="zh-CN" sz="3600" b="1" dirty="0">
                <a:solidFill>
                  <a:schemeClr val="tx1">
                    <a:lumMod val="75000"/>
                    <a:lumOff val="25000"/>
                  </a:schemeClr>
                </a:solidFill>
                <a:effectLst>
                  <a:outerShdw blurRad="88900" sx="102000" sy="102000" algn="ctr" rotWithShape="0">
                    <a:prstClr val="black">
                      <a:alpha val="25000"/>
                    </a:prstClr>
                  </a:outerShdw>
                </a:effectLst>
                <a:latin typeface="Arial Rounded MT Bold" panose="020F0704030504030204" charset="0"/>
                <a:ea typeface="Arial Unicode MS" panose="020B0604020202020204" charset="-122"/>
                <a:cs typeface="Arial Rounded MT Bold" panose="020F0704030504030204" charset="0"/>
                <a:sym typeface="+mn-ea"/>
              </a:rPr>
              <a:t>Tip</a:t>
            </a:r>
            <a:r>
              <a:rPr lang="en-US" altLang="zh-CN" sz="3600" b="1" dirty="0">
                <a:solidFill>
                  <a:schemeClr val="tx1">
                    <a:lumMod val="75000"/>
                    <a:lumOff val="25000"/>
                  </a:schemeClr>
                </a:solidFill>
                <a:effectLst>
                  <a:outerShdw blurRad="88900" sx="102000" sy="102000" algn="ctr" rotWithShape="0">
                    <a:prstClr val="black">
                      <a:alpha val="25000"/>
                    </a:prstClr>
                  </a:outerShdw>
                </a:effectLst>
                <a:latin typeface="Arial Rounded MT Bold" panose="020F0704030504030204" charset="0"/>
                <a:ea typeface="Arial Unicode MS" panose="020B0604020202020204" charset="-122"/>
                <a:cs typeface="Arial Rounded MT Bold" panose="020F0704030504030204" charset="0"/>
              </a:rPr>
              <a:t> 2</a:t>
            </a:r>
            <a:endParaRPr lang="en-US" altLang="zh-CN" sz="3600" b="1" dirty="0">
              <a:solidFill>
                <a:schemeClr val="tx1">
                  <a:lumMod val="75000"/>
                  <a:lumOff val="25000"/>
                </a:schemeClr>
              </a:solidFill>
              <a:effectLst>
                <a:outerShdw blurRad="88900" sx="102000" sy="102000" algn="ctr" rotWithShape="0">
                  <a:prstClr val="black">
                    <a:alpha val="25000"/>
                  </a:prstClr>
                </a:outerShdw>
              </a:effectLst>
              <a:latin typeface="Arial Rounded MT Bold" panose="020F0704030504030204" charset="0"/>
              <a:ea typeface="Arial Unicode MS" panose="020B0604020202020204" charset="-122"/>
              <a:cs typeface="Arial Rounded MT Bold" panose="020F0704030504030204" charset="0"/>
            </a:endParaRPr>
          </a:p>
        </p:txBody>
      </p:sp>
      <p:sp>
        <p:nvSpPr>
          <p:cNvPr id="6" name="矩形 5"/>
          <p:cNvSpPr>
            <a:spLocks noChangeArrowheads="1"/>
          </p:cNvSpPr>
          <p:nvPr>
            <p:custDataLst>
              <p:tags r:id="rId5"/>
            </p:custDataLst>
          </p:nvPr>
        </p:nvSpPr>
        <p:spPr bwMode="auto">
          <a:xfrm>
            <a:off x="8208" y="130714"/>
            <a:ext cx="534802" cy="534802"/>
          </a:xfrm>
          <a:prstGeom prst="rect">
            <a:avLst/>
          </a:prstGeom>
          <a:solidFill>
            <a:schemeClr val="accent1">
              <a:lumMod val="60000"/>
              <a:lumOff val="40000"/>
            </a:schemeClr>
          </a:solidFill>
          <a:ln w="9525">
            <a:noFill/>
            <a:miter lim="800000"/>
          </a:ln>
        </p:spPr>
        <p:txBody>
          <a:bodyPr/>
          <a:lstStyle/>
          <a:p>
            <a:pPr>
              <a:buFontTx/>
              <a:buNone/>
            </a:pPr>
            <a:endParaRPr lang="zh-CN" altLang="en-US" sz="2400"/>
          </a:p>
        </p:txBody>
      </p:sp>
      <p:sp>
        <p:nvSpPr>
          <p:cNvPr id="5" name="文本框 4"/>
          <p:cNvSpPr txBox="1"/>
          <p:nvPr>
            <p:custDataLst>
              <p:tags r:id="rId6"/>
            </p:custDataLst>
          </p:nvPr>
        </p:nvSpPr>
        <p:spPr>
          <a:xfrm>
            <a:off x="1903730" y="3886200"/>
            <a:ext cx="10104755" cy="1383665"/>
          </a:xfrm>
          <a:prstGeom prst="rect">
            <a:avLst/>
          </a:prstGeom>
          <a:noFill/>
        </p:spPr>
        <p:txBody>
          <a:bodyPr wrap="square" rtlCol="0">
            <a:spAutoFit/>
          </a:bodyPr>
          <a:lstStyle/>
          <a:p>
            <a:pPr>
              <a:buNone/>
            </a:pPr>
            <a:r>
              <a:rPr lang="en-US" altLang="zh-CN" sz="2800" u="sng">
                <a:solidFill>
                  <a:srgbClr val="FF0000"/>
                </a:solidFill>
                <a:latin typeface="Times New Roman" panose="02020603050405020304" charset="0"/>
                <a:cs typeface="Times New Roman" panose="02020603050405020304" charset="0"/>
                <a:sym typeface="+mn-ea"/>
              </a:rPr>
              <a:t>Tyler</a:t>
            </a:r>
            <a:r>
              <a:rPr lang="en-US" altLang="zh-CN" sz="2800" u="sng">
                <a:latin typeface="Times New Roman" panose="02020603050405020304" charset="0"/>
                <a:cs typeface="Times New Roman" panose="02020603050405020304" charset="0"/>
                <a:sym typeface="+mn-ea"/>
              </a:rPr>
              <a:t> </a:t>
            </a:r>
            <a:r>
              <a:rPr lang="en-US" altLang="zh-CN" sz="2800" u="sng">
                <a:solidFill>
                  <a:srgbClr val="7030A0"/>
                </a:solidFill>
                <a:latin typeface="Times New Roman" panose="02020603050405020304" charset="0"/>
                <a:cs typeface="Times New Roman" panose="02020603050405020304" charset="0"/>
                <a:sym typeface="+mn-ea"/>
              </a:rPr>
              <a:t>was responsible for the opening</a:t>
            </a:r>
            <a:r>
              <a:rPr lang="en-US" altLang="zh-CN" sz="2800" u="sng">
                <a:latin typeface="Times New Roman" panose="02020603050405020304" charset="0"/>
                <a:cs typeface="Times New Roman" panose="02020603050405020304" charset="0"/>
                <a:sym typeface="+mn-ea"/>
              </a:rPr>
              <a:t> </a:t>
            </a:r>
            <a:r>
              <a:rPr lang="en-US" altLang="zh-CN" sz="2800" u="sng">
                <a:solidFill>
                  <a:srgbClr val="FF0000"/>
                </a:solidFill>
                <a:highlight>
                  <a:srgbClr val="FFFF00"/>
                </a:highlight>
                <a:latin typeface="Times New Roman" panose="02020603050405020304" charset="0"/>
                <a:cs typeface="Times New Roman" panose="02020603050405020304" charset="0"/>
                <a:sym typeface="+mn-ea"/>
              </a:rPr>
              <a:t>while</a:t>
            </a:r>
            <a:r>
              <a:rPr lang="en-US" altLang="zh-CN" sz="2800" u="sng">
                <a:solidFill>
                  <a:srgbClr val="FF0000"/>
                </a:solidFill>
                <a:latin typeface="Times New Roman" panose="02020603050405020304" charset="0"/>
                <a:cs typeface="Times New Roman" panose="02020603050405020304" charset="0"/>
                <a:sym typeface="+mn-ea"/>
              </a:rPr>
              <a:t> Jacob</a:t>
            </a:r>
            <a:r>
              <a:rPr lang="en-US" altLang="zh-CN" sz="2800" u="sng">
                <a:latin typeface="Times New Roman" panose="02020603050405020304" charset="0"/>
                <a:cs typeface="Times New Roman" panose="02020603050405020304" charset="0"/>
                <a:sym typeface="+mn-ea"/>
              </a:rPr>
              <a:t> </a:t>
            </a:r>
            <a:r>
              <a:rPr lang="en-US" altLang="zh-CN" sz="2800" u="sng">
                <a:solidFill>
                  <a:srgbClr val="7030A0"/>
                </a:solidFill>
                <a:latin typeface="Times New Roman" panose="02020603050405020304" charset="0"/>
                <a:cs typeface="Times New Roman" panose="02020603050405020304" charset="0"/>
                <a:sym typeface="+mn-ea"/>
              </a:rPr>
              <a:t>took charge of </a:t>
            </a:r>
            <a:endParaRPr lang="en-US" altLang="zh-CN" sz="2800" u="sng">
              <a:solidFill>
                <a:srgbClr val="7030A0"/>
              </a:solidFill>
              <a:latin typeface="Times New Roman" panose="02020603050405020304" charset="0"/>
              <a:cs typeface="Times New Roman" panose="02020603050405020304" charset="0"/>
              <a:sym typeface="+mn-ea"/>
            </a:endParaRPr>
          </a:p>
          <a:p>
            <a:pPr>
              <a:buNone/>
            </a:pPr>
            <a:r>
              <a:rPr lang="en-US" altLang="zh-CN" sz="2800" u="sng">
                <a:solidFill>
                  <a:srgbClr val="7030A0"/>
                </a:solidFill>
                <a:latin typeface="Times New Roman" panose="02020603050405020304" charset="0"/>
                <a:cs typeface="Times New Roman" panose="02020603050405020304" charset="0"/>
                <a:sym typeface="+mn-ea"/>
              </a:rPr>
              <a:t>hollowing the pumpkin</a:t>
            </a:r>
            <a:r>
              <a:rPr lang="en-US" altLang="zh-CN" sz="2800" u="sng">
                <a:latin typeface="Times New Roman" panose="02020603050405020304" charset="0"/>
                <a:cs typeface="Times New Roman" panose="02020603050405020304" charset="0"/>
                <a:sym typeface="+mn-ea"/>
              </a:rPr>
              <a:t> to make room for a candle.</a:t>
            </a:r>
            <a:r>
              <a:rPr lang="en-US" altLang="zh-CN" sz="2800" u="none">
                <a:latin typeface="Times New Roman" panose="02020603050405020304" charset="0"/>
                <a:cs typeface="Times New Roman" panose="02020603050405020304" charset="0"/>
                <a:sym typeface="+mn-ea"/>
              </a:rPr>
              <a:t> (linking sentence 1)</a:t>
            </a:r>
            <a:endParaRPr lang="zh-CN" altLang="en-US" sz="2800" u="none">
              <a:latin typeface="Times New Roman" panose="02020603050405020304" charset="0"/>
              <a:ea typeface="宋体" panose="02010600030101010101" pitchFamily="2" charset="-122"/>
              <a:cs typeface="Times New Roman" panose="02020603050405020304" charset="0"/>
              <a:sym typeface="+mn-ea"/>
            </a:endParaRPr>
          </a:p>
        </p:txBody>
      </p:sp>
      <p:sp>
        <p:nvSpPr>
          <p:cNvPr id="7" name="文本框 6"/>
          <p:cNvSpPr txBox="1"/>
          <p:nvPr>
            <p:custDataLst>
              <p:tags r:id="rId7"/>
            </p:custDataLst>
          </p:nvPr>
        </p:nvSpPr>
        <p:spPr>
          <a:xfrm>
            <a:off x="1905000" y="5694045"/>
            <a:ext cx="9610725" cy="569595"/>
          </a:xfrm>
          <a:prstGeom prst="rect">
            <a:avLst/>
          </a:prstGeom>
          <a:noFill/>
        </p:spPr>
        <p:txBody>
          <a:bodyPr wrap="square" rtlCol="0">
            <a:noAutofit/>
          </a:bodyPr>
          <a:lstStyle/>
          <a:p>
            <a:pPr>
              <a:buNone/>
            </a:pPr>
            <a:r>
              <a:rPr lang="en-US" altLang="zh-CN" sz="2800" u="sng">
                <a:solidFill>
                  <a:schemeClr val="bg1">
                    <a:lumMod val="75000"/>
                  </a:schemeClr>
                </a:solidFill>
                <a:latin typeface="Times New Roman" panose="02020603050405020304" charset="0"/>
                <a:cs typeface="Times New Roman" panose="02020603050405020304" charset="0"/>
                <a:sym typeface="+mn-ea"/>
              </a:rPr>
              <a:t>The poor boy sat on the ground,  with sorrow and regret written on his tear- stained face.</a:t>
            </a:r>
            <a:r>
              <a:rPr lang="zh-CN" altLang="en-US" sz="2800" u="sng">
                <a:solidFill>
                  <a:schemeClr val="bg1">
                    <a:lumMod val="75000"/>
                  </a:schemeClr>
                </a:solidFill>
                <a:latin typeface="Times New Roman" panose="02020603050405020304" charset="0"/>
                <a:cs typeface="Times New Roman" panose="02020603050405020304" charset="0"/>
                <a:sym typeface="+mn-ea"/>
              </a:rPr>
              <a:t>（</a:t>
            </a:r>
            <a:r>
              <a:rPr lang="en-US" altLang="zh-CN" sz="2800" u="sng">
                <a:solidFill>
                  <a:schemeClr val="bg1">
                    <a:lumMod val="75000"/>
                  </a:schemeClr>
                </a:solidFill>
                <a:latin typeface="Times New Roman" panose="02020603050405020304" charset="0"/>
                <a:cs typeface="Times New Roman" panose="02020603050405020304" charset="0"/>
                <a:sym typeface="+mn-ea"/>
              </a:rPr>
              <a:t>linking sentence 3</a:t>
            </a:r>
            <a:r>
              <a:rPr lang="zh-CN" altLang="en-US" sz="2800" u="sng">
                <a:solidFill>
                  <a:schemeClr val="bg1">
                    <a:lumMod val="75000"/>
                  </a:schemeClr>
                </a:solidFill>
                <a:latin typeface="Times New Roman" panose="02020603050405020304" charset="0"/>
                <a:cs typeface="Times New Roman" panose="02020603050405020304" charset="0"/>
                <a:sym typeface="+mn-ea"/>
              </a:rPr>
              <a:t>）</a:t>
            </a:r>
            <a:endParaRPr lang="zh-CN" altLang="en-US" sz="2800" u="sng">
              <a:solidFill>
                <a:schemeClr val="bg1">
                  <a:lumMod val="75000"/>
                </a:schemeClr>
              </a:solidFill>
              <a:latin typeface="Times New Roman" panose="02020603050405020304" charset="0"/>
              <a:cs typeface="Times New Roman" panose="02020603050405020304" charset="0"/>
            </a:endParaRPr>
          </a:p>
          <a:p>
            <a:pPr>
              <a:buNone/>
            </a:pPr>
            <a:endParaRPr lang="zh-CN" altLang="en-US" sz="2800" u="sng">
              <a:solidFill>
                <a:schemeClr val="bg1">
                  <a:lumMod val="75000"/>
                </a:schemeClr>
              </a:solidFill>
              <a:latin typeface="Times New Roman" panose="02020603050405020304" charset="0"/>
              <a:cs typeface="Times New Roman" panose="02020603050405020304" charset="0"/>
            </a:endParaRPr>
          </a:p>
        </p:txBody>
      </p:sp>
      <p:sp>
        <p:nvSpPr>
          <p:cNvPr id="13" name="文本框 12"/>
          <p:cNvSpPr txBox="1"/>
          <p:nvPr>
            <p:custDataLst>
              <p:tags r:id="rId8"/>
            </p:custDataLst>
          </p:nvPr>
        </p:nvSpPr>
        <p:spPr>
          <a:xfrm>
            <a:off x="5638800" y="2514600"/>
            <a:ext cx="3741420" cy="511175"/>
          </a:xfrm>
          <a:prstGeom prst="rect">
            <a:avLst/>
          </a:prstGeom>
          <a:noFill/>
        </p:spPr>
        <p:txBody>
          <a:bodyPr wrap="square" rtlCol="0">
            <a:noAutofit/>
          </a:bodyPr>
          <a:lstStyle/>
          <a:p>
            <a:r>
              <a:rPr lang="en-US" altLang="zh-CN" sz="2800" b="1">
                <a:solidFill>
                  <a:schemeClr val="accent2"/>
                </a:solidFill>
                <a:latin typeface="Comic Sans MS Bold" panose="030F0902030302020204" charset="0"/>
                <a:cs typeface="Comic Sans MS Bold" panose="030F0902030302020204" charset="0"/>
              </a:rPr>
              <a:t>HOW to carve it?</a:t>
            </a:r>
            <a:endParaRPr lang="en-US" altLang="zh-CN" sz="2800" b="1">
              <a:solidFill>
                <a:schemeClr val="accent2"/>
              </a:solidFill>
              <a:latin typeface="Comic Sans MS Bold" panose="030F0902030302020204" charset="0"/>
              <a:cs typeface="Comic Sans MS Bold" panose="030F0902030302020204" charset="0"/>
            </a:endParaRPr>
          </a:p>
        </p:txBody>
      </p:sp>
      <p:cxnSp>
        <p:nvCxnSpPr>
          <p:cNvPr id="9" name="直接箭头连接符 8"/>
          <p:cNvCxnSpPr/>
          <p:nvPr/>
        </p:nvCxnSpPr>
        <p:spPr>
          <a:xfrm flipH="1">
            <a:off x="5257800" y="3352800"/>
            <a:ext cx="1219200" cy="685800"/>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cxnSp>
        <p:nvCxnSpPr>
          <p:cNvPr id="8" name="直接箭头连接符 7"/>
          <p:cNvCxnSpPr/>
          <p:nvPr/>
        </p:nvCxnSpPr>
        <p:spPr>
          <a:xfrm>
            <a:off x="6477000" y="3352800"/>
            <a:ext cx="2895600" cy="762000"/>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椭圆 11"/>
          <p:cNvSpPr/>
          <p:nvPr/>
        </p:nvSpPr>
        <p:spPr>
          <a:xfrm>
            <a:off x="7181850" y="1978025"/>
            <a:ext cx="3028950" cy="536575"/>
          </a:xfrm>
          <a:prstGeom prst="ellipse">
            <a:avLst/>
          </a:prstGeom>
          <a:solidFill>
            <a:schemeClr val="bg1"/>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0" name="圆角矩形 9"/>
          <p:cNvSpPr/>
          <p:nvPr/>
        </p:nvSpPr>
        <p:spPr>
          <a:xfrm>
            <a:off x="7181850" y="2057400"/>
            <a:ext cx="3028950" cy="426720"/>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6" name="矩形 15"/>
          <p:cNvSpPr/>
          <p:nvPr>
            <p:custDataLst>
              <p:tags r:id="rId1"/>
            </p:custDataLst>
          </p:nvPr>
        </p:nvSpPr>
        <p:spPr>
          <a:xfrm>
            <a:off x="7086600" y="1143000"/>
            <a:ext cx="3059430" cy="457200"/>
          </a:xfrm>
          <a:prstGeom prst="rect">
            <a:avLst/>
          </a:prstGeom>
          <a:solidFill>
            <a:schemeClr val="accent6">
              <a:lumMod val="40000"/>
              <a:lumOff val="60000"/>
            </a:schemeClr>
          </a:solidFill>
          <a:ln>
            <a:solidFill>
              <a:schemeClr val="accent6">
                <a:lumMod val="60000"/>
                <a:lumOff val="4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aphicFrame>
        <p:nvGraphicFramePr>
          <p:cNvPr id="4" name="表格 3"/>
          <p:cNvGraphicFramePr/>
          <p:nvPr>
            <p:custDataLst>
              <p:tags r:id="rId2"/>
            </p:custDataLst>
          </p:nvPr>
        </p:nvGraphicFramePr>
        <p:xfrm>
          <a:off x="228600" y="862330"/>
          <a:ext cx="11779885" cy="5972175"/>
        </p:xfrm>
        <a:graphic>
          <a:graphicData uri="http://schemas.openxmlformats.org/drawingml/2006/table">
            <a:tbl>
              <a:tblPr firstRow="1" bandRow="1">
                <a:tableStyleId>{5C22544A-7EE6-4342-B048-85BDC9FD1C3A}</a:tableStyleId>
              </a:tblPr>
              <a:tblGrid>
                <a:gridCol w="1684655"/>
                <a:gridCol w="10095230"/>
              </a:tblGrid>
              <a:tr h="2120900">
                <a:tc>
                  <a:txBody>
                    <a:bodyPr/>
                    <a:lstStyle/>
                    <a:p>
                      <a:pPr>
                        <a:buNone/>
                      </a:pPr>
                      <a:r>
                        <a:rPr lang="en-US" altLang="zh-CN" sz="2400" b="0">
                          <a:solidFill>
                            <a:schemeClr val="tx1"/>
                          </a:solidFill>
                          <a:latin typeface="Times New Roman Regular" panose="02020503050405090304" charset="0"/>
                          <a:cs typeface="Times New Roman Regular" panose="02020503050405090304" charset="0"/>
                        </a:rPr>
                        <a:t>Last para.</a:t>
                      </a:r>
                      <a:r>
                        <a:rPr lang="zh-CN" altLang="en-US" sz="2400" b="0">
                          <a:solidFill>
                            <a:schemeClr val="tx1"/>
                          </a:solidFill>
                          <a:latin typeface="Times New Roman Regular" panose="02020503050405090304" charset="0"/>
                          <a:cs typeface="Times New Roman Regular" panose="02020503050405090304" charset="0"/>
                        </a:rPr>
                        <a:t>（</a:t>
                      </a:r>
                      <a:r>
                        <a:rPr lang="en-US" altLang="zh-CN" sz="2400" b="0">
                          <a:solidFill>
                            <a:schemeClr val="tx1"/>
                          </a:solidFill>
                          <a:latin typeface="Times New Roman Regular" panose="02020503050405090304" charset="0"/>
                          <a:cs typeface="Times New Roman Regular" panose="02020503050405090304" charset="0"/>
                        </a:rPr>
                        <a:t>Orginal part</a:t>
                      </a:r>
                      <a:r>
                        <a:rPr lang="zh-CN" altLang="en-US" sz="2400" b="0">
                          <a:solidFill>
                            <a:schemeClr val="tx1"/>
                          </a:solidFill>
                          <a:latin typeface="Times New Roman Regular" panose="02020503050405090304" charset="0"/>
                          <a:cs typeface="Times New Roman Regular" panose="02020503050405090304" charset="0"/>
                        </a:rPr>
                        <a:t>）</a:t>
                      </a:r>
                      <a:endParaRPr lang="zh-CN" altLang="en-US" sz="2400" b="0">
                        <a:solidFill>
                          <a:schemeClr val="tx1"/>
                        </a:solidFill>
                        <a:latin typeface="Times New Roman Regular" panose="02020503050405090304" charset="0"/>
                        <a:cs typeface="Times New Roman Regular" panose="02020503050405090304" charset="0"/>
                      </a:endParaRPr>
                    </a:p>
                  </a:txBody>
                  <a:tcPr>
                    <a:solidFill>
                      <a:schemeClr val="tx2">
                        <a:lumMod val="20000"/>
                        <a:lumOff val="80000"/>
                      </a:schemeClr>
                    </a:solidFill>
                  </a:tcPr>
                </a:tc>
                <a:tc>
                  <a:txBody>
                    <a:bodyPr/>
                    <a:lstStyle/>
                    <a:p>
                      <a:pPr>
                        <a:buNone/>
                      </a:pPr>
                      <a:r>
                        <a:rPr lang="en-US" altLang="zh-CN" sz="2400">
                          <a:solidFill>
                            <a:schemeClr val="bg1"/>
                          </a:solidFill>
                          <a:effectLst>
                            <a:outerShdw blurRad="38100" dist="25400" dir="5400000" algn="ctr" rotWithShape="0">
                              <a:srgbClr val="6E747A">
                                <a:alpha val="43000"/>
                                <a:alpha val="43000"/>
                              </a:srgbClr>
                            </a:outerShdw>
                          </a:effectLst>
                          <a:highlight>
                            <a:srgbClr val="808000"/>
                          </a:highlight>
                          <a:sym typeface="+mn-ea"/>
                        </a:rPr>
                        <a:t>T8</a:t>
                      </a:r>
                      <a:r>
                        <a:rPr lang="zh-CN" altLang="en-US" sz="2400">
                          <a:solidFill>
                            <a:schemeClr val="bg1"/>
                          </a:solidFill>
                          <a:effectLst>
                            <a:outerShdw blurRad="38100" dist="25400" dir="5400000" algn="ctr" rotWithShape="0">
                              <a:srgbClr val="6E747A">
                                <a:alpha val="43000"/>
                                <a:alpha val="43000"/>
                              </a:srgbClr>
                            </a:outerShdw>
                          </a:effectLst>
                          <a:highlight>
                            <a:srgbClr val="808000"/>
                          </a:highlight>
                          <a:sym typeface="+mn-ea"/>
                        </a:rPr>
                        <a:t>周测</a:t>
                      </a:r>
                      <a:r>
                        <a:rPr lang="en-US" altLang="zh-CN" sz="2400">
                          <a:solidFill>
                            <a:schemeClr val="bg1"/>
                          </a:solidFill>
                          <a:effectLst>
                            <a:outerShdw blurRad="38100" dist="25400" dir="5400000" algn="ctr" rotWithShape="0">
                              <a:srgbClr val="6E747A">
                                <a:alpha val="43000"/>
                                <a:alpha val="43000"/>
                              </a:srgbClr>
                            </a:outerShdw>
                          </a:effectLst>
                          <a:highlight>
                            <a:srgbClr val="808000"/>
                          </a:highlight>
                          <a:sym typeface="+mn-ea"/>
                        </a:rPr>
                        <a:t>-- </a:t>
                      </a:r>
                      <a:r>
                        <a:rPr lang="zh-CN" altLang="en-US" sz="2400">
                          <a:solidFill>
                            <a:schemeClr val="bg1"/>
                          </a:solidFill>
                          <a:effectLst>
                            <a:outerShdw blurRad="38100" dist="25400" dir="5400000" algn="ctr" rotWithShape="0">
                              <a:srgbClr val="6E747A">
                                <a:alpha val="43000"/>
                                <a:alpha val="43000"/>
                              </a:srgbClr>
                            </a:outerShdw>
                          </a:effectLst>
                          <a:highlight>
                            <a:srgbClr val="808000"/>
                          </a:highlight>
                          <a:sym typeface="+mn-ea"/>
                        </a:rPr>
                        <a:t>挽救南瓜灯（积极心态</a:t>
                      </a:r>
                      <a:r>
                        <a:rPr lang="en-US" altLang="zh-CN" sz="2400">
                          <a:solidFill>
                            <a:schemeClr val="bg1"/>
                          </a:solidFill>
                          <a:effectLst>
                            <a:outerShdw blurRad="38100" dist="25400" dir="5400000" algn="ctr" rotWithShape="0">
                              <a:srgbClr val="6E747A">
                                <a:alpha val="43000"/>
                                <a:alpha val="43000"/>
                              </a:srgbClr>
                            </a:outerShdw>
                          </a:effectLst>
                          <a:highlight>
                            <a:srgbClr val="808000"/>
                          </a:highlight>
                          <a:sym typeface="+mn-ea"/>
                        </a:rPr>
                        <a:t>-</a:t>
                      </a:r>
                      <a:r>
                        <a:rPr lang="zh-CN" altLang="en-US" sz="2400">
                          <a:solidFill>
                            <a:schemeClr val="bg1"/>
                          </a:solidFill>
                          <a:effectLst>
                            <a:outerShdw blurRad="38100" dist="25400" dir="5400000" algn="ctr" rotWithShape="0">
                              <a:srgbClr val="6E747A">
                                <a:alpha val="43000"/>
                                <a:alpha val="43000"/>
                              </a:srgbClr>
                            </a:outerShdw>
                          </a:effectLst>
                          <a:highlight>
                            <a:srgbClr val="808000"/>
                          </a:highlight>
                          <a:sym typeface="+mn-ea"/>
                        </a:rPr>
                        <a:t>变废为宝）</a:t>
                      </a:r>
                      <a:endParaRPr lang="zh-CN" altLang="en-US" sz="2400" b="1">
                        <a:solidFill>
                          <a:schemeClr val="bg1"/>
                        </a:solidFill>
                        <a:effectLst>
                          <a:outerShdw blurRad="38100" dist="25400" dir="5400000" algn="ctr" rotWithShape="0">
                            <a:srgbClr val="6E747A">
                              <a:alpha val="43000"/>
                              <a:alpha val="43000"/>
                            </a:srgbClr>
                          </a:outerShdw>
                        </a:effectLst>
                        <a:highlight>
                          <a:srgbClr val="808000"/>
                        </a:highlight>
                      </a:endParaRPr>
                    </a:p>
                    <a:p>
                      <a:pPr algn="just">
                        <a:buNone/>
                      </a:pPr>
                      <a:r>
                        <a:rPr lang="zh-CN" altLang="en-US" sz="2400" b="0">
                          <a:solidFill>
                            <a:schemeClr val="bg1">
                              <a:lumMod val="75000"/>
                            </a:schemeClr>
                          </a:solidFill>
                          <a:effectLst>
                            <a:outerShdw blurRad="38100" dist="25400" dir="5400000" algn="ctr" rotWithShape="0">
                              <a:srgbClr val="6E747A">
                                <a:alpha val="43000"/>
                                <a:alpha val="43000"/>
                              </a:srgbClr>
                            </a:outerShdw>
                          </a:effectLst>
                          <a:latin typeface="Times New Roman" panose="02020603050405020304" charset="0"/>
                          <a:cs typeface="Times New Roman" panose="02020603050405020304" charset="0"/>
                          <a:sym typeface="+mn-ea"/>
                        </a:rPr>
                        <a:t>They looked at the pumpkin together.It was not too small or too large. It was perfectly round. It had a neat, brown stem they would make a good handle when they cut a cap out of the pumpkin and hollowed it out to hold a candle. They just smiled at each other and reached down to pick up the pumpkin. Together they carried it to the car and headed home</a:t>
                      </a:r>
                      <a:r>
                        <a:rPr lang="en-US" altLang="zh-CN" sz="2400" b="0">
                          <a:solidFill>
                            <a:schemeClr val="bg1">
                              <a:lumMod val="75000"/>
                            </a:schemeClr>
                          </a:solidFill>
                          <a:effectLst>
                            <a:outerShdw blurRad="38100" dist="25400" dir="5400000" algn="ctr" rotWithShape="0">
                              <a:srgbClr val="6E747A">
                                <a:alpha val="43000"/>
                                <a:alpha val="43000"/>
                              </a:srgbClr>
                            </a:outerShdw>
                          </a:effectLst>
                          <a:latin typeface="Times New Roman" panose="02020603050405020304" charset="0"/>
                          <a:cs typeface="Times New Roman" panose="02020603050405020304" charset="0"/>
                          <a:sym typeface="+mn-ea"/>
                        </a:rPr>
                        <a:t>.</a:t>
                      </a:r>
                      <a:endParaRPr lang="en-US" altLang="zh-CN" sz="2400" b="0">
                        <a:solidFill>
                          <a:schemeClr val="bg1">
                            <a:lumMod val="75000"/>
                          </a:schemeClr>
                        </a:solidFill>
                        <a:effectLst>
                          <a:outerShdw blurRad="38100" dist="25400" dir="5400000" algn="ctr" rotWithShape="0">
                            <a:srgbClr val="6E747A">
                              <a:alpha val="43000"/>
                              <a:alpha val="43000"/>
                            </a:srgbClr>
                          </a:outerShdw>
                        </a:effectLst>
                        <a:latin typeface="Times New Roman" panose="02020603050405020304" charset="0"/>
                        <a:cs typeface="Times New Roman" panose="02020603050405020304" charset="0"/>
                        <a:sym typeface="+mn-ea"/>
                      </a:endParaRPr>
                    </a:p>
                    <a:p>
                      <a:pPr algn="just">
                        <a:buNone/>
                      </a:pPr>
                      <a:endParaRPr lang="en-US" altLang="zh-CN" sz="2400" b="0">
                        <a:solidFill>
                          <a:schemeClr val="bg1">
                            <a:lumMod val="75000"/>
                          </a:schemeClr>
                        </a:solidFill>
                        <a:effectLst>
                          <a:outerShdw blurRad="38100" dist="25400" dir="5400000" algn="ctr" rotWithShape="0">
                            <a:srgbClr val="6E747A">
                              <a:alpha val="43000"/>
                              <a:alpha val="43000"/>
                            </a:srgbClr>
                          </a:outerShdw>
                        </a:effectLst>
                        <a:latin typeface="Times New Roman" panose="02020603050405020304" charset="0"/>
                        <a:cs typeface="Times New Roman" panose="02020603050405020304" charset="0"/>
                        <a:sym typeface="+mn-ea"/>
                      </a:endParaRPr>
                    </a:p>
                  </a:txBody>
                  <a:tcPr>
                    <a:solidFill>
                      <a:schemeClr val="tx2">
                        <a:lumMod val="20000"/>
                        <a:lumOff val="80000"/>
                      </a:schemeClr>
                    </a:solidFill>
                  </a:tcPr>
                </a:tc>
              </a:tr>
              <a:tr h="1939290">
                <a:tc>
                  <a:txBody>
                    <a:bodyPr/>
                    <a:lstStyle/>
                    <a:p>
                      <a:pPr>
                        <a:buNone/>
                      </a:pPr>
                      <a:r>
                        <a:rPr lang="en-US" altLang="zh-CN" sz="2400">
                          <a:latin typeface="Times New Roman Regular" panose="02020503050405090304" charset="0"/>
                          <a:cs typeface="Times New Roman Regular" panose="02020503050405090304" charset="0"/>
                        </a:rPr>
                        <a:t>Para.1</a:t>
                      </a:r>
                      <a:endParaRPr lang="en-US" altLang="zh-CN" sz="2400">
                        <a:latin typeface="Times New Roman Regular" panose="02020503050405090304" charset="0"/>
                        <a:cs typeface="Times New Roman Regular" panose="02020503050405090304" charset="0"/>
                      </a:endParaRPr>
                    </a:p>
                    <a:p>
                      <a:pPr>
                        <a:buNone/>
                      </a:pPr>
                      <a:r>
                        <a:rPr lang="zh-CN" altLang="en-US" sz="2400">
                          <a:latin typeface="Times New Roman Regular" panose="02020503050405090304" charset="0"/>
                          <a:cs typeface="Times New Roman Regular" panose="02020503050405090304" charset="0"/>
                        </a:rPr>
                        <a:t>（</a:t>
                      </a:r>
                      <a:r>
                        <a:rPr lang="en-US" altLang="zh-CN" sz="2400">
                          <a:latin typeface="Times New Roman Regular" panose="02020503050405090304" charset="0"/>
                          <a:cs typeface="Times New Roman Regular" panose="02020503050405090304" charset="0"/>
                        </a:rPr>
                        <a:t>Given sentence</a:t>
                      </a:r>
                      <a:r>
                        <a:rPr lang="zh-CN" altLang="en-US" sz="2400">
                          <a:latin typeface="Times New Roman Regular" panose="02020503050405090304" charset="0"/>
                          <a:cs typeface="Times New Roman Regular" panose="02020503050405090304" charset="0"/>
                        </a:rPr>
                        <a:t>）</a:t>
                      </a:r>
                      <a:endParaRPr lang="zh-CN" altLang="en-US" sz="2400">
                        <a:latin typeface="Times New Roman Regular" panose="02020503050405090304" charset="0"/>
                        <a:cs typeface="Times New Roman Regular" panose="02020503050405090304" charset="0"/>
                      </a:endParaRPr>
                    </a:p>
                  </a:txBody>
                  <a:tcPr>
                    <a:solidFill>
                      <a:schemeClr val="accent1">
                        <a:lumMod val="20000"/>
                        <a:lumOff val="80000"/>
                      </a:schemeClr>
                    </a:solidFill>
                  </a:tcPr>
                </a:tc>
                <a:tc>
                  <a:txBody>
                    <a:bodyPr/>
                    <a:lstStyle/>
                    <a:p>
                      <a:pPr>
                        <a:buNone/>
                      </a:pPr>
                      <a:r>
                        <a:rPr lang="en-US" altLang="zh-CN" sz="2400" i="1">
                          <a:solidFill>
                            <a:schemeClr val="bg1">
                              <a:lumMod val="75000"/>
                            </a:schemeClr>
                          </a:solidFill>
                          <a:latin typeface="Times New Roman" panose="02020603050405020304" charset="0"/>
                          <a:cs typeface="Times New Roman" panose="02020603050405020304" charset="0"/>
                          <a:sym typeface="+mn-ea"/>
                        </a:rPr>
                        <a:t>Para.1:Now they were ready to carve their Jack O'Lantern for Halloween!</a:t>
                      </a:r>
                      <a:endParaRPr lang="en-US" altLang="zh-CN" sz="2400" i="1">
                        <a:solidFill>
                          <a:schemeClr val="bg1">
                            <a:lumMod val="75000"/>
                          </a:schemeClr>
                        </a:solidFill>
                        <a:latin typeface="Times New Roman" panose="02020603050405020304" charset="0"/>
                        <a:cs typeface="Times New Roman" panose="02020603050405020304" charset="0"/>
                        <a:sym typeface="+mn-ea"/>
                      </a:endParaRPr>
                    </a:p>
                  </a:txBody>
                  <a:tcPr>
                    <a:solidFill>
                      <a:schemeClr val="accent1">
                        <a:lumMod val="20000"/>
                        <a:lumOff val="80000"/>
                      </a:schemeClr>
                    </a:solidFill>
                  </a:tcPr>
                </a:tc>
              </a:tr>
              <a:tr h="1381125">
                <a:tc>
                  <a:txBody>
                    <a:bodyPr/>
                    <a:lstStyle/>
                    <a:p>
                      <a:pPr>
                        <a:buNone/>
                      </a:pPr>
                      <a:r>
                        <a:rPr lang="en-US" altLang="zh-CN" sz="2400">
                          <a:latin typeface="Times New Roman Regular" panose="02020503050405090304" charset="0"/>
                          <a:cs typeface="Times New Roman Regular" panose="02020503050405090304" charset="0"/>
                        </a:rPr>
                        <a:t>Para.2</a:t>
                      </a:r>
                      <a:endParaRPr lang="en-US" altLang="zh-CN" sz="2400">
                        <a:latin typeface="Times New Roman Regular" panose="02020503050405090304" charset="0"/>
                        <a:cs typeface="Times New Roman Regular" panose="02020503050405090304" charset="0"/>
                      </a:endParaRPr>
                    </a:p>
                    <a:p>
                      <a:pPr>
                        <a:buNone/>
                      </a:pPr>
                      <a:r>
                        <a:rPr lang="en-US" altLang="zh-CN" sz="2400">
                          <a:latin typeface="Times New Roman Regular" panose="02020503050405090304" charset="0"/>
                          <a:cs typeface="Times New Roman Regular" panose="02020503050405090304" charset="0"/>
                        </a:rPr>
                        <a:t>(Given sentence)</a:t>
                      </a:r>
                      <a:endParaRPr lang="en-US" altLang="zh-CN" sz="2400">
                        <a:latin typeface="Times New Roman Regular" panose="02020503050405090304" charset="0"/>
                        <a:cs typeface="Times New Roman Regular" panose="02020503050405090304" charset="0"/>
                      </a:endParaRPr>
                    </a:p>
                  </a:txBody>
                  <a:tcPr>
                    <a:solidFill>
                      <a:schemeClr val="bg1">
                        <a:lumMod val="85000"/>
                      </a:schemeClr>
                    </a:solidFill>
                  </a:tcPr>
                </a:tc>
                <a:tc>
                  <a:txBody>
                    <a:bodyPr/>
                    <a:lstStyle/>
                    <a:p>
                      <a:pPr>
                        <a:buNone/>
                      </a:pPr>
                      <a:r>
                        <a:rPr lang="zh-CN" altLang="en-US" sz="2400" i="1">
                          <a:solidFill>
                            <a:schemeClr val="tx1"/>
                          </a:solidFill>
                          <a:latin typeface="Times New Roman" panose="02020603050405020304" charset="0"/>
                          <a:cs typeface="Times New Roman" panose="02020603050405020304" charset="0"/>
                          <a:sym typeface="+mn-ea"/>
                        </a:rPr>
                        <a:t>Para</a:t>
                      </a:r>
                      <a:r>
                        <a:rPr lang="en-US" altLang="zh-CN" sz="2400" i="1">
                          <a:solidFill>
                            <a:schemeClr val="tx1"/>
                          </a:solidFill>
                          <a:latin typeface="Times New Roman" panose="02020603050405020304" charset="0"/>
                          <a:cs typeface="Times New Roman" panose="02020603050405020304" charset="0"/>
                          <a:sym typeface="+mn-ea"/>
                        </a:rPr>
                        <a:t>.</a:t>
                      </a:r>
                      <a:r>
                        <a:rPr lang="zh-CN" altLang="en-US" sz="2400" i="1">
                          <a:solidFill>
                            <a:schemeClr val="tx1"/>
                          </a:solidFill>
                          <a:latin typeface="Times New Roman" panose="02020603050405020304" charset="0"/>
                          <a:cs typeface="Times New Roman" panose="02020603050405020304" charset="0"/>
                          <a:sym typeface="+mn-ea"/>
                        </a:rPr>
                        <a:t> 2</a:t>
                      </a:r>
                      <a:r>
                        <a:rPr lang="en-US" altLang="zh-CN" sz="2400" i="1">
                          <a:solidFill>
                            <a:schemeClr val="tx1"/>
                          </a:solidFill>
                          <a:latin typeface="Times New Roman" panose="02020603050405020304" charset="0"/>
                          <a:cs typeface="Times New Roman" panose="02020603050405020304" charset="0"/>
                          <a:sym typeface="+mn-ea"/>
                        </a:rPr>
                        <a:t>: </a:t>
                      </a:r>
                      <a:r>
                        <a:rPr lang="en-US" altLang="zh-CN" sz="2400" i="1">
                          <a:solidFill>
                            <a:srgbClr val="FF0000"/>
                          </a:solidFill>
                          <a:latin typeface="Times New Roman" panose="02020603050405020304" charset="0"/>
                          <a:cs typeface="Times New Roman" panose="02020603050405020304" charset="0"/>
                          <a:sym typeface="+mn-ea"/>
                        </a:rPr>
                        <a:t>Tyler</a:t>
                      </a:r>
                      <a:r>
                        <a:rPr lang="en-US" altLang="zh-CN" sz="2400" i="1">
                          <a:solidFill>
                            <a:schemeClr val="tx1"/>
                          </a:solidFill>
                          <a:latin typeface="Times New Roman" panose="02020603050405020304" charset="0"/>
                          <a:cs typeface="Times New Roman" panose="02020603050405020304" charset="0"/>
                          <a:sym typeface="+mn-ea"/>
                        </a:rPr>
                        <a:t> </a:t>
                      </a:r>
                      <a:r>
                        <a:rPr lang="en-US" altLang="zh-CN" sz="2400" i="1">
                          <a:solidFill>
                            <a:srgbClr val="7030A0"/>
                          </a:solidFill>
                          <a:latin typeface="Times New Roman" panose="02020603050405020304" charset="0"/>
                          <a:cs typeface="Times New Roman" panose="02020603050405020304" charset="0"/>
                          <a:sym typeface="+mn-ea"/>
                        </a:rPr>
                        <a:t>looked at the broken pumpkin</a:t>
                      </a:r>
                      <a:r>
                        <a:rPr lang="en-US" altLang="zh-CN" sz="2400" i="1">
                          <a:solidFill>
                            <a:schemeClr val="tx1"/>
                          </a:solidFill>
                          <a:latin typeface="Times New Roman" panose="02020603050405020304" charset="0"/>
                          <a:cs typeface="Times New Roman" panose="02020603050405020304" charset="0"/>
                          <a:sym typeface="+mn-ea"/>
                        </a:rPr>
                        <a:t> and then</a:t>
                      </a:r>
                      <a:r>
                        <a:rPr lang="en-US" altLang="zh-CN" sz="2400" i="1">
                          <a:solidFill>
                            <a:srgbClr val="7030A0"/>
                          </a:solidFill>
                          <a:latin typeface="Times New Roman" panose="02020603050405020304" charset="0"/>
                          <a:cs typeface="Times New Roman" panose="02020603050405020304" charset="0"/>
                          <a:sym typeface="+mn-ea"/>
                        </a:rPr>
                        <a:t> turned around</a:t>
                      </a:r>
                      <a:r>
                        <a:rPr lang="en-US" altLang="zh-CN" sz="2400" i="1">
                          <a:solidFill>
                            <a:schemeClr val="tx1"/>
                          </a:solidFill>
                          <a:latin typeface="Times New Roman" panose="02020603050405020304" charset="0"/>
                          <a:cs typeface="Times New Roman" panose="02020603050405020304" charset="0"/>
                          <a:sym typeface="+mn-ea"/>
                        </a:rPr>
                        <a:t> to </a:t>
                      </a:r>
                      <a:r>
                        <a:rPr lang="en-US" altLang="zh-CN" sz="2400" i="1">
                          <a:solidFill>
                            <a:srgbClr val="FF0000"/>
                          </a:solidFill>
                          <a:latin typeface="Times New Roman" panose="02020603050405020304" charset="0"/>
                          <a:cs typeface="Times New Roman" panose="02020603050405020304" charset="0"/>
                          <a:sym typeface="+mn-ea"/>
                        </a:rPr>
                        <a:t>Jacob</a:t>
                      </a:r>
                      <a:r>
                        <a:rPr lang="en-US" altLang="zh-CN" sz="2400" i="1">
                          <a:solidFill>
                            <a:schemeClr val="tx1"/>
                          </a:solidFill>
                          <a:latin typeface="Times New Roman" panose="02020603050405020304" charset="0"/>
                          <a:cs typeface="Times New Roman" panose="02020603050405020304" charset="0"/>
                          <a:sym typeface="+mn-ea"/>
                        </a:rPr>
                        <a:t>. </a:t>
                      </a:r>
                      <a:endParaRPr lang="en-US" altLang="zh-CN" sz="2400" i="1">
                        <a:solidFill>
                          <a:schemeClr val="tx1"/>
                        </a:solidFill>
                        <a:latin typeface="Times New Roman" panose="02020603050405020304" charset="0"/>
                        <a:cs typeface="Times New Roman" panose="02020603050405020304" charset="0"/>
                        <a:sym typeface="+mn-ea"/>
                      </a:endParaRPr>
                    </a:p>
                  </a:txBody>
                  <a:tcPr>
                    <a:solidFill>
                      <a:schemeClr val="bg1">
                        <a:lumMod val="85000"/>
                      </a:schemeClr>
                    </a:solidFill>
                  </a:tcPr>
                </a:tc>
              </a:tr>
            </a:tbl>
          </a:graphicData>
        </a:graphic>
      </p:graphicFrame>
      <p:cxnSp>
        <p:nvCxnSpPr>
          <p:cNvPr id="2" name="直接连接符 1"/>
          <p:cNvCxnSpPr>
            <a:cxnSpLocks noChangeShapeType="1"/>
          </p:cNvCxnSpPr>
          <p:nvPr>
            <p:custDataLst>
              <p:tags r:id="rId3"/>
            </p:custDataLst>
          </p:nvPr>
        </p:nvCxnSpPr>
        <p:spPr bwMode="auto">
          <a:xfrm>
            <a:off x="543008" y="752481"/>
            <a:ext cx="11047638" cy="0"/>
          </a:xfrm>
          <a:prstGeom prst="line">
            <a:avLst/>
          </a:prstGeom>
          <a:solidFill>
            <a:schemeClr val="accent1">
              <a:lumMod val="60000"/>
              <a:lumOff val="40000"/>
            </a:schemeClr>
          </a:solidFill>
          <a:ln w="28575" cmpd="sng">
            <a:solidFill>
              <a:schemeClr val="accent1">
                <a:lumMod val="60000"/>
                <a:lumOff val="40000"/>
              </a:schemeClr>
            </a:solidFill>
            <a:prstDash val="solid"/>
            <a:round/>
          </a:ln>
          <a:effectLst/>
        </p:spPr>
      </p:cxnSp>
      <p:sp>
        <p:nvSpPr>
          <p:cNvPr id="3" name="TextBox 5"/>
          <p:cNvSpPr txBox="1">
            <a:spLocks noChangeArrowheads="1"/>
          </p:cNvSpPr>
          <p:nvPr>
            <p:custDataLst>
              <p:tags r:id="rId4"/>
            </p:custDataLst>
          </p:nvPr>
        </p:nvSpPr>
        <p:spPr bwMode="auto">
          <a:xfrm>
            <a:off x="609600" y="59690"/>
            <a:ext cx="9837420" cy="645160"/>
          </a:xfrm>
          <a:prstGeom prst="rect">
            <a:avLst/>
          </a:prstGeom>
          <a:noFill/>
          <a:ln w="9525">
            <a:noFill/>
            <a:miter lim="800000"/>
          </a:ln>
        </p:spPr>
        <p:txBody>
          <a:bodyPr wrap="square">
            <a:spAutoFit/>
          </a:bodyPr>
          <a:lstStyle/>
          <a:p>
            <a:pPr>
              <a:buFontTx/>
              <a:buNone/>
            </a:pPr>
            <a:r>
              <a:rPr lang="en-US" altLang="zh-CN" sz="3600" b="1" dirty="0">
                <a:solidFill>
                  <a:schemeClr val="tx1">
                    <a:lumMod val="75000"/>
                    <a:lumOff val="25000"/>
                  </a:schemeClr>
                </a:solidFill>
                <a:effectLst>
                  <a:outerShdw blurRad="88900" sx="102000" sy="102000" algn="ctr" rotWithShape="0">
                    <a:prstClr val="black">
                      <a:alpha val="25000"/>
                    </a:prstClr>
                  </a:outerShdw>
                </a:effectLst>
                <a:latin typeface="Arial Rounded MT Bold" panose="020F0704030504030204" charset="0"/>
                <a:ea typeface="Arial Unicode MS" panose="020B0604020202020204" charset="-122"/>
                <a:cs typeface="Arial Rounded MT Bold" panose="020F0704030504030204" charset="0"/>
              </a:rPr>
              <a:t> Appreciating and Concluding </a:t>
            </a:r>
            <a:r>
              <a:rPr lang="en-US" altLang="zh-CN" sz="3600" b="1" dirty="0">
                <a:solidFill>
                  <a:schemeClr val="tx1">
                    <a:lumMod val="75000"/>
                    <a:lumOff val="25000"/>
                  </a:schemeClr>
                </a:solidFill>
                <a:effectLst>
                  <a:outerShdw blurRad="88900" sx="102000" sy="102000" algn="ctr" rotWithShape="0">
                    <a:prstClr val="black">
                      <a:alpha val="25000"/>
                    </a:prstClr>
                  </a:outerShdw>
                </a:effectLst>
                <a:latin typeface="Arial Rounded MT Bold" panose="020F0704030504030204" charset="0"/>
                <a:ea typeface="Arial Unicode MS" panose="020B0604020202020204" charset="-122"/>
                <a:cs typeface="Arial Rounded MT Bold" panose="020F0704030504030204" charset="0"/>
                <a:sym typeface="+mn-ea"/>
              </a:rPr>
              <a:t>Tip</a:t>
            </a:r>
            <a:r>
              <a:rPr lang="en-US" altLang="zh-CN" sz="3600" b="1" dirty="0">
                <a:solidFill>
                  <a:schemeClr val="tx1">
                    <a:lumMod val="75000"/>
                    <a:lumOff val="25000"/>
                  </a:schemeClr>
                </a:solidFill>
                <a:effectLst>
                  <a:outerShdw blurRad="88900" sx="102000" sy="102000" algn="ctr" rotWithShape="0">
                    <a:prstClr val="black">
                      <a:alpha val="25000"/>
                    </a:prstClr>
                  </a:outerShdw>
                </a:effectLst>
                <a:latin typeface="Arial Rounded MT Bold" panose="020F0704030504030204" charset="0"/>
                <a:ea typeface="Arial Unicode MS" panose="020B0604020202020204" charset="-122"/>
                <a:cs typeface="Arial Rounded MT Bold" panose="020F0704030504030204" charset="0"/>
              </a:rPr>
              <a:t> 2</a:t>
            </a:r>
            <a:endParaRPr lang="en-US" altLang="zh-CN" sz="3600" b="1" dirty="0">
              <a:solidFill>
                <a:schemeClr val="tx1">
                  <a:lumMod val="75000"/>
                  <a:lumOff val="25000"/>
                </a:schemeClr>
              </a:solidFill>
              <a:effectLst>
                <a:outerShdw blurRad="88900" sx="102000" sy="102000" algn="ctr" rotWithShape="0">
                  <a:prstClr val="black">
                    <a:alpha val="25000"/>
                  </a:prstClr>
                </a:outerShdw>
              </a:effectLst>
              <a:latin typeface="Arial Rounded MT Bold" panose="020F0704030504030204" charset="0"/>
              <a:ea typeface="Arial Unicode MS" panose="020B0604020202020204" charset="-122"/>
              <a:cs typeface="Arial Rounded MT Bold" panose="020F0704030504030204" charset="0"/>
            </a:endParaRPr>
          </a:p>
        </p:txBody>
      </p:sp>
      <p:sp>
        <p:nvSpPr>
          <p:cNvPr id="6" name="矩形 5"/>
          <p:cNvSpPr>
            <a:spLocks noChangeArrowheads="1"/>
          </p:cNvSpPr>
          <p:nvPr>
            <p:custDataLst>
              <p:tags r:id="rId5"/>
            </p:custDataLst>
          </p:nvPr>
        </p:nvSpPr>
        <p:spPr bwMode="auto">
          <a:xfrm>
            <a:off x="8208" y="130714"/>
            <a:ext cx="534802" cy="534802"/>
          </a:xfrm>
          <a:prstGeom prst="rect">
            <a:avLst/>
          </a:prstGeom>
          <a:solidFill>
            <a:schemeClr val="accent1">
              <a:lumMod val="60000"/>
              <a:lumOff val="40000"/>
            </a:schemeClr>
          </a:solidFill>
          <a:ln w="9525">
            <a:noFill/>
            <a:miter lim="800000"/>
          </a:ln>
        </p:spPr>
        <p:txBody>
          <a:bodyPr/>
          <a:lstStyle/>
          <a:p>
            <a:pPr>
              <a:buFontTx/>
              <a:buNone/>
            </a:pPr>
            <a:endParaRPr lang="zh-CN" altLang="en-US" sz="2400"/>
          </a:p>
        </p:txBody>
      </p:sp>
      <p:sp>
        <p:nvSpPr>
          <p:cNvPr id="5" name="文本框 4"/>
          <p:cNvSpPr txBox="1"/>
          <p:nvPr>
            <p:custDataLst>
              <p:tags r:id="rId6"/>
            </p:custDataLst>
          </p:nvPr>
        </p:nvSpPr>
        <p:spPr>
          <a:xfrm>
            <a:off x="1905000" y="4026535"/>
            <a:ext cx="10104755" cy="1383665"/>
          </a:xfrm>
          <a:prstGeom prst="rect">
            <a:avLst/>
          </a:prstGeom>
          <a:noFill/>
        </p:spPr>
        <p:txBody>
          <a:bodyPr wrap="square" rtlCol="0">
            <a:spAutoFit/>
          </a:bodyPr>
          <a:lstStyle/>
          <a:p>
            <a:pPr>
              <a:buNone/>
            </a:pPr>
            <a:r>
              <a:rPr lang="en-US" altLang="zh-CN" sz="2800" u="sng">
                <a:solidFill>
                  <a:schemeClr val="bg1">
                    <a:lumMod val="75000"/>
                  </a:schemeClr>
                </a:solidFill>
                <a:latin typeface="Times New Roman" panose="02020603050405020304" charset="0"/>
                <a:cs typeface="Times New Roman" panose="02020603050405020304" charset="0"/>
                <a:sym typeface="+mn-ea"/>
              </a:rPr>
              <a:t>Tyler was responsible for the opening while Jacob took charge of </a:t>
            </a:r>
            <a:endParaRPr lang="en-US" altLang="zh-CN" sz="2800" u="sng">
              <a:solidFill>
                <a:schemeClr val="bg1">
                  <a:lumMod val="75000"/>
                </a:schemeClr>
              </a:solidFill>
              <a:latin typeface="Times New Roman" panose="02020603050405020304" charset="0"/>
              <a:cs typeface="Times New Roman" panose="02020603050405020304" charset="0"/>
              <a:sym typeface="+mn-ea"/>
            </a:endParaRPr>
          </a:p>
          <a:p>
            <a:pPr>
              <a:buNone/>
            </a:pPr>
            <a:r>
              <a:rPr lang="en-US" altLang="zh-CN" sz="2800" u="sng">
                <a:solidFill>
                  <a:schemeClr val="bg1">
                    <a:lumMod val="75000"/>
                  </a:schemeClr>
                </a:solidFill>
                <a:latin typeface="Times New Roman" panose="02020603050405020304" charset="0"/>
                <a:cs typeface="Times New Roman" panose="02020603050405020304" charset="0"/>
                <a:sym typeface="+mn-ea"/>
              </a:rPr>
              <a:t>hollowing the pumpkin to make room for a candle.</a:t>
            </a:r>
            <a:r>
              <a:rPr lang="en-US" altLang="zh-CN" sz="2800" u="none">
                <a:solidFill>
                  <a:schemeClr val="bg1">
                    <a:lumMod val="75000"/>
                  </a:schemeClr>
                </a:solidFill>
                <a:latin typeface="Times New Roman" panose="02020603050405020304" charset="0"/>
                <a:cs typeface="Times New Roman" panose="02020603050405020304" charset="0"/>
                <a:sym typeface="+mn-ea"/>
              </a:rPr>
              <a:t> (linking sentence 1)</a:t>
            </a:r>
            <a:endParaRPr lang="en-US" altLang="zh-CN" sz="2800" u="none">
              <a:solidFill>
                <a:schemeClr val="bg1">
                  <a:lumMod val="75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7" name="文本框 6"/>
          <p:cNvSpPr txBox="1"/>
          <p:nvPr>
            <p:custDataLst>
              <p:tags r:id="rId7"/>
            </p:custDataLst>
          </p:nvPr>
        </p:nvSpPr>
        <p:spPr>
          <a:xfrm>
            <a:off x="2057400" y="5867400"/>
            <a:ext cx="9610725" cy="569595"/>
          </a:xfrm>
          <a:prstGeom prst="rect">
            <a:avLst/>
          </a:prstGeom>
          <a:noFill/>
        </p:spPr>
        <p:txBody>
          <a:bodyPr wrap="square" rtlCol="0">
            <a:noAutofit/>
          </a:bodyPr>
          <a:lstStyle/>
          <a:p>
            <a:pPr>
              <a:buNone/>
            </a:pPr>
            <a:r>
              <a:rPr lang="en-US" altLang="zh-CN" sz="2800" u="sng">
                <a:solidFill>
                  <a:srgbClr val="FF0000"/>
                </a:solidFill>
                <a:latin typeface="Times New Roman" panose="02020603050405020304" charset="0"/>
                <a:cs typeface="Times New Roman" panose="02020603050405020304" charset="0"/>
                <a:sym typeface="+mn-ea"/>
              </a:rPr>
              <a:t>The poor boy</a:t>
            </a:r>
            <a:r>
              <a:rPr lang="en-US" altLang="zh-CN" sz="2800" u="sng">
                <a:solidFill>
                  <a:schemeClr val="tx1"/>
                </a:solidFill>
                <a:latin typeface="Times New Roman" panose="02020603050405020304" charset="0"/>
                <a:cs typeface="Times New Roman" panose="02020603050405020304" charset="0"/>
                <a:sym typeface="+mn-ea"/>
              </a:rPr>
              <a:t> sat on the ground,  with sorrow and regret written on his tear- stained face.</a:t>
            </a:r>
            <a:r>
              <a:rPr lang="zh-CN" altLang="en-US" sz="2800" u="sng">
                <a:solidFill>
                  <a:schemeClr val="tx1"/>
                </a:solidFill>
                <a:latin typeface="Times New Roman" panose="02020603050405020304" charset="0"/>
                <a:cs typeface="Times New Roman" panose="02020603050405020304" charset="0"/>
                <a:sym typeface="+mn-ea"/>
              </a:rPr>
              <a:t>（</a:t>
            </a:r>
            <a:r>
              <a:rPr lang="en-US" altLang="zh-CN" sz="2800" u="sng">
                <a:solidFill>
                  <a:schemeClr val="tx1"/>
                </a:solidFill>
                <a:latin typeface="Times New Roman" panose="02020603050405020304" charset="0"/>
                <a:cs typeface="Times New Roman" panose="02020603050405020304" charset="0"/>
                <a:sym typeface="+mn-ea"/>
              </a:rPr>
              <a:t>linking sentence 3</a:t>
            </a:r>
            <a:r>
              <a:rPr lang="zh-CN" altLang="en-US" sz="2800" u="sng">
                <a:solidFill>
                  <a:schemeClr val="tx1"/>
                </a:solidFill>
                <a:latin typeface="Times New Roman" panose="02020603050405020304" charset="0"/>
                <a:cs typeface="Times New Roman" panose="02020603050405020304" charset="0"/>
                <a:sym typeface="+mn-ea"/>
              </a:rPr>
              <a:t>）</a:t>
            </a:r>
            <a:endParaRPr lang="zh-CN" altLang="en-US" sz="2800" u="sng">
              <a:solidFill>
                <a:schemeClr val="tx1"/>
              </a:solidFill>
              <a:latin typeface="Times New Roman" panose="02020603050405020304" charset="0"/>
              <a:cs typeface="Times New Roman" panose="02020603050405020304" charset="0"/>
            </a:endParaRPr>
          </a:p>
          <a:p>
            <a:pPr>
              <a:buNone/>
            </a:pPr>
            <a:endParaRPr lang="zh-CN" altLang="en-US" sz="2800" u="sng">
              <a:solidFill>
                <a:schemeClr val="tx1"/>
              </a:solidFill>
              <a:latin typeface="Times New Roman" panose="02020603050405020304" charset="0"/>
              <a:cs typeface="Times New Roman" panose="02020603050405020304" charset="0"/>
            </a:endParaRPr>
          </a:p>
        </p:txBody>
      </p:sp>
      <p:sp>
        <p:nvSpPr>
          <p:cNvPr id="11" name="文本框 10"/>
          <p:cNvSpPr txBox="1"/>
          <p:nvPr/>
        </p:nvSpPr>
        <p:spPr>
          <a:xfrm>
            <a:off x="5334000" y="4800600"/>
            <a:ext cx="5377815" cy="511175"/>
          </a:xfrm>
          <a:prstGeom prst="rect">
            <a:avLst/>
          </a:prstGeom>
          <a:noFill/>
        </p:spPr>
        <p:txBody>
          <a:bodyPr wrap="square" rtlCol="0">
            <a:noAutofit/>
          </a:bodyPr>
          <a:lstStyle/>
          <a:p>
            <a:r>
              <a:rPr lang="en-US" altLang="zh-CN" sz="2800" b="1">
                <a:solidFill>
                  <a:schemeClr val="accent2"/>
                </a:solidFill>
                <a:latin typeface="Comic Sans MS Bold" panose="030F0902030302020204" charset="0"/>
                <a:cs typeface="Comic Sans MS Bold" panose="030F0902030302020204" charset="0"/>
              </a:rPr>
              <a:t>WHAT was Jacob’s response?</a:t>
            </a:r>
            <a:endParaRPr lang="en-US" altLang="zh-CN" sz="2800" b="1">
              <a:solidFill>
                <a:schemeClr val="accent2"/>
              </a:solidFill>
              <a:latin typeface="Comic Sans MS Bold" panose="030F0902030302020204" charset="0"/>
              <a:cs typeface="Comic Sans MS Bold" panose="030F090203030202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椭圆 11"/>
          <p:cNvSpPr/>
          <p:nvPr/>
        </p:nvSpPr>
        <p:spPr>
          <a:xfrm>
            <a:off x="7181850" y="1978025"/>
            <a:ext cx="3028950" cy="536575"/>
          </a:xfrm>
          <a:prstGeom prst="ellipse">
            <a:avLst/>
          </a:prstGeom>
          <a:solidFill>
            <a:schemeClr val="bg1"/>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0" name="圆角矩形 9"/>
          <p:cNvSpPr/>
          <p:nvPr/>
        </p:nvSpPr>
        <p:spPr>
          <a:xfrm>
            <a:off x="7181850" y="2057400"/>
            <a:ext cx="3028950" cy="426720"/>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6" name="矩形 15"/>
          <p:cNvSpPr/>
          <p:nvPr>
            <p:custDataLst>
              <p:tags r:id="rId1"/>
            </p:custDataLst>
          </p:nvPr>
        </p:nvSpPr>
        <p:spPr>
          <a:xfrm>
            <a:off x="7086600" y="1143000"/>
            <a:ext cx="3059430" cy="457200"/>
          </a:xfrm>
          <a:prstGeom prst="rect">
            <a:avLst/>
          </a:prstGeom>
          <a:solidFill>
            <a:schemeClr val="accent6">
              <a:lumMod val="40000"/>
              <a:lumOff val="60000"/>
            </a:schemeClr>
          </a:solidFill>
          <a:ln>
            <a:solidFill>
              <a:schemeClr val="accent6">
                <a:lumMod val="60000"/>
                <a:lumOff val="4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aphicFrame>
        <p:nvGraphicFramePr>
          <p:cNvPr id="4" name="表格 3"/>
          <p:cNvGraphicFramePr/>
          <p:nvPr>
            <p:custDataLst>
              <p:tags r:id="rId2"/>
            </p:custDataLst>
          </p:nvPr>
        </p:nvGraphicFramePr>
        <p:xfrm>
          <a:off x="228600" y="862330"/>
          <a:ext cx="11779885" cy="5685155"/>
        </p:xfrm>
        <a:graphic>
          <a:graphicData uri="http://schemas.openxmlformats.org/drawingml/2006/table">
            <a:tbl>
              <a:tblPr firstRow="1" bandRow="1">
                <a:tableStyleId>{5C22544A-7EE6-4342-B048-85BDC9FD1C3A}</a:tableStyleId>
              </a:tblPr>
              <a:tblGrid>
                <a:gridCol w="1684655"/>
                <a:gridCol w="10095230"/>
              </a:tblGrid>
              <a:tr h="2364740">
                <a:tc>
                  <a:txBody>
                    <a:bodyPr/>
                    <a:lstStyle/>
                    <a:p>
                      <a:pPr>
                        <a:buNone/>
                      </a:pPr>
                      <a:r>
                        <a:rPr lang="en-US" altLang="zh-CN" sz="2400" b="0">
                          <a:solidFill>
                            <a:schemeClr val="tx1"/>
                          </a:solidFill>
                          <a:latin typeface="Times New Roman Regular" panose="02020503050405090304" charset="0"/>
                          <a:cs typeface="Times New Roman Regular" panose="02020503050405090304" charset="0"/>
                        </a:rPr>
                        <a:t>Last para.</a:t>
                      </a:r>
                      <a:r>
                        <a:rPr lang="zh-CN" altLang="en-US" sz="2400" b="0">
                          <a:solidFill>
                            <a:schemeClr val="tx1"/>
                          </a:solidFill>
                          <a:latin typeface="Times New Roman Regular" panose="02020503050405090304" charset="0"/>
                          <a:cs typeface="Times New Roman Regular" panose="02020503050405090304" charset="0"/>
                        </a:rPr>
                        <a:t>（</a:t>
                      </a:r>
                      <a:r>
                        <a:rPr lang="en-US" altLang="zh-CN" sz="2400" b="0">
                          <a:solidFill>
                            <a:schemeClr val="tx1"/>
                          </a:solidFill>
                          <a:latin typeface="Times New Roman Regular" panose="02020503050405090304" charset="0"/>
                          <a:cs typeface="Times New Roman Regular" panose="02020503050405090304" charset="0"/>
                        </a:rPr>
                        <a:t>Orginal part</a:t>
                      </a:r>
                      <a:r>
                        <a:rPr lang="zh-CN" altLang="en-US" sz="2400" b="0">
                          <a:solidFill>
                            <a:schemeClr val="tx1"/>
                          </a:solidFill>
                          <a:latin typeface="Times New Roman Regular" panose="02020503050405090304" charset="0"/>
                          <a:cs typeface="Times New Roman Regular" panose="02020503050405090304" charset="0"/>
                        </a:rPr>
                        <a:t>）</a:t>
                      </a:r>
                      <a:endParaRPr lang="zh-CN" altLang="en-US" sz="2400" b="0">
                        <a:solidFill>
                          <a:schemeClr val="tx1"/>
                        </a:solidFill>
                        <a:latin typeface="Times New Roman Regular" panose="02020503050405090304" charset="0"/>
                        <a:cs typeface="Times New Roman Regular" panose="02020503050405090304" charset="0"/>
                      </a:endParaRPr>
                    </a:p>
                  </a:txBody>
                  <a:tcPr>
                    <a:solidFill>
                      <a:schemeClr val="tx2">
                        <a:lumMod val="20000"/>
                        <a:lumOff val="80000"/>
                      </a:schemeClr>
                    </a:solidFill>
                  </a:tcPr>
                </a:tc>
                <a:tc>
                  <a:txBody>
                    <a:bodyPr/>
                    <a:lstStyle/>
                    <a:p>
                      <a:pPr>
                        <a:buNone/>
                      </a:pPr>
                      <a:r>
                        <a:rPr lang="en-US" altLang="zh-CN" sz="2400">
                          <a:solidFill>
                            <a:schemeClr val="bg1"/>
                          </a:solidFill>
                          <a:effectLst>
                            <a:outerShdw blurRad="38100" dist="25400" dir="5400000" algn="ctr" rotWithShape="0">
                              <a:srgbClr val="6E747A">
                                <a:alpha val="43000"/>
                                <a:alpha val="43000"/>
                              </a:srgbClr>
                            </a:outerShdw>
                          </a:effectLst>
                          <a:highlight>
                            <a:srgbClr val="808000"/>
                          </a:highlight>
                          <a:sym typeface="+mn-ea"/>
                        </a:rPr>
                        <a:t>T8</a:t>
                      </a:r>
                      <a:r>
                        <a:rPr lang="zh-CN" altLang="en-US" sz="2400">
                          <a:solidFill>
                            <a:schemeClr val="bg1"/>
                          </a:solidFill>
                          <a:effectLst>
                            <a:outerShdw blurRad="38100" dist="25400" dir="5400000" algn="ctr" rotWithShape="0">
                              <a:srgbClr val="6E747A">
                                <a:alpha val="43000"/>
                                <a:alpha val="43000"/>
                              </a:srgbClr>
                            </a:outerShdw>
                          </a:effectLst>
                          <a:highlight>
                            <a:srgbClr val="808000"/>
                          </a:highlight>
                          <a:sym typeface="+mn-ea"/>
                        </a:rPr>
                        <a:t>周测</a:t>
                      </a:r>
                      <a:r>
                        <a:rPr lang="en-US" altLang="zh-CN" sz="2400">
                          <a:solidFill>
                            <a:schemeClr val="bg1"/>
                          </a:solidFill>
                          <a:effectLst>
                            <a:outerShdw blurRad="38100" dist="25400" dir="5400000" algn="ctr" rotWithShape="0">
                              <a:srgbClr val="6E747A">
                                <a:alpha val="43000"/>
                                <a:alpha val="43000"/>
                              </a:srgbClr>
                            </a:outerShdw>
                          </a:effectLst>
                          <a:highlight>
                            <a:srgbClr val="808000"/>
                          </a:highlight>
                          <a:sym typeface="+mn-ea"/>
                        </a:rPr>
                        <a:t>-- </a:t>
                      </a:r>
                      <a:r>
                        <a:rPr lang="zh-CN" altLang="en-US" sz="2400">
                          <a:solidFill>
                            <a:schemeClr val="bg1"/>
                          </a:solidFill>
                          <a:effectLst>
                            <a:outerShdw blurRad="38100" dist="25400" dir="5400000" algn="ctr" rotWithShape="0">
                              <a:srgbClr val="6E747A">
                                <a:alpha val="43000"/>
                                <a:alpha val="43000"/>
                              </a:srgbClr>
                            </a:outerShdw>
                          </a:effectLst>
                          <a:highlight>
                            <a:srgbClr val="808000"/>
                          </a:highlight>
                          <a:sym typeface="+mn-ea"/>
                        </a:rPr>
                        <a:t>挽救南瓜灯（积极心态</a:t>
                      </a:r>
                      <a:r>
                        <a:rPr lang="en-US" altLang="zh-CN" sz="2400">
                          <a:solidFill>
                            <a:schemeClr val="bg1"/>
                          </a:solidFill>
                          <a:effectLst>
                            <a:outerShdw blurRad="38100" dist="25400" dir="5400000" algn="ctr" rotWithShape="0">
                              <a:srgbClr val="6E747A">
                                <a:alpha val="43000"/>
                                <a:alpha val="43000"/>
                              </a:srgbClr>
                            </a:outerShdw>
                          </a:effectLst>
                          <a:highlight>
                            <a:srgbClr val="808000"/>
                          </a:highlight>
                          <a:sym typeface="+mn-ea"/>
                        </a:rPr>
                        <a:t>-</a:t>
                      </a:r>
                      <a:r>
                        <a:rPr lang="zh-CN" altLang="en-US" sz="2400">
                          <a:solidFill>
                            <a:schemeClr val="bg1"/>
                          </a:solidFill>
                          <a:effectLst>
                            <a:outerShdw blurRad="38100" dist="25400" dir="5400000" algn="ctr" rotWithShape="0">
                              <a:srgbClr val="6E747A">
                                <a:alpha val="43000"/>
                                <a:alpha val="43000"/>
                              </a:srgbClr>
                            </a:outerShdw>
                          </a:effectLst>
                          <a:highlight>
                            <a:srgbClr val="808000"/>
                          </a:highlight>
                          <a:sym typeface="+mn-ea"/>
                        </a:rPr>
                        <a:t>变废为宝）</a:t>
                      </a:r>
                      <a:endParaRPr lang="zh-CN" altLang="en-US" sz="2400">
                        <a:solidFill>
                          <a:schemeClr val="bg1"/>
                        </a:solidFill>
                        <a:effectLst>
                          <a:outerShdw blurRad="38100" dist="25400" dir="5400000" algn="ctr" rotWithShape="0">
                            <a:srgbClr val="6E747A">
                              <a:alpha val="43000"/>
                              <a:alpha val="43000"/>
                            </a:srgbClr>
                          </a:outerShdw>
                        </a:effectLst>
                        <a:highlight>
                          <a:srgbClr val="808000"/>
                        </a:highlight>
                        <a:sym typeface="+mn-ea"/>
                      </a:endParaRPr>
                    </a:p>
                    <a:p>
                      <a:pPr>
                        <a:buNone/>
                      </a:pPr>
                      <a:r>
                        <a:rPr lang="zh-CN" altLang="en-US" sz="2400" b="0">
                          <a:solidFill>
                            <a:schemeClr val="bg1">
                              <a:lumMod val="75000"/>
                            </a:schemeClr>
                          </a:solidFill>
                          <a:effectLst>
                            <a:outerShdw blurRad="38100" dist="25400" dir="5400000" algn="ctr" rotWithShape="0">
                              <a:srgbClr val="6E747A">
                                <a:alpha val="43000"/>
                                <a:alpha val="43000"/>
                              </a:srgbClr>
                            </a:outerShdw>
                          </a:effectLst>
                          <a:latin typeface="Times New Roman" panose="02020603050405020304" charset="0"/>
                          <a:cs typeface="Times New Roman" panose="02020603050405020304" charset="0"/>
                          <a:sym typeface="+mn-ea"/>
                        </a:rPr>
                        <a:t>They looked at the pumpkin together.It was not too small or too large. It was perfectly round. It had a neat, brown stem they would make a good handle when they cut a cap out of the pumpkin and hollowed it out to hold a candle. They just smiled at each other and reached down to pick up the pumpkin. Together they carried it to the car and headed home</a:t>
                      </a:r>
                      <a:r>
                        <a:rPr lang="en-US" altLang="zh-CN" sz="2400" b="0">
                          <a:solidFill>
                            <a:schemeClr val="bg1">
                              <a:lumMod val="75000"/>
                            </a:schemeClr>
                          </a:solidFill>
                          <a:effectLst>
                            <a:outerShdw blurRad="38100" dist="25400" dir="5400000" algn="ctr" rotWithShape="0">
                              <a:srgbClr val="6E747A">
                                <a:alpha val="43000"/>
                                <a:alpha val="43000"/>
                              </a:srgbClr>
                            </a:outerShdw>
                          </a:effectLst>
                          <a:latin typeface="Times New Roman" panose="02020603050405020304" charset="0"/>
                          <a:cs typeface="Times New Roman" panose="02020603050405020304" charset="0"/>
                          <a:sym typeface="+mn-ea"/>
                        </a:rPr>
                        <a:t>.</a:t>
                      </a:r>
                      <a:endParaRPr lang="en-US" altLang="zh-CN" sz="2400" b="0">
                        <a:solidFill>
                          <a:schemeClr val="bg1">
                            <a:lumMod val="75000"/>
                          </a:schemeClr>
                        </a:solidFill>
                        <a:effectLst>
                          <a:outerShdw blurRad="38100" dist="25400" dir="5400000" algn="ctr" rotWithShape="0">
                            <a:srgbClr val="6E747A">
                              <a:alpha val="43000"/>
                              <a:alpha val="43000"/>
                            </a:srgbClr>
                          </a:outerShdw>
                        </a:effectLst>
                        <a:latin typeface="Times New Roman" panose="02020603050405020304" charset="0"/>
                        <a:cs typeface="Times New Roman" panose="02020603050405020304" charset="0"/>
                        <a:sym typeface="+mn-ea"/>
                      </a:endParaRPr>
                    </a:p>
                  </a:txBody>
                  <a:tcPr>
                    <a:solidFill>
                      <a:schemeClr val="tx2">
                        <a:lumMod val="20000"/>
                        <a:lumOff val="80000"/>
                      </a:schemeClr>
                    </a:solidFill>
                  </a:tcPr>
                </a:tc>
              </a:tr>
              <a:tr h="1939290">
                <a:tc>
                  <a:txBody>
                    <a:bodyPr/>
                    <a:lstStyle/>
                    <a:p>
                      <a:pPr>
                        <a:buNone/>
                      </a:pPr>
                      <a:r>
                        <a:rPr lang="en-US" altLang="zh-CN" sz="2400">
                          <a:latin typeface="Times New Roman Regular" panose="02020503050405090304" charset="0"/>
                          <a:cs typeface="Times New Roman Regular" panose="02020503050405090304" charset="0"/>
                        </a:rPr>
                        <a:t>Para.1</a:t>
                      </a:r>
                      <a:endParaRPr lang="en-US" altLang="zh-CN" sz="2400">
                        <a:latin typeface="Times New Roman Regular" panose="02020503050405090304" charset="0"/>
                        <a:cs typeface="Times New Roman Regular" panose="02020503050405090304" charset="0"/>
                      </a:endParaRPr>
                    </a:p>
                    <a:p>
                      <a:pPr>
                        <a:buNone/>
                      </a:pPr>
                      <a:r>
                        <a:rPr lang="zh-CN" altLang="en-US" sz="2400">
                          <a:latin typeface="Times New Roman Regular" panose="02020503050405090304" charset="0"/>
                          <a:cs typeface="Times New Roman Regular" panose="02020503050405090304" charset="0"/>
                        </a:rPr>
                        <a:t>（</a:t>
                      </a:r>
                      <a:r>
                        <a:rPr lang="en-US" altLang="zh-CN" sz="2400">
                          <a:latin typeface="Times New Roman Regular" panose="02020503050405090304" charset="0"/>
                          <a:cs typeface="Times New Roman Regular" panose="02020503050405090304" charset="0"/>
                        </a:rPr>
                        <a:t>Given sentence</a:t>
                      </a:r>
                      <a:r>
                        <a:rPr lang="zh-CN" altLang="en-US" sz="2400">
                          <a:latin typeface="Times New Roman Regular" panose="02020503050405090304" charset="0"/>
                          <a:cs typeface="Times New Roman Regular" panose="02020503050405090304" charset="0"/>
                        </a:rPr>
                        <a:t>）</a:t>
                      </a:r>
                      <a:endParaRPr lang="zh-CN" altLang="en-US" sz="2400">
                        <a:latin typeface="Times New Roman Regular" panose="02020503050405090304" charset="0"/>
                        <a:cs typeface="Times New Roman Regular" panose="02020503050405090304" charset="0"/>
                      </a:endParaRPr>
                    </a:p>
                  </a:txBody>
                  <a:tcPr>
                    <a:solidFill>
                      <a:schemeClr val="accent1">
                        <a:lumMod val="20000"/>
                        <a:lumOff val="80000"/>
                      </a:schemeClr>
                    </a:solidFill>
                  </a:tcPr>
                </a:tc>
                <a:tc>
                  <a:txBody>
                    <a:bodyPr/>
                    <a:lstStyle/>
                    <a:p>
                      <a:pPr>
                        <a:buNone/>
                      </a:pPr>
                      <a:r>
                        <a:rPr lang="en-US" altLang="zh-CN" sz="2400" i="1">
                          <a:solidFill>
                            <a:schemeClr val="bg1">
                              <a:lumMod val="75000"/>
                            </a:schemeClr>
                          </a:solidFill>
                          <a:latin typeface="Times New Roman" panose="02020603050405020304" charset="0"/>
                          <a:cs typeface="Times New Roman" panose="02020603050405020304" charset="0"/>
                          <a:sym typeface="+mn-ea"/>
                        </a:rPr>
                        <a:t>Para.1:Now they were ready to carve their Jack O'Lantern for Halloween!</a:t>
                      </a:r>
                      <a:endParaRPr lang="en-US" altLang="zh-CN" sz="2400" i="1">
                        <a:solidFill>
                          <a:schemeClr val="bg1">
                            <a:lumMod val="75000"/>
                          </a:schemeClr>
                        </a:solidFill>
                        <a:latin typeface="Times New Roman" panose="02020603050405020304" charset="0"/>
                        <a:cs typeface="Times New Roman" panose="02020603050405020304" charset="0"/>
                        <a:sym typeface="+mn-ea"/>
                      </a:endParaRPr>
                    </a:p>
                  </a:txBody>
                  <a:tcPr>
                    <a:solidFill>
                      <a:schemeClr val="accent1">
                        <a:lumMod val="20000"/>
                        <a:lumOff val="80000"/>
                      </a:schemeClr>
                    </a:solidFill>
                  </a:tcPr>
                </a:tc>
              </a:tr>
              <a:tr h="1381125">
                <a:tc>
                  <a:txBody>
                    <a:bodyPr/>
                    <a:lstStyle/>
                    <a:p>
                      <a:pPr>
                        <a:buNone/>
                      </a:pPr>
                      <a:r>
                        <a:rPr lang="en-US" altLang="zh-CN" sz="2400">
                          <a:latin typeface="Times New Roman Regular" panose="02020503050405090304" charset="0"/>
                          <a:cs typeface="Times New Roman Regular" panose="02020503050405090304" charset="0"/>
                        </a:rPr>
                        <a:t>Para.2</a:t>
                      </a:r>
                      <a:endParaRPr lang="en-US" altLang="zh-CN" sz="2400">
                        <a:latin typeface="Times New Roman Regular" panose="02020503050405090304" charset="0"/>
                        <a:cs typeface="Times New Roman Regular" panose="02020503050405090304" charset="0"/>
                      </a:endParaRPr>
                    </a:p>
                    <a:p>
                      <a:pPr>
                        <a:buNone/>
                      </a:pPr>
                      <a:r>
                        <a:rPr lang="en-US" altLang="zh-CN" sz="2400">
                          <a:latin typeface="Times New Roman Regular" panose="02020503050405090304" charset="0"/>
                          <a:cs typeface="Times New Roman Regular" panose="02020503050405090304" charset="0"/>
                        </a:rPr>
                        <a:t>(Given sentence)</a:t>
                      </a:r>
                      <a:endParaRPr lang="en-US" altLang="zh-CN" sz="2400">
                        <a:latin typeface="Times New Roman Regular" panose="02020503050405090304" charset="0"/>
                        <a:cs typeface="Times New Roman Regular" panose="02020503050405090304" charset="0"/>
                      </a:endParaRPr>
                    </a:p>
                  </a:txBody>
                  <a:tcPr>
                    <a:solidFill>
                      <a:schemeClr val="bg1">
                        <a:lumMod val="85000"/>
                      </a:schemeClr>
                    </a:solidFill>
                  </a:tcPr>
                </a:tc>
                <a:tc>
                  <a:txBody>
                    <a:bodyPr/>
                    <a:lstStyle/>
                    <a:p>
                      <a:pPr>
                        <a:buNone/>
                      </a:pPr>
                      <a:r>
                        <a:rPr lang="zh-CN" altLang="en-US" sz="2400" i="1">
                          <a:solidFill>
                            <a:schemeClr val="tx1"/>
                          </a:solidFill>
                          <a:latin typeface="Times New Roman" panose="02020603050405020304" charset="0"/>
                          <a:cs typeface="Times New Roman" panose="02020603050405020304" charset="0"/>
                          <a:sym typeface="+mn-ea"/>
                        </a:rPr>
                        <a:t>Para</a:t>
                      </a:r>
                      <a:r>
                        <a:rPr lang="en-US" altLang="zh-CN" sz="2400" i="1">
                          <a:solidFill>
                            <a:schemeClr val="tx1"/>
                          </a:solidFill>
                          <a:latin typeface="Times New Roman" panose="02020603050405020304" charset="0"/>
                          <a:cs typeface="Times New Roman" panose="02020603050405020304" charset="0"/>
                          <a:sym typeface="+mn-ea"/>
                        </a:rPr>
                        <a:t>.</a:t>
                      </a:r>
                      <a:r>
                        <a:rPr lang="zh-CN" altLang="en-US" sz="2400" i="1">
                          <a:solidFill>
                            <a:schemeClr val="tx1"/>
                          </a:solidFill>
                          <a:latin typeface="Times New Roman" panose="02020603050405020304" charset="0"/>
                          <a:cs typeface="Times New Roman" panose="02020603050405020304" charset="0"/>
                          <a:sym typeface="+mn-ea"/>
                        </a:rPr>
                        <a:t> 2</a:t>
                      </a:r>
                      <a:r>
                        <a:rPr lang="en-US" altLang="zh-CN" sz="2400" i="1">
                          <a:solidFill>
                            <a:schemeClr val="tx1"/>
                          </a:solidFill>
                          <a:latin typeface="Times New Roman" panose="02020603050405020304" charset="0"/>
                          <a:cs typeface="Times New Roman" panose="02020603050405020304" charset="0"/>
                          <a:sym typeface="+mn-ea"/>
                        </a:rPr>
                        <a:t>: </a:t>
                      </a:r>
                      <a:r>
                        <a:rPr lang="en-US" altLang="zh-CN" sz="2400" i="1">
                          <a:solidFill>
                            <a:srgbClr val="FF0000"/>
                          </a:solidFill>
                          <a:latin typeface="Times New Roman" panose="02020603050405020304" charset="0"/>
                          <a:cs typeface="Times New Roman" panose="02020603050405020304" charset="0"/>
                          <a:sym typeface="+mn-ea"/>
                        </a:rPr>
                        <a:t>Tyler</a:t>
                      </a:r>
                      <a:r>
                        <a:rPr lang="en-US" altLang="zh-CN" sz="2400" i="1">
                          <a:solidFill>
                            <a:schemeClr val="tx1"/>
                          </a:solidFill>
                          <a:latin typeface="Times New Roman" panose="02020603050405020304" charset="0"/>
                          <a:cs typeface="Times New Roman" panose="02020603050405020304" charset="0"/>
                          <a:sym typeface="+mn-ea"/>
                        </a:rPr>
                        <a:t> </a:t>
                      </a:r>
                      <a:r>
                        <a:rPr lang="en-US" altLang="zh-CN" sz="2400" i="1">
                          <a:solidFill>
                            <a:srgbClr val="7030A0"/>
                          </a:solidFill>
                          <a:latin typeface="Times New Roman" panose="02020603050405020304" charset="0"/>
                          <a:cs typeface="Times New Roman" panose="02020603050405020304" charset="0"/>
                          <a:sym typeface="+mn-ea"/>
                        </a:rPr>
                        <a:t>looked at the broken pumpkin</a:t>
                      </a:r>
                      <a:r>
                        <a:rPr lang="en-US" altLang="zh-CN" sz="2400" i="1">
                          <a:solidFill>
                            <a:schemeClr val="tx1"/>
                          </a:solidFill>
                          <a:latin typeface="Times New Roman" panose="02020603050405020304" charset="0"/>
                          <a:cs typeface="Times New Roman" panose="02020603050405020304" charset="0"/>
                          <a:sym typeface="+mn-ea"/>
                        </a:rPr>
                        <a:t> and then</a:t>
                      </a:r>
                      <a:r>
                        <a:rPr lang="en-US" altLang="zh-CN" sz="2400" i="1">
                          <a:solidFill>
                            <a:srgbClr val="7030A0"/>
                          </a:solidFill>
                          <a:latin typeface="Times New Roman" panose="02020603050405020304" charset="0"/>
                          <a:cs typeface="Times New Roman" panose="02020603050405020304" charset="0"/>
                          <a:sym typeface="+mn-ea"/>
                        </a:rPr>
                        <a:t> turned around</a:t>
                      </a:r>
                      <a:r>
                        <a:rPr lang="en-US" altLang="zh-CN" sz="2400" i="1">
                          <a:solidFill>
                            <a:schemeClr val="tx1"/>
                          </a:solidFill>
                          <a:latin typeface="Times New Roman" panose="02020603050405020304" charset="0"/>
                          <a:cs typeface="Times New Roman" panose="02020603050405020304" charset="0"/>
                          <a:sym typeface="+mn-ea"/>
                        </a:rPr>
                        <a:t> to </a:t>
                      </a:r>
                      <a:r>
                        <a:rPr lang="en-US" altLang="zh-CN" sz="2400" i="1">
                          <a:solidFill>
                            <a:srgbClr val="FF0000"/>
                          </a:solidFill>
                          <a:latin typeface="Times New Roman" panose="02020603050405020304" charset="0"/>
                          <a:cs typeface="Times New Roman" panose="02020603050405020304" charset="0"/>
                          <a:sym typeface="+mn-ea"/>
                        </a:rPr>
                        <a:t>Jacob</a:t>
                      </a:r>
                      <a:r>
                        <a:rPr lang="en-US" altLang="zh-CN" sz="2400" i="1">
                          <a:solidFill>
                            <a:schemeClr val="tx1"/>
                          </a:solidFill>
                          <a:latin typeface="Times New Roman" panose="02020603050405020304" charset="0"/>
                          <a:cs typeface="Times New Roman" panose="02020603050405020304" charset="0"/>
                          <a:sym typeface="+mn-ea"/>
                        </a:rPr>
                        <a:t>. </a:t>
                      </a:r>
                      <a:endParaRPr lang="en-US" altLang="zh-CN" sz="2400" i="1">
                        <a:solidFill>
                          <a:schemeClr val="tx1"/>
                        </a:solidFill>
                        <a:latin typeface="Times New Roman" panose="02020603050405020304" charset="0"/>
                        <a:cs typeface="Times New Roman" panose="02020603050405020304" charset="0"/>
                        <a:sym typeface="+mn-ea"/>
                      </a:endParaRPr>
                    </a:p>
                  </a:txBody>
                  <a:tcPr>
                    <a:solidFill>
                      <a:schemeClr val="bg1">
                        <a:lumMod val="85000"/>
                      </a:schemeClr>
                    </a:solidFill>
                  </a:tcPr>
                </a:tc>
              </a:tr>
            </a:tbl>
          </a:graphicData>
        </a:graphic>
      </p:graphicFrame>
      <p:cxnSp>
        <p:nvCxnSpPr>
          <p:cNvPr id="2" name="直接连接符 1"/>
          <p:cNvCxnSpPr>
            <a:cxnSpLocks noChangeShapeType="1"/>
          </p:cNvCxnSpPr>
          <p:nvPr>
            <p:custDataLst>
              <p:tags r:id="rId3"/>
            </p:custDataLst>
          </p:nvPr>
        </p:nvCxnSpPr>
        <p:spPr bwMode="auto">
          <a:xfrm>
            <a:off x="543008" y="752481"/>
            <a:ext cx="11047638" cy="0"/>
          </a:xfrm>
          <a:prstGeom prst="line">
            <a:avLst/>
          </a:prstGeom>
          <a:solidFill>
            <a:schemeClr val="accent1">
              <a:lumMod val="60000"/>
              <a:lumOff val="40000"/>
            </a:schemeClr>
          </a:solidFill>
          <a:ln w="28575" cmpd="sng">
            <a:solidFill>
              <a:schemeClr val="accent1">
                <a:lumMod val="60000"/>
                <a:lumOff val="40000"/>
              </a:schemeClr>
            </a:solidFill>
            <a:prstDash val="solid"/>
            <a:round/>
          </a:ln>
          <a:effectLst/>
        </p:spPr>
      </p:cxnSp>
      <p:sp>
        <p:nvSpPr>
          <p:cNvPr id="3" name="TextBox 5"/>
          <p:cNvSpPr txBox="1">
            <a:spLocks noChangeArrowheads="1"/>
          </p:cNvSpPr>
          <p:nvPr>
            <p:custDataLst>
              <p:tags r:id="rId4"/>
            </p:custDataLst>
          </p:nvPr>
        </p:nvSpPr>
        <p:spPr bwMode="auto">
          <a:xfrm>
            <a:off x="609600" y="59690"/>
            <a:ext cx="9837420" cy="645160"/>
          </a:xfrm>
          <a:prstGeom prst="rect">
            <a:avLst/>
          </a:prstGeom>
          <a:noFill/>
          <a:ln w="9525">
            <a:noFill/>
            <a:miter lim="800000"/>
          </a:ln>
        </p:spPr>
        <p:txBody>
          <a:bodyPr wrap="square">
            <a:spAutoFit/>
          </a:bodyPr>
          <a:lstStyle/>
          <a:p>
            <a:pPr>
              <a:buFontTx/>
              <a:buNone/>
            </a:pPr>
            <a:r>
              <a:rPr lang="en-US" altLang="zh-CN" sz="3600" b="1" dirty="0">
                <a:solidFill>
                  <a:schemeClr val="tx1">
                    <a:lumMod val="75000"/>
                    <a:lumOff val="25000"/>
                  </a:schemeClr>
                </a:solidFill>
                <a:effectLst>
                  <a:outerShdw blurRad="88900" sx="102000" sy="102000" algn="ctr" rotWithShape="0">
                    <a:prstClr val="black">
                      <a:alpha val="25000"/>
                    </a:prstClr>
                  </a:outerShdw>
                </a:effectLst>
                <a:latin typeface="Arial Rounded MT Bold" panose="020F0704030504030204" charset="0"/>
                <a:ea typeface="Arial Unicode MS" panose="020B0604020202020204" charset="-122"/>
                <a:cs typeface="Arial Rounded MT Bold" panose="020F0704030504030204" charset="0"/>
              </a:rPr>
              <a:t> Appreciating and Concluding  </a:t>
            </a:r>
            <a:r>
              <a:rPr lang="en-US" altLang="zh-CN" sz="3600" b="1" dirty="0">
                <a:solidFill>
                  <a:schemeClr val="tx1">
                    <a:lumMod val="75000"/>
                    <a:lumOff val="25000"/>
                  </a:schemeClr>
                </a:solidFill>
                <a:effectLst>
                  <a:outerShdw blurRad="88900" sx="102000" sy="102000" algn="ctr" rotWithShape="0">
                    <a:prstClr val="black">
                      <a:alpha val="25000"/>
                    </a:prstClr>
                  </a:outerShdw>
                </a:effectLst>
                <a:latin typeface="Arial Rounded MT Bold" panose="020F0704030504030204" charset="0"/>
                <a:ea typeface="Arial Unicode MS" panose="020B0604020202020204" charset="-122"/>
                <a:cs typeface="Arial Rounded MT Bold" panose="020F0704030504030204" charset="0"/>
                <a:sym typeface="+mn-ea"/>
              </a:rPr>
              <a:t>Tip</a:t>
            </a:r>
            <a:r>
              <a:rPr lang="en-US" altLang="zh-CN" sz="3600" b="1" dirty="0">
                <a:solidFill>
                  <a:schemeClr val="tx1">
                    <a:lumMod val="75000"/>
                    <a:lumOff val="25000"/>
                  </a:schemeClr>
                </a:solidFill>
                <a:effectLst>
                  <a:outerShdw blurRad="88900" sx="102000" sy="102000" algn="ctr" rotWithShape="0">
                    <a:prstClr val="black">
                      <a:alpha val="25000"/>
                    </a:prstClr>
                  </a:outerShdw>
                </a:effectLst>
                <a:latin typeface="Arial Rounded MT Bold" panose="020F0704030504030204" charset="0"/>
                <a:ea typeface="Arial Unicode MS" panose="020B0604020202020204" charset="-122"/>
                <a:cs typeface="Arial Rounded MT Bold" panose="020F0704030504030204" charset="0"/>
              </a:rPr>
              <a:t>2</a:t>
            </a:r>
            <a:endParaRPr lang="en-US" altLang="zh-CN" sz="3600" b="1" dirty="0">
              <a:solidFill>
                <a:schemeClr val="tx1">
                  <a:lumMod val="75000"/>
                  <a:lumOff val="25000"/>
                </a:schemeClr>
              </a:solidFill>
              <a:effectLst>
                <a:outerShdw blurRad="88900" sx="102000" sy="102000" algn="ctr" rotWithShape="0">
                  <a:prstClr val="black">
                    <a:alpha val="25000"/>
                  </a:prstClr>
                </a:outerShdw>
              </a:effectLst>
              <a:latin typeface="Arial Rounded MT Bold" panose="020F0704030504030204" charset="0"/>
              <a:ea typeface="Arial Unicode MS" panose="020B0604020202020204" charset="-122"/>
              <a:cs typeface="Arial Rounded MT Bold" panose="020F0704030504030204" charset="0"/>
            </a:endParaRPr>
          </a:p>
        </p:txBody>
      </p:sp>
      <p:sp>
        <p:nvSpPr>
          <p:cNvPr id="6" name="矩形 5"/>
          <p:cNvSpPr>
            <a:spLocks noChangeArrowheads="1"/>
          </p:cNvSpPr>
          <p:nvPr>
            <p:custDataLst>
              <p:tags r:id="rId5"/>
            </p:custDataLst>
          </p:nvPr>
        </p:nvSpPr>
        <p:spPr bwMode="auto">
          <a:xfrm>
            <a:off x="8208" y="130714"/>
            <a:ext cx="534802" cy="534802"/>
          </a:xfrm>
          <a:prstGeom prst="rect">
            <a:avLst/>
          </a:prstGeom>
          <a:solidFill>
            <a:schemeClr val="accent1">
              <a:lumMod val="60000"/>
              <a:lumOff val="40000"/>
            </a:schemeClr>
          </a:solidFill>
          <a:ln w="9525">
            <a:noFill/>
            <a:miter lim="800000"/>
          </a:ln>
        </p:spPr>
        <p:txBody>
          <a:bodyPr/>
          <a:lstStyle/>
          <a:p>
            <a:pPr>
              <a:buFontTx/>
              <a:buNone/>
            </a:pPr>
            <a:endParaRPr lang="zh-CN" altLang="en-US" sz="2400"/>
          </a:p>
        </p:txBody>
      </p:sp>
      <p:sp>
        <p:nvSpPr>
          <p:cNvPr id="5" name="文本框 4"/>
          <p:cNvSpPr txBox="1"/>
          <p:nvPr>
            <p:custDataLst>
              <p:tags r:id="rId6"/>
            </p:custDataLst>
          </p:nvPr>
        </p:nvSpPr>
        <p:spPr>
          <a:xfrm>
            <a:off x="1905000" y="3836670"/>
            <a:ext cx="10104755" cy="1383665"/>
          </a:xfrm>
          <a:prstGeom prst="rect">
            <a:avLst/>
          </a:prstGeom>
          <a:noFill/>
        </p:spPr>
        <p:txBody>
          <a:bodyPr wrap="square" rtlCol="0">
            <a:spAutoFit/>
          </a:bodyPr>
          <a:lstStyle/>
          <a:p>
            <a:pPr>
              <a:buNone/>
            </a:pPr>
            <a:r>
              <a:rPr lang="en-US" altLang="zh-CN" sz="2800" u="sng">
                <a:solidFill>
                  <a:schemeClr val="bg1">
                    <a:lumMod val="75000"/>
                  </a:schemeClr>
                </a:solidFill>
                <a:latin typeface="Times New Roman" panose="02020603050405020304" charset="0"/>
                <a:cs typeface="Times New Roman" panose="02020603050405020304" charset="0"/>
                <a:sym typeface="+mn-ea"/>
              </a:rPr>
              <a:t>Tyler was responsible for the opening while Jacob took charge of </a:t>
            </a:r>
            <a:endParaRPr lang="en-US" altLang="zh-CN" sz="2800" u="sng">
              <a:solidFill>
                <a:schemeClr val="bg1">
                  <a:lumMod val="75000"/>
                </a:schemeClr>
              </a:solidFill>
              <a:latin typeface="Times New Roman" panose="02020603050405020304" charset="0"/>
              <a:cs typeface="Times New Roman" panose="02020603050405020304" charset="0"/>
              <a:sym typeface="+mn-ea"/>
            </a:endParaRPr>
          </a:p>
          <a:p>
            <a:pPr>
              <a:buNone/>
            </a:pPr>
            <a:r>
              <a:rPr lang="en-US" altLang="zh-CN" sz="2800" u="sng">
                <a:solidFill>
                  <a:schemeClr val="bg1">
                    <a:lumMod val="75000"/>
                  </a:schemeClr>
                </a:solidFill>
                <a:latin typeface="Times New Roman" panose="02020603050405020304" charset="0"/>
                <a:cs typeface="Times New Roman" panose="02020603050405020304" charset="0"/>
                <a:sym typeface="+mn-ea"/>
              </a:rPr>
              <a:t>hollowing the pumpkin to make room for a candle.</a:t>
            </a:r>
            <a:r>
              <a:rPr lang="en-US" altLang="zh-CN" sz="2800" u="none">
                <a:solidFill>
                  <a:schemeClr val="bg1">
                    <a:lumMod val="75000"/>
                  </a:schemeClr>
                </a:solidFill>
                <a:latin typeface="Times New Roman" panose="02020603050405020304" charset="0"/>
                <a:cs typeface="Times New Roman" panose="02020603050405020304" charset="0"/>
                <a:sym typeface="+mn-ea"/>
              </a:rPr>
              <a:t> (linking sentence 1)</a:t>
            </a:r>
            <a:endParaRPr lang="en-US" altLang="zh-CN" sz="2800" u="none">
              <a:solidFill>
                <a:schemeClr val="bg1">
                  <a:lumMod val="75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7" name="文本框 6"/>
          <p:cNvSpPr txBox="1"/>
          <p:nvPr>
            <p:custDataLst>
              <p:tags r:id="rId7"/>
            </p:custDataLst>
          </p:nvPr>
        </p:nvSpPr>
        <p:spPr>
          <a:xfrm>
            <a:off x="1905000" y="5600065"/>
            <a:ext cx="9610725" cy="569595"/>
          </a:xfrm>
          <a:prstGeom prst="rect">
            <a:avLst/>
          </a:prstGeom>
          <a:noFill/>
        </p:spPr>
        <p:txBody>
          <a:bodyPr wrap="square" rtlCol="0">
            <a:noAutofit/>
          </a:bodyPr>
          <a:lstStyle/>
          <a:p>
            <a:pPr>
              <a:buNone/>
            </a:pPr>
            <a:r>
              <a:rPr lang="en-US" altLang="zh-CN" sz="2800" u="sng">
                <a:solidFill>
                  <a:srgbClr val="FF0000"/>
                </a:solidFill>
                <a:latin typeface="Times New Roman" panose="02020603050405020304" charset="0"/>
                <a:cs typeface="Times New Roman" panose="02020603050405020304" charset="0"/>
                <a:sym typeface="+mn-ea"/>
              </a:rPr>
              <a:t>The poor boy</a:t>
            </a:r>
            <a:r>
              <a:rPr lang="en-US" altLang="zh-CN" sz="2800" u="sng">
                <a:solidFill>
                  <a:schemeClr val="tx1"/>
                </a:solidFill>
                <a:latin typeface="Times New Roman" panose="02020603050405020304" charset="0"/>
                <a:cs typeface="Times New Roman" panose="02020603050405020304" charset="0"/>
                <a:sym typeface="+mn-ea"/>
              </a:rPr>
              <a:t> </a:t>
            </a:r>
            <a:r>
              <a:rPr lang="en-US" altLang="zh-CN" sz="2800" u="sng">
                <a:solidFill>
                  <a:srgbClr val="7030A0"/>
                </a:solidFill>
                <a:latin typeface="Times New Roman" panose="02020603050405020304" charset="0"/>
                <a:cs typeface="Times New Roman" panose="02020603050405020304" charset="0"/>
                <a:sym typeface="+mn-ea"/>
              </a:rPr>
              <a:t>sat on the ground</a:t>
            </a:r>
            <a:r>
              <a:rPr lang="en-US" altLang="zh-CN" sz="2800" u="sng">
                <a:solidFill>
                  <a:schemeClr val="tx1"/>
                </a:solidFill>
                <a:latin typeface="Times New Roman" panose="02020603050405020304" charset="0"/>
                <a:cs typeface="Times New Roman" panose="02020603050405020304" charset="0"/>
                <a:sym typeface="+mn-ea"/>
              </a:rPr>
              <a:t>,  with </a:t>
            </a:r>
            <a:r>
              <a:rPr lang="en-US" altLang="zh-CN" sz="2800" u="sng">
                <a:solidFill>
                  <a:srgbClr val="7030A0"/>
                </a:solidFill>
                <a:latin typeface="Times New Roman" panose="02020603050405020304" charset="0"/>
                <a:cs typeface="Times New Roman" panose="02020603050405020304" charset="0"/>
                <a:sym typeface="+mn-ea"/>
              </a:rPr>
              <a:t>sorrow and regret </a:t>
            </a:r>
            <a:r>
              <a:rPr lang="en-US" altLang="zh-CN" sz="2800" u="sng">
                <a:solidFill>
                  <a:schemeClr val="tx1"/>
                </a:solidFill>
                <a:latin typeface="Times New Roman" panose="02020603050405020304" charset="0"/>
                <a:cs typeface="Times New Roman" panose="02020603050405020304" charset="0"/>
                <a:sym typeface="+mn-ea"/>
              </a:rPr>
              <a:t>written on his</a:t>
            </a:r>
            <a:r>
              <a:rPr lang="en-US" altLang="zh-CN" sz="2800" u="sng">
                <a:solidFill>
                  <a:srgbClr val="7030A0"/>
                </a:solidFill>
                <a:latin typeface="Times New Roman" panose="02020603050405020304" charset="0"/>
                <a:cs typeface="Times New Roman" panose="02020603050405020304" charset="0"/>
                <a:sym typeface="+mn-ea"/>
              </a:rPr>
              <a:t> tear- stained</a:t>
            </a:r>
            <a:r>
              <a:rPr lang="en-US" altLang="zh-CN" sz="2800" u="sng">
                <a:solidFill>
                  <a:schemeClr val="tx1"/>
                </a:solidFill>
                <a:latin typeface="Times New Roman" panose="02020603050405020304" charset="0"/>
                <a:cs typeface="Times New Roman" panose="02020603050405020304" charset="0"/>
                <a:sym typeface="+mn-ea"/>
              </a:rPr>
              <a:t> face.</a:t>
            </a:r>
            <a:r>
              <a:rPr lang="zh-CN" altLang="en-US" sz="2800" u="sng">
                <a:solidFill>
                  <a:schemeClr val="tx1"/>
                </a:solidFill>
                <a:latin typeface="Times New Roman" panose="02020603050405020304" charset="0"/>
                <a:cs typeface="Times New Roman" panose="02020603050405020304" charset="0"/>
                <a:sym typeface="+mn-ea"/>
              </a:rPr>
              <a:t>（</a:t>
            </a:r>
            <a:r>
              <a:rPr lang="en-US" altLang="zh-CN" sz="2800" u="sng">
                <a:solidFill>
                  <a:schemeClr val="tx1"/>
                </a:solidFill>
                <a:latin typeface="Times New Roman" panose="02020603050405020304" charset="0"/>
                <a:cs typeface="Times New Roman" panose="02020603050405020304" charset="0"/>
                <a:sym typeface="+mn-ea"/>
              </a:rPr>
              <a:t>linking sentence 3</a:t>
            </a:r>
            <a:r>
              <a:rPr lang="zh-CN" altLang="en-US" sz="2800" u="sng">
                <a:solidFill>
                  <a:schemeClr val="tx1"/>
                </a:solidFill>
                <a:latin typeface="Times New Roman" panose="02020603050405020304" charset="0"/>
                <a:cs typeface="Times New Roman" panose="02020603050405020304" charset="0"/>
                <a:sym typeface="+mn-ea"/>
              </a:rPr>
              <a:t>）</a:t>
            </a:r>
            <a:endParaRPr lang="zh-CN" altLang="en-US" sz="2800" u="sng">
              <a:solidFill>
                <a:schemeClr val="tx1"/>
              </a:solidFill>
              <a:latin typeface="Times New Roman" panose="02020603050405020304" charset="0"/>
              <a:cs typeface="Times New Roman" panose="02020603050405020304" charset="0"/>
            </a:endParaRPr>
          </a:p>
          <a:p>
            <a:pPr>
              <a:buNone/>
            </a:pPr>
            <a:endParaRPr lang="zh-CN" altLang="en-US" sz="2800" u="sng">
              <a:solidFill>
                <a:schemeClr val="tx1"/>
              </a:solidFill>
              <a:latin typeface="Times New Roman" panose="02020603050405020304" charset="0"/>
              <a:cs typeface="Times New Roman" panose="02020603050405020304" charset="0"/>
            </a:endParaRPr>
          </a:p>
        </p:txBody>
      </p:sp>
      <p:sp>
        <p:nvSpPr>
          <p:cNvPr id="11" name="文本框 10"/>
          <p:cNvSpPr txBox="1"/>
          <p:nvPr>
            <p:custDataLst>
              <p:tags r:id="rId8"/>
            </p:custDataLst>
          </p:nvPr>
        </p:nvSpPr>
        <p:spPr>
          <a:xfrm>
            <a:off x="5845175" y="4343400"/>
            <a:ext cx="5377815" cy="511175"/>
          </a:xfrm>
          <a:prstGeom prst="rect">
            <a:avLst/>
          </a:prstGeom>
          <a:noFill/>
        </p:spPr>
        <p:txBody>
          <a:bodyPr wrap="square" rtlCol="0">
            <a:noAutofit/>
          </a:bodyPr>
          <a:lstStyle/>
          <a:p>
            <a:r>
              <a:rPr lang="en-US" altLang="zh-CN" sz="2800" b="1">
                <a:solidFill>
                  <a:schemeClr val="accent2"/>
                </a:solidFill>
                <a:latin typeface="Comic Sans MS Bold" panose="030F0902030302020204" charset="0"/>
                <a:cs typeface="Comic Sans MS Bold" panose="030F0902030302020204" charset="0"/>
              </a:rPr>
              <a:t>WHAT was Jacob’s response?</a:t>
            </a:r>
            <a:endParaRPr lang="en-US" altLang="zh-CN" sz="2800" b="1">
              <a:solidFill>
                <a:schemeClr val="accent2"/>
              </a:solidFill>
              <a:latin typeface="Comic Sans MS Bold" panose="030F0902030302020204" charset="0"/>
              <a:cs typeface="Comic Sans MS Bold" panose="030F0902030302020204" charset="0"/>
            </a:endParaRPr>
          </a:p>
        </p:txBody>
      </p:sp>
      <p:cxnSp>
        <p:nvCxnSpPr>
          <p:cNvPr id="9" name="直接箭头连接符 8"/>
          <p:cNvCxnSpPr/>
          <p:nvPr>
            <p:custDataLst>
              <p:tags r:id="rId9"/>
            </p:custDataLst>
          </p:nvPr>
        </p:nvCxnSpPr>
        <p:spPr>
          <a:xfrm flipH="1">
            <a:off x="4495800" y="5486400"/>
            <a:ext cx="4267200" cy="762000"/>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cxnSp>
        <p:nvCxnSpPr>
          <p:cNvPr id="8" name="直接箭头连接符 7"/>
          <p:cNvCxnSpPr/>
          <p:nvPr>
            <p:custDataLst>
              <p:tags r:id="rId10"/>
            </p:custDataLst>
          </p:nvPr>
        </p:nvCxnSpPr>
        <p:spPr>
          <a:xfrm flipH="1">
            <a:off x="4572000" y="5486400"/>
            <a:ext cx="4191000" cy="533400"/>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cxnSp>
        <p:nvCxnSpPr>
          <p:cNvPr id="13" name="直接箭头连接符 12"/>
          <p:cNvCxnSpPr/>
          <p:nvPr>
            <p:custDataLst>
              <p:tags r:id="rId11"/>
            </p:custDataLst>
          </p:nvPr>
        </p:nvCxnSpPr>
        <p:spPr>
          <a:xfrm flipH="1">
            <a:off x="7772400" y="5486400"/>
            <a:ext cx="1066800" cy="300990"/>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76200" y="152462"/>
            <a:ext cx="12140853" cy="5718112"/>
          </a:xfrm>
          <a:prstGeom prst="rect">
            <a:avLst/>
          </a:prstGeom>
        </p:spPr>
      </p:pic>
      <p:grpSp>
        <p:nvGrpSpPr>
          <p:cNvPr id="3" name="object 3"/>
          <p:cNvGrpSpPr/>
          <p:nvPr/>
        </p:nvGrpSpPr>
        <p:grpSpPr>
          <a:xfrm>
            <a:off x="0" y="6803135"/>
            <a:ext cx="12192000" cy="55244"/>
            <a:chOff x="0" y="6803135"/>
            <a:chExt cx="12192000" cy="55244"/>
          </a:xfrm>
        </p:grpSpPr>
        <p:sp>
          <p:nvSpPr>
            <p:cNvPr id="4" name="object 4"/>
            <p:cNvSpPr/>
            <p:nvPr/>
          </p:nvSpPr>
          <p:spPr>
            <a:xfrm>
              <a:off x="0" y="6803135"/>
              <a:ext cx="2964180" cy="55244"/>
            </a:xfrm>
            <a:custGeom>
              <a:avLst/>
              <a:gdLst/>
              <a:ahLst/>
              <a:cxnLst/>
              <a:rect l="l" t="t" r="r" b="b"/>
              <a:pathLst>
                <a:path w="2964180" h="55245">
                  <a:moveTo>
                    <a:pt x="0" y="0"/>
                  </a:moveTo>
                  <a:lnTo>
                    <a:pt x="2964180" y="0"/>
                  </a:lnTo>
                  <a:lnTo>
                    <a:pt x="2964180" y="54864"/>
                  </a:lnTo>
                  <a:lnTo>
                    <a:pt x="0" y="54864"/>
                  </a:lnTo>
                  <a:lnTo>
                    <a:pt x="0" y="0"/>
                  </a:lnTo>
                  <a:close/>
                </a:path>
              </a:pathLst>
            </a:custGeom>
            <a:solidFill>
              <a:srgbClr val="FF0000"/>
            </a:solidFill>
          </p:spPr>
          <p:txBody>
            <a:bodyPr wrap="square" lIns="0" tIns="0" rIns="0" bIns="0" rtlCol="0"/>
            <a:lstStyle/>
            <a:p/>
          </p:txBody>
        </p:sp>
        <p:sp>
          <p:nvSpPr>
            <p:cNvPr id="5" name="object 5"/>
            <p:cNvSpPr/>
            <p:nvPr/>
          </p:nvSpPr>
          <p:spPr>
            <a:xfrm>
              <a:off x="2962655" y="6804659"/>
              <a:ext cx="2978150" cy="53340"/>
            </a:xfrm>
            <a:custGeom>
              <a:avLst/>
              <a:gdLst/>
              <a:ahLst/>
              <a:cxnLst/>
              <a:rect l="l" t="t" r="r" b="b"/>
              <a:pathLst>
                <a:path w="2978150" h="53340">
                  <a:moveTo>
                    <a:pt x="0" y="0"/>
                  </a:moveTo>
                  <a:lnTo>
                    <a:pt x="2977896" y="0"/>
                  </a:lnTo>
                  <a:lnTo>
                    <a:pt x="2977896" y="53340"/>
                  </a:lnTo>
                  <a:lnTo>
                    <a:pt x="0" y="53340"/>
                  </a:lnTo>
                  <a:lnTo>
                    <a:pt x="0" y="0"/>
                  </a:lnTo>
                  <a:close/>
                </a:path>
              </a:pathLst>
            </a:custGeom>
            <a:solidFill>
              <a:srgbClr val="FF9700"/>
            </a:solidFill>
          </p:spPr>
          <p:txBody>
            <a:bodyPr wrap="square" lIns="0" tIns="0" rIns="0" bIns="0" rtlCol="0"/>
            <a:lstStyle/>
            <a:p/>
          </p:txBody>
        </p:sp>
        <p:sp>
          <p:nvSpPr>
            <p:cNvPr id="6" name="object 6"/>
            <p:cNvSpPr/>
            <p:nvPr/>
          </p:nvSpPr>
          <p:spPr>
            <a:xfrm>
              <a:off x="5940552" y="6804659"/>
              <a:ext cx="3188335" cy="53340"/>
            </a:xfrm>
            <a:custGeom>
              <a:avLst/>
              <a:gdLst/>
              <a:ahLst/>
              <a:cxnLst/>
              <a:rect l="l" t="t" r="r" b="b"/>
              <a:pathLst>
                <a:path w="3188334" h="53340">
                  <a:moveTo>
                    <a:pt x="0" y="0"/>
                  </a:moveTo>
                  <a:lnTo>
                    <a:pt x="3188207" y="0"/>
                  </a:lnTo>
                  <a:lnTo>
                    <a:pt x="3188207" y="53340"/>
                  </a:lnTo>
                  <a:lnTo>
                    <a:pt x="0" y="53340"/>
                  </a:lnTo>
                  <a:lnTo>
                    <a:pt x="0" y="0"/>
                  </a:lnTo>
                  <a:close/>
                </a:path>
              </a:pathLst>
            </a:custGeom>
            <a:solidFill>
              <a:srgbClr val="5F95E6"/>
            </a:solidFill>
          </p:spPr>
          <p:txBody>
            <a:bodyPr wrap="square" lIns="0" tIns="0" rIns="0" bIns="0" rtlCol="0"/>
            <a:lstStyle/>
            <a:p/>
          </p:txBody>
        </p:sp>
        <p:sp>
          <p:nvSpPr>
            <p:cNvPr id="7" name="object 7"/>
            <p:cNvSpPr/>
            <p:nvPr/>
          </p:nvSpPr>
          <p:spPr>
            <a:xfrm>
              <a:off x="9128759" y="6803135"/>
              <a:ext cx="3063240" cy="55244"/>
            </a:xfrm>
            <a:custGeom>
              <a:avLst/>
              <a:gdLst/>
              <a:ahLst/>
              <a:cxnLst/>
              <a:rect l="l" t="t" r="r" b="b"/>
              <a:pathLst>
                <a:path w="3063240" h="55245">
                  <a:moveTo>
                    <a:pt x="0" y="0"/>
                  </a:moveTo>
                  <a:lnTo>
                    <a:pt x="3063240" y="0"/>
                  </a:lnTo>
                  <a:lnTo>
                    <a:pt x="3063240" y="54864"/>
                  </a:lnTo>
                  <a:lnTo>
                    <a:pt x="0" y="54864"/>
                  </a:lnTo>
                  <a:lnTo>
                    <a:pt x="0" y="0"/>
                  </a:lnTo>
                  <a:close/>
                </a:path>
              </a:pathLst>
            </a:custGeom>
            <a:solidFill>
              <a:srgbClr val="00AF50"/>
            </a:solidFill>
          </p:spPr>
          <p:txBody>
            <a:bodyPr wrap="square" lIns="0" tIns="0" rIns="0" bIns="0" rtlCol="0"/>
            <a:lstStyle/>
            <a:p/>
          </p:txBody>
        </p:sp>
      </p:grpSp>
      <p:grpSp>
        <p:nvGrpSpPr>
          <p:cNvPr id="8" name="object 8"/>
          <p:cNvGrpSpPr/>
          <p:nvPr/>
        </p:nvGrpSpPr>
        <p:grpSpPr>
          <a:xfrm>
            <a:off x="0" y="0"/>
            <a:ext cx="12190730" cy="78105"/>
            <a:chOff x="0" y="0"/>
            <a:chExt cx="12190730" cy="78105"/>
          </a:xfrm>
        </p:grpSpPr>
        <p:sp>
          <p:nvSpPr>
            <p:cNvPr id="9" name="object 9"/>
            <p:cNvSpPr/>
            <p:nvPr/>
          </p:nvSpPr>
          <p:spPr>
            <a:xfrm>
              <a:off x="0" y="0"/>
              <a:ext cx="2962910" cy="78105"/>
            </a:xfrm>
            <a:custGeom>
              <a:avLst/>
              <a:gdLst/>
              <a:ahLst/>
              <a:cxnLst/>
              <a:rect l="l" t="t" r="r" b="b"/>
              <a:pathLst>
                <a:path w="2962910" h="78105">
                  <a:moveTo>
                    <a:pt x="2962656" y="77724"/>
                  </a:moveTo>
                  <a:lnTo>
                    <a:pt x="0" y="77724"/>
                  </a:lnTo>
                  <a:lnTo>
                    <a:pt x="0" y="0"/>
                  </a:lnTo>
                  <a:lnTo>
                    <a:pt x="2962656" y="0"/>
                  </a:lnTo>
                  <a:lnTo>
                    <a:pt x="2962656" y="77724"/>
                  </a:lnTo>
                  <a:close/>
                </a:path>
              </a:pathLst>
            </a:custGeom>
            <a:solidFill>
              <a:srgbClr val="FF0000"/>
            </a:solidFill>
          </p:spPr>
          <p:txBody>
            <a:bodyPr wrap="square" lIns="0" tIns="0" rIns="0" bIns="0" rtlCol="0"/>
            <a:lstStyle/>
            <a:p/>
          </p:txBody>
        </p:sp>
        <p:sp>
          <p:nvSpPr>
            <p:cNvPr id="10" name="object 10"/>
            <p:cNvSpPr/>
            <p:nvPr/>
          </p:nvSpPr>
          <p:spPr>
            <a:xfrm>
              <a:off x="2962655" y="0"/>
              <a:ext cx="2978150" cy="78105"/>
            </a:xfrm>
            <a:custGeom>
              <a:avLst/>
              <a:gdLst/>
              <a:ahLst/>
              <a:cxnLst/>
              <a:rect l="l" t="t" r="r" b="b"/>
              <a:pathLst>
                <a:path w="2978150" h="78105">
                  <a:moveTo>
                    <a:pt x="2977896" y="77724"/>
                  </a:moveTo>
                  <a:lnTo>
                    <a:pt x="0" y="77724"/>
                  </a:lnTo>
                  <a:lnTo>
                    <a:pt x="0" y="0"/>
                  </a:lnTo>
                  <a:lnTo>
                    <a:pt x="2977896" y="0"/>
                  </a:lnTo>
                  <a:lnTo>
                    <a:pt x="2977896" y="77724"/>
                  </a:lnTo>
                  <a:close/>
                </a:path>
              </a:pathLst>
            </a:custGeom>
            <a:solidFill>
              <a:srgbClr val="57B6E4"/>
            </a:solidFill>
          </p:spPr>
          <p:txBody>
            <a:bodyPr wrap="square" lIns="0" tIns="0" rIns="0" bIns="0" rtlCol="0"/>
            <a:lstStyle/>
            <a:p/>
          </p:txBody>
        </p:sp>
        <p:sp>
          <p:nvSpPr>
            <p:cNvPr id="11" name="object 11"/>
            <p:cNvSpPr/>
            <p:nvPr/>
          </p:nvSpPr>
          <p:spPr>
            <a:xfrm>
              <a:off x="5940552" y="0"/>
              <a:ext cx="3187065" cy="76200"/>
            </a:xfrm>
            <a:custGeom>
              <a:avLst/>
              <a:gdLst/>
              <a:ahLst/>
              <a:cxnLst/>
              <a:rect l="l" t="t" r="r" b="b"/>
              <a:pathLst>
                <a:path w="3187065" h="76200">
                  <a:moveTo>
                    <a:pt x="3186683" y="76200"/>
                  </a:moveTo>
                  <a:lnTo>
                    <a:pt x="0" y="76200"/>
                  </a:lnTo>
                  <a:lnTo>
                    <a:pt x="0" y="0"/>
                  </a:lnTo>
                  <a:lnTo>
                    <a:pt x="3186683" y="0"/>
                  </a:lnTo>
                  <a:lnTo>
                    <a:pt x="3186683" y="76200"/>
                  </a:lnTo>
                  <a:close/>
                </a:path>
              </a:pathLst>
            </a:custGeom>
            <a:solidFill>
              <a:srgbClr val="5F95E6"/>
            </a:solidFill>
          </p:spPr>
          <p:txBody>
            <a:bodyPr wrap="square" lIns="0" tIns="0" rIns="0" bIns="0" rtlCol="0"/>
            <a:lstStyle/>
            <a:p/>
          </p:txBody>
        </p:sp>
        <p:sp>
          <p:nvSpPr>
            <p:cNvPr id="12" name="object 12"/>
            <p:cNvSpPr/>
            <p:nvPr/>
          </p:nvSpPr>
          <p:spPr>
            <a:xfrm>
              <a:off x="9127235" y="0"/>
              <a:ext cx="3063240" cy="76200"/>
            </a:xfrm>
            <a:custGeom>
              <a:avLst/>
              <a:gdLst/>
              <a:ahLst/>
              <a:cxnLst/>
              <a:rect l="l" t="t" r="r" b="b"/>
              <a:pathLst>
                <a:path w="3063240" h="76200">
                  <a:moveTo>
                    <a:pt x="3063239" y="76200"/>
                  </a:moveTo>
                  <a:lnTo>
                    <a:pt x="0" y="76200"/>
                  </a:lnTo>
                  <a:lnTo>
                    <a:pt x="0" y="0"/>
                  </a:lnTo>
                  <a:lnTo>
                    <a:pt x="3063239" y="0"/>
                  </a:lnTo>
                  <a:lnTo>
                    <a:pt x="3063239" y="76200"/>
                  </a:lnTo>
                  <a:close/>
                </a:path>
              </a:pathLst>
            </a:custGeom>
            <a:solidFill>
              <a:srgbClr val="FFB954"/>
            </a:solidFill>
          </p:spPr>
          <p:txBody>
            <a:bodyPr wrap="square" lIns="0" tIns="0" rIns="0" bIns="0" rtlCol="0"/>
            <a:lstStyle/>
            <a:p/>
          </p:txBody>
        </p:sp>
      </p:grpSp>
      <p:sp>
        <p:nvSpPr>
          <p:cNvPr id="16" name="矩形 15"/>
          <p:cNvSpPr/>
          <p:nvPr/>
        </p:nvSpPr>
        <p:spPr>
          <a:xfrm>
            <a:off x="1295400" y="1447800"/>
            <a:ext cx="9500870" cy="1664970"/>
          </a:xfrm>
          <a:prstGeom prst="rect">
            <a:avLst/>
          </a:prstGeom>
          <a:noFill/>
          <a:ln>
            <a:noFill/>
          </a:ln>
        </p:spPr>
        <p:txBody>
          <a:bodyPr wrap="none" rtlCol="0" anchor="t">
            <a:noAutofit/>
          </a:bodyPr>
          <a:lstStyle/>
          <a:p>
            <a:pPr algn="ctr"/>
            <a:r>
              <a:rPr lang="en-US" altLang="zh-CN" sz="4800" b="1" dirty="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rPr>
              <a:t>How to </a:t>
            </a:r>
            <a:r>
              <a:rPr lang="en-US" altLang="zh-CN" sz="4800" b="1" dirty="0">
                <a:solidFill>
                  <a:schemeClr val="accent1"/>
                </a:solidFill>
                <a:effectLst>
                  <a:outerShdw blurRad="38100" dist="25400" dir="5400000" algn="ctr" rotWithShape="0">
                    <a:srgbClr val="6E747A">
                      <a:alpha val="43000"/>
                    </a:srgbClr>
                  </a:outerShdw>
                </a:effectLst>
                <a:highlight>
                  <a:srgbClr val="000000">
                    <a:alpha val="0"/>
                  </a:srgbClr>
                </a:highlight>
                <a:latin typeface="Arial" panose="020B0604020202020204" pitchFamily="34" charset="0"/>
                <a:ea typeface="微软雅黑" panose="020B0503020204020204" charset="-122"/>
              </a:rPr>
              <a:t>write </a:t>
            </a:r>
            <a:r>
              <a:rPr lang="en-US" altLang="zh-CN" sz="4800" b="1" dirty="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rPr>
              <a:t>linking sentences </a:t>
            </a:r>
            <a:endParaRPr lang="en-US" altLang="zh-CN" sz="4800" b="1" dirty="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endParaRPr>
          </a:p>
          <a:p>
            <a:pPr algn="ctr"/>
            <a:r>
              <a:rPr lang="en-US" altLang="zh-CN" sz="4800" b="1" dirty="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rPr>
              <a:t>based on cohesion theory.</a:t>
            </a:r>
            <a:endParaRPr lang="en-US" altLang="zh-CN" sz="4800" b="1" dirty="0">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endParaRPr>
          </a:p>
          <a:p>
            <a:pPr algn="ctr"/>
            <a:endParaRPr lang="zh-CN" altLang="en-US" sz="4800" b="1" dirty="0">
              <a:solidFill>
                <a:srgbClr val="FF0000"/>
              </a:solidFill>
              <a:effectLst>
                <a:outerShdw blurRad="38100" dist="25400" dir="5400000" algn="ctr" rotWithShape="0">
                  <a:srgbClr val="6E747A">
                    <a:alpha val="43000"/>
                  </a:srgbClr>
                </a:outerShdw>
              </a:effectLst>
              <a:highlight>
                <a:srgbClr val="FFFF00"/>
              </a:highlight>
              <a:latin typeface="Arial" panose="020B0604020202020204" pitchFamily="34" charset="0"/>
              <a:ea typeface="微软雅黑" panose="020B0503020204020204" charset="-122"/>
            </a:endParaRPr>
          </a:p>
        </p:txBody>
      </p:sp>
      <p:sp>
        <p:nvSpPr>
          <p:cNvPr id="17" name="文本框 16"/>
          <p:cNvSpPr txBox="1"/>
          <p:nvPr/>
        </p:nvSpPr>
        <p:spPr>
          <a:xfrm>
            <a:off x="8001000" y="3810000"/>
            <a:ext cx="1962785" cy="621665"/>
          </a:xfrm>
          <a:prstGeom prst="rect">
            <a:avLst/>
          </a:prstGeom>
        </p:spPr>
        <p:txBody>
          <a:bodyPr>
            <a:noAutofit/>
          </a:bodyPr>
          <a:lstStyle/>
          <a:p>
            <a:pPr algn="l"/>
            <a:r>
              <a:rPr lang="en-US" altLang="zh-CN" sz="3200" b="1">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charset="-122"/>
              </a:rPr>
              <a:t>--Royal</a:t>
            </a:r>
            <a:endParaRPr lang="en-US" altLang="zh-CN" sz="3200" b="1">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椭圆 11"/>
          <p:cNvSpPr/>
          <p:nvPr/>
        </p:nvSpPr>
        <p:spPr>
          <a:xfrm>
            <a:off x="7181850" y="1978025"/>
            <a:ext cx="3028950" cy="536575"/>
          </a:xfrm>
          <a:prstGeom prst="ellipse">
            <a:avLst/>
          </a:prstGeom>
          <a:solidFill>
            <a:schemeClr val="bg1"/>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0" name="圆角矩形 9"/>
          <p:cNvSpPr/>
          <p:nvPr/>
        </p:nvSpPr>
        <p:spPr>
          <a:xfrm>
            <a:off x="7181850" y="2057400"/>
            <a:ext cx="3028950" cy="426720"/>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aphicFrame>
        <p:nvGraphicFramePr>
          <p:cNvPr id="4" name="表格 3"/>
          <p:cNvGraphicFramePr/>
          <p:nvPr>
            <p:custDataLst>
              <p:tags r:id="rId1"/>
            </p:custDataLst>
          </p:nvPr>
        </p:nvGraphicFramePr>
        <p:xfrm>
          <a:off x="152400" y="1371600"/>
          <a:ext cx="11779885" cy="5729605"/>
        </p:xfrm>
        <a:graphic>
          <a:graphicData uri="http://schemas.openxmlformats.org/drawingml/2006/table">
            <a:tbl>
              <a:tblPr firstRow="1" bandRow="1">
                <a:tableStyleId>{5C22544A-7EE6-4342-B048-85BDC9FD1C3A}</a:tableStyleId>
              </a:tblPr>
              <a:tblGrid>
                <a:gridCol w="1684655"/>
                <a:gridCol w="10095230"/>
              </a:tblGrid>
              <a:tr h="2409190">
                <a:tc>
                  <a:txBody>
                    <a:bodyPr/>
                    <a:lstStyle/>
                    <a:p>
                      <a:pPr>
                        <a:buNone/>
                      </a:pPr>
                      <a:r>
                        <a:rPr lang="en-US" altLang="zh-CN" sz="2400" b="0">
                          <a:solidFill>
                            <a:schemeClr val="tx1"/>
                          </a:solidFill>
                          <a:latin typeface="Times New Roman Regular" panose="02020503050405090304" charset="0"/>
                          <a:cs typeface="Times New Roman Regular" panose="02020503050405090304" charset="0"/>
                        </a:rPr>
                        <a:t>Last para.</a:t>
                      </a:r>
                      <a:r>
                        <a:rPr lang="zh-CN" altLang="en-US" sz="2400" b="0">
                          <a:solidFill>
                            <a:schemeClr val="tx1"/>
                          </a:solidFill>
                          <a:latin typeface="Times New Roman Regular" panose="02020503050405090304" charset="0"/>
                          <a:cs typeface="Times New Roman Regular" panose="02020503050405090304" charset="0"/>
                        </a:rPr>
                        <a:t>（</a:t>
                      </a:r>
                      <a:r>
                        <a:rPr lang="en-US" altLang="zh-CN" sz="2400" b="0">
                          <a:solidFill>
                            <a:schemeClr val="tx1"/>
                          </a:solidFill>
                          <a:latin typeface="Times New Roman Regular" panose="02020503050405090304" charset="0"/>
                          <a:cs typeface="Times New Roman Regular" panose="02020503050405090304" charset="0"/>
                        </a:rPr>
                        <a:t>Orginal part</a:t>
                      </a:r>
                      <a:r>
                        <a:rPr lang="zh-CN" altLang="en-US" sz="2400" b="0">
                          <a:solidFill>
                            <a:schemeClr val="tx1"/>
                          </a:solidFill>
                          <a:latin typeface="Times New Roman Regular" panose="02020503050405090304" charset="0"/>
                          <a:cs typeface="Times New Roman Regular" panose="02020503050405090304" charset="0"/>
                        </a:rPr>
                        <a:t>）</a:t>
                      </a:r>
                      <a:endParaRPr lang="zh-CN" altLang="en-US" sz="2400" b="0">
                        <a:solidFill>
                          <a:schemeClr val="tx1"/>
                        </a:solidFill>
                        <a:latin typeface="Times New Roman Regular" panose="02020503050405090304" charset="0"/>
                        <a:cs typeface="Times New Roman Regular" panose="02020503050405090304" charset="0"/>
                      </a:endParaRPr>
                    </a:p>
                  </a:txBody>
                  <a:tcPr>
                    <a:solidFill>
                      <a:schemeClr val="tx2">
                        <a:lumMod val="20000"/>
                        <a:lumOff val="80000"/>
                      </a:schemeClr>
                    </a:solidFill>
                  </a:tcPr>
                </a:tc>
                <a:tc>
                  <a:txBody>
                    <a:bodyPr/>
                    <a:lstStyle/>
                    <a:p>
                      <a:pPr>
                        <a:buNone/>
                      </a:pPr>
                      <a:r>
                        <a:rPr lang="en-US" altLang="zh-CN" sz="2400">
                          <a:solidFill>
                            <a:schemeClr val="bg1"/>
                          </a:solidFill>
                          <a:effectLst>
                            <a:outerShdw blurRad="38100" dist="25400" dir="5400000" algn="ctr" rotWithShape="0">
                              <a:srgbClr val="6E747A">
                                <a:alpha val="43000"/>
                                <a:alpha val="43000"/>
                              </a:srgbClr>
                            </a:outerShdw>
                          </a:effectLst>
                          <a:highlight>
                            <a:srgbClr val="808000"/>
                          </a:highlight>
                          <a:sym typeface="+mn-ea"/>
                        </a:rPr>
                        <a:t>T8</a:t>
                      </a:r>
                      <a:r>
                        <a:rPr lang="zh-CN" altLang="en-US" sz="2400">
                          <a:solidFill>
                            <a:schemeClr val="bg1"/>
                          </a:solidFill>
                          <a:effectLst>
                            <a:outerShdw blurRad="38100" dist="25400" dir="5400000" algn="ctr" rotWithShape="0">
                              <a:srgbClr val="6E747A">
                                <a:alpha val="43000"/>
                                <a:alpha val="43000"/>
                              </a:srgbClr>
                            </a:outerShdw>
                          </a:effectLst>
                          <a:highlight>
                            <a:srgbClr val="808000"/>
                          </a:highlight>
                          <a:sym typeface="+mn-ea"/>
                        </a:rPr>
                        <a:t>周测</a:t>
                      </a:r>
                      <a:r>
                        <a:rPr lang="en-US" altLang="zh-CN" sz="2400">
                          <a:solidFill>
                            <a:schemeClr val="bg1"/>
                          </a:solidFill>
                          <a:effectLst>
                            <a:outerShdw blurRad="38100" dist="25400" dir="5400000" algn="ctr" rotWithShape="0">
                              <a:srgbClr val="6E747A">
                                <a:alpha val="43000"/>
                                <a:alpha val="43000"/>
                              </a:srgbClr>
                            </a:outerShdw>
                          </a:effectLst>
                          <a:highlight>
                            <a:srgbClr val="808000"/>
                          </a:highlight>
                          <a:sym typeface="+mn-ea"/>
                        </a:rPr>
                        <a:t>-- </a:t>
                      </a:r>
                      <a:r>
                        <a:rPr lang="zh-CN" altLang="en-US" sz="2400">
                          <a:solidFill>
                            <a:schemeClr val="bg1"/>
                          </a:solidFill>
                          <a:effectLst>
                            <a:outerShdw blurRad="38100" dist="25400" dir="5400000" algn="ctr" rotWithShape="0">
                              <a:srgbClr val="6E747A">
                                <a:alpha val="43000"/>
                                <a:alpha val="43000"/>
                              </a:srgbClr>
                            </a:outerShdw>
                          </a:effectLst>
                          <a:highlight>
                            <a:srgbClr val="808000"/>
                          </a:highlight>
                          <a:sym typeface="+mn-ea"/>
                        </a:rPr>
                        <a:t>挽救南瓜灯（积极心态</a:t>
                      </a:r>
                      <a:r>
                        <a:rPr lang="en-US" altLang="zh-CN" sz="2400">
                          <a:solidFill>
                            <a:schemeClr val="bg1"/>
                          </a:solidFill>
                          <a:effectLst>
                            <a:outerShdw blurRad="38100" dist="25400" dir="5400000" algn="ctr" rotWithShape="0">
                              <a:srgbClr val="6E747A">
                                <a:alpha val="43000"/>
                                <a:alpha val="43000"/>
                              </a:srgbClr>
                            </a:outerShdw>
                          </a:effectLst>
                          <a:highlight>
                            <a:srgbClr val="808000"/>
                          </a:highlight>
                          <a:sym typeface="+mn-ea"/>
                        </a:rPr>
                        <a:t>-</a:t>
                      </a:r>
                      <a:r>
                        <a:rPr lang="zh-CN" altLang="en-US" sz="2400">
                          <a:solidFill>
                            <a:schemeClr val="bg1"/>
                          </a:solidFill>
                          <a:effectLst>
                            <a:outerShdw blurRad="38100" dist="25400" dir="5400000" algn="ctr" rotWithShape="0">
                              <a:srgbClr val="6E747A">
                                <a:alpha val="43000"/>
                                <a:alpha val="43000"/>
                              </a:srgbClr>
                            </a:outerShdw>
                          </a:effectLst>
                          <a:highlight>
                            <a:srgbClr val="808000"/>
                          </a:highlight>
                          <a:sym typeface="+mn-ea"/>
                        </a:rPr>
                        <a:t>变废为宝）</a:t>
                      </a:r>
                      <a:endParaRPr lang="zh-CN" altLang="en-US" sz="2400" b="1">
                        <a:solidFill>
                          <a:schemeClr val="bg1"/>
                        </a:solidFill>
                        <a:effectLst>
                          <a:outerShdw blurRad="38100" dist="25400" dir="5400000" algn="ctr" rotWithShape="0">
                            <a:srgbClr val="6E747A">
                              <a:alpha val="43000"/>
                              <a:alpha val="43000"/>
                            </a:srgbClr>
                          </a:outerShdw>
                        </a:effectLst>
                        <a:highlight>
                          <a:srgbClr val="808000"/>
                        </a:highlight>
                      </a:endParaRPr>
                    </a:p>
                    <a:p>
                      <a:pPr algn="just">
                        <a:buNone/>
                      </a:pPr>
                      <a:r>
                        <a:rPr lang="zh-CN" altLang="en-US" sz="2400" b="0">
                          <a:solidFill>
                            <a:schemeClr val="bg1">
                              <a:lumMod val="75000"/>
                            </a:schemeClr>
                          </a:solidFill>
                          <a:effectLst>
                            <a:outerShdw blurRad="38100" dist="25400" dir="5400000" algn="ctr" rotWithShape="0">
                              <a:srgbClr val="6E747A">
                                <a:alpha val="43000"/>
                                <a:alpha val="43000"/>
                              </a:srgbClr>
                            </a:outerShdw>
                          </a:effectLst>
                          <a:latin typeface="Times New Roman" panose="02020603050405020304" charset="0"/>
                          <a:cs typeface="Times New Roman" panose="02020603050405020304" charset="0"/>
                          <a:sym typeface="+mn-ea"/>
                        </a:rPr>
                        <a:t>They looked at the pumpkin together.It was not too small or too large. It was perfectly round. It had a neat, brown stem they would make a good handle when they cut a cap out of the pumpkin and hollowed it out to hold a candle. They just smiled at each other and reached down to pick up the pumpkin. Together they carried it to the car and headed home</a:t>
                      </a:r>
                      <a:r>
                        <a:rPr lang="en-US" altLang="zh-CN" sz="2400" b="0">
                          <a:solidFill>
                            <a:schemeClr val="bg1">
                              <a:lumMod val="75000"/>
                            </a:schemeClr>
                          </a:solidFill>
                          <a:effectLst>
                            <a:outerShdw blurRad="38100" dist="25400" dir="5400000" algn="ctr" rotWithShape="0">
                              <a:srgbClr val="6E747A">
                                <a:alpha val="43000"/>
                                <a:alpha val="43000"/>
                              </a:srgbClr>
                            </a:outerShdw>
                          </a:effectLst>
                          <a:latin typeface="Times New Roman" panose="02020603050405020304" charset="0"/>
                          <a:cs typeface="Times New Roman" panose="02020603050405020304" charset="0"/>
                          <a:sym typeface="+mn-ea"/>
                        </a:rPr>
                        <a:t>.</a:t>
                      </a:r>
                      <a:endParaRPr lang="en-US" altLang="zh-CN" sz="2400" b="0">
                        <a:solidFill>
                          <a:schemeClr val="bg1">
                            <a:lumMod val="75000"/>
                          </a:schemeClr>
                        </a:solidFill>
                        <a:effectLst>
                          <a:outerShdw blurRad="38100" dist="25400" dir="5400000" algn="ctr" rotWithShape="0">
                            <a:srgbClr val="6E747A">
                              <a:alpha val="43000"/>
                              <a:alpha val="43000"/>
                            </a:srgbClr>
                          </a:outerShdw>
                        </a:effectLst>
                        <a:latin typeface="Times New Roman" panose="02020603050405020304" charset="0"/>
                        <a:cs typeface="Times New Roman" panose="02020603050405020304" charset="0"/>
                        <a:sym typeface="+mn-ea"/>
                      </a:endParaRPr>
                    </a:p>
                  </a:txBody>
                  <a:tcPr>
                    <a:solidFill>
                      <a:schemeClr val="tx2">
                        <a:lumMod val="20000"/>
                        <a:lumOff val="80000"/>
                      </a:schemeClr>
                    </a:solidFill>
                  </a:tcPr>
                </a:tc>
              </a:tr>
              <a:tr h="1939290">
                <a:tc>
                  <a:txBody>
                    <a:bodyPr/>
                    <a:lstStyle/>
                    <a:p>
                      <a:pPr>
                        <a:buNone/>
                      </a:pPr>
                      <a:r>
                        <a:rPr lang="en-US" altLang="zh-CN" sz="2400">
                          <a:latin typeface="Times New Roman Regular" panose="02020503050405090304" charset="0"/>
                          <a:cs typeface="Times New Roman Regular" panose="02020503050405090304" charset="0"/>
                        </a:rPr>
                        <a:t>Para.1</a:t>
                      </a:r>
                      <a:endParaRPr lang="en-US" altLang="zh-CN" sz="2400">
                        <a:latin typeface="Times New Roman Regular" panose="02020503050405090304" charset="0"/>
                        <a:cs typeface="Times New Roman Regular" panose="02020503050405090304" charset="0"/>
                      </a:endParaRPr>
                    </a:p>
                    <a:p>
                      <a:pPr>
                        <a:buNone/>
                      </a:pPr>
                      <a:r>
                        <a:rPr lang="zh-CN" altLang="en-US" sz="2400">
                          <a:latin typeface="Times New Roman Regular" panose="02020503050405090304" charset="0"/>
                          <a:cs typeface="Times New Roman Regular" panose="02020503050405090304" charset="0"/>
                        </a:rPr>
                        <a:t>（</a:t>
                      </a:r>
                      <a:r>
                        <a:rPr lang="en-US" altLang="zh-CN" sz="2400">
                          <a:latin typeface="Times New Roman Regular" panose="02020503050405090304" charset="0"/>
                          <a:cs typeface="Times New Roman Regular" panose="02020503050405090304" charset="0"/>
                        </a:rPr>
                        <a:t>Given sentence</a:t>
                      </a:r>
                      <a:r>
                        <a:rPr lang="zh-CN" altLang="en-US" sz="2400">
                          <a:latin typeface="Times New Roman Regular" panose="02020503050405090304" charset="0"/>
                          <a:cs typeface="Times New Roman Regular" panose="02020503050405090304" charset="0"/>
                        </a:rPr>
                        <a:t>）</a:t>
                      </a:r>
                      <a:endParaRPr lang="zh-CN" altLang="en-US" sz="2400">
                        <a:latin typeface="Times New Roman Regular" panose="02020503050405090304" charset="0"/>
                        <a:cs typeface="Times New Roman Regular" panose="02020503050405090304" charset="0"/>
                      </a:endParaRPr>
                    </a:p>
                  </a:txBody>
                  <a:tcPr>
                    <a:solidFill>
                      <a:schemeClr val="accent1">
                        <a:lumMod val="20000"/>
                        <a:lumOff val="80000"/>
                      </a:schemeClr>
                    </a:solidFill>
                  </a:tcPr>
                </a:tc>
                <a:tc>
                  <a:txBody>
                    <a:bodyPr/>
                    <a:lstStyle/>
                    <a:p>
                      <a:pPr>
                        <a:buNone/>
                      </a:pPr>
                      <a:r>
                        <a:rPr lang="en-US" altLang="zh-CN" sz="2400" i="1">
                          <a:solidFill>
                            <a:schemeClr val="tx1"/>
                          </a:solidFill>
                          <a:latin typeface="Times New Roman" panose="02020603050405020304" charset="0"/>
                          <a:cs typeface="Times New Roman" panose="02020603050405020304" charset="0"/>
                          <a:sym typeface="+mn-ea"/>
                        </a:rPr>
                        <a:t>Para.1:Now </a:t>
                      </a:r>
                      <a:r>
                        <a:rPr lang="en-US" altLang="zh-CN" sz="2400" i="1">
                          <a:solidFill>
                            <a:srgbClr val="FF0000"/>
                          </a:solidFill>
                          <a:latin typeface="Times New Roman" panose="02020603050405020304" charset="0"/>
                          <a:cs typeface="Times New Roman" panose="02020603050405020304" charset="0"/>
                          <a:sym typeface="+mn-ea"/>
                        </a:rPr>
                        <a:t>they</a:t>
                      </a:r>
                      <a:r>
                        <a:rPr lang="en-US" altLang="zh-CN" sz="2400" i="1">
                          <a:solidFill>
                            <a:schemeClr val="tx1"/>
                          </a:solidFill>
                          <a:latin typeface="Times New Roman" panose="02020603050405020304" charset="0"/>
                          <a:cs typeface="Times New Roman" panose="02020603050405020304" charset="0"/>
                          <a:sym typeface="+mn-ea"/>
                        </a:rPr>
                        <a:t> were ready to </a:t>
                      </a:r>
                      <a:r>
                        <a:rPr lang="en-US" altLang="zh-CN" sz="2400" i="1">
                          <a:solidFill>
                            <a:srgbClr val="7030A0"/>
                          </a:solidFill>
                          <a:latin typeface="Times New Roman" panose="02020603050405020304" charset="0"/>
                          <a:cs typeface="Times New Roman" panose="02020603050405020304" charset="0"/>
                          <a:sym typeface="+mn-ea"/>
                        </a:rPr>
                        <a:t>carve their Jack O'Lantern</a:t>
                      </a:r>
                      <a:r>
                        <a:rPr lang="en-US" altLang="zh-CN" sz="2400" i="1">
                          <a:solidFill>
                            <a:schemeClr val="tx1"/>
                          </a:solidFill>
                          <a:latin typeface="Times New Roman" panose="02020603050405020304" charset="0"/>
                          <a:cs typeface="Times New Roman" panose="02020603050405020304" charset="0"/>
                          <a:sym typeface="+mn-ea"/>
                        </a:rPr>
                        <a:t> for Halloween!</a:t>
                      </a:r>
                      <a:endParaRPr lang="en-US" altLang="zh-CN" sz="2400" i="1">
                        <a:solidFill>
                          <a:schemeClr val="tx1"/>
                        </a:solidFill>
                        <a:latin typeface="Times New Roman" panose="02020603050405020304" charset="0"/>
                        <a:cs typeface="Times New Roman" panose="02020603050405020304" charset="0"/>
                        <a:sym typeface="+mn-ea"/>
                      </a:endParaRPr>
                    </a:p>
                  </a:txBody>
                  <a:tcPr>
                    <a:solidFill>
                      <a:schemeClr val="accent1">
                        <a:lumMod val="20000"/>
                        <a:lumOff val="80000"/>
                      </a:schemeClr>
                    </a:solidFill>
                  </a:tcPr>
                </a:tc>
              </a:tr>
              <a:tr h="1381125">
                <a:tc>
                  <a:txBody>
                    <a:bodyPr/>
                    <a:lstStyle/>
                    <a:p>
                      <a:pPr>
                        <a:buNone/>
                      </a:pPr>
                      <a:r>
                        <a:rPr lang="en-US" altLang="zh-CN" sz="2400">
                          <a:latin typeface="Times New Roman Regular" panose="02020503050405090304" charset="0"/>
                          <a:cs typeface="Times New Roman Regular" panose="02020503050405090304" charset="0"/>
                        </a:rPr>
                        <a:t>Para.2</a:t>
                      </a:r>
                      <a:endParaRPr lang="en-US" altLang="zh-CN" sz="2400">
                        <a:latin typeface="Times New Roman Regular" panose="02020503050405090304" charset="0"/>
                        <a:cs typeface="Times New Roman Regular" panose="02020503050405090304" charset="0"/>
                      </a:endParaRPr>
                    </a:p>
                    <a:p>
                      <a:pPr>
                        <a:buNone/>
                      </a:pPr>
                      <a:r>
                        <a:rPr lang="en-US" altLang="zh-CN" sz="2400">
                          <a:latin typeface="Times New Roman Regular" panose="02020503050405090304" charset="0"/>
                          <a:cs typeface="Times New Roman Regular" panose="02020503050405090304" charset="0"/>
                        </a:rPr>
                        <a:t>(Given sentence)</a:t>
                      </a:r>
                      <a:endParaRPr lang="en-US" altLang="zh-CN" sz="2400">
                        <a:latin typeface="Times New Roman Regular" panose="02020503050405090304" charset="0"/>
                        <a:cs typeface="Times New Roman Regular" panose="02020503050405090304" charset="0"/>
                      </a:endParaRPr>
                    </a:p>
                  </a:txBody>
                  <a:tcPr>
                    <a:solidFill>
                      <a:schemeClr val="bg1">
                        <a:lumMod val="85000"/>
                      </a:schemeClr>
                    </a:solidFill>
                  </a:tcPr>
                </a:tc>
                <a:tc>
                  <a:txBody>
                    <a:bodyPr/>
                    <a:lstStyle/>
                    <a:p>
                      <a:pPr>
                        <a:buNone/>
                      </a:pPr>
                      <a:r>
                        <a:rPr lang="zh-CN" altLang="en-US" sz="2400" i="1">
                          <a:solidFill>
                            <a:schemeClr val="tx1"/>
                          </a:solidFill>
                          <a:latin typeface="Times New Roman" panose="02020603050405020304" charset="0"/>
                          <a:cs typeface="Times New Roman" panose="02020603050405020304" charset="0"/>
                          <a:sym typeface="+mn-ea"/>
                        </a:rPr>
                        <a:t>Para</a:t>
                      </a:r>
                      <a:r>
                        <a:rPr lang="en-US" altLang="zh-CN" sz="2400" i="1">
                          <a:solidFill>
                            <a:schemeClr val="tx1"/>
                          </a:solidFill>
                          <a:latin typeface="Times New Roman" panose="02020603050405020304" charset="0"/>
                          <a:cs typeface="Times New Roman" panose="02020603050405020304" charset="0"/>
                          <a:sym typeface="+mn-ea"/>
                        </a:rPr>
                        <a:t>.</a:t>
                      </a:r>
                      <a:r>
                        <a:rPr lang="zh-CN" altLang="en-US" sz="2400" i="1">
                          <a:solidFill>
                            <a:schemeClr val="tx1"/>
                          </a:solidFill>
                          <a:latin typeface="Times New Roman" panose="02020603050405020304" charset="0"/>
                          <a:cs typeface="Times New Roman" panose="02020603050405020304" charset="0"/>
                          <a:sym typeface="+mn-ea"/>
                        </a:rPr>
                        <a:t> 2</a:t>
                      </a:r>
                      <a:r>
                        <a:rPr lang="en-US" altLang="zh-CN" sz="2400" i="1">
                          <a:solidFill>
                            <a:schemeClr val="tx1"/>
                          </a:solidFill>
                          <a:latin typeface="Times New Roman" panose="02020603050405020304" charset="0"/>
                          <a:cs typeface="Times New Roman" panose="02020603050405020304" charset="0"/>
                          <a:sym typeface="+mn-ea"/>
                        </a:rPr>
                        <a:t>: </a:t>
                      </a:r>
                      <a:r>
                        <a:rPr lang="en-US" altLang="zh-CN" sz="2400" i="1">
                          <a:solidFill>
                            <a:srgbClr val="FF0000"/>
                          </a:solidFill>
                          <a:latin typeface="Times New Roman" panose="02020603050405020304" charset="0"/>
                          <a:cs typeface="Times New Roman" panose="02020603050405020304" charset="0"/>
                          <a:sym typeface="+mn-ea"/>
                        </a:rPr>
                        <a:t>Tyler</a:t>
                      </a:r>
                      <a:r>
                        <a:rPr lang="en-US" altLang="zh-CN" sz="2400" i="1">
                          <a:solidFill>
                            <a:schemeClr val="tx1"/>
                          </a:solidFill>
                          <a:latin typeface="Times New Roman" panose="02020603050405020304" charset="0"/>
                          <a:cs typeface="Times New Roman" panose="02020603050405020304" charset="0"/>
                          <a:sym typeface="+mn-ea"/>
                        </a:rPr>
                        <a:t> </a:t>
                      </a:r>
                      <a:r>
                        <a:rPr lang="en-US" altLang="zh-CN" sz="2400" i="1">
                          <a:solidFill>
                            <a:srgbClr val="7030A0"/>
                          </a:solidFill>
                          <a:latin typeface="Times New Roman" panose="02020603050405020304" charset="0"/>
                          <a:cs typeface="Times New Roman" panose="02020603050405020304" charset="0"/>
                          <a:sym typeface="+mn-ea"/>
                        </a:rPr>
                        <a:t>looked at the broken pumpkin</a:t>
                      </a:r>
                      <a:r>
                        <a:rPr lang="en-US" altLang="zh-CN" sz="2400" i="1">
                          <a:solidFill>
                            <a:schemeClr val="tx1"/>
                          </a:solidFill>
                          <a:latin typeface="Times New Roman" panose="02020603050405020304" charset="0"/>
                          <a:cs typeface="Times New Roman" panose="02020603050405020304" charset="0"/>
                          <a:sym typeface="+mn-ea"/>
                        </a:rPr>
                        <a:t> and then</a:t>
                      </a:r>
                      <a:r>
                        <a:rPr lang="en-US" altLang="zh-CN" sz="2400" i="1">
                          <a:solidFill>
                            <a:srgbClr val="7030A0"/>
                          </a:solidFill>
                          <a:latin typeface="Times New Roman" panose="02020603050405020304" charset="0"/>
                          <a:cs typeface="Times New Roman" panose="02020603050405020304" charset="0"/>
                          <a:sym typeface="+mn-ea"/>
                        </a:rPr>
                        <a:t> turned around</a:t>
                      </a:r>
                      <a:r>
                        <a:rPr lang="en-US" altLang="zh-CN" sz="2400" i="1">
                          <a:solidFill>
                            <a:schemeClr val="tx1"/>
                          </a:solidFill>
                          <a:latin typeface="Times New Roman" panose="02020603050405020304" charset="0"/>
                          <a:cs typeface="Times New Roman" panose="02020603050405020304" charset="0"/>
                          <a:sym typeface="+mn-ea"/>
                        </a:rPr>
                        <a:t> to </a:t>
                      </a:r>
                      <a:r>
                        <a:rPr lang="en-US" altLang="zh-CN" sz="2400" i="1">
                          <a:solidFill>
                            <a:srgbClr val="FF0000"/>
                          </a:solidFill>
                          <a:latin typeface="Times New Roman" panose="02020603050405020304" charset="0"/>
                          <a:cs typeface="Times New Roman" panose="02020603050405020304" charset="0"/>
                          <a:sym typeface="+mn-ea"/>
                        </a:rPr>
                        <a:t>Jacob</a:t>
                      </a:r>
                      <a:r>
                        <a:rPr lang="en-US" altLang="zh-CN" sz="2400" i="1">
                          <a:solidFill>
                            <a:schemeClr val="tx1"/>
                          </a:solidFill>
                          <a:latin typeface="Times New Roman" panose="02020603050405020304" charset="0"/>
                          <a:cs typeface="Times New Roman" panose="02020603050405020304" charset="0"/>
                          <a:sym typeface="+mn-ea"/>
                        </a:rPr>
                        <a:t>. </a:t>
                      </a:r>
                      <a:endParaRPr lang="en-US" altLang="zh-CN" sz="2400" i="1">
                        <a:solidFill>
                          <a:schemeClr val="tx1"/>
                        </a:solidFill>
                        <a:latin typeface="Times New Roman" panose="02020603050405020304" charset="0"/>
                        <a:cs typeface="Times New Roman" panose="02020603050405020304" charset="0"/>
                        <a:sym typeface="+mn-ea"/>
                      </a:endParaRPr>
                    </a:p>
                  </a:txBody>
                  <a:tcPr>
                    <a:solidFill>
                      <a:schemeClr val="bg1">
                        <a:lumMod val="85000"/>
                      </a:schemeClr>
                    </a:solidFill>
                  </a:tcPr>
                </a:tc>
              </a:tr>
            </a:tbl>
          </a:graphicData>
        </a:graphic>
      </p:graphicFrame>
      <p:cxnSp>
        <p:nvCxnSpPr>
          <p:cNvPr id="2" name="直接连接符 1"/>
          <p:cNvCxnSpPr>
            <a:cxnSpLocks noChangeShapeType="1"/>
          </p:cNvCxnSpPr>
          <p:nvPr>
            <p:custDataLst>
              <p:tags r:id="rId2"/>
            </p:custDataLst>
          </p:nvPr>
        </p:nvCxnSpPr>
        <p:spPr bwMode="auto">
          <a:xfrm>
            <a:off x="543008" y="752481"/>
            <a:ext cx="11047638" cy="0"/>
          </a:xfrm>
          <a:prstGeom prst="line">
            <a:avLst/>
          </a:prstGeom>
          <a:solidFill>
            <a:schemeClr val="accent1">
              <a:lumMod val="60000"/>
              <a:lumOff val="40000"/>
            </a:schemeClr>
          </a:solidFill>
          <a:ln w="28575" cmpd="sng">
            <a:solidFill>
              <a:schemeClr val="accent1">
                <a:lumMod val="60000"/>
                <a:lumOff val="40000"/>
              </a:schemeClr>
            </a:solidFill>
            <a:prstDash val="solid"/>
            <a:round/>
          </a:ln>
          <a:effectLst/>
        </p:spPr>
      </p:cxnSp>
      <p:sp>
        <p:nvSpPr>
          <p:cNvPr id="3" name="TextBox 5"/>
          <p:cNvSpPr txBox="1">
            <a:spLocks noChangeArrowheads="1"/>
          </p:cNvSpPr>
          <p:nvPr>
            <p:custDataLst>
              <p:tags r:id="rId3"/>
            </p:custDataLst>
          </p:nvPr>
        </p:nvSpPr>
        <p:spPr bwMode="auto">
          <a:xfrm>
            <a:off x="609600" y="59690"/>
            <a:ext cx="9837420" cy="645160"/>
          </a:xfrm>
          <a:prstGeom prst="rect">
            <a:avLst/>
          </a:prstGeom>
          <a:noFill/>
          <a:ln w="9525">
            <a:noFill/>
            <a:miter lim="800000"/>
          </a:ln>
        </p:spPr>
        <p:txBody>
          <a:bodyPr wrap="square">
            <a:spAutoFit/>
          </a:bodyPr>
          <a:lstStyle/>
          <a:p>
            <a:pPr>
              <a:buFontTx/>
              <a:buNone/>
            </a:pPr>
            <a:r>
              <a:rPr lang="en-US" altLang="zh-CN" sz="3600" b="1" dirty="0">
                <a:solidFill>
                  <a:schemeClr val="tx1">
                    <a:lumMod val="75000"/>
                    <a:lumOff val="25000"/>
                  </a:schemeClr>
                </a:solidFill>
                <a:effectLst>
                  <a:outerShdw blurRad="88900" sx="102000" sy="102000" algn="ctr" rotWithShape="0">
                    <a:prstClr val="black">
                      <a:alpha val="25000"/>
                    </a:prstClr>
                  </a:outerShdw>
                </a:effectLst>
                <a:latin typeface="Arial Rounded MT Bold" panose="020F0704030504030204" charset="0"/>
                <a:ea typeface="Arial Unicode MS" panose="020B0604020202020204" charset="-122"/>
                <a:cs typeface="Arial Rounded MT Bold" panose="020F0704030504030204" charset="0"/>
              </a:rPr>
              <a:t> Appreciating and Concluding </a:t>
            </a:r>
            <a:r>
              <a:rPr lang="en-US" altLang="zh-CN" sz="3600" b="1" dirty="0">
                <a:solidFill>
                  <a:schemeClr val="tx1">
                    <a:lumMod val="75000"/>
                    <a:lumOff val="25000"/>
                  </a:schemeClr>
                </a:solidFill>
                <a:effectLst>
                  <a:outerShdw blurRad="88900" sx="102000" sy="102000" algn="ctr" rotWithShape="0">
                    <a:prstClr val="black">
                      <a:alpha val="25000"/>
                    </a:prstClr>
                  </a:outerShdw>
                </a:effectLst>
                <a:latin typeface="Arial Rounded MT Bold" panose="020F0704030504030204" charset="0"/>
                <a:ea typeface="Arial Unicode MS" panose="020B0604020202020204" charset="-122"/>
                <a:cs typeface="Arial Rounded MT Bold" panose="020F0704030504030204" charset="0"/>
                <a:sym typeface="+mn-ea"/>
              </a:rPr>
              <a:t>Tip</a:t>
            </a:r>
            <a:r>
              <a:rPr lang="en-US" altLang="zh-CN" sz="3600" b="1" dirty="0">
                <a:solidFill>
                  <a:schemeClr val="tx1">
                    <a:lumMod val="75000"/>
                    <a:lumOff val="25000"/>
                  </a:schemeClr>
                </a:solidFill>
                <a:effectLst>
                  <a:outerShdw blurRad="88900" sx="102000" sy="102000" algn="ctr" rotWithShape="0">
                    <a:prstClr val="black">
                      <a:alpha val="25000"/>
                    </a:prstClr>
                  </a:outerShdw>
                </a:effectLst>
                <a:latin typeface="Arial Rounded MT Bold" panose="020F0704030504030204" charset="0"/>
                <a:ea typeface="Arial Unicode MS" panose="020B0604020202020204" charset="-122"/>
                <a:cs typeface="Arial Rounded MT Bold" panose="020F0704030504030204" charset="0"/>
              </a:rPr>
              <a:t> 2</a:t>
            </a:r>
            <a:endParaRPr lang="en-US" altLang="zh-CN" sz="3600" b="1" dirty="0">
              <a:solidFill>
                <a:schemeClr val="tx1">
                  <a:lumMod val="75000"/>
                  <a:lumOff val="25000"/>
                </a:schemeClr>
              </a:solidFill>
              <a:effectLst>
                <a:outerShdw blurRad="88900" sx="102000" sy="102000" algn="ctr" rotWithShape="0">
                  <a:prstClr val="black">
                    <a:alpha val="25000"/>
                  </a:prstClr>
                </a:outerShdw>
              </a:effectLst>
              <a:latin typeface="Arial Rounded MT Bold" panose="020F0704030504030204" charset="0"/>
              <a:ea typeface="Arial Unicode MS" panose="020B0604020202020204" charset="-122"/>
              <a:cs typeface="Arial Rounded MT Bold" panose="020F0704030504030204" charset="0"/>
            </a:endParaRPr>
          </a:p>
        </p:txBody>
      </p:sp>
      <p:sp>
        <p:nvSpPr>
          <p:cNvPr id="6" name="矩形 5"/>
          <p:cNvSpPr>
            <a:spLocks noChangeArrowheads="1"/>
          </p:cNvSpPr>
          <p:nvPr>
            <p:custDataLst>
              <p:tags r:id="rId4"/>
            </p:custDataLst>
          </p:nvPr>
        </p:nvSpPr>
        <p:spPr bwMode="auto">
          <a:xfrm>
            <a:off x="8208" y="130714"/>
            <a:ext cx="534802" cy="534802"/>
          </a:xfrm>
          <a:prstGeom prst="rect">
            <a:avLst/>
          </a:prstGeom>
          <a:solidFill>
            <a:schemeClr val="accent1">
              <a:lumMod val="60000"/>
              <a:lumOff val="40000"/>
            </a:schemeClr>
          </a:solidFill>
          <a:ln w="9525">
            <a:noFill/>
            <a:miter lim="800000"/>
          </a:ln>
        </p:spPr>
        <p:txBody>
          <a:bodyPr/>
          <a:lstStyle/>
          <a:p>
            <a:pPr>
              <a:buFontTx/>
              <a:buNone/>
            </a:pPr>
            <a:endParaRPr lang="zh-CN" altLang="en-US" sz="2400"/>
          </a:p>
        </p:txBody>
      </p:sp>
      <p:sp>
        <p:nvSpPr>
          <p:cNvPr id="5" name="文本框 4"/>
          <p:cNvSpPr txBox="1"/>
          <p:nvPr>
            <p:custDataLst>
              <p:tags r:id="rId5"/>
            </p:custDataLst>
          </p:nvPr>
        </p:nvSpPr>
        <p:spPr>
          <a:xfrm>
            <a:off x="1905000" y="4409440"/>
            <a:ext cx="10104755" cy="1383665"/>
          </a:xfrm>
          <a:prstGeom prst="rect">
            <a:avLst/>
          </a:prstGeom>
          <a:noFill/>
        </p:spPr>
        <p:txBody>
          <a:bodyPr wrap="square" rtlCol="0">
            <a:spAutoFit/>
          </a:bodyPr>
          <a:lstStyle/>
          <a:p>
            <a:pPr>
              <a:buNone/>
            </a:pPr>
            <a:r>
              <a:rPr lang="en-US" altLang="zh-CN" sz="2800" u="sng">
                <a:solidFill>
                  <a:srgbClr val="FF0000"/>
                </a:solidFill>
                <a:latin typeface="Times New Roman" panose="02020603050405020304" charset="0"/>
                <a:cs typeface="Times New Roman" panose="02020603050405020304" charset="0"/>
                <a:sym typeface="+mn-ea"/>
              </a:rPr>
              <a:t>Tyler</a:t>
            </a:r>
            <a:r>
              <a:rPr lang="en-US" altLang="zh-CN" sz="2800" u="sng">
                <a:solidFill>
                  <a:schemeClr val="tx1"/>
                </a:solidFill>
                <a:latin typeface="Times New Roman" panose="02020603050405020304" charset="0"/>
                <a:cs typeface="Times New Roman" panose="02020603050405020304" charset="0"/>
                <a:sym typeface="+mn-ea"/>
              </a:rPr>
              <a:t> was </a:t>
            </a:r>
            <a:r>
              <a:rPr lang="en-US" altLang="zh-CN" sz="2800" u="sng">
                <a:solidFill>
                  <a:srgbClr val="7030A0"/>
                </a:solidFill>
                <a:latin typeface="Times New Roman" panose="02020603050405020304" charset="0"/>
                <a:cs typeface="Times New Roman" panose="02020603050405020304" charset="0"/>
                <a:sym typeface="+mn-ea"/>
              </a:rPr>
              <a:t>responsible for the opening</a:t>
            </a:r>
            <a:r>
              <a:rPr lang="en-US" altLang="zh-CN" sz="2800" u="sng">
                <a:solidFill>
                  <a:schemeClr val="tx1"/>
                </a:solidFill>
                <a:latin typeface="Times New Roman" panose="02020603050405020304" charset="0"/>
                <a:cs typeface="Times New Roman" panose="02020603050405020304" charset="0"/>
                <a:sym typeface="+mn-ea"/>
              </a:rPr>
              <a:t> while </a:t>
            </a:r>
            <a:r>
              <a:rPr lang="en-US" altLang="zh-CN" sz="2800" u="sng">
                <a:solidFill>
                  <a:srgbClr val="FF0000"/>
                </a:solidFill>
                <a:latin typeface="Times New Roman" panose="02020603050405020304" charset="0"/>
                <a:cs typeface="Times New Roman" panose="02020603050405020304" charset="0"/>
                <a:sym typeface="+mn-ea"/>
              </a:rPr>
              <a:t>Jacob</a:t>
            </a:r>
            <a:r>
              <a:rPr lang="en-US" altLang="zh-CN" sz="2800" u="sng">
                <a:solidFill>
                  <a:schemeClr val="tx1"/>
                </a:solidFill>
                <a:latin typeface="Times New Roman" panose="02020603050405020304" charset="0"/>
                <a:cs typeface="Times New Roman" panose="02020603050405020304" charset="0"/>
                <a:sym typeface="+mn-ea"/>
              </a:rPr>
              <a:t> </a:t>
            </a:r>
            <a:r>
              <a:rPr lang="en-US" altLang="zh-CN" sz="2800" u="sng">
                <a:solidFill>
                  <a:srgbClr val="7030A0"/>
                </a:solidFill>
                <a:latin typeface="Times New Roman" panose="02020603050405020304" charset="0"/>
                <a:cs typeface="Times New Roman" panose="02020603050405020304" charset="0"/>
                <a:sym typeface="+mn-ea"/>
              </a:rPr>
              <a:t>took charge of </a:t>
            </a:r>
            <a:endParaRPr lang="en-US" altLang="zh-CN" sz="2800" u="sng">
              <a:solidFill>
                <a:srgbClr val="7030A0"/>
              </a:solidFill>
              <a:latin typeface="Times New Roman" panose="02020603050405020304" charset="0"/>
              <a:cs typeface="Times New Roman" panose="02020603050405020304" charset="0"/>
              <a:sym typeface="+mn-ea"/>
            </a:endParaRPr>
          </a:p>
          <a:p>
            <a:pPr>
              <a:buNone/>
            </a:pPr>
            <a:r>
              <a:rPr lang="en-US" altLang="zh-CN" sz="2800" u="sng">
                <a:solidFill>
                  <a:srgbClr val="7030A0"/>
                </a:solidFill>
                <a:latin typeface="Times New Roman" panose="02020603050405020304" charset="0"/>
                <a:cs typeface="Times New Roman" panose="02020603050405020304" charset="0"/>
                <a:sym typeface="+mn-ea"/>
              </a:rPr>
              <a:t>hollowing the pumpkin</a:t>
            </a:r>
            <a:r>
              <a:rPr lang="en-US" altLang="zh-CN" sz="2800" u="sng">
                <a:solidFill>
                  <a:schemeClr val="tx1"/>
                </a:solidFill>
                <a:latin typeface="Times New Roman" panose="02020603050405020304" charset="0"/>
                <a:cs typeface="Times New Roman" panose="02020603050405020304" charset="0"/>
                <a:sym typeface="+mn-ea"/>
              </a:rPr>
              <a:t> to make room for a candle.</a:t>
            </a:r>
            <a:r>
              <a:rPr lang="en-US" altLang="zh-CN" sz="2800" u="none">
                <a:solidFill>
                  <a:schemeClr val="tx1"/>
                </a:solidFill>
                <a:latin typeface="Times New Roman" panose="02020603050405020304" charset="0"/>
                <a:cs typeface="Times New Roman" panose="02020603050405020304" charset="0"/>
                <a:sym typeface="+mn-ea"/>
              </a:rPr>
              <a:t> (linking sentence 1)</a:t>
            </a:r>
            <a:endParaRPr lang="en-US" altLang="zh-CN" sz="2800" u="none">
              <a:solidFill>
                <a:schemeClr val="tx1"/>
              </a:solidFill>
              <a:latin typeface="Times New Roman" panose="02020603050405020304" charset="0"/>
              <a:ea typeface="宋体" panose="02010600030101010101" pitchFamily="2" charset="-122"/>
              <a:cs typeface="Times New Roman" panose="02020603050405020304" charset="0"/>
              <a:sym typeface="+mn-ea"/>
            </a:endParaRPr>
          </a:p>
        </p:txBody>
      </p:sp>
      <p:sp>
        <p:nvSpPr>
          <p:cNvPr id="7" name="文本框 6"/>
          <p:cNvSpPr txBox="1"/>
          <p:nvPr>
            <p:custDataLst>
              <p:tags r:id="rId6"/>
            </p:custDataLst>
          </p:nvPr>
        </p:nvSpPr>
        <p:spPr>
          <a:xfrm>
            <a:off x="1905000" y="5959475"/>
            <a:ext cx="9610725" cy="569595"/>
          </a:xfrm>
          <a:prstGeom prst="rect">
            <a:avLst/>
          </a:prstGeom>
          <a:noFill/>
        </p:spPr>
        <p:txBody>
          <a:bodyPr wrap="square" rtlCol="0">
            <a:noAutofit/>
          </a:bodyPr>
          <a:lstStyle/>
          <a:p>
            <a:pPr>
              <a:buNone/>
            </a:pPr>
            <a:r>
              <a:rPr lang="en-US" altLang="zh-CN" sz="2800" u="sng">
                <a:solidFill>
                  <a:srgbClr val="FF0000"/>
                </a:solidFill>
                <a:latin typeface="Times New Roman" panose="02020603050405020304" charset="0"/>
                <a:cs typeface="Times New Roman" panose="02020603050405020304" charset="0"/>
                <a:sym typeface="+mn-ea"/>
              </a:rPr>
              <a:t>The poor boy</a:t>
            </a:r>
            <a:r>
              <a:rPr lang="en-US" altLang="zh-CN" sz="2800" u="sng">
                <a:solidFill>
                  <a:schemeClr val="tx1"/>
                </a:solidFill>
                <a:latin typeface="Times New Roman" panose="02020603050405020304" charset="0"/>
                <a:cs typeface="Times New Roman" panose="02020603050405020304" charset="0"/>
                <a:sym typeface="+mn-ea"/>
              </a:rPr>
              <a:t> </a:t>
            </a:r>
            <a:r>
              <a:rPr lang="en-US" altLang="zh-CN" sz="2800" u="sng">
                <a:solidFill>
                  <a:srgbClr val="7030A0"/>
                </a:solidFill>
                <a:latin typeface="Times New Roman" panose="02020603050405020304" charset="0"/>
                <a:cs typeface="Times New Roman" panose="02020603050405020304" charset="0"/>
                <a:sym typeface="+mn-ea"/>
              </a:rPr>
              <a:t>sat on the ground</a:t>
            </a:r>
            <a:r>
              <a:rPr lang="en-US" altLang="zh-CN" sz="2800" u="sng">
                <a:solidFill>
                  <a:schemeClr val="tx1"/>
                </a:solidFill>
                <a:latin typeface="Times New Roman" panose="02020603050405020304" charset="0"/>
                <a:cs typeface="Times New Roman" panose="02020603050405020304" charset="0"/>
                <a:sym typeface="+mn-ea"/>
              </a:rPr>
              <a:t>,  with </a:t>
            </a:r>
            <a:r>
              <a:rPr lang="en-US" altLang="zh-CN" sz="2800" u="sng">
                <a:solidFill>
                  <a:srgbClr val="7030A0"/>
                </a:solidFill>
                <a:latin typeface="Times New Roman" panose="02020603050405020304" charset="0"/>
                <a:cs typeface="Times New Roman" panose="02020603050405020304" charset="0"/>
                <a:sym typeface="+mn-ea"/>
              </a:rPr>
              <a:t>sorrow and regret </a:t>
            </a:r>
            <a:r>
              <a:rPr lang="en-US" altLang="zh-CN" sz="2800" u="sng">
                <a:solidFill>
                  <a:schemeClr val="tx1"/>
                </a:solidFill>
                <a:latin typeface="Times New Roman" panose="02020603050405020304" charset="0"/>
                <a:cs typeface="Times New Roman" panose="02020603050405020304" charset="0"/>
                <a:sym typeface="+mn-ea"/>
              </a:rPr>
              <a:t>written on his</a:t>
            </a:r>
            <a:r>
              <a:rPr lang="en-US" altLang="zh-CN" sz="2800" u="sng">
                <a:solidFill>
                  <a:srgbClr val="7030A0"/>
                </a:solidFill>
                <a:latin typeface="Times New Roman" panose="02020603050405020304" charset="0"/>
                <a:cs typeface="Times New Roman" panose="02020603050405020304" charset="0"/>
                <a:sym typeface="+mn-ea"/>
              </a:rPr>
              <a:t> tear- stained</a:t>
            </a:r>
            <a:r>
              <a:rPr lang="en-US" altLang="zh-CN" sz="2800" u="sng">
                <a:solidFill>
                  <a:schemeClr val="tx1"/>
                </a:solidFill>
                <a:latin typeface="Times New Roman" panose="02020603050405020304" charset="0"/>
                <a:cs typeface="Times New Roman" panose="02020603050405020304" charset="0"/>
                <a:sym typeface="+mn-ea"/>
              </a:rPr>
              <a:t> face.</a:t>
            </a:r>
            <a:r>
              <a:rPr lang="zh-CN" altLang="en-US" sz="2800" u="sng">
                <a:solidFill>
                  <a:schemeClr val="tx1"/>
                </a:solidFill>
                <a:latin typeface="Times New Roman" panose="02020603050405020304" charset="0"/>
                <a:cs typeface="Times New Roman" panose="02020603050405020304" charset="0"/>
                <a:sym typeface="+mn-ea"/>
              </a:rPr>
              <a:t>（</a:t>
            </a:r>
            <a:r>
              <a:rPr lang="en-US" altLang="zh-CN" sz="2800" u="sng">
                <a:solidFill>
                  <a:schemeClr val="tx1"/>
                </a:solidFill>
                <a:latin typeface="Times New Roman" panose="02020603050405020304" charset="0"/>
                <a:cs typeface="Times New Roman" panose="02020603050405020304" charset="0"/>
                <a:sym typeface="+mn-ea"/>
              </a:rPr>
              <a:t>linking sentence 3</a:t>
            </a:r>
            <a:r>
              <a:rPr lang="zh-CN" altLang="en-US" sz="2800" u="sng">
                <a:solidFill>
                  <a:schemeClr val="tx1"/>
                </a:solidFill>
                <a:latin typeface="Times New Roman" panose="02020603050405020304" charset="0"/>
                <a:cs typeface="Times New Roman" panose="02020603050405020304" charset="0"/>
                <a:sym typeface="+mn-ea"/>
              </a:rPr>
              <a:t>）</a:t>
            </a:r>
            <a:endParaRPr lang="zh-CN" altLang="en-US" sz="2800" u="sng">
              <a:solidFill>
                <a:schemeClr val="tx1"/>
              </a:solidFill>
              <a:latin typeface="Times New Roman" panose="02020603050405020304" charset="0"/>
              <a:cs typeface="Times New Roman" panose="02020603050405020304" charset="0"/>
            </a:endParaRPr>
          </a:p>
          <a:p>
            <a:pPr>
              <a:buNone/>
            </a:pPr>
            <a:endParaRPr lang="zh-CN" altLang="en-US" sz="2800" u="sng">
              <a:solidFill>
                <a:schemeClr val="tx1"/>
              </a:solidFill>
              <a:latin typeface="Times New Roman" panose="02020603050405020304" charset="0"/>
              <a:cs typeface="Times New Roman" panose="02020603050405020304" charset="0"/>
            </a:endParaRPr>
          </a:p>
        </p:txBody>
      </p:sp>
      <p:cxnSp>
        <p:nvCxnSpPr>
          <p:cNvPr id="9" name="直接箭头连接符 8"/>
          <p:cNvCxnSpPr/>
          <p:nvPr>
            <p:custDataLst>
              <p:tags r:id="rId7"/>
            </p:custDataLst>
          </p:nvPr>
        </p:nvCxnSpPr>
        <p:spPr>
          <a:xfrm flipH="1">
            <a:off x="5638800" y="6019800"/>
            <a:ext cx="2743200" cy="304800"/>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cxnSp>
        <p:nvCxnSpPr>
          <p:cNvPr id="8" name="直接箭头连接符 7"/>
          <p:cNvCxnSpPr/>
          <p:nvPr>
            <p:custDataLst>
              <p:tags r:id="rId8"/>
            </p:custDataLst>
          </p:nvPr>
        </p:nvCxnSpPr>
        <p:spPr>
          <a:xfrm flipH="1">
            <a:off x="4419600" y="6019800"/>
            <a:ext cx="4038600" cy="762000"/>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cxnSp>
        <p:nvCxnSpPr>
          <p:cNvPr id="13" name="直接箭头连接符 12"/>
          <p:cNvCxnSpPr/>
          <p:nvPr>
            <p:custDataLst>
              <p:tags r:id="rId9"/>
            </p:custDataLst>
          </p:nvPr>
        </p:nvCxnSpPr>
        <p:spPr>
          <a:xfrm flipH="1">
            <a:off x="7924800" y="6019800"/>
            <a:ext cx="533400" cy="304800"/>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cxnSp>
        <p:nvCxnSpPr>
          <p:cNvPr id="14" name="直接箭头连接符 13"/>
          <p:cNvCxnSpPr/>
          <p:nvPr>
            <p:custDataLst>
              <p:tags r:id="rId10"/>
            </p:custDataLst>
          </p:nvPr>
        </p:nvCxnSpPr>
        <p:spPr>
          <a:xfrm flipH="1">
            <a:off x="5181600" y="4191000"/>
            <a:ext cx="685800" cy="381000"/>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cxnSp>
        <p:nvCxnSpPr>
          <p:cNvPr id="15" name="直接箭头连接符 14"/>
          <p:cNvCxnSpPr/>
          <p:nvPr>
            <p:custDataLst>
              <p:tags r:id="rId11"/>
            </p:custDataLst>
          </p:nvPr>
        </p:nvCxnSpPr>
        <p:spPr>
          <a:xfrm>
            <a:off x="5791200" y="4232910"/>
            <a:ext cx="3429000" cy="339090"/>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sp>
        <p:nvSpPr>
          <p:cNvPr id="17" name="矩形 16"/>
          <p:cNvSpPr/>
          <p:nvPr/>
        </p:nvSpPr>
        <p:spPr>
          <a:xfrm>
            <a:off x="8926195" y="5257800"/>
            <a:ext cx="986155" cy="306705"/>
          </a:xfrm>
          <a:prstGeom prst="rect">
            <a:avLst/>
          </a:prstGeom>
          <a:noFill/>
          <a:ln>
            <a:noFill/>
          </a:ln>
        </p:spPr>
        <p:txBody>
          <a:bodyPr wrap="none" rtlCol="0" anchor="t">
            <a:noAutofit/>
          </a:bodyPr>
          <a:lstStyle/>
          <a:p>
            <a:pPr algn="ctr"/>
            <a:r>
              <a:rPr lang="en-US" altLang="zh-CN" sz="2800" b="1">
                <a:solidFill>
                  <a:schemeClr val="accent2"/>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rPr>
              <a:t>Response(action&amp;emotion)</a:t>
            </a:r>
            <a:endParaRPr lang="en-US" altLang="zh-CN" sz="2800" b="1">
              <a:solidFill>
                <a:schemeClr val="accent2"/>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endParaRPr>
          </a:p>
        </p:txBody>
      </p:sp>
      <p:sp>
        <p:nvSpPr>
          <p:cNvPr id="21" name="文本框 20"/>
          <p:cNvSpPr txBox="1"/>
          <p:nvPr/>
        </p:nvSpPr>
        <p:spPr>
          <a:xfrm>
            <a:off x="304800" y="800735"/>
            <a:ext cx="11632565" cy="521970"/>
          </a:xfrm>
          <a:prstGeom prst="rect">
            <a:avLst/>
          </a:prstGeom>
          <a:noFill/>
        </p:spPr>
        <p:txBody>
          <a:bodyPr wrap="square" rtlCol="0">
            <a:spAutoFit/>
          </a:bodyPr>
          <a:lstStyle/>
          <a:p>
            <a:r>
              <a:rPr lang="en-US" altLang="zh-CN" sz="2800" b="1">
                <a:solidFill>
                  <a:schemeClr val="accent2"/>
                </a:solidFill>
                <a:latin typeface="Comic Sans MS Bold" panose="030F0902030302020204" charset="0"/>
                <a:cs typeface="Comic Sans MS Bold" panose="030F0902030302020204" charset="0"/>
              </a:rPr>
              <a:t>Tip2: Character B+Response</a:t>
            </a:r>
            <a:r>
              <a:rPr lang="zh-CN" altLang="en-US" sz="2800" b="1">
                <a:solidFill>
                  <a:schemeClr val="accent2"/>
                </a:solidFill>
                <a:latin typeface="Comic Sans MS Bold" panose="030F0902030302020204" charset="0"/>
                <a:ea typeface="宋体" panose="02010600030101010101" pitchFamily="2" charset="-122"/>
                <a:cs typeface="Comic Sans MS Bold" panose="030F0902030302020204" charset="0"/>
              </a:rPr>
              <a:t>（</a:t>
            </a:r>
            <a:r>
              <a:rPr lang="en-US" altLang="zh-CN" sz="2800" b="1">
                <a:solidFill>
                  <a:schemeClr val="accent2"/>
                </a:solidFill>
                <a:latin typeface="Comic Sans MS Bold" panose="030F0902030302020204" charset="0"/>
                <a:ea typeface="宋体" panose="02010600030101010101" pitchFamily="2" charset="-122"/>
                <a:cs typeface="Comic Sans MS Bold" panose="030F0902030302020204" charset="0"/>
              </a:rPr>
              <a:t>action&amp;emotion</a:t>
            </a:r>
            <a:r>
              <a:rPr lang="zh-CN" altLang="en-US" sz="2800" b="1">
                <a:solidFill>
                  <a:schemeClr val="accent2"/>
                </a:solidFill>
                <a:latin typeface="Comic Sans MS Bold" panose="030F0902030302020204" charset="0"/>
                <a:ea typeface="宋体" panose="02010600030101010101" pitchFamily="2" charset="-122"/>
                <a:cs typeface="Comic Sans MS Bold" panose="030F0902030302020204" charset="0"/>
              </a:rPr>
              <a:t>）角色</a:t>
            </a:r>
            <a:r>
              <a:rPr lang="en-US" altLang="zh-CN" sz="2800" b="1">
                <a:solidFill>
                  <a:schemeClr val="accent2"/>
                </a:solidFill>
                <a:latin typeface="Comic Sans MS Bold" panose="030F0902030302020204" charset="0"/>
                <a:ea typeface="宋体" panose="02010600030101010101" pitchFamily="2" charset="-122"/>
                <a:cs typeface="Comic Sans MS Bold" panose="030F0902030302020204" charset="0"/>
              </a:rPr>
              <a:t>B</a:t>
            </a:r>
            <a:r>
              <a:rPr lang="zh-CN" altLang="en-US" sz="2800" b="1">
                <a:solidFill>
                  <a:schemeClr val="accent2"/>
                </a:solidFill>
                <a:latin typeface="Comic Sans MS Bold" panose="030F0902030302020204" charset="0"/>
                <a:ea typeface="宋体" panose="02010600030101010101" pitchFamily="2" charset="-122"/>
                <a:cs typeface="Comic Sans MS Bold" panose="030F0902030302020204" charset="0"/>
              </a:rPr>
              <a:t>的反应</a:t>
            </a:r>
            <a:endParaRPr lang="zh-CN" altLang="en-US" sz="2800" b="1">
              <a:solidFill>
                <a:schemeClr val="accent2"/>
              </a:solidFill>
              <a:latin typeface="Comic Sans MS Bold" panose="030F0902030302020204" charset="0"/>
              <a:ea typeface="宋体" panose="02010600030101010101" pitchFamily="2" charset="-122"/>
              <a:cs typeface="Comic Sans MS Bold" panose="030F090203030202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linds(horizontal)">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21" grpId="0"/>
      <p:bldP spid="21"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a:cxnSpLocks noChangeShapeType="1"/>
          </p:cNvCxnSpPr>
          <p:nvPr>
            <p:custDataLst>
              <p:tags r:id="rId1"/>
            </p:custDataLst>
          </p:nvPr>
        </p:nvCxnSpPr>
        <p:spPr bwMode="auto">
          <a:xfrm>
            <a:off x="543008" y="752481"/>
            <a:ext cx="11047638" cy="0"/>
          </a:xfrm>
          <a:prstGeom prst="line">
            <a:avLst/>
          </a:prstGeom>
          <a:solidFill>
            <a:schemeClr val="accent1">
              <a:lumMod val="60000"/>
              <a:lumOff val="40000"/>
            </a:schemeClr>
          </a:solidFill>
          <a:ln w="28575" cmpd="sng">
            <a:solidFill>
              <a:schemeClr val="accent1">
                <a:lumMod val="60000"/>
                <a:lumOff val="40000"/>
              </a:schemeClr>
            </a:solidFill>
            <a:prstDash val="solid"/>
            <a:round/>
          </a:ln>
          <a:effectLst/>
        </p:spPr>
      </p:cxnSp>
      <p:sp>
        <p:nvSpPr>
          <p:cNvPr id="3" name="TextBox 5"/>
          <p:cNvSpPr txBox="1">
            <a:spLocks noChangeArrowheads="1"/>
          </p:cNvSpPr>
          <p:nvPr>
            <p:custDataLst>
              <p:tags r:id="rId2"/>
            </p:custDataLst>
          </p:nvPr>
        </p:nvSpPr>
        <p:spPr bwMode="auto">
          <a:xfrm>
            <a:off x="609600" y="59690"/>
            <a:ext cx="9837420" cy="645160"/>
          </a:xfrm>
          <a:prstGeom prst="rect">
            <a:avLst/>
          </a:prstGeom>
          <a:noFill/>
          <a:ln w="9525">
            <a:noFill/>
            <a:miter lim="800000"/>
          </a:ln>
        </p:spPr>
        <p:txBody>
          <a:bodyPr wrap="square">
            <a:spAutoFit/>
          </a:bodyPr>
          <a:lstStyle/>
          <a:p>
            <a:pPr>
              <a:buFontTx/>
              <a:buNone/>
            </a:pPr>
            <a:r>
              <a:rPr lang="en-US" altLang="zh-CN" sz="3600" b="1" dirty="0">
                <a:solidFill>
                  <a:schemeClr val="tx1">
                    <a:lumMod val="75000"/>
                    <a:lumOff val="25000"/>
                  </a:schemeClr>
                </a:solidFill>
                <a:effectLst>
                  <a:outerShdw blurRad="88900" sx="102000" sy="102000" algn="ctr" rotWithShape="0">
                    <a:prstClr val="black">
                      <a:alpha val="25000"/>
                    </a:prstClr>
                  </a:outerShdw>
                </a:effectLst>
                <a:latin typeface="Arial Rounded MT Bold" panose="020F0704030504030204" charset="0"/>
                <a:ea typeface="Arial Unicode MS" panose="020B0604020202020204" charset="-122"/>
                <a:cs typeface="Arial Rounded MT Bold" panose="020F0704030504030204" charset="0"/>
              </a:rPr>
              <a:t> Appreciating and Concluding  </a:t>
            </a:r>
            <a:r>
              <a:rPr lang="en-US" altLang="zh-CN" sz="3600" b="1" dirty="0">
                <a:solidFill>
                  <a:schemeClr val="tx1">
                    <a:lumMod val="75000"/>
                    <a:lumOff val="25000"/>
                  </a:schemeClr>
                </a:solidFill>
                <a:effectLst>
                  <a:outerShdw blurRad="88900" sx="102000" sy="102000" algn="ctr" rotWithShape="0">
                    <a:prstClr val="black">
                      <a:alpha val="25000"/>
                    </a:prstClr>
                  </a:outerShdw>
                </a:effectLst>
                <a:latin typeface="Arial Rounded MT Bold" panose="020F0704030504030204" charset="0"/>
                <a:ea typeface="Arial Unicode MS" panose="020B0604020202020204" charset="-122"/>
                <a:cs typeface="Arial Rounded MT Bold" panose="020F0704030504030204" charset="0"/>
                <a:sym typeface="+mn-ea"/>
              </a:rPr>
              <a:t>Tip</a:t>
            </a:r>
            <a:r>
              <a:rPr lang="en-US" altLang="zh-CN" sz="3600" b="1" dirty="0">
                <a:solidFill>
                  <a:schemeClr val="tx1">
                    <a:lumMod val="75000"/>
                    <a:lumOff val="25000"/>
                  </a:schemeClr>
                </a:solidFill>
                <a:effectLst>
                  <a:outerShdw blurRad="88900" sx="102000" sy="102000" algn="ctr" rotWithShape="0">
                    <a:prstClr val="black">
                      <a:alpha val="25000"/>
                    </a:prstClr>
                  </a:outerShdw>
                </a:effectLst>
                <a:latin typeface="Arial Rounded MT Bold" panose="020F0704030504030204" charset="0"/>
                <a:ea typeface="Arial Unicode MS" panose="020B0604020202020204" charset="-122"/>
                <a:cs typeface="Arial Rounded MT Bold" panose="020F0704030504030204" charset="0"/>
              </a:rPr>
              <a:t>3</a:t>
            </a:r>
            <a:endParaRPr lang="en-US" altLang="zh-CN" sz="3600" b="1" dirty="0">
              <a:solidFill>
                <a:schemeClr val="tx1">
                  <a:lumMod val="75000"/>
                  <a:lumOff val="25000"/>
                </a:schemeClr>
              </a:solidFill>
              <a:effectLst>
                <a:outerShdw blurRad="88900" sx="102000" sy="102000" algn="ctr" rotWithShape="0">
                  <a:prstClr val="black">
                    <a:alpha val="25000"/>
                  </a:prstClr>
                </a:outerShdw>
              </a:effectLst>
              <a:latin typeface="Arial Rounded MT Bold" panose="020F0704030504030204" charset="0"/>
              <a:ea typeface="Arial Unicode MS" panose="020B0604020202020204" charset="-122"/>
              <a:cs typeface="Arial Rounded MT Bold" panose="020F0704030504030204" charset="0"/>
            </a:endParaRPr>
          </a:p>
        </p:txBody>
      </p:sp>
      <p:sp>
        <p:nvSpPr>
          <p:cNvPr id="6" name="矩形 5"/>
          <p:cNvSpPr>
            <a:spLocks noChangeArrowheads="1"/>
          </p:cNvSpPr>
          <p:nvPr>
            <p:custDataLst>
              <p:tags r:id="rId3"/>
            </p:custDataLst>
          </p:nvPr>
        </p:nvSpPr>
        <p:spPr bwMode="auto">
          <a:xfrm>
            <a:off x="8208" y="130714"/>
            <a:ext cx="534802" cy="534802"/>
          </a:xfrm>
          <a:prstGeom prst="rect">
            <a:avLst/>
          </a:prstGeom>
          <a:solidFill>
            <a:schemeClr val="accent1">
              <a:lumMod val="60000"/>
              <a:lumOff val="40000"/>
            </a:schemeClr>
          </a:solidFill>
          <a:ln w="9525">
            <a:noFill/>
            <a:miter lim="800000"/>
          </a:ln>
        </p:spPr>
        <p:txBody>
          <a:bodyPr/>
          <a:lstStyle/>
          <a:p>
            <a:pPr>
              <a:buFontTx/>
              <a:buNone/>
            </a:pPr>
            <a:endParaRPr lang="zh-CN" altLang="en-US" sz="2400"/>
          </a:p>
        </p:txBody>
      </p:sp>
      <p:graphicFrame>
        <p:nvGraphicFramePr>
          <p:cNvPr id="8" name="表格 7"/>
          <p:cNvGraphicFramePr/>
          <p:nvPr>
            <p:custDataLst>
              <p:tags r:id="rId4"/>
            </p:custDataLst>
          </p:nvPr>
        </p:nvGraphicFramePr>
        <p:xfrm>
          <a:off x="360045" y="1447800"/>
          <a:ext cx="11770995" cy="5243195"/>
        </p:xfrm>
        <a:graphic>
          <a:graphicData uri="http://schemas.openxmlformats.org/drawingml/2006/table">
            <a:tbl>
              <a:tblPr firstRow="1" bandRow="1">
                <a:tableStyleId>{5C22544A-7EE6-4342-B048-85BDC9FD1C3A}</a:tableStyleId>
              </a:tblPr>
              <a:tblGrid>
                <a:gridCol w="2199640"/>
                <a:gridCol w="9571355"/>
              </a:tblGrid>
              <a:tr h="2651760">
                <a:tc>
                  <a:txBody>
                    <a:bodyPr/>
                    <a:lstStyle/>
                    <a:p>
                      <a:pPr>
                        <a:buNone/>
                      </a:pPr>
                      <a:endParaRPr lang="en-US" altLang="zh-CN" sz="2400" b="0">
                        <a:solidFill>
                          <a:schemeClr val="tx1"/>
                        </a:solidFill>
                        <a:latin typeface="Times New Roman Regular" panose="02020503050405090304" charset="0"/>
                        <a:cs typeface="Times New Roman Regular" panose="02020503050405090304" charset="0"/>
                      </a:endParaRPr>
                    </a:p>
                    <a:p>
                      <a:pPr>
                        <a:buNone/>
                      </a:pPr>
                      <a:r>
                        <a:rPr lang="en-US" altLang="zh-CN" sz="2400" b="0">
                          <a:solidFill>
                            <a:schemeClr val="tx1"/>
                          </a:solidFill>
                          <a:latin typeface="Times New Roman Regular" panose="02020503050405090304" charset="0"/>
                          <a:cs typeface="Times New Roman Regular" panose="02020503050405090304" charset="0"/>
                        </a:rPr>
                        <a:t>Passage 1(</a:t>
                      </a:r>
                      <a:r>
                        <a:rPr lang="zh-CN" altLang="en-US" sz="2400" b="0">
                          <a:solidFill>
                            <a:schemeClr val="tx1"/>
                          </a:solidFill>
                          <a:latin typeface="Times New Roman Regular" panose="02020503050405090304" charset="0"/>
                          <a:cs typeface="Times New Roman Regular" panose="02020503050405090304" charset="0"/>
                        </a:rPr>
                        <a:t>真假新闻</a:t>
                      </a:r>
                      <a:r>
                        <a:rPr lang="en-US" altLang="zh-CN" sz="2400" b="0">
                          <a:solidFill>
                            <a:schemeClr val="tx1"/>
                          </a:solidFill>
                          <a:latin typeface="Times New Roman Regular" panose="02020503050405090304" charset="0"/>
                          <a:cs typeface="Times New Roman Regular" panose="02020503050405090304" charset="0"/>
                        </a:rPr>
                        <a:t>--</a:t>
                      </a:r>
                      <a:r>
                        <a:rPr lang="zh-CN" altLang="en-US" sz="2400" b="0">
                          <a:solidFill>
                            <a:schemeClr val="tx1"/>
                          </a:solidFill>
                          <a:latin typeface="Times New Roman Regular" panose="02020503050405090304" charset="0"/>
                          <a:cs typeface="Times New Roman Regular" panose="02020503050405090304" charset="0"/>
                        </a:rPr>
                        <a:t>诚信</a:t>
                      </a:r>
                      <a:r>
                        <a:rPr lang="en-US" altLang="zh-CN" sz="2400" b="0">
                          <a:solidFill>
                            <a:schemeClr val="tx1"/>
                          </a:solidFill>
                          <a:latin typeface="Times New Roman Regular" panose="02020503050405090304" charset="0"/>
                          <a:cs typeface="Times New Roman Regular" panose="02020503050405090304" charset="0"/>
                        </a:rPr>
                        <a:t>)</a:t>
                      </a:r>
                      <a:endParaRPr lang="en-US" altLang="zh-CN" sz="2400" b="0">
                        <a:solidFill>
                          <a:schemeClr val="tx1"/>
                        </a:solidFill>
                        <a:latin typeface="Times New Roman Regular" panose="02020503050405090304" charset="0"/>
                        <a:cs typeface="Times New Roman Regular" panose="02020503050405090304" charset="0"/>
                      </a:endParaRPr>
                    </a:p>
                  </a:txBody>
                  <a:tcPr>
                    <a:solidFill>
                      <a:schemeClr val="accent1">
                        <a:lumMod val="20000"/>
                        <a:lumOff val="80000"/>
                      </a:schemeClr>
                    </a:solidFill>
                  </a:tcPr>
                </a:tc>
                <a:tc>
                  <a:txBody>
                    <a:bodyPr/>
                    <a:lstStyle/>
                    <a:p>
                      <a:pPr>
                        <a:buNone/>
                      </a:pPr>
                      <a:r>
                        <a:rPr lang="en-US" altLang="zh-CN" sz="2800" b="0" u="sng">
                          <a:solidFill>
                            <a:schemeClr val="tx1"/>
                          </a:solidFill>
                          <a:latin typeface="Times New Roman" panose="02020603050405020304" charset="0"/>
                          <a:cs typeface="Times New Roman" panose="02020603050405020304" charset="0"/>
                          <a:sym typeface="+mn-ea"/>
                        </a:rPr>
                        <a:t>Then I went to gather all the necessary information to </a:t>
                      </a:r>
                      <a:r>
                        <a:rPr lang="en-US" altLang="zh-CN" sz="2800" b="0" u="sng">
                          <a:solidFill>
                            <a:srgbClr val="7030A0"/>
                          </a:solidFill>
                          <a:latin typeface="Times New Roman" panose="02020603050405020304" charset="0"/>
                          <a:cs typeface="Times New Roman" panose="02020603050405020304" charset="0"/>
                          <a:sym typeface="+mn-ea"/>
                        </a:rPr>
                        <a:t>write an article about perry</a:t>
                      </a:r>
                      <a:r>
                        <a:rPr lang="en-US" altLang="zh-CN" sz="2800" b="0" u="sng">
                          <a:solidFill>
                            <a:schemeClr val="tx1"/>
                          </a:solidFill>
                          <a:latin typeface="Times New Roman" panose="02020603050405020304" charset="0"/>
                          <a:cs typeface="Times New Roman" panose="02020603050405020304" charset="0"/>
                          <a:sym typeface="+mn-ea"/>
                        </a:rPr>
                        <a:t> and the precious memories we shared over the years. (Linking sentence 2)</a:t>
                      </a:r>
                      <a:endParaRPr lang="zh-CN" altLang="en-US" sz="2800" b="0" i="1" u="sng">
                        <a:solidFill>
                          <a:schemeClr val="tx1"/>
                        </a:solidFill>
                        <a:latin typeface="Times New Roman" panose="02020603050405020304" charset="0"/>
                        <a:cs typeface="Times New Roman" panose="02020603050405020304" charset="0"/>
                        <a:sym typeface="+mn-ea"/>
                      </a:endParaRPr>
                    </a:p>
                    <a:p>
                      <a:pPr>
                        <a:buNone/>
                      </a:pPr>
                      <a:endParaRPr lang="zh-CN" altLang="en-US" sz="2800" b="0" i="1" u="sng">
                        <a:solidFill>
                          <a:schemeClr val="tx1"/>
                        </a:solidFill>
                        <a:latin typeface="Times New Roman" panose="02020603050405020304" charset="0"/>
                        <a:cs typeface="Times New Roman" panose="02020603050405020304" charset="0"/>
                        <a:sym typeface="+mn-ea"/>
                      </a:endParaRPr>
                    </a:p>
                    <a:p>
                      <a:pPr>
                        <a:buNone/>
                      </a:pPr>
                      <a:r>
                        <a:rPr lang="zh-CN" altLang="en-US" sz="2800" b="0" i="1">
                          <a:solidFill>
                            <a:schemeClr val="tx1"/>
                          </a:solidFill>
                          <a:latin typeface="Times New Roman" panose="02020603050405020304" charset="0"/>
                          <a:cs typeface="Times New Roman" panose="02020603050405020304" charset="0"/>
                          <a:sym typeface="+mn-ea"/>
                        </a:rPr>
                        <a:t>Para</a:t>
                      </a:r>
                      <a:r>
                        <a:rPr lang="en-US" altLang="zh-CN" sz="2800" b="0" i="1">
                          <a:solidFill>
                            <a:schemeClr val="tx1"/>
                          </a:solidFill>
                          <a:latin typeface="Times New Roman" panose="02020603050405020304" charset="0"/>
                          <a:cs typeface="Times New Roman" panose="02020603050405020304" charset="0"/>
                          <a:sym typeface="+mn-ea"/>
                        </a:rPr>
                        <a:t>.</a:t>
                      </a:r>
                      <a:r>
                        <a:rPr lang="zh-CN" altLang="en-US" sz="2800" b="0" i="1">
                          <a:solidFill>
                            <a:schemeClr val="tx1"/>
                          </a:solidFill>
                          <a:latin typeface="Times New Roman" panose="02020603050405020304" charset="0"/>
                          <a:cs typeface="Times New Roman" panose="02020603050405020304" charset="0"/>
                          <a:sym typeface="+mn-ea"/>
                        </a:rPr>
                        <a:t> 2：</a:t>
                      </a:r>
                      <a:r>
                        <a:rPr lang="zh-CN" altLang="en-US" sz="2800" b="0">
                          <a:solidFill>
                            <a:schemeClr val="tx1"/>
                          </a:solidFill>
                          <a:latin typeface="Times New Roman" panose="02020603050405020304" charset="0"/>
                          <a:cs typeface="Times New Roman" panose="02020603050405020304" charset="0"/>
                          <a:sym typeface="+mn-ea"/>
                        </a:rPr>
                        <a:t>Paragraph 2：</a:t>
                      </a:r>
                      <a:r>
                        <a:rPr lang="zh-CN" altLang="en-US" sz="2800" b="0" i="1">
                          <a:solidFill>
                            <a:schemeClr val="tx1"/>
                          </a:solidFill>
                          <a:latin typeface="Times New Roman" panose="02020603050405020304" charset="0"/>
                          <a:cs typeface="Times New Roman" panose="02020603050405020304" charset="0"/>
                          <a:sym typeface="+mn-ea"/>
                        </a:rPr>
                        <a:t>On Thursday, </a:t>
                      </a:r>
                      <a:r>
                        <a:rPr lang="zh-CN" altLang="en-US" sz="2800" b="0" i="1">
                          <a:solidFill>
                            <a:srgbClr val="7030A0"/>
                          </a:solidFill>
                          <a:latin typeface="Times New Roman" panose="02020603050405020304" charset="0"/>
                          <a:cs typeface="Times New Roman" panose="02020603050405020304" charset="0"/>
                          <a:sym typeface="+mn-ea"/>
                        </a:rPr>
                        <a:t>the paper</a:t>
                      </a:r>
                      <a:r>
                        <a:rPr lang="zh-CN" altLang="en-US" sz="2800" b="0" i="1">
                          <a:solidFill>
                            <a:schemeClr val="tx1"/>
                          </a:solidFill>
                          <a:latin typeface="Times New Roman" panose="02020603050405020304" charset="0"/>
                          <a:cs typeface="Times New Roman" panose="02020603050405020304" charset="0"/>
                          <a:sym typeface="+mn-ea"/>
                        </a:rPr>
                        <a:t> </a:t>
                      </a:r>
                      <a:r>
                        <a:rPr lang="zh-CN" altLang="en-US" sz="2800" b="0" i="1">
                          <a:solidFill>
                            <a:srgbClr val="7030A0"/>
                          </a:solidFill>
                          <a:latin typeface="Times New Roman Bold Italic" panose="02020503050405090304" charset="0"/>
                          <a:cs typeface="Times New Roman Bold Italic" panose="02020503050405090304" charset="0"/>
                          <a:sym typeface="+mn-ea"/>
                        </a:rPr>
                        <a:t>came out</a:t>
                      </a:r>
                      <a:r>
                        <a:rPr lang="zh-CN" altLang="en-US" sz="2800" b="0" i="1">
                          <a:solidFill>
                            <a:srgbClr val="7030A0"/>
                          </a:solidFill>
                          <a:latin typeface="Times New Roman" panose="02020603050405020304" charset="0"/>
                          <a:cs typeface="Times New Roman" panose="02020603050405020304" charset="0"/>
                          <a:sym typeface="+mn-ea"/>
                        </a:rPr>
                        <a:t> </a:t>
                      </a:r>
                      <a:r>
                        <a:rPr lang="zh-CN" altLang="en-US" sz="2800" b="0" i="1">
                          <a:solidFill>
                            <a:schemeClr val="tx1"/>
                          </a:solidFill>
                          <a:latin typeface="Times New Roman" panose="02020603050405020304" charset="0"/>
                          <a:cs typeface="Times New Roman" panose="02020603050405020304" charset="0"/>
                          <a:sym typeface="+mn-ea"/>
                        </a:rPr>
                        <a:t>with the headline </a:t>
                      </a:r>
                      <a:r>
                        <a:rPr lang="zh-CN" altLang="en-US" sz="2800" b="0" i="1">
                          <a:solidFill>
                            <a:srgbClr val="7030A0"/>
                          </a:solidFill>
                          <a:latin typeface="Times New Roman" panose="02020603050405020304" charset="0"/>
                          <a:cs typeface="Times New Roman" panose="02020603050405020304" charset="0"/>
                          <a:sym typeface="+mn-ea"/>
                        </a:rPr>
                        <a:t>“</a:t>
                      </a:r>
                      <a:r>
                        <a:rPr lang="zh-CN" altLang="en-US" sz="2800" b="0" i="1">
                          <a:solidFill>
                            <a:srgbClr val="7030A0"/>
                          </a:solidFill>
                          <a:latin typeface="Times New Roman Bold Italic" panose="02020503050405090304" charset="0"/>
                          <a:cs typeface="Times New Roman Bold Italic" panose="02020503050405090304" charset="0"/>
                          <a:sym typeface="+mn-ea"/>
                        </a:rPr>
                        <a:t>Bye-Bye, Perry”</a:t>
                      </a:r>
                      <a:r>
                        <a:rPr lang="zh-CN" altLang="en-US" sz="2800" b="0" i="1">
                          <a:solidFill>
                            <a:schemeClr val="tx1"/>
                          </a:solidFill>
                          <a:latin typeface="Times New Roman" panose="02020603050405020304" charset="0"/>
                          <a:cs typeface="Times New Roman" panose="02020603050405020304" charset="0"/>
                          <a:sym typeface="+mn-ea"/>
                        </a:rPr>
                        <a:t> on the front page. </a:t>
                      </a:r>
                      <a:endParaRPr lang="zh-CN" altLang="en-US" sz="2800" b="0" i="1">
                        <a:solidFill>
                          <a:schemeClr val="tx1"/>
                        </a:solidFill>
                        <a:latin typeface="Times New Roman" panose="02020603050405020304" charset="0"/>
                        <a:cs typeface="Times New Roman" panose="02020603050405020304" charset="0"/>
                      </a:endParaRPr>
                    </a:p>
                  </a:txBody>
                  <a:tcPr>
                    <a:solidFill>
                      <a:schemeClr val="accent1">
                        <a:lumMod val="20000"/>
                        <a:lumOff val="80000"/>
                      </a:schemeClr>
                    </a:solidFill>
                  </a:tcPr>
                </a:tc>
              </a:tr>
              <a:tr h="2591435">
                <a:tc>
                  <a:txBody>
                    <a:bodyPr/>
                    <a:lstStyle/>
                    <a:p>
                      <a:pPr>
                        <a:buNone/>
                      </a:pPr>
                      <a:r>
                        <a:rPr lang="en-US" altLang="zh-CN" sz="2400">
                          <a:latin typeface="Times New Roman Regular" panose="02020503050405090304" charset="0"/>
                          <a:cs typeface="Times New Roman Regular" panose="02020503050405090304" charset="0"/>
                        </a:rPr>
                        <a:t>Passsage 2</a:t>
                      </a:r>
                      <a:endParaRPr lang="en-US" altLang="zh-CN" sz="2400">
                        <a:latin typeface="Times New Roman Regular" panose="02020503050405090304" charset="0"/>
                        <a:cs typeface="Times New Roman Regular" panose="02020503050405090304" charset="0"/>
                      </a:endParaRPr>
                    </a:p>
                    <a:p>
                      <a:pPr>
                        <a:buNone/>
                      </a:pPr>
                      <a:r>
                        <a:rPr lang="en-US" altLang="zh-CN" sz="2400">
                          <a:latin typeface="Times New Roman Regular" panose="02020503050405090304" charset="0"/>
                          <a:cs typeface="Times New Roman Regular" panose="02020503050405090304" charset="0"/>
                        </a:rPr>
                        <a:t>(</a:t>
                      </a:r>
                      <a:r>
                        <a:rPr lang="zh-CN" altLang="en-US" sz="2400">
                          <a:latin typeface="Times New Roman Regular" panose="02020503050405090304" charset="0"/>
                          <a:cs typeface="Times New Roman Regular" panose="02020503050405090304" charset="0"/>
                        </a:rPr>
                        <a:t>补救破南瓜</a:t>
                      </a:r>
                      <a:r>
                        <a:rPr lang="en-US" altLang="zh-CN" sz="2400">
                          <a:latin typeface="Times New Roman Regular" panose="02020503050405090304" charset="0"/>
                          <a:cs typeface="Times New Roman Regular" panose="02020503050405090304" charset="0"/>
                        </a:rPr>
                        <a:t>--</a:t>
                      </a:r>
                      <a:r>
                        <a:rPr lang="zh-CN" altLang="en-US" sz="2400">
                          <a:latin typeface="Times New Roman Regular" panose="02020503050405090304" charset="0"/>
                          <a:cs typeface="Times New Roman Regular" panose="02020503050405090304" charset="0"/>
                        </a:rPr>
                        <a:t>积极心态，变废为宝）</a:t>
                      </a:r>
                      <a:endParaRPr lang="zh-CN" altLang="en-US" sz="2400">
                        <a:latin typeface="Times New Roman Regular" panose="02020503050405090304" charset="0"/>
                        <a:cs typeface="Times New Roman Regular" panose="02020503050405090304" charset="0"/>
                      </a:endParaRPr>
                    </a:p>
                  </a:txBody>
                  <a:tcPr>
                    <a:solidFill>
                      <a:schemeClr val="bg1">
                        <a:lumMod val="85000"/>
                      </a:schemeClr>
                    </a:solidFill>
                  </a:tcPr>
                </a:tc>
                <a:tc>
                  <a:txBody>
                    <a:bodyPr/>
                    <a:lstStyle/>
                    <a:p>
                      <a:pPr>
                        <a:buNone/>
                      </a:pPr>
                      <a:endParaRPr lang="zh-CN" altLang="en-US" sz="2800" i="1" u="sng">
                        <a:latin typeface="Times New Roman" panose="02020603050405020304" charset="0"/>
                        <a:cs typeface="Times New Roman" panose="02020603050405020304" charset="0"/>
                        <a:sym typeface="+mn-ea"/>
                      </a:endParaRPr>
                    </a:p>
                    <a:p>
                      <a:pPr>
                        <a:buNone/>
                      </a:pPr>
                      <a:endParaRPr lang="zh-CN" altLang="en-US" sz="2800" i="1" u="sng">
                        <a:latin typeface="Times New Roman" panose="02020603050405020304" charset="0"/>
                        <a:cs typeface="Times New Roman" panose="02020603050405020304" charset="0"/>
                        <a:sym typeface="+mn-ea"/>
                      </a:endParaRPr>
                    </a:p>
                    <a:p>
                      <a:pPr>
                        <a:buNone/>
                      </a:pPr>
                      <a:endParaRPr lang="zh-CN" altLang="en-US" sz="2800" i="1" u="sng">
                        <a:latin typeface="Times New Roman" panose="02020603050405020304" charset="0"/>
                        <a:cs typeface="Times New Roman" panose="02020603050405020304" charset="0"/>
                        <a:sym typeface="+mn-ea"/>
                      </a:endParaRPr>
                    </a:p>
                    <a:p>
                      <a:pPr>
                        <a:buNone/>
                      </a:pPr>
                      <a:r>
                        <a:rPr lang="zh-CN" altLang="en-US" sz="2800" i="1">
                          <a:latin typeface="Times New Roman" panose="02020603050405020304" charset="0"/>
                          <a:cs typeface="Times New Roman" panose="02020603050405020304" charset="0"/>
                          <a:sym typeface="+mn-ea"/>
                        </a:rPr>
                        <a:t>Para</a:t>
                      </a:r>
                      <a:r>
                        <a:rPr lang="en-US" altLang="zh-CN" sz="2800" i="1">
                          <a:latin typeface="Times New Roman" panose="02020603050405020304" charset="0"/>
                          <a:cs typeface="Times New Roman" panose="02020603050405020304" charset="0"/>
                          <a:sym typeface="+mn-ea"/>
                        </a:rPr>
                        <a:t>.</a:t>
                      </a:r>
                      <a:r>
                        <a:rPr lang="zh-CN" altLang="en-US" sz="2800" i="1">
                          <a:latin typeface="Times New Roman" panose="02020603050405020304" charset="0"/>
                          <a:cs typeface="Times New Roman" panose="02020603050405020304" charset="0"/>
                          <a:sym typeface="+mn-ea"/>
                        </a:rPr>
                        <a:t> 2：</a:t>
                      </a:r>
                      <a:r>
                        <a:rPr lang="en-US" altLang="zh-CN" sz="2800" i="1">
                          <a:solidFill>
                            <a:srgbClr val="7030A0"/>
                          </a:solidFill>
                          <a:latin typeface="Times New Roman" panose="02020603050405020304" charset="0"/>
                          <a:cs typeface="Times New Roman" panose="02020603050405020304" charset="0"/>
                          <a:sym typeface="+mn-ea"/>
                        </a:rPr>
                        <a:t>Tyler</a:t>
                      </a:r>
                      <a:r>
                        <a:rPr lang="en-US" altLang="zh-CN" sz="2800" i="1">
                          <a:solidFill>
                            <a:schemeClr val="tx1"/>
                          </a:solidFill>
                          <a:latin typeface="Times New Roman" panose="02020603050405020304" charset="0"/>
                          <a:cs typeface="Times New Roman" panose="02020603050405020304" charset="0"/>
                          <a:sym typeface="+mn-ea"/>
                        </a:rPr>
                        <a:t> looked at </a:t>
                      </a:r>
                      <a:r>
                        <a:rPr lang="en-US" altLang="zh-CN" sz="2800" i="1">
                          <a:solidFill>
                            <a:srgbClr val="7030A0"/>
                          </a:solidFill>
                          <a:latin typeface="Times New Roman" panose="02020603050405020304" charset="0"/>
                          <a:cs typeface="Times New Roman" panose="02020603050405020304" charset="0"/>
                          <a:sym typeface="+mn-ea"/>
                        </a:rPr>
                        <a:t>the broken pumpkin</a:t>
                      </a:r>
                      <a:r>
                        <a:rPr lang="en-US" altLang="zh-CN" sz="2800" i="1">
                          <a:solidFill>
                            <a:schemeClr val="tx1"/>
                          </a:solidFill>
                          <a:latin typeface="Times New Roman" panose="02020603050405020304" charset="0"/>
                          <a:cs typeface="Times New Roman" panose="02020603050405020304" charset="0"/>
                          <a:sym typeface="+mn-ea"/>
                        </a:rPr>
                        <a:t> and then</a:t>
                      </a:r>
                      <a:r>
                        <a:rPr lang="en-US" altLang="zh-CN" sz="2800" i="1">
                          <a:solidFill>
                            <a:srgbClr val="7030A0"/>
                          </a:solidFill>
                          <a:latin typeface="Times New Roman" panose="02020603050405020304" charset="0"/>
                          <a:cs typeface="Times New Roman" panose="02020603050405020304" charset="0"/>
                          <a:sym typeface="+mn-ea"/>
                        </a:rPr>
                        <a:t> turned around to Jacob. </a:t>
                      </a:r>
                      <a:endParaRPr lang="en-US" altLang="zh-CN" sz="2800" i="1" u="sng">
                        <a:solidFill>
                          <a:srgbClr val="7030A0"/>
                        </a:solidFill>
                        <a:latin typeface="Times New Roman" panose="02020603050405020304" charset="0"/>
                        <a:cs typeface="Times New Roman" panose="02020603050405020304" charset="0"/>
                        <a:sym typeface="+mn-ea"/>
                      </a:endParaRPr>
                    </a:p>
                  </a:txBody>
                  <a:tcPr>
                    <a:solidFill>
                      <a:schemeClr val="bg1">
                        <a:lumMod val="85000"/>
                      </a:schemeClr>
                    </a:solidFill>
                  </a:tcPr>
                </a:tc>
              </a:tr>
            </a:tbl>
          </a:graphicData>
        </a:graphic>
      </p:graphicFrame>
      <p:sp>
        <p:nvSpPr>
          <p:cNvPr id="13" name="文本框 12"/>
          <p:cNvSpPr txBox="1"/>
          <p:nvPr>
            <p:custDataLst>
              <p:tags r:id="rId5"/>
            </p:custDataLst>
          </p:nvPr>
        </p:nvSpPr>
        <p:spPr>
          <a:xfrm>
            <a:off x="2630170" y="3886200"/>
            <a:ext cx="9344025" cy="429260"/>
          </a:xfrm>
          <a:prstGeom prst="rect">
            <a:avLst/>
          </a:prstGeom>
          <a:noFill/>
        </p:spPr>
        <p:txBody>
          <a:bodyPr wrap="square" rtlCol="0">
            <a:noAutofit/>
          </a:bodyPr>
          <a:lstStyle/>
          <a:p>
            <a:r>
              <a:rPr lang="en-US" altLang="zh-CN">
                <a:ea typeface="宋体" panose="02010600030101010101" pitchFamily="2" charset="-122"/>
              </a:rPr>
              <a:t>...</a:t>
            </a:r>
            <a:endParaRPr lang="en-US" altLang="zh-CN">
              <a:ea typeface="宋体" panose="02010600030101010101" pitchFamily="2" charset="-122"/>
            </a:endParaRPr>
          </a:p>
          <a:p>
            <a:pPr algn="just"/>
            <a:r>
              <a:rPr lang="en-US" altLang="zh-CN" sz="2800" u="sng">
                <a:latin typeface="Times New Roman Regular" panose="02020503050405090304" charset="0"/>
                <a:ea typeface="宋体" panose="02010600030101010101" pitchFamily="2" charset="-122"/>
                <a:cs typeface="Times New Roman Regular" panose="02020503050405090304" charset="0"/>
              </a:rPr>
              <a:t>When Jacob reminded "be careful", Tyler </a:t>
            </a:r>
            <a:r>
              <a:rPr lang="en-US" altLang="zh-CN" sz="2800" u="sng">
                <a:solidFill>
                  <a:srgbClr val="7030A0"/>
                </a:solidFill>
                <a:latin typeface="Times New Roman Regular" panose="02020503050405090304" charset="0"/>
                <a:ea typeface="宋体" panose="02010600030101010101" pitchFamily="2" charset="-122"/>
                <a:cs typeface="Times New Roman Regular" panose="02020503050405090304" charset="0"/>
              </a:rPr>
              <a:t>slipped</a:t>
            </a:r>
            <a:r>
              <a:rPr lang="en-US" altLang="zh-CN" sz="2800" u="sng">
                <a:latin typeface="Times New Roman Regular" panose="02020503050405090304" charset="0"/>
                <a:ea typeface="宋体" panose="02010600030101010101" pitchFamily="2" charset="-122"/>
                <a:cs typeface="Times New Roman Regular" panose="02020503050405090304" charset="0"/>
              </a:rPr>
              <a:t> and the </a:t>
            </a:r>
            <a:endParaRPr lang="en-US" altLang="zh-CN" sz="2800" u="sng">
              <a:latin typeface="Times New Roman Regular" panose="02020503050405090304" charset="0"/>
              <a:ea typeface="宋体" panose="02010600030101010101" pitchFamily="2" charset="-122"/>
              <a:cs typeface="Times New Roman Regular" panose="02020503050405090304" charset="0"/>
            </a:endParaRPr>
          </a:p>
          <a:p>
            <a:pPr algn="just"/>
            <a:r>
              <a:rPr lang="en-US" altLang="zh-CN" sz="2800" u="sng">
                <a:solidFill>
                  <a:srgbClr val="7030A0"/>
                </a:solidFill>
                <a:latin typeface="Times New Roman Regular" panose="02020503050405090304" charset="0"/>
                <a:ea typeface="宋体" panose="02010600030101010101" pitchFamily="2" charset="-122"/>
                <a:cs typeface="Times New Roman Regular" panose="02020503050405090304" charset="0"/>
              </a:rPr>
              <a:t>enormous pumpkin was broken</a:t>
            </a:r>
            <a:r>
              <a:rPr lang="en-US" altLang="zh-CN" sz="2800" u="sng">
                <a:latin typeface="Times New Roman Regular" panose="02020503050405090304" charset="0"/>
                <a:ea typeface="宋体" panose="02010600030101010101" pitchFamily="2" charset="-122"/>
                <a:cs typeface="Times New Roman Regular" panose="02020503050405090304" charset="0"/>
              </a:rPr>
              <a:t>.( Linking sentence 2)</a:t>
            </a:r>
            <a:endParaRPr lang="en-US" altLang="zh-CN" sz="2800" u="sng">
              <a:latin typeface="Times New Roman Regular" panose="02020503050405090304" charset="0"/>
              <a:ea typeface="宋体" panose="02010600030101010101" pitchFamily="2" charset="-122"/>
              <a:cs typeface="Times New Roman Regular" panose="02020503050405090304" charset="0"/>
            </a:endParaRPr>
          </a:p>
        </p:txBody>
      </p:sp>
      <p:cxnSp>
        <p:nvCxnSpPr>
          <p:cNvPr id="22" name="直接箭头连接符 21"/>
          <p:cNvCxnSpPr/>
          <p:nvPr/>
        </p:nvCxnSpPr>
        <p:spPr>
          <a:xfrm flipH="1" flipV="1">
            <a:off x="5105400" y="2133600"/>
            <a:ext cx="838200" cy="1600200"/>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cxnSp>
        <p:nvCxnSpPr>
          <p:cNvPr id="23" name="直接箭头连接符 22"/>
          <p:cNvCxnSpPr/>
          <p:nvPr/>
        </p:nvCxnSpPr>
        <p:spPr>
          <a:xfrm flipV="1">
            <a:off x="7467600" y="4495800"/>
            <a:ext cx="1371600" cy="1066800"/>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sp>
        <p:nvSpPr>
          <p:cNvPr id="24" name="矩形 23"/>
          <p:cNvSpPr/>
          <p:nvPr/>
        </p:nvSpPr>
        <p:spPr>
          <a:xfrm>
            <a:off x="10591800" y="3657600"/>
            <a:ext cx="986155" cy="306705"/>
          </a:xfrm>
          <a:prstGeom prst="rect">
            <a:avLst/>
          </a:prstGeom>
          <a:noFill/>
          <a:ln>
            <a:noFill/>
          </a:ln>
        </p:spPr>
        <p:txBody>
          <a:bodyPr wrap="none" rtlCol="0" anchor="t">
            <a:noAutofit/>
          </a:bodyPr>
          <a:lstStyle/>
          <a:p>
            <a:pPr algn="ctr"/>
            <a:r>
              <a:rPr lang="en-US" altLang="zh-CN" sz="2800" b="1">
                <a:solidFill>
                  <a:schemeClr val="accent2"/>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rPr>
              <a:t>cause--effect</a:t>
            </a:r>
            <a:endParaRPr lang="en-US" altLang="zh-CN" sz="2800" b="1">
              <a:solidFill>
                <a:schemeClr val="accent2"/>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endParaRPr>
          </a:p>
        </p:txBody>
      </p:sp>
      <p:sp>
        <p:nvSpPr>
          <p:cNvPr id="25" name="文本框 24"/>
          <p:cNvSpPr txBox="1"/>
          <p:nvPr/>
        </p:nvSpPr>
        <p:spPr>
          <a:xfrm>
            <a:off x="53975" y="795655"/>
            <a:ext cx="12029440" cy="521970"/>
          </a:xfrm>
          <a:prstGeom prst="rect">
            <a:avLst/>
          </a:prstGeom>
          <a:noFill/>
        </p:spPr>
        <p:txBody>
          <a:bodyPr wrap="square" rtlCol="0">
            <a:spAutoFit/>
          </a:bodyPr>
          <a:lstStyle/>
          <a:p>
            <a:r>
              <a:rPr lang="en-US" altLang="zh-CN" sz="2800" b="1">
                <a:solidFill>
                  <a:schemeClr val="accent2"/>
                </a:solidFill>
                <a:latin typeface="Comic Sans MS Bold" panose="030F0902030302020204" charset="0"/>
                <a:cs typeface="Comic Sans MS Bold" panose="030F0902030302020204" charset="0"/>
              </a:rPr>
              <a:t>Tip3: Echo of Key Words+C</a:t>
            </a:r>
            <a:r>
              <a:rPr lang="en-US" altLang="zh-CN" sz="2800" b="1">
                <a:solidFill>
                  <a:schemeClr val="accent2"/>
                </a:solidFill>
                <a:latin typeface="Comic Sans MS Bold" panose="030F0902030302020204" charset="0"/>
                <a:ea typeface="宋体" panose="02010600030101010101" pitchFamily="2" charset="-122"/>
                <a:cs typeface="Comic Sans MS Bold" panose="030F0902030302020204" charset="0"/>
              </a:rPr>
              <a:t>ause&amp;Effect</a:t>
            </a:r>
            <a:r>
              <a:rPr lang="zh-CN" altLang="en-US" sz="2800" b="1">
                <a:solidFill>
                  <a:schemeClr val="accent2"/>
                </a:solidFill>
                <a:latin typeface="Comic Sans MS Bold" panose="030F0902030302020204" charset="0"/>
                <a:ea typeface="宋体" panose="02010600030101010101" pitchFamily="2" charset="-122"/>
                <a:cs typeface="Comic Sans MS Bold" panose="030F0902030302020204" charset="0"/>
              </a:rPr>
              <a:t>（关键词呼应，凸显因果关系）</a:t>
            </a:r>
            <a:endParaRPr lang="zh-CN" altLang="en-US" sz="2800" b="1">
              <a:solidFill>
                <a:schemeClr val="accent2"/>
              </a:solidFill>
              <a:latin typeface="Comic Sans MS Bold" panose="030F0902030302020204" charset="0"/>
              <a:ea typeface="宋体" panose="02010600030101010101" pitchFamily="2" charset="-122"/>
              <a:cs typeface="Comic Sans MS Bold" panose="030F0902030302020204" charset="0"/>
            </a:endParaRPr>
          </a:p>
        </p:txBody>
      </p:sp>
      <p:cxnSp>
        <p:nvCxnSpPr>
          <p:cNvPr id="4" name="直接箭头连接符 3"/>
          <p:cNvCxnSpPr/>
          <p:nvPr/>
        </p:nvCxnSpPr>
        <p:spPr>
          <a:xfrm flipH="1" flipV="1">
            <a:off x="7086600" y="4953000"/>
            <a:ext cx="381000" cy="609600"/>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par>
                                <p:cTn id="13" presetID="3" presetClass="entr" presetSubtype="1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linds(horizontal)">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blinds(horizontal)">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blinds(horizontal)">
                                      <p:cBhvr>
                                        <p:cTn id="2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P spid="25" grpId="0"/>
      <p:bldP spid="25"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object 26"/>
          <p:cNvGrpSpPr/>
          <p:nvPr/>
        </p:nvGrpSpPr>
        <p:grpSpPr>
          <a:xfrm>
            <a:off x="0" y="6803135"/>
            <a:ext cx="12192000" cy="55244"/>
            <a:chOff x="0" y="6803135"/>
            <a:chExt cx="12192000" cy="55244"/>
          </a:xfrm>
        </p:grpSpPr>
        <p:sp>
          <p:nvSpPr>
            <p:cNvPr id="27" name="object 27"/>
            <p:cNvSpPr/>
            <p:nvPr/>
          </p:nvSpPr>
          <p:spPr>
            <a:xfrm>
              <a:off x="0" y="6803135"/>
              <a:ext cx="2964180" cy="55244"/>
            </a:xfrm>
            <a:custGeom>
              <a:avLst/>
              <a:gdLst/>
              <a:ahLst/>
              <a:cxnLst/>
              <a:rect l="l" t="t" r="r" b="b"/>
              <a:pathLst>
                <a:path w="2964180" h="55245">
                  <a:moveTo>
                    <a:pt x="0" y="0"/>
                  </a:moveTo>
                  <a:lnTo>
                    <a:pt x="2964180" y="0"/>
                  </a:lnTo>
                  <a:lnTo>
                    <a:pt x="2964180" y="54864"/>
                  </a:lnTo>
                  <a:lnTo>
                    <a:pt x="0" y="54864"/>
                  </a:lnTo>
                  <a:lnTo>
                    <a:pt x="0" y="0"/>
                  </a:lnTo>
                  <a:close/>
                </a:path>
              </a:pathLst>
            </a:custGeom>
            <a:solidFill>
              <a:srgbClr val="FF0000"/>
            </a:solidFill>
          </p:spPr>
          <p:txBody>
            <a:bodyPr wrap="square" lIns="0" tIns="0" rIns="0" bIns="0" rtlCol="0"/>
            <a:lstStyle/>
            <a:p/>
          </p:txBody>
        </p:sp>
        <p:sp>
          <p:nvSpPr>
            <p:cNvPr id="28" name="object 28"/>
            <p:cNvSpPr/>
            <p:nvPr/>
          </p:nvSpPr>
          <p:spPr>
            <a:xfrm>
              <a:off x="2962655" y="6804659"/>
              <a:ext cx="2978150" cy="53340"/>
            </a:xfrm>
            <a:custGeom>
              <a:avLst/>
              <a:gdLst/>
              <a:ahLst/>
              <a:cxnLst/>
              <a:rect l="l" t="t" r="r" b="b"/>
              <a:pathLst>
                <a:path w="2978150" h="53340">
                  <a:moveTo>
                    <a:pt x="0" y="0"/>
                  </a:moveTo>
                  <a:lnTo>
                    <a:pt x="2977896" y="0"/>
                  </a:lnTo>
                  <a:lnTo>
                    <a:pt x="2977896" y="53340"/>
                  </a:lnTo>
                  <a:lnTo>
                    <a:pt x="0" y="53340"/>
                  </a:lnTo>
                  <a:lnTo>
                    <a:pt x="0" y="0"/>
                  </a:lnTo>
                  <a:close/>
                </a:path>
              </a:pathLst>
            </a:custGeom>
            <a:solidFill>
              <a:srgbClr val="FF9700"/>
            </a:solidFill>
          </p:spPr>
          <p:txBody>
            <a:bodyPr wrap="square" lIns="0" tIns="0" rIns="0" bIns="0" rtlCol="0"/>
            <a:lstStyle/>
            <a:p/>
          </p:txBody>
        </p:sp>
        <p:sp>
          <p:nvSpPr>
            <p:cNvPr id="29" name="object 29"/>
            <p:cNvSpPr/>
            <p:nvPr/>
          </p:nvSpPr>
          <p:spPr>
            <a:xfrm>
              <a:off x="5940552" y="6804659"/>
              <a:ext cx="3188335" cy="53340"/>
            </a:xfrm>
            <a:custGeom>
              <a:avLst/>
              <a:gdLst/>
              <a:ahLst/>
              <a:cxnLst/>
              <a:rect l="l" t="t" r="r" b="b"/>
              <a:pathLst>
                <a:path w="3188334" h="53340">
                  <a:moveTo>
                    <a:pt x="0" y="0"/>
                  </a:moveTo>
                  <a:lnTo>
                    <a:pt x="3188207" y="0"/>
                  </a:lnTo>
                  <a:lnTo>
                    <a:pt x="3188207" y="53340"/>
                  </a:lnTo>
                  <a:lnTo>
                    <a:pt x="0" y="53340"/>
                  </a:lnTo>
                  <a:lnTo>
                    <a:pt x="0" y="0"/>
                  </a:lnTo>
                  <a:close/>
                </a:path>
              </a:pathLst>
            </a:custGeom>
            <a:solidFill>
              <a:srgbClr val="5F95E6"/>
            </a:solidFill>
          </p:spPr>
          <p:txBody>
            <a:bodyPr wrap="square" lIns="0" tIns="0" rIns="0" bIns="0" rtlCol="0"/>
            <a:lstStyle/>
            <a:p/>
          </p:txBody>
        </p:sp>
        <p:sp>
          <p:nvSpPr>
            <p:cNvPr id="30" name="object 30"/>
            <p:cNvSpPr/>
            <p:nvPr/>
          </p:nvSpPr>
          <p:spPr>
            <a:xfrm>
              <a:off x="9128759" y="6803135"/>
              <a:ext cx="3063240" cy="55244"/>
            </a:xfrm>
            <a:custGeom>
              <a:avLst/>
              <a:gdLst/>
              <a:ahLst/>
              <a:cxnLst/>
              <a:rect l="l" t="t" r="r" b="b"/>
              <a:pathLst>
                <a:path w="3063240" h="55245">
                  <a:moveTo>
                    <a:pt x="0" y="0"/>
                  </a:moveTo>
                  <a:lnTo>
                    <a:pt x="3063240" y="0"/>
                  </a:lnTo>
                  <a:lnTo>
                    <a:pt x="3063240" y="54864"/>
                  </a:lnTo>
                  <a:lnTo>
                    <a:pt x="0" y="54864"/>
                  </a:lnTo>
                  <a:lnTo>
                    <a:pt x="0" y="0"/>
                  </a:lnTo>
                  <a:close/>
                </a:path>
              </a:pathLst>
            </a:custGeom>
            <a:solidFill>
              <a:srgbClr val="00AF50"/>
            </a:solidFill>
          </p:spPr>
          <p:txBody>
            <a:bodyPr wrap="square" lIns="0" tIns="0" rIns="0" bIns="0" rtlCol="0"/>
            <a:lstStyle/>
            <a:p/>
          </p:txBody>
        </p:sp>
      </p:grpSp>
      <p:grpSp>
        <p:nvGrpSpPr>
          <p:cNvPr id="31" name="object 31"/>
          <p:cNvGrpSpPr/>
          <p:nvPr/>
        </p:nvGrpSpPr>
        <p:grpSpPr>
          <a:xfrm>
            <a:off x="0" y="0"/>
            <a:ext cx="12190730" cy="78105"/>
            <a:chOff x="0" y="0"/>
            <a:chExt cx="12190730" cy="78105"/>
          </a:xfrm>
        </p:grpSpPr>
        <p:sp>
          <p:nvSpPr>
            <p:cNvPr id="32" name="object 32"/>
            <p:cNvSpPr/>
            <p:nvPr/>
          </p:nvSpPr>
          <p:spPr>
            <a:xfrm>
              <a:off x="0" y="0"/>
              <a:ext cx="2962910" cy="78105"/>
            </a:xfrm>
            <a:custGeom>
              <a:avLst/>
              <a:gdLst/>
              <a:ahLst/>
              <a:cxnLst/>
              <a:rect l="l" t="t" r="r" b="b"/>
              <a:pathLst>
                <a:path w="2962910" h="78105">
                  <a:moveTo>
                    <a:pt x="2962656" y="77724"/>
                  </a:moveTo>
                  <a:lnTo>
                    <a:pt x="0" y="77724"/>
                  </a:lnTo>
                  <a:lnTo>
                    <a:pt x="0" y="0"/>
                  </a:lnTo>
                  <a:lnTo>
                    <a:pt x="2962656" y="0"/>
                  </a:lnTo>
                  <a:lnTo>
                    <a:pt x="2962656" y="77724"/>
                  </a:lnTo>
                  <a:close/>
                </a:path>
              </a:pathLst>
            </a:custGeom>
            <a:solidFill>
              <a:srgbClr val="FF0000"/>
            </a:solidFill>
          </p:spPr>
          <p:txBody>
            <a:bodyPr wrap="square" lIns="0" tIns="0" rIns="0" bIns="0" rtlCol="0"/>
            <a:lstStyle/>
            <a:p/>
          </p:txBody>
        </p:sp>
        <p:sp>
          <p:nvSpPr>
            <p:cNvPr id="33" name="object 33"/>
            <p:cNvSpPr/>
            <p:nvPr/>
          </p:nvSpPr>
          <p:spPr>
            <a:xfrm>
              <a:off x="2962655" y="0"/>
              <a:ext cx="2978150" cy="78105"/>
            </a:xfrm>
            <a:custGeom>
              <a:avLst/>
              <a:gdLst/>
              <a:ahLst/>
              <a:cxnLst/>
              <a:rect l="l" t="t" r="r" b="b"/>
              <a:pathLst>
                <a:path w="2978150" h="78105">
                  <a:moveTo>
                    <a:pt x="2977896" y="77724"/>
                  </a:moveTo>
                  <a:lnTo>
                    <a:pt x="0" y="77724"/>
                  </a:lnTo>
                  <a:lnTo>
                    <a:pt x="0" y="0"/>
                  </a:lnTo>
                  <a:lnTo>
                    <a:pt x="2977896" y="0"/>
                  </a:lnTo>
                  <a:lnTo>
                    <a:pt x="2977896" y="77724"/>
                  </a:lnTo>
                  <a:close/>
                </a:path>
              </a:pathLst>
            </a:custGeom>
            <a:solidFill>
              <a:srgbClr val="57B6E4"/>
            </a:solidFill>
          </p:spPr>
          <p:txBody>
            <a:bodyPr wrap="square" lIns="0" tIns="0" rIns="0" bIns="0" rtlCol="0"/>
            <a:lstStyle/>
            <a:p/>
          </p:txBody>
        </p:sp>
        <p:sp>
          <p:nvSpPr>
            <p:cNvPr id="34" name="object 34"/>
            <p:cNvSpPr/>
            <p:nvPr/>
          </p:nvSpPr>
          <p:spPr>
            <a:xfrm>
              <a:off x="5940552" y="0"/>
              <a:ext cx="3187065" cy="76200"/>
            </a:xfrm>
            <a:custGeom>
              <a:avLst/>
              <a:gdLst/>
              <a:ahLst/>
              <a:cxnLst/>
              <a:rect l="l" t="t" r="r" b="b"/>
              <a:pathLst>
                <a:path w="3187065" h="76200">
                  <a:moveTo>
                    <a:pt x="3186683" y="76200"/>
                  </a:moveTo>
                  <a:lnTo>
                    <a:pt x="0" y="76200"/>
                  </a:lnTo>
                  <a:lnTo>
                    <a:pt x="0" y="0"/>
                  </a:lnTo>
                  <a:lnTo>
                    <a:pt x="3186683" y="0"/>
                  </a:lnTo>
                  <a:lnTo>
                    <a:pt x="3186683" y="76200"/>
                  </a:lnTo>
                  <a:close/>
                </a:path>
              </a:pathLst>
            </a:custGeom>
            <a:solidFill>
              <a:srgbClr val="5F95E6"/>
            </a:solidFill>
          </p:spPr>
          <p:txBody>
            <a:bodyPr wrap="square" lIns="0" tIns="0" rIns="0" bIns="0" rtlCol="0"/>
            <a:lstStyle/>
            <a:p/>
          </p:txBody>
        </p:sp>
        <p:sp>
          <p:nvSpPr>
            <p:cNvPr id="35" name="object 35"/>
            <p:cNvSpPr/>
            <p:nvPr/>
          </p:nvSpPr>
          <p:spPr>
            <a:xfrm>
              <a:off x="9127235" y="0"/>
              <a:ext cx="3063240" cy="76200"/>
            </a:xfrm>
            <a:custGeom>
              <a:avLst/>
              <a:gdLst/>
              <a:ahLst/>
              <a:cxnLst/>
              <a:rect l="l" t="t" r="r" b="b"/>
              <a:pathLst>
                <a:path w="3063240" h="76200">
                  <a:moveTo>
                    <a:pt x="3063239" y="76200"/>
                  </a:moveTo>
                  <a:lnTo>
                    <a:pt x="0" y="76200"/>
                  </a:lnTo>
                  <a:lnTo>
                    <a:pt x="0" y="0"/>
                  </a:lnTo>
                  <a:lnTo>
                    <a:pt x="3063239" y="0"/>
                  </a:lnTo>
                  <a:lnTo>
                    <a:pt x="3063239" y="76200"/>
                  </a:lnTo>
                  <a:close/>
                </a:path>
              </a:pathLst>
            </a:custGeom>
            <a:solidFill>
              <a:srgbClr val="FFB954"/>
            </a:solidFill>
          </p:spPr>
          <p:txBody>
            <a:bodyPr wrap="square" lIns="0" tIns="0" rIns="0" bIns="0" rtlCol="0"/>
            <a:lstStyle/>
            <a:p/>
          </p:txBody>
        </p:sp>
      </p:grpSp>
      <p:cxnSp>
        <p:nvCxnSpPr>
          <p:cNvPr id="2" name="直接连接符 1"/>
          <p:cNvCxnSpPr>
            <a:cxnSpLocks noChangeShapeType="1"/>
          </p:cNvCxnSpPr>
          <p:nvPr>
            <p:custDataLst>
              <p:tags r:id="rId1"/>
            </p:custDataLst>
          </p:nvPr>
        </p:nvCxnSpPr>
        <p:spPr bwMode="auto">
          <a:xfrm>
            <a:off x="543008" y="1073791"/>
            <a:ext cx="11047638" cy="0"/>
          </a:xfrm>
          <a:prstGeom prst="line">
            <a:avLst/>
          </a:prstGeom>
          <a:solidFill>
            <a:schemeClr val="accent1">
              <a:lumMod val="60000"/>
              <a:lumOff val="40000"/>
            </a:schemeClr>
          </a:solidFill>
          <a:ln w="28575" cmpd="sng">
            <a:solidFill>
              <a:schemeClr val="accent1">
                <a:lumMod val="60000"/>
                <a:lumOff val="40000"/>
              </a:schemeClr>
            </a:solidFill>
            <a:prstDash val="solid"/>
            <a:round/>
          </a:ln>
          <a:effectLst/>
        </p:spPr>
      </p:cxnSp>
      <p:sp>
        <p:nvSpPr>
          <p:cNvPr id="4" name="TextBox 5"/>
          <p:cNvSpPr txBox="1">
            <a:spLocks noChangeArrowheads="1"/>
          </p:cNvSpPr>
          <p:nvPr>
            <p:custDataLst>
              <p:tags r:id="rId2"/>
            </p:custDataLst>
          </p:nvPr>
        </p:nvSpPr>
        <p:spPr bwMode="auto">
          <a:xfrm>
            <a:off x="609600" y="381000"/>
            <a:ext cx="5715000" cy="645160"/>
          </a:xfrm>
          <a:prstGeom prst="rect">
            <a:avLst/>
          </a:prstGeom>
          <a:noFill/>
          <a:ln w="9525">
            <a:noFill/>
            <a:miter lim="800000"/>
          </a:ln>
        </p:spPr>
        <p:txBody>
          <a:bodyPr wrap="square">
            <a:spAutoFit/>
          </a:bodyPr>
          <a:lstStyle/>
          <a:p>
            <a:pPr>
              <a:buFontTx/>
              <a:buNone/>
            </a:pPr>
            <a:r>
              <a:rPr lang="en-US" altLang="zh-CN" sz="3600" b="1" dirty="0">
                <a:solidFill>
                  <a:schemeClr val="tx1">
                    <a:lumMod val="75000"/>
                    <a:lumOff val="25000"/>
                  </a:schemeClr>
                </a:solidFill>
                <a:effectLst>
                  <a:outerShdw blurRad="88900" sx="102000" sy="102000" algn="ctr" rotWithShape="0">
                    <a:prstClr val="black">
                      <a:alpha val="25000"/>
                    </a:prstClr>
                  </a:outerShdw>
                </a:effectLst>
                <a:latin typeface="Arial Rounded MT Bold" panose="020F0704030504030204" charset="0"/>
                <a:ea typeface="Arial Unicode MS" panose="020B0604020202020204" charset="-122"/>
                <a:cs typeface="Arial Rounded MT Bold" panose="020F0704030504030204" charset="0"/>
              </a:rPr>
              <a:t>Conclusion</a:t>
            </a:r>
            <a:endParaRPr lang="en-US" altLang="zh-CN" sz="3600" b="1" dirty="0">
              <a:solidFill>
                <a:schemeClr val="tx1">
                  <a:lumMod val="75000"/>
                  <a:lumOff val="25000"/>
                </a:schemeClr>
              </a:solidFill>
              <a:effectLst>
                <a:outerShdw blurRad="88900" sx="102000" sy="102000" algn="ctr" rotWithShape="0">
                  <a:prstClr val="black">
                    <a:alpha val="25000"/>
                  </a:prstClr>
                </a:outerShdw>
              </a:effectLst>
              <a:latin typeface="Arial Rounded MT Bold" panose="020F0704030504030204" charset="0"/>
              <a:ea typeface="Arial Unicode MS" panose="020B0604020202020204" charset="-122"/>
              <a:cs typeface="Arial Rounded MT Bold" panose="020F0704030504030204" charset="0"/>
            </a:endParaRPr>
          </a:p>
        </p:txBody>
      </p:sp>
      <p:sp>
        <p:nvSpPr>
          <p:cNvPr id="5" name="矩形 4"/>
          <p:cNvSpPr>
            <a:spLocks noChangeArrowheads="1"/>
          </p:cNvSpPr>
          <p:nvPr>
            <p:custDataLst>
              <p:tags r:id="rId3"/>
            </p:custDataLst>
          </p:nvPr>
        </p:nvSpPr>
        <p:spPr bwMode="auto">
          <a:xfrm>
            <a:off x="8208" y="452024"/>
            <a:ext cx="534802" cy="534802"/>
          </a:xfrm>
          <a:prstGeom prst="rect">
            <a:avLst/>
          </a:prstGeom>
          <a:solidFill>
            <a:schemeClr val="accent1">
              <a:lumMod val="60000"/>
              <a:lumOff val="40000"/>
            </a:schemeClr>
          </a:solidFill>
          <a:ln w="9525">
            <a:noFill/>
            <a:miter lim="800000"/>
          </a:ln>
        </p:spPr>
        <p:txBody>
          <a:bodyPr/>
          <a:lstStyle/>
          <a:p>
            <a:pPr>
              <a:buFontTx/>
              <a:buNone/>
            </a:pPr>
            <a:endParaRPr lang="zh-CN" altLang="en-US" sz="2400"/>
          </a:p>
        </p:txBody>
      </p:sp>
      <p:grpSp>
        <p:nvGrpSpPr>
          <p:cNvPr id="3" name="组合 2"/>
          <p:cNvGrpSpPr/>
          <p:nvPr>
            <p:custDataLst>
              <p:tags r:id="rId4"/>
            </p:custDataLst>
          </p:nvPr>
        </p:nvGrpSpPr>
        <p:grpSpPr>
          <a:xfrm>
            <a:off x="1383665" y="1219200"/>
            <a:ext cx="9015730" cy="1384935"/>
            <a:chOff x="-1052666" y="1809603"/>
            <a:chExt cx="7358638" cy="681776"/>
          </a:xfrm>
        </p:grpSpPr>
        <p:sp>
          <p:nvSpPr>
            <p:cNvPr id="7" name="任意多边形 6"/>
            <p:cNvSpPr/>
            <p:nvPr>
              <p:custDataLst>
                <p:tags r:id="rId5"/>
              </p:custDataLst>
            </p:nvPr>
          </p:nvSpPr>
          <p:spPr>
            <a:xfrm>
              <a:off x="1940302" y="2231294"/>
              <a:ext cx="397195" cy="255328"/>
            </a:xfrm>
            <a:custGeom>
              <a:avLst/>
              <a:gdLst>
                <a:gd name="connsiteX0" fmla="*/ 515752 w 1590393"/>
                <a:gd name="connsiteY0" fmla="*/ 0 h 1022350"/>
                <a:gd name="connsiteX1" fmla="*/ 1590393 w 1590393"/>
                <a:gd name="connsiteY1" fmla="*/ 0 h 1022350"/>
                <a:gd name="connsiteX2" fmla="*/ 1074641 w 1590393"/>
                <a:gd name="connsiteY2" fmla="*/ 1022350 h 1022350"/>
                <a:gd name="connsiteX3" fmla="*/ 0 w 1590393"/>
                <a:gd name="connsiteY3" fmla="*/ 1022350 h 1022350"/>
              </a:gdLst>
              <a:ahLst/>
              <a:cxnLst>
                <a:cxn ang="0">
                  <a:pos x="connsiteX0" y="connsiteY0"/>
                </a:cxn>
                <a:cxn ang="0">
                  <a:pos x="connsiteX1" y="connsiteY1"/>
                </a:cxn>
                <a:cxn ang="0">
                  <a:pos x="connsiteX2" y="connsiteY2"/>
                </a:cxn>
                <a:cxn ang="0">
                  <a:pos x="connsiteX3" y="connsiteY3"/>
                </a:cxn>
              </a:cxnLst>
              <a:rect l="l" t="t" r="r" b="b"/>
              <a:pathLst>
                <a:path w="1590393" h="1022350">
                  <a:moveTo>
                    <a:pt x="515752" y="0"/>
                  </a:moveTo>
                  <a:lnTo>
                    <a:pt x="1590393" y="0"/>
                  </a:lnTo>
                  <a:lnTo>
                    <a:pt x="1074641" y="1022350"/>
                  </a:lnTo>
                  <a:lnTo>
                    <a:pt x="0" y="1022350"/>
                  </a:lnTo>
                  <a:close/>
                </a:path>
              </a:pathLst>
            </a:custGeom>
            <a:solidFill>
              <a:srgbClr val="F6C171">
                <a:lumMod val="20000"/>
                <a:lumOff val="80000"/>
              </a:srgbClr>
            </a:solidFill>
          </p:spPr>
          <p:txBody>
            <a:bodyPr rot="0" spcFirstLastPara="0" vertOverflow="overflow" horzOverflow="overflow" vert="horz" wrap="square" lIns="91440" tIns="45720" rIns="91440" bIns="45720" numCol="1" spcCol="0" rtlCol="0" fromWordArt="0" anchor="ctr" anchorCtr="0" forceAA="0" compatLnSpc="1">
              <a:normAutofit/>
            </a:bodyPr>
            <a:lstStyle/>
            <a:p>
              <a:pPr algn="just">
                <a:lnSpc>
                  <a:spcPct val="130000"/>
                </a:lnSpc>
              </a:pPr>
              <a:endParaRPr lang="zh-CN" altLang="en-US" dirty="0" err="1">
                <a:solidFill>
                  <a:sysClr val="window" lastClr="FFFFFF"/>
                </a:solidFill>
                <a:sym typeface="Arial" panose="020B0604020202020204" pitchFamily="34" charset="0"/>
              </a:endParaRPr>
            </a:p>
          </p:txBody>
        </p:sp>
        <p:sp>
          <p:nvSpPr>
            <p:cNvPr id="10" name="任意多边形 9"/>
            <p:cNvSpPr/>
            <p:nvPr>
              <p:custDataLst>
                <p:tags r:id="rId6"/>
              </p:custDataLst>
            </p:nvPr>
          </p:nvSpPr>
          <p:spPr>
            <a:xfrm>
              <a:off x="1909653" y="2135985"/>
              <a:ext cx="286185" cy="183968"/>
            </a:xfrm>
            <a:custGeom>
              <a:avLst/>
              <a:gdLst>
                <a:gd name="connsiteX0" fmla="*/ 515752 w 1590393"/>
                <a:gd name="connsiteY0" fmla="*/ 0 h 1022350"/>
                <a:gd name="connsiteX1" fmla="*/ 1590393 w 1590393"/>
                <a:gd name="connsiteY1" fmla="*/ 0 h 1022350"/>
                <a:gd name="connsiteX2" fmla="*/ 1074641 w 1590393"/>
                <a:gd name="connsiteY2" fmla="*/ 1022350 h 1022350"/>
                <a:gd name="connsiteX3" fmla="*/ 0 w 1590393"/>
                <a:gd name="connsiteY3" fmla="*/ 1022350 h 1022350"/>
              </a:gdLst>
              <a:ahLst/>
              <a:cxnLst>
                <a:cxn ang="0">
                  <a:pos x="connsiteX0" y="connsiteY0"/>
                </a:cxn>
                <a:cxn ang="0">
                  <a:pos x="connsiteX1" y="connsiteY1"/>
                </a:cxn>
                <a:cxn ang="0">
                  <a:pos x="connsiteX2" y="connsiteY2"/>
                </a:cxn>
                <a:cxn ang="0">
                  <a:pos x="connsiteX3" y="connsiteY3"/>
                </a:cxn>
              </a:cxnLst>
              <a:rect l="l" t="t" r="r" b="b"/>
              <a:pathLst>
                <a:path w="1590393" h="1022350">
                  <a:moveTo>
                    <a:pt x="515752" y="0"/>
                  </a:moveTo>
                  <a:lnTo>
                    <a:pt x="1590393" y="0"/>
                  </a:lnTo>
                  <a:lnTo>
                    <a:pt x="1074641" y="1022350"/>
                  </a:lnTo>
                  <a:lnTo>
                    <a:pt x="0" y="1022350"/>
                  </a:lnTo>
                  <a:close/>
                </a:path>
              </a:pathLst>
            </a:custGeom>
            <a:solidFill>
              <a:srgbClr val="F6C171">
                <a:lumMod val="60000"/>
                <a:lumOff val="40000"/>
              </a:srgbClr>
            </a:solidFill>
          </p:spPr>
          <p:txBody>
            <a:bodyPr rot="0" spcFirstLastPara="0" vertOverflow="overflow" horzOverflow="overflow" vert="horz" wrap="square" lIns="91440" tIns="45720" rIns="91440" bIns="45720" numCol="1" spcCol="0" rtlCol="0" fromWordArt="0" anchor="ctr" anchorCtr="0" forceAA="0" compatLnSpc="1">
              <a:normAutofit fontScale="92500" lnSpcReduction="20000"/>
            </a:bodyPr>
            <a:lstStyle/>
            <a:p>
              <a:pPr algn="just">
                <a:lnSpc>
                  <a:spcPct val="130000"/>
                </a:lnSpc>
              </a:pPr>
              <a:endParaRPr lang="zh-CN" altLang="en-US" dirty="0" err="1">
                <a:solidFill>
                  <a:sysClr val="window" lastClr="FFFFFF"/>
                </a:solidFill>
                <a:sym typeface="Arial" panose="020B0604020202020204" pitchFamily="34" charset="0"/>
              </a:endParaRPr>
            </a:p>
          </p:txBody>
        </p:sp>
        <p:sp>
          <p:nvSpPr>
            <p:cNvPr id="11" name="任意多边形 10"/>
            <p:cNvSpPr/>
            <p:nvPr>
              <p:custDataLst>
                <p:tags r:id="rId7"/>
              </p:custDataLst>
            </p:nvPr>
          </p:nvSpPr>
          <p:spPr>
            <a:xfrm>
              <a:off x="2179643" y="1809603"/>
              <a:ext cx="143092" cy="91983"/>
            </a:xfrm>
            <a:custGeom>
              <a:avLst/>
              <a:gdLst>
                <a:gd name="connsiteX0" fmla="*/ 515752 w 1590393"/>
                <a:gd name="connsiteY0" fmla="*/ 0 h 1022350"/>
                <a:gd name="connsiteX1" fmla="*/ 1590393 w 1590393"/>
                <a:gd name="connsiteY1" fmla="*/ 0 h 1022350"/>
                <a:gd name="connsiteX2" fmla="*/ 1074641 w 1590393"/>
                <a:gd name="connsiteY2" fmla="*/ 1022350 h 1022350"/>
                <a:gd name="connsiteX3" fmla="*/ 0 w 1590393"/>
                <a:gd name="connsiteY3" fmla="*/ 1022350 h 1022350"/>
              </a:gdLst>
              <a:ahLst/>
              <a:cxnLst>
                <a:cxn ang="0">
                  <a:pos x="connsiteX0" y="connsiteY0"/>
                </a:cxn>
                <a:cxn ang="0">
                  <a:pos x="connsiteX1" y="connsiteY1"/>
                </a:cxn>
                <a:cxn ang="0">
                  <a:pos x="connsiteX2" y="connsiteY2"/>
                </a:cxn>
                <a:cxn ang="0">
                  <a:pos x="connsiteX3" y="connsiteY3"/>
                </a:cxn>
              </a:cxnLst>
              <a:rect l="l" t="t" r="r" b="b"/>
              <a:pathLst>
                <a:path w="1590393" h="1022350">
                  <a:moveTo>
                    <a:pt x="515752" y="0"/>
                  </a:moveTo>
                  <a:lnTo>
                    <a:pt x="1590393" y="0"/>
                  </a:lnTo>
                  <a:lnTo>
                    <a:pt x="1074641" y="1022350"/>
                  </a:lnTo>
                  <a:lnTo>
                    <a:pt x="0" y="1022350"/>
                  </a:lnTo>
                  <a:close/>
                </a:path>
              </a:pathLst>
            </a:custGeom>
            <a:solidFill>
              <a:srgbClr val="F6C171">
                <a:lumMod val="20000"/>
                <a:lumOff val="80000"/>
              </a:srgbClr>
            </a:solidFill>
          </p:spPr>
          <p:txBody>
            <a:bodyPr rot="0" spcFirstLastPara="0" vertOverflow="overflow" horzOverflow="overflow" vert="horz" wrap="square" lIns="91440" tIns="45720" rIns="91440" bIns="45720" numCol="1" spcCol="0" rtlCol="0" fromWordArt="0" anchor="ctr" anchorCtr="0" forceAA="0" compatLnSpc="1">
              <a:normAutofit fontScale="32500" lnSpcReduction="20000"/>
            </a:bodyPr>
            <a:lstStyle/>
            <a:p>
              <a:pPr algn="just">
                <a:lnSpc>
                  <a:spcPct val="130000"/>
                </a:lnSpc>
              </a:pPr>
              <a:endParaRPr lang="zh-CN" altLang="en-US" dirty="0" err="1">
                <a:solidFill>
                  <a:sysClr val="window" lastClr="FFFFFF"/>
                </a:solidFill>
                <a:sym typeface="Arial" panose="020B0604020202020204" pitchFamily="34" charset="0"/>
              </a:endParaRPr>
            </a:p>
          </p:txBody>
        </p:sp>
        <p:sp>
          <p:nvSpPr>
            <p:cNvPr id="12" name="任意多边形 11"/>
            <p:cNvSpPr/>
            <p:nvPr>
              <p:custDataLst>
                <p:tags r:id="rId8"/>
              </p:custDataLst>
            </p:nvPr>
          </p:nvSpPr>
          <p:spPr>
            <a:xfrm>
              <a:off x="2251189" y="1941968"/>
              <a:ext cx="87586" cy="56303"/>
            </a:xfrm>
            <a:custGeom>
              <a:avLst/>
              <a:gdLst>
                <a:gd name="connsiteX0" fmla="*/ 515752 w 1590393"/>
                <a:gd name="connsiteY0" fmla="*/ 0 h 1022350"/>
                <a:gd name="connsiteX1" fmla="*/ 1590393 w 1590393"/>
                <a:gd name="connsiteY1" fmla="*/ 0 h 1022350"/>
                <a:gd name="connsiteX2" fmla="*/ 1074641 w 1590393"/>
                <a:gd name="connsiteY2" fmla="*/ 1022350 h 1022350"/>
                <a:gd name="connsiteX3" fmla="*/ 0 w 1590393"/>
                <a:gd name="connsiteY3" fmla="*/ 1022350 h 1022350"/>
              </a:gdLst>
              <a:ahLst/>
              <a:cxnLst>
                <a:cxn ang="0">
                  <a:pos x="connsiteX0" y="connsiteY0"/>
                </a:cxn>
                <a:cxn ang="0">
                  <a:pos x="connsiteX1" y="connsiteY1"/>
                </a:cxn>
                <a:cxn ang="0">
                  <a:pos x="connsiteX2" y="connsiteY2"/>
                </a:cxn>
                <a:cxn ang="0">
                  <a:pos x="connsiteX3" y="connsiteY3"/>
                </a:cxn>
              </a:cxnLst>
              <a:rect l="l" t="t" r="r" b="b"/>
              <a:pathLst>
                <a:path w="1590393" h="1022350">
                  <a:moveTo>
                    <a:pt x="515752" y="0"/>
                  </a:moveTo>
                  <a:lnTo>
                    <a:pt x="1590393" y="0"/>
                  </a:lnTo>
                  <a:lnTo>
                    <a:pt x="1074641" y="1022350"/>
                  </a:lnTo>
                  <a:lnTo>
                    <a:pt x="0" y="1022350"/>
                  </a:lnTo>
                  <a:close/>
                </a:path>
              </a:pathLst>
            </a:custGeom>
            <a:solidFill>
              <a:srgbClr val="F6C171">
                <a:lumMod val="40000"/>
                <a:lumOff val="60000"/>
              </a:srgbClr>
            </a:solidFill>
          </p:spPr>
          <p:txBody>
            <a:bodyPr rot="0" spcFirstLastPara="0" vertOverflow="overflow" horzOverflow="overflow" vert="horz" wrap="square" lIns="91440" tIns="45720" rIns="91440" bIns="45720" numCol="1" spcCol="0" rtlCol="0" fromWordArt="0" anchor="ctr" anchorCtr="0" forceAA="0" compatLnSpc="1">
              <a:normAutofit fontScale="25000" lnSpcReduction="20000"/>
            </a:bodyPr>
            <a:lstStyle/>
            <a:p>
              <a:pPr algn="just">
                <a:lnSpc>
                  <a:spcPct val="130000"/>
                </a:lnSpc>
              </a:pPr>
              <a:endParaRPr lang="zh-CN" altLang="en-US" dirty="0" err="1">
                <a:solidFill>
                  <a:sysClr val="window" lastClr="FFFFFF"/>
                </a:solidFill>
                <a:sym typeface="Arial" panose="020B0604020202020204" pitchFamily="34" charset="0"/>
              </a:endParaRPr>
            </a:p>
          </p:txBody>
        </p:sp>
        <p:sp>
          <p:nvSpPr>
            <p:cNvPr id="16" name="任意多边形 15"/>
            <p:cNvSpPr/>
            <p:nvPr>
              <p:custDataLst>
                <p:tags r:id="rId9"/>
              </p:custDataLst>
            </p:nvPr>
          </p:nvSpPr>
          <p:spPr>
            <a:xfrm>
              <a:off x="684087" y="1815425"/>
              <a:ext cx="2668881" cy="675954"/>
            </a:xfrm>
            <a:custGeom>
              <a:avLst/>
              <a:gdLst>
                <a:gd name="connsiteX0" fmla="*/ 274286 w 1155937"/>
                <a:gd name="connsiteY0" fmla="*/ 0 h 543703"/>
                <a:gd name="connsiteX1" fmla="*/ 584425 w 1155937"/>
                <a:gd name="connsiteY1" fmla="*/ 0 h 543703"/>
                <a:gd name="connsiteX2" fmla="*/ 845798 w 1155937"/>
                <a:gd name="connsiteY2" fmla="*/ 0 h 543703"/>
                <a:gd name="connsiteX3" fmla="*/ 1155937 w 1155937"/>
                <a:gd name="connsiteY3" fmla="*/ 0 h 543703"/>
                <a:gd name="connsiteX4" fmla="*/ 881651 w 1155937"/>
                <a:gd name="connsiteY4" fmla="*/ 543703 h 543703"/>
                <a:gd name="connsiteX5" fmla="*/ 571512 w 1155937"/>
                <a:gd name="connsiteY5" fmla="*/ 543703 h 543703"/>
                <a:gd name="connsiteX6" fmla="*/ 310139 w 1155937"/>
                <a:gd name="connsiteY6" fmla="*/ 543703 h 543703"/>
                <a:gd name="connsiteX7" fmla="*/ 0 w 1155937"/>
                <a:gd name="connsiteY7" fmla="*/ 543703 h 54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5937" h="543703">
                  <a:moveTo>
                    <a:pt x="274286" y="0"/>
                  </a:moveTo>
                  <a:lnTo>
                    <a:pt x="584425" y="0"/>
                  </a:lnTo>
                  <a:lnTo>
                    <a:pt x="845798" y="0"/>
                  </a:lnTo>
                  <a:lnTo>
                    <a:pt x="1155937" y="0"/>
                  </a:lnTo>
                  <a:lnTo>
                    <a:pt x="881651" y="543703"/>
                  </a:lnTo>
                  <a:lnTo>
                    <a:pt x="571512" y="543703"/>
                  </a:lnTo>
                  <a:lnTo>
                    <a:pt x="310139" y="543703"/>
                  </a:lnTo>
                  <a:lnTo>
                    <a:pt x="0" y="543703"/>
                  </a:lnTo>
                  <a:close/>
                </a:path>
              </a:pathLst>
            </a:custGeom>
            <a:solidFill>
              <a:srgbClr val="F6C171"/>
            </a:solidFill>
          </p:spPr>
          <p:txBody>
            <a:bodyPr rot="0" spcFirstLastPara="0" vertOverflow="overflow" horzOverflow="overflow" vert="horz" wrap="square" lIns="108000" tIns="45720" rIns="108000" bIns="45720" numCol="1" spcCol="0" rtlCol="0" fromWordArt="0" anchor="ctr" anchorCtr="0" forceAA="0" compatLnSpc="1">
              <a:normAutofit/>
            </a:bodyPr>
            <a:lstStyle/>
            <a:p>
              <a:pPr algn="ctr"/>
              <a:r>
                <a:rPr lang="en-US" altLang="zh-CN">
                  <a:solidFill>
                    <a:sysClr val="window" lastClr="FFFFFF"/>
                  </a:solidFill>
                  <a:latin typeface="Calibri Light" panose="020F0302020204030204" charset="0"/>
                  <a:ea typeface="+mn-ea"/>
                  <a:cs typeface="+mn-ea"/>
                  <a:sym typeface="Arial" panose="020B0604020202020204" pitchFamily="34" charset="0"/>
                </a:rPr>
                <a:t>LOREM</a:t>
              </a:r>
              <a:endParaRPr lang="en-US" altLang="zh-CN">
                <a:solidFill>
                  <a:sysClr val="window" lastClr="FFFFFF"/>
                </a:solidFill>
                <a:latin typeface="Calibri Light" panose="020F0302020204030204" charset="0"/>
                <a:ea typeface="+mn-ea"/>
                <a:cs typeface="+mn-ea"/>
                <a:sym typeface="Arial" panose="020B0604020202020204" pitchFamily="34" charset="0"/>
              </a:endParaRPr>
            </a:p>
          </p:txBody>
        </p:sp>
        <p:sp>
          <p:nvSpPr>
            <p:cNvPr id="8" name="任意多边形 7"/>
            <p:cNvSpPr/>
            <p:nvPr>
              <p:custDataLst>
                <p:tags r:id="rId10"/>
              </p:custDataLst>
            </p:nvPr>
          </p:nvSpPr>
          <p:spPr>
            <a:xfrm>
              <a:off x="-1052666" y="1815425"/>
              <a:ext cx="7358638" cy="675954"/>
            </a:xfrm>
            <a:custGeom>
              <a:avLst/>
              <a:gdLst>
                <a:gd name="connsiteX0" fmla="*/ 274286 w 3185777"/>
                <a:gd name="connsiteY0" fmla="*/ 0 h 543703"/>
                <a:gd name="connsiteX1" fmla="*/ 1288719 w 3185777"/>
                <a:gd name="connsiteY1" fmla="*/ 0 h 543703"/>
                <a:gd name="connsiteX2" fmla="*/ 2171344 w 3185777"/>
                <a:gd name="connsiteY2" fmla="*/ 0 h 543703"/>
                <a:gd name="connsiteX3" fmla="*/ 3185777 w 3185777"/>
                <a:gd name="connsiteY3" fmla="*/ 0 h 543703"/>
                <a:gd name="connsiteX4" fmla="*/ 3185777 w 3185777"/>
                <a:gd name="connsiteY4" fmla="*/ 543703 h 543703"/>
                <a:gd name="connsiteX5" fmla="*/ 2171344 w 3185777"/>
                <a:gd name="connsiteY5" fmla="*/ 543703 h 543703"/>
                <a:gd name="connsiteX6" fmla="*/ 1014433 w 3185777"/>
                <a:gd name="connsiteY6" fmla="*/ 543703 h 543703"/>
                <a:gd name="connsiteX7" fmla="*/ 0 w 3185777"/>
                <a:gd name="connsiteY7" fmla="*/ 543703 h 54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5777" h="543703">
                  <a:moveTo>
                    <a:pt x="274286" y="0"/>
                  </a:moveTo>
                  <a:lnTo>
                    <a:pt x="1288719" y="0"/>
                  </a:lnTo>
                  <a:lnTo>
                    <a:pt x="2171344" y="0"/>
                  </a:lnTo>
                  <a:lnTo>
                    <a:pt x="3185777" y="0"/>
                  </a:lnTo>
                  <a:lnTo>
                    <a:pt x="3185777" y="543703"/>
                  </a:lnTo>
                  <a:lnTo>
                    <a:pt x="2171344" y="543703"/>
                  </a:lnTo>
                  <a:lnTo>
                    <a:pt x="1014433" y="543703"/>
                  </a:lnTo>
                  <a:lnTo>
                    <a:pt x="0" y="543703"/>
                  </a:lnTo>
                  <a:close/>
                </a:path>
              </a:pathLst>
            </a:custGeom>
            <a:solidFill>
              <a:srgbClr val="F6C171">
                <a:lumMod val="60000"/>
                <a:lumOff val="40000"/>
              </a:srgbClr>
            </a:solidFill>
          </p:spPr>
          <p:txBody>
            <a:bodyPr rot="0" spcFirstLastPara="0" vertOverflow="overflow" horzOverflow="overflow" vert="horz" wrap="square" lIns="180000" tIns="45720" rIns="91440" bIns="45720" numCol="1" spcCol="0" rtlCol="0" fromWordArt="0" anchor="ctr" anchorCtr="0" forceAA="0" compatLnSpc="1">
              <a:normAutofit fontScale="92500"/>
            </a:bodyPr>
            <a:lstStyle/>
            <a:p>
              <a:pPr algn="ctr"/>
              <a:r>
                <a:rPr lang="en-US" altLang="zh-CN" sz="2400" dirty="0">
                  <a:solidFill>
                    <a:schemeClr val="tx1"/>
                  </a:solidFill>
                  <a:latin typeface="华文楷体" panose="02010600040101010101" charset="-122"/>
                  <a:ea typeface="华文楷体" panose="02010600040101010101" charset="-122"/>
                  <a:sym typeface="Arial" panose="020B0604020202020204" pitchFamily="34" charset="0"/>
                </a:rPr>
                <a:t>  </a:t>
              </a:r>
              <a:r>
                <a:rPr kumimoji="0" lang="en-US" altLang="zh-CN" sz="3200" b="1" i="0" u="none" strike="noStrike" kern="0" cap="none" spc="0" normalizeH="0" baseline="0" noProof="1">
                  <a:latin typeface="华文楷体" panose="02010600040101010101" charset="-122"/>
                  <a:ea typeface="华文楷体" panose="02010600040101010101" charset="-122"/>
                  <a:cs typeface="华文楷体" panose="02010600040101010101" charset="-122"/>
                  <a:sym typeface="Arial" panose="020B0604020202020204" pitchFamily="34" charset="0"/>
                </a:rPr>
                <a:t>  </a:t>
              </a:r>
              <a:r>
                <a:rPr kumimoji="0" lang="en-US" altLang="zh-CN" sz="3200" b="1" i="0" u="none" strike="noStrike" kern="0" cap="none" spc="0" normalizeH="0" baseline="0" noProof="1">
                  <a:latin typeface="Times New Roman Regular" panose="02020503050405090304" charset="0"/>
                  <a:ea typeface="华文楷体" panose="02010600040101010101" charset="-122"/>
                  <a:cs typeface="Times New Roman Regular" panose="02020503050405090304" charset="0"/>
                  <a:sym typeface="Arial" panose="020B0604020202020204" pitchFamily="34" charset="0"/>
                </a:rPr>
                <a:t>Tip 1：Same Subject </a:t>
              </a:r>
              <a:r>
                <a:rPr kumimoji="0" lang="zh-CN" altLang="en-US" sz="3200" b="1" i="0" u="none" strike="noStrike" kern="0" cap="none" spc="0" normalizeH="0" baseline="0" noProof="1">
                  <a:latin typeface="Times New Roman Regular" panose="02020503050405090304" charset="0"/>
                  <a:ea typeface="华文楷体" panose="02010600040101010101" charset="-122"/>
                  <a:cs typeface="Times New Roman Regular" panose="02020503050405090304" charset="0"/>
                  <a:sym typeface="Arial" panose="020B0604020202020204" pitchFamily="34" charset="0"/>
                </a:rPr>
                <a:t>（</a:t>
              </a:r>
              <a:r>
                <a:rPr kumimoji="0" lang="en-US" altLang="zh-CN" sz="3200" b="1" i="0" u="none" strike="noStrike" kern="0" cap="none" spc="0" normalizeH="0" baseline="0" noProof="1">
                  <a:latin typeface="Times New Roman Regular" panose="02020503050405090304" charset="0"/>
                  <a:ea typeface="华文楷体" panose="02010600040101010101" charset="-122"/>
                  <a:cs typeface="Times New Roman Regular" panose="02020503050405090304" charset="0"/>
                  <a:sym typeface="Arial" panose="020B0604020202020204" pitchFamily="34" charset="0"/>
                </a:rPr>
                <a:t>pronoun</a:t>
              </a:r>
              <a:r>
                <a:rPr kumimoji="0" lang="zh-CN" altLang="en-US" sz="3200" b="1" i="0" u="none" strike="noStrike" kern="0" cap="none" spc="0" normalizeH="0" baseline="0" noProof="1">
                  <a:latin typeface="Times New Roman Regular" panose="02020503050405090304" charset="0"/>
                  <a:ea typeface="华文楷体" panose="02010600040101010101" charset="-122"/>
                  <a:cs typeface="Times New Roman Regular" panose="02020503050405090304" charset="0"/>
                  <a:sym typeface="Arial" panose="020B0604020202020204" pitchFamily="34" charset="0"/>
                </a:rPr>
                <a:t>）</a:t>
              </a:r>
              <a:r>
                <a:rPr kumimoji="0" lang="en-US" altLang="zh-CN" sz="3200" b="1" i="0" u="none" strike="noStrike" kern="0" cap="none" spc="0" normalizeH="0" baseline="0" noProof="1">
                  <a:latin typeface="Times New Roman Regular" panose="02020503050405090304" charset="0"/>
                  <a:ea typeface="华文楷体" panose="02010600040101010101" charset="-122"/>
                  <a:cs typeface="Times New Roman Regular" panose="02020503050405090304" charset="0"/>
                  <a:sym typeface="Arial" panose="020B0604020202020204" pitchFamily="34" charset="0"/>
                </a:rPr>
                <a:t>+Specific Information</a:t>
              </a:r>
              <a:r>
                <a:rPr kumimoji="0" lang="zh-CN" altLang="en-US" sz="3200" b="1" i="0" u="none" strike="noStrike" kern="0" cap="none" spc="0" normalizeH="0" baseline="0" noProof="1">
                  <a:latin typeface="Times New Roman Regular" panose="02020503050405090304" charset="0"/>
                  <a:ea typeface="华文楷体" panose="02010600040101010101" charset="-122"/>
                  <a:cs typeface="Times New Roman Regular" panose="02020503050405090304" charset="0"/>
                  <a:sym typeface="Arial" panose="020B0604020202020204" pitchFamily="34" charset="0"/>
                </a:rPr>
                <a:t>（</a:t>
              </a:r>
              <a:r>
                <a:rPr kumimoji="0" lang="en-US" altLang="zh-CN" sz="3200" b="1" i="0" u="none" strike="noStrike" kern="0" cap="none" spc="0" normalizeH="0" baseline="0" noProof="1">
                  <a:latin typeface="Times New Roman Regular" panose="02020503050405090304" charset="0"/>
                  <a:ea typeface="华文楷体" panose="02010600040101010101" charset="-122"/>
                  <a:cs typeface="Times New Roman Regular" panose="02020503050405090304" charset="0"/>
                  <a:sym typeface="Arial" panose="020B0604020202020204" pitchFamily="34" charset="0"/>
                </a:rPr>
                <a:t>5W1H</a:t>
              </a:r>
              <a:r>
                <a:rPr kumimoji="0" lang="zh-CN" altLang="en-US" sz="3200" b="1" i="0" u="none" strike="noStrike" kern="0" cap="none" spc="0" normalizeH="0" baseline="0" noProof="1">
                  <a:latin typeface="Times New Roman Regular" panose="02020503050405090304" charset="0"/>
                  <a:ea typeface="华文楷体" panose="02010600040101010101" charset="-122"/>
                  <a:cs typeface="Times New Roman Regular" panose="02020503050405090304" charset="0"/>
                  <a:sym typeface="Arial" panose="020B0604020202020204" pitchFamily="34" charset="0"/>
                </a:rPr>
                <a:t>）</a:t>
              </a:r>
              <a:endParaRPr kumimoji="0" lang="zh-CN" altLang="en-US" sz="3200" b="1" i="0" u="none" strike="noStrike" kern="0" cap="none" spc="0" normalizeH="0" baseline="0" noProof="1">
                <a:latin typeface="Times New Roman Regular" panose="02020503050405090304" charset="0"/>
                <a:ea typeface="华文楷体" panose="02010600040101010101" charset="-122"/>
                <a:cs typeface="Times New Roman Regular" panose="02020503050405090304" charset="0"/>
                <a:sym typeface="Arial" panose="020B0604020202020204" pitchFamily="34" charset="0"/>
              </a:endParaRPr>
            </a:p>
            <a:p>
              <a:pPr algn="ctr"/>
              <a:r>
                <a:rPr kumimoji="0" lang="zh-CN" altLang="en-US" sz="3200" b="1" i="0" u="none" strike="noStrike" kern="0" cap="none" spc="0" normalizeH="0" baseline="0" noProof="1">
                  <a:latin typeface="Times New Roman Regular" panose="02020503050405090304" charset="0"/>
                  <a:ea typeface="华文楷体" panose="02010600040101010101" charset="-122"/>
                  <a:cs typeface="Times New Roman Regular" panose="02020503050405090304" charset="0"/>
                  <a:sym typeface="Arial" panose="020B0604020202020204" pitchFamily="34" charset="0"/>
                </a:rPr>
                <a:t>（主语不变，解释首句关键词）</a:t>
              </a:r>
              <a:endParaRPr kumimoji="0" lang="zh-CN" altLang="en-US" sz="3200" b="1" i="0" u="none" strike="noStrike" kern="0" cap="none" spc="0" normalizeH="0" baseline="0" noProof="1">
                <a:latin typeface="Times New Roman Regular" panose="02020503050405090304" charset="0"/>
                <a:ea typeface="华文楷体" panose="02010600040101010101" charset="-122"/>
                <a:cs typeface="Times New Roman Regular" panose="02020503050405090304" charset="0"/>
                <a:sym typeface="Arial" panose="020B0604020202020204" pitchFamily="34" charset="0"/>
              </a:endParaRPr>
            </a:p>
          </p:txBody>
        </p:sp>
      </p:grpSp>
      <p:grpSp>
        <p:nvGrpSpPr>
          <p:cNvPr id="20" name="组合 19"/>
          <p:cNvGrpSpPr/>
          <p:nvPr>
            <p:custDataLst>
              <p:tags r:id="rId11"/>
            </p:custDataLst>
          </p:nvPr>
        </p:nvGrpSpPr>
        <p:grpSpPr>
          <a:xfrm>
            <a:off x="1106170" y="2879091"/>
            <a:ext cx="9297035" cy="1191894"/>
            <a:chOff x="-1478413" y="1772391"/>
            <a:chExt cx="7784385" cy="586958"/>
          </a:xfrm>
        </p:grpSpPr>
        <p:sp>
          <p:nvSpPr>
            <p:cNvPr id="22" name="任意多边形 21"/>
            <p:cNvSpPr/>
            <p:nvPr>
              <p:custDataLst>
                <p:tags r:id="rId12"/>
              </p:custDataLst>
            </p:nvPr>
          </p:nvSpPr>
          <p:spPr>
            <a:xfrm>
              <a:off x="1909653" y="2135985"/>
              <a:ext cx="286185" cy="183968"/>
            </a:xfrm>
            <a:custGeom>
              <a:avLst/>
              <a:gdLst>
                <a:gd name="connsiteX0" fmla="*/ 515752 w 1590393"/>
                <a:gd name="connsiteY0" fmla="*/ 0 h 1022350"/>
                <a:gd name="connsiteX1" fmla="*/ 1590393 w 1590393"/>
                <a:gd name="connsiteY1" fmla="*/ 0 h 1022350"/>
                <a:gd name="connsiteX2" fmla="*/ 1074641 w 1590393"/>
                <a:gd name="connsiteY2" fmla="*/ 1022350 h 1022350"/>
                <a:gd name="connsiteX3" fmla="*/ 0 w 1590393"/>
                <a:gd name="connsiteY3" fmla="*/ 1022350 h 1022350"/>
              </a:gdLst>
              <a:ahLst/>
              <a:cxnLst>
                <a:cxn ang="0">
                  <a:pos x="connsiteX0" y="connsiteY0"/>
                </a:cxn>
                <a:cxn ang="0">
                  <a:pos x="connsiteX1" y="connsiteY1"/>
                </a:cxn>
                <a:cxn ang="0">
                  <a:pos x="connsiteX2" y="connsiteY2"/>
                </a:cxn>
                <a:cxn ang="0">
                  <a:pos x="connsiteX3" y="connsiteY3"/>
                </a:cxn>
              </a:cxnLst>
              <a:rect l="l" t="t" r="r" b="b"/>
              <a:pathLst>
                <a:path w="1590393" h="1022350">
                  <a:moveTo>
                    <a:pt x="515752" y="0"/>
                  </a:moveTo>
                  <a:lnTo>
                    <a:pt x="1590393" y="0"/>
                  </a:lnTo>
                  <a:lnTo>
                    <a:pt x="1074641" y="1022350"/>
                  </a:lnTo>
                  <a:lnTo>
                    <a:pt x="0" y="1022350"/>
                  </a:lnTo>
                  <a:close/>
                </a:path>
              </a:pathLst>
            </a:custGeom>
            <a:solidFill>
              <a:srgbClr val="F27255">
                <a:lumMod val="60000"/>
                <a:lumOff val="40000"/>
              </a:srgbClr>
            </a:solidFill>
          </p:spPr>
          <p:txBody>
            <a:bodyPr rot="0" spcFirstLastPara="0" vertOverflow="overflow" horzOverflow="overflow" vert="horz" wrap="square" lIns="91440" tIns="45720" rIns="91440" bIns="45720" numCol="1" spcCol="0" rtlCol="0" fromWordArt="0" anchor="ctr" anchorCtr="0" forceAA="0" compatLnSpc="1">
              <a:normAutofit fontScale="92500" lnSpcReduction="20000"/>
            </a:bodyPr>
            <a:lstStyle/>
            <a:p>
              <a:pPr algn="just">
                <a:lnSpc>
                  <a:spcPct val="130000"/>
                </a:lnSpc>
              </a:pPr>
              <a:endParaRPr lang="zh-CN" altLang="en-US" dirty="0" err="1">
                <a:solidFill>
                  <a:sysClr val="window" lastClr="FFFFFF"/>
                </a:solidFill>
                <a:sym typeface="Arial" panose="020B0604020202020204" pitchFamily="34" charset="0"/>
              </a:endParaRPr>
            </a:p>
          </p:txBody>
        </p:sp>
        <p:sp>
          <p:nvSpPr>
            <p:cNvPr id="23" name="任意多边形 22"/>
            <p:cNvSpPr/>
            <p:nvPr>
              <p:custDataLst>
                <p:tags r:id="rId13"/>
              </p:custDataLst>
            </p:nvPr>
          </p:nvSpPr>
          <p:spPr>
            <a:xfrm>
              <a:off x="2179643" y="1809603"/>
              <a:ext cx="143092" cy="91983"/>
            </a:xfrm>
            <a:custGeom>
              <a:avLst/>
              <a:gdLst>
                <a:gd name="connsiteX0" fmla="*/ 515752 w 1590393"/>
                <a:gd name="connsiteY0" fmla="*/ 0 h 1022350"/>
                <a:gd name="connsiteX1" fmla="*/ 1590393 w 1590393"/>
                <a:gd name="connsiteY1" fmla="*/ 0 h 1022350"/>
                <a:gd name="connsiteX2" fmla="*/ 1074641 w 1590393"/>
                <a:gd name="connsiteY2" fmla="*/ 1022350 h 1022350"/>
                <a:gd name="connsiteX3" fmla="*/ 0 w 1590393"/>
                <a:gd name="connsiteY3" fmla="*/ 1022350 h 1022350"/>
              </a:gdLst>
              <a:ahLst/>
              <a:cxnLst>
                <a:cxn ang="0">
                  <a:pos x="connsiteX0" y="connsiteY0"/>
                </a:cxn>
                <a:cxn ang="0">
                  <a:pos x="connsiteX1" y="connsiteY1"/>
                </a:cxn>
                <a:cxn ang="0">
                  <a:pos x="connsiteX2" y="connsiteY2"/>
                </a:cxn>
                <a:cxn ang="0">
                  <a:pos x="connsiteX3" y="connsiteY3"/>
                </a:cxn>
              </a:cxnLst>
              <a:rect l="l" t="t" r="r" b="b"/>
              <a:pathLst>
                <a:path w="1590393" h="1022350">
                  <a:moveTo>
                    <a:pt x="515752" y="0"/>
                  </a:moveTo>
                  <a:lnTo>
                    <a:pt x="1590393" y="0"/>
                  </a:lnTo>
                  <a:lnTo>
                    <a:pt x="1074641" y="1022350"/>
                  </a:lnTo>
                  <a:lnTo>
                    <a:pt x="0" y="1022350"/>
                  </a:lnTo>
                  <a:close/>
                </a:path>
              </a:pathLst>
            </a:custGeom>
            <a:solidFill>
              <a:srgbClr val="F27255">
                <a:lumMod val="20000"/>
                <a:lumOff val="80000"/>
              </a:srgbClr>
            </a:solidFill>
          </p:spPr>
          <p:txBody>
            <a:bodyPr rot="0" spcFirstLastPara="0" vertOverflow="overflow" horzOverflow="overflow" vert="horz" wrap="square" lIns="91440" tIns="45720" rIns="91440" bIns="45720" numCol="1" spcCol="0" rtlCol="0" fromWordArt="0" anchor="ctr" anchorCtr="0" forceAA="0" compatLnSpc="1">
              <a:normAutofit fontScale="32500" lnSpcReduction="20000"/>
            </a:bodyPr>
            <a:lstStyle/>
            <a:p>
              <a:pPr algn="just">
                <a:lnSpc>
                  <a:spcPct val="130000"/>
                </a:lnSpc>
              </a:pPr>
              <a:endParaRPr lang="zh-CN" altLang="en-US" dirty="0" err="1">
                <a:solidFill>
                  <a:sysClr val="window" lastClr="FFFFFF"/>
                </a:solidFill>
                <a:sym typeface="Arial" panose="020B0604020202020204" pitchFamily="34" charset="0"/>
              </a:endParaRPr>
            </a:p>
          </p:txBody>
        </p:sp>
        <p:sp>
          <p:nvSpPr>
            <p:cNvPr id="24" name="任意多边形 23"/>
            <p:cNvSpPr/>
            <p:nvPr>
              <p:custDataLst>
                <p:tags r:id="rId14"/>
              </p:custDataLst>
            </p:nvPr>
          </p:nvSpPr>
          <p:spPr>
            <a:xfrm>
              <a:off x="2251189" y="1941968"/>
              <a:ext cx="87586" cy="56303"/>
            </a:xfrm>
            <a:custGeom>
              <a:avLst/>
              <a:gdLst>
                <a:gd name="connsiteX0" fmla="*/ 515752 w 1590393"/>
                <a:gd name="connsiteY0" fmla="*/ 0 h 1022350"/>
                <a:gd name="connsiteX1" fmla="*/ 1590393 w 1590393"/>
                <a:gd name="connsiteY1" fmla="*/ 0 h 1022350"/>
                <a:gd name="connsiteX2" fmla="*/ 1074641 w 1590393"/>
                <a:gd name="connsiteY2" fmla="*/ 1022350 h 1022350"/>
                <a:gd name="connsiteX3" fmla="*/ 0 w 1590393"/>
                <a:gd name="connsiteY3" fmla="*/ 1022350 h 1022350"/>
              </a:gdLst>
              <a:ahLst/>
              <a:cxnLst>
                <a:cxn ang="0">
                  <a:pos x="connsiteX0" y="connsiteY0"/>
                </a:cxn>
                <a:cxn ang="0">
                  <a:pos x="connsiteX1" y="connsiteY1"/>
                </a:cxn>
                <a:cxn ang="0">
                  <a:pos x="connsiteX2" y="connsiteY2"/>
                </a:cxn>
                <a:cxn ang="0">
                  <a:pos x="connsiteX3" y="connsiteY3"/>
                </a:cxn>
              </a:cxnLst>
              <a:rect l="l" t="t" r="r" b="b"/>
              <a:pathLst>
                <a:path w="1590393" h="1022350">
                  <a:moveTo>
                    <a:pt x="515752" y="0"/>
                  </a:moveTo>
                  <a:lnTo>
                    <a:pt x="1590393" y="0"/>
                  </a:lnTo>
                  <a:lnTo>
                    <a:pt x="1074641" y="1022350"/>
                  </a:lnTo>
                  <a:lnTo>
                    <a:pt x="0" y="1022350"/>
                  </a:lnTo>
                  <a:close/>
                </a:path>
              </a:pathLst>
            </a:custGeom>
            <a:solidFill>
              <a:srgbClr val="F27255">
                <a:lumMod val="40000"/>
                <a:lumOff val="60000"/>
              </a:srgbClr>
            </a:solidFill>
          </p:spPr>
          <p:txBody>
            <a:bodyPr rot="0" spcFirstLastPara="0" vertOverflow="overflow" horzOverflow="overflow" vert="horz" wrap="square" lIns="91440" tIns="45720" rIns="91440" bIns="45720" numCol="1" spcCol="0" rtlCol="0" fromWordArt="0" anchor="ctr" anchorCtr="0" forceAA="0" compatLnSpc="1">
              <a:normAutofit fontScale="25000" lnSpcReduction="20000"/>
            </a:bodyPr>
            <a:lstStyle/>
            <a:p>
              <a:pPr algn="just">
                <a:lnSpc>
                  <a:spcPct val="130000"/>
                </a:lnSpc>
              </a:pPr>
              <a:endParaRPr lang="zh-CN" altLang="en-US" dirty="0" err="1">
                <a:solidFill>
                  <a:sysClr val="window" lastClr="FFFFFF"/>
                </a:solidFill>
                <a:sym typeface="Arial" panose="020B0604020202020204" pitchFamily="34" charset="0"/>
              </a:endParaRPr>
            </a:p>
          </p:txBody>
        </p:sp>
        <p:sp>
          <p:nvSpPr>
            <p:cNvPr id="25" name="任意多边形 24"/>
            <p:cNvSpPr/>
            <p:nvPr>
              <p:custDataLst>
                <p:tags r:id="rId15"/>
              </p:custDataLst>
            </p:nvPr>
          </p:nvSpPr>
          <p:spPr>
            <a:xfrm>
              <a:off x="622372" y="1815425"/>
              <a:ext cx="2730596" cy="543791"/>
            </a:xfrm>
            <a:custGeom>
              <a:avLst/>
              <a:gdLst>
                <a:gd name="connsiteX0" fmla="*/ 274286 w 1155937"/>
                <a:gd name="connsiteY0" fmla="*/ 0 h 543703"/>
                <a:gd name="connsiteX1" fmla="*/ 584425 w 1155937"/>
                <a:gd name="connsiteY1" fmla="*/ 0 h 543703"/>
                <a:gd name="connsiteX2" fmla="*/ 845798 w 1155937"/>
                <a:gd name="connsiteY2" fmla="*/ 0 h 543703"/>
                <a:gd name="connsiteX3" fmla="*/ 1155937 w 1155937"/>
                <a:gd name="connsiteY3" fmla="*/ 0 h 543703"/>
                <a:gd name="connsiteX4" fmla="*/ 881651 w 1155937"/>
                <a:gd name="connsiteY4" fmla="*/ 543703 h 543703"/>
                <a:gd name="connsiteX5" fmla="*/ 571512 w 1155937"/>
                <a:gd name="connsiteY5" fmla="*/ 543703 h 543703"/>
                <a:gd name="connsiteX6" fmla="*/ 310139 w 1155937"/>
                <a:gd name="connsiteY6" fmla="*/ 543703 h 543703"/>
                <a:gd name="connsiteX7" fmla="*/ 0 w 1155937"/>
                <a:gd name="connsiteY7" fmla="*/ 543703 h 54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5937" h="543703">
                  <a:moveTo>
                    <a:pt x="274286" y="0"/>
                  </a:moveTo>
                  <a:lnTo>
                    <a:pt x="584425" y="0"/>
                  </a:lnTo>
                  <a:lnTo>
                    <a:pt x="845798" y="0"/>
                  </a:lnTo>
                  <a:lnTo>
                    <a:pt x="1155937" y="0"/>
                  </a:lnTo>
                  <a:lnTo>
                    <a:pt x="881651" y="543703"/>
                  </a:lnTo>
                  <a:lnTo>
                    <a:pt x="571512" y="543703"/>
                  </a:lnTo>
                  <a:lnTo>
                    <a:pt x="310139" y="543703"/>
                  </a:lnTo>
                  <a:lnTo>
                    <a:pt x="0" y="543703"/>
                  </a:lnTo>
                  <a:close/>
                </a:path>
              </a:pathLst>
            </a:custGeom>
            <a:solidFill>
              <a:srgbClr val="F27255"/>
            </a:solidFill>
          </p:spPr>
          <p:txBody>
            <a:bodyPr rot="0" spcFirstLastPara="0" vertOverflow="overflow" horzOverflow="overflow" vert="horz" wrap="square" lIns="108000" tIns="45720" rIns="108000" bIns="45720" numCol="1" spcCol="0" rtlCol="0" fromWordArt="0" anchor="ctr" anchorCtr="0" forceAA="0" compatLnSpc="1">
              <a:normAutofit/>
            </a:bodyPr>
            <a:lstStyle/>
            <a:p>
              <a:pPr algn="ctr"/>
              <a:r>
                <a:rPr lang="en-US" altLang="zh-CN">
                  <a:solidFill>
                    <a:sysClr val="window" lastClr="FFFFFF"/>
                  </a:solidFill>
                  <a:latin typeface="Calibri Light" panose="020F0302020204030204" charset="0"/>
                  <a:ea typeface="+mn-ea"/>
                  <a:cs typeface="+mn-ea"/>
                  <a:sym typeface="Arial" panose="020B0604020202020204" pitchFamily="34" charset="0"/>
                </a:rPr>
                <a:t>LOREM</a:t>
              </a:r>
              <a:endParaRPr lang="en-US" altLang="zh-CN">
                <a:solidFill>
                  <a:sysClr val="window" lastClr="FFFFFF"/>
                </a:solidFill>
                <a:latin typeface="Calibri Light" panose="020F0302020204030204" charset="0"/>
                <a:ea typeface="+mn-ea"/>
                <a:cs typeface="+mn-ea"/>
                <a:sym typeface="Arial" panose="020B0604020202020204" pitchFamily="34" charset="0"/>
              </a:endParaRPr>
            </a:p>
          </p:txBody>
        </p:sp>
        <p:sp>
          <p:nvSpPr>
            <p:cNvPr id="9" name="任意多边形 8"/>
            <p:cNvSpPr/>
            <p:nvPr>
              <p:custDataLst>
                <p:tags r:id="rId16"/>
              </p:custDataLst>
            </p:nvPr>
          </p:nvSpPr>
          <p:spPr>
            <a:xfrm>
              <a:off x="-1478413" y="1772391"/>
              <a:ext cx="7784385" cy="586958"/>
            </a:xfrm>
            <a:custGeom>
              <a:avLst/>
              <a:gdLst>
                <a:gd name="connsiteX0" fmla="*/ 274286 w 3185777"/>
                <a:gd name="connsiteY0" fmla="*/ 0 h 543703"/>
                <a:gd name="connsiteX1" fmla="*/ 1288719 w 3185777"/>
                <a:gd name="connsiteY1" fmla="*/ 0 h 543703"/>
                <a:gd name="connsiteX2" fmla="*/ 2171344 w 3185777"/>
                <a:gd name="connsiteY2" fmla="*/ 0 h 543703"/>
                <a:gd name="connsiteX3" fmla="*/ 3185777 w 3185777"/>
                <a:gd name="connsiteY3" fmla="*/ 0 h 543703"/>
                <a:gd name="connsiteX4" fmla="*/ 3185777 w 3185777"/>
                <a:gd name="connsiteY4" fmla="*/ 543703 h 543703"/>
                <a:gd name="connsiteX5" fmla="*/ 2171344 w 3185777"/>
                <a:gd name="connsiteY5" fmla="*/ 543703 h 543703"/>
                <a:gd name="connsiteX6" fmla="*/ 1014433 w 3185777"/>
                <a:gd name="connsiteY6" fmla="*/ 543703 h 543703"/>
                <a:gd name="connsiteX7" fmla="*/ 0 w 3185777"/>
                <a:gd name="connsiteY7" fmla="*/ 543703 h 54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5777" h="543703">
                  <a:moveTo>
                    <a:pt x="274286" y="0"/>
                  </a:moveTo>
                  <a:lnTo>
                    <a:pt x="1288719" y="0"/>
                  </a:lnTo>
                  <a:lnTo>
                    <a:pt x="2171344" y="0"/>
                  </a:lnTo>
                  <a:lnTo>
                    <a:pt x="3185777" y="0"/>
                  </a:lnTo>
                  <a:lnTo>
                    <a:pt x="3185777" y="543703"/>
                  </a:lnTo>
                  <a:lnTo>
                    <a:pt x="2171344" y="543703"/>
                  </a:lnTo>
                  <a:lnTo>
                    <a:pt x="1014433" y="543703"/>
                  </a:lnTo>
                  <a:lnTo>
                    <a:pt x="0" y="543703"/>
                  </a:lnTo>
                  <a:close/>
                </a:path>
              </a:pathLst>
            </a:custGeom>
            <a:solidFill>
              <a:srgbClr val="F27255">
                <a:lumMod val="60000"/>
                <a:lumOff val="40000"/>
              </a:srgbClr>
            </a:solidFill>
          </p:spPr>
          <p:txBody>
            <a:bodyPr rot="0" spcFirstLastPara="0" vertOverflow="overflow" horzOverflow="overflow" vert="horz" wrap="square" lIns="180000" tIns="45720" rIns="91440" bIns="45720" numCol="1" spcCol="0" rtlCol="0" fromWordArt="0" anchor="ctr" anchorCtr="0" forceAA="0" compatLnSpc="1">
              <a:noAutofit/>
            </a:bodyPr>
            <a:lstStyle/>
            <a:p>
              <a:pPr algn="ctr"/>
              <a:r>
                <a:rPr lang="en-US" altLang="zh-CN" sz="2300" b="1" dirty="0">
                  <a:latin typeface="华文楷体" panose="02010600040101010101" charset="-122"/>
                  <a:ea typeface="华文楷体" panose="02010600040101010101" charset="-122"/>
                  <a:cs typeface="华文楷体" panose="02010600040101010101" charset="-122"/>
                  <a:sym typeface="Arial" panose="020B0604020202020204" pitchFamily="34" charset="0"/>
                </a:rPr>
                <a:t>          </a:t>
              </a:r>
              <a:r>
                <a:rPr kumimoji="0" lang="en-US" altLang="zh-CN" sz="3200" b="1" i="0" u="none" strike="noStrike" kern="0" cap="none" spc="0" normalizeH="0" baseline="0" noProof="1">
                  <a:latin typeface="Times New Roman Regular" panose="02020503050405090304" charset="0"/>
                  <a:ea typeface="华文楷体" panose="02010600040101010101" charset="-122"/>
                  <a:cs typeface="Times New Roman Regular" panose="02020503050405090304" charset="0"/>
                  <a:sym typeface="Arial" panose="020B0604020202020204" pitchFamily="34" charset="0"/>
                </a:rPr>
                <a:t>Tip </a:t>
              </a:r>
              <a:r>
                <a:rPr lang="en-US" altLang="zh-CN" sz="3200" b="1" dirty="0">
                  <a:latin typeface="Times New Roman Regular" panose="02020503050405090304" charset="0"/>
                  <a:ea typeface="华文楷体" panose="02010600040101010101" charset="-122"/>
                  <a:cs typeface="Times New Roman Regular" panose="02020503050405090304" charset="0"/>
                  <a:sym typeface="Arial" panose="020B0604020202020204" pitchFamily="34" charset="0"/>
                </a:rPr>
                <a:t>2</a:t>
              </a:r>
              <a:r>
                <a:rPr lang="zh-CN" altLang="en-US" sz="3200" b="1" dirty="0">
                  <a:latin typeface="Times New Roman Regular" panose="02020503050405090304" charset="0"/>
                  <a:ea typeface="华文楷体" panose="02010600040101010101" charset="-122"/>
                  <a:cs typeface="Times New Roman Regular" panose="02020503050405090304" charset="0"/>
                  <a:sym typeface="Arial" panose="020B0604020202020204" pitchFamily="34" charset="0"/>
                </a:rPr>
                <a:t>：</a:t>
              </a:r>
              <a:r>
                <a:rPr lang="en-US" altLang="zh-CN" sz="3200" b="1" dirty="0">
                  <a:latin typeface="Times New Roman Regular" panose="02020503050405090304" charset="0"/>
                  <a:ea typeface="华文楷体" panose="02010600040101010101" charset="-122"/>
                  <a:cs typeface="Times New Roman Regular" panose="02020503050405090304" charset="0"/>
                  <a:sym typeface="Arial" panose="020B0604020202020204" pitchFamily="34" charset="0"/>
                </a:rPr>
                <a:t>CharacterB+Reponse</a:t>
              </a:r>
              <a:r>
                <a:rPr lang="zh-CN" altLang="en-US" sz="3200" b="1" dirty="0">
                  <a:latin typeface="Times New Roman Regular" panose="02020503050405090304" charset="0"/>
                  <a:ea typeface="华文楷体" panose="02010600040101010101" charset="-122"/>
                  <a:cs typeface="Times New Roman Regular" panose="02020503050405090304" charset="0"/>
                  <a:sym typeface="Arial" panose="020B0604020202020204" pitchFamily="34" charset="0"/>
                </a:rPr>
                <a:t>（</a:t>
              </a:r>
              <a:r>
                <a:rPr lang="en-US" altLang="zh-CN" sz="3200" b="1" dirty="0">
                  <a:latin typeface="Times New Roman Regular" panose="02020503050405090304" charset="0"/>
                  <a:ea typeface="华文楷体" panose="02010600040101010101" charset="-122"/>
                  <a:cs typeface="Times New Roman Regular" panose="02020503050405090304" charset="0"/>
                  <a:sym typeface="Arial" panose="020B0604020202020204" pitchFamily="34" charset="0"/>
                </a:rPr>
                <a:t>emotion&amp;action</a:t>
              </a:r>
              <a:r>
                <a:rPr lang="zh-CN" altLang="en-US" sz="3200" b="1" dirty="0">
                  <a:latin typeface="Times New Roman Regular" panose="02020503050405090304" charset="0"/>
                  <a:ea typeface="华文楷体" panose="02010600040101010101" charset="-122"/>
                  <a:cs typeface="Times New Roman Regular" panose="02020503050405090304" charset="0"/>
                  <a:sym typeface="Arial" panose="020B0604020202020204" pitchFamily="34" charset="0"/>
                </a:rPr>
                <a:t>）（角色</a:t>
              </a:r>
              <a:r>
                <a:rPr lang="en-US" altLang="zh-CN" sz="3200" b="1" dirty="0">
                  <a:latin typeface="Times New Roman Regular" panose="02020503050405090304" charset="0"/>
                  <a:ea typeface="华文楷体" panose="02010600040101010101" charset="-122"/>
                  <a:cs typeface="Times New Roman Regular" panose="02020503050405090304" charset="0"/>
                  <a:sym typeface="Arial" panose="020B0604020202020204" pitchFamily="34" charset="0"/>
                </a:rPr>
                <a:t>B</a:t>
              </a:r>
              <a:r>
                <a:rPr lang="zh-CN" altLang="en-US" sz="3200" b="1" dirty="0">
                  <a:latin typeface="Times New Roman Regular" panose="02020503050405090304" charset="0"/>
                  <a:ea typeface="华文楷体" panose="02010600040101010101" charset="-122"/>
                  <a:cs typeface="Times New Roman Regular" panose="02020503050405090304" charset="0"/>
                  <a:sym typeface="Arial" panose="020B0604020202020204" pitchFamily="34" charset="0"/>
                </a:rPr>
                <a:t>的反应</a:t>
              </a:r>
              <a:r>
                <a:rPr lang="en-US" altLang="zh-CN" sz="3200" b="1" dirty="0">
                  <a:latin typeface="Times New Roman Regular" panose="02020503050405090304" charset="0"/>
                  <a:ea typeface="华文楷体" panose="02010600040101010101" charset="-122"/>
                  <a:cs typeface="Times New Roman Regular" panose="02020503050405090304" charset="0"/>
                  <a:sym typeface="Arial" panose="020B0604020202020204" pitchFamily="34" charset="0"/>
                </a:rPr>
                <a:t>    </a:t>
              </a:r>
              <a:r>
                <a:rPr lang="zh-CN" altLang="en-US" sz="3200" b="1" dirty="0">
                  <a:latin typeface="Times New Roman Regular" panose="02020503050405090304" charset="0"/>
                  <a:ea typeface="华文楷体" panose="02010600040101010101" charset="-122"/>
                  <a:cs typeface="Times New Roman Regular" panose="02020503050405090304" charset="0"/>
                  <a:sym typeface="Arial" panose="020B0604020202020204" pitchFamily="34" charset="0"/>
                </a:rPr>
                <a:t>：情绪</a:t>
              </a:r>
              <a:r>
                <a:rPr lang="en-US" altLang="zh-CN" sz="3200" b="1" dirty="0">
                  <a:latin typeface="Times New Roman Regular" panose="02020503050405090304" charset="0"/>
                  <a:ea typeface="华文楷体" panose="02010600040101010101" charset="-122"/>
                  <a:cs typeface="Times New Roman Regular" panose="02020503050405090304" charset="0"/>
                  <a:sym typeface="Arial" panose="020B0604020202020204" pitchFamily="34" charset="0"/>
                </a:rPr>
                <a:t>/</a:t>
              </a:r>
              <a:r>
                <a:rPr lang="zh-CN" altLang="en-US" sz="3200" b="1" dirty="0">
                  <a:latin typeface="Times New Roman Regular" panose="02020503050405090304" charset="0"/>
                  <a:ea typeface="华文楷体" panose="02010600040101010101" charset="-122"/>
                  <a:cs typeface="Times New Roman Regular" panose="02020503050405090304" charset="0"/>
                  <a:sym typeface="Arial" panose="020B0604020202020204" pitchFamily="34" charset="0"/>
                </a:rPr>
                <a:t>动作）</a:t>
              </a:r>
              <a:endParaRPr lang="zh-CN" altLang="en-US" sz="3200" b="1" dirty="0">
                <a:latin typeface="Times New Roman Regular" panose="02020503050405090304" charset="0"/>
                <a:ea typeface="华文楷体" panose="02010600040101010101" charset="-122"/>
                <a:cs typeface="Times New Roman Regular" panose="02020503050405090304" charset="0"/>
                <a:sym typeface="Arial" panose="020B0604020202020204" pitchFamily="34" charset="0"/>
              </a:endParaRPr>
            </a:p>
          </p:txBody>
        </p:sp>
      </p:grpSp>
      <p:grpSp>
        <p:nvGrpSpPr>
          <p:cNvPr id="43" name="组合 42"/>
          <p:cNvGrpSpPr/>
          <p:nvPr>
            <p:custDataLst>
              <p:tags r:id="rId17"/>
            </p:custDataLst>
          </p:nvPr>
        </p:nvGrpSpPr>
        <p:grpSpPr>
          <a:xfrm>
            <a:off x="1106171" y="4173855"/>
            <a:ext cx="9368790" cy="1457326"/>
            <a:chOff x="-1507608" y="1809603"/>
            <a:chExt cx="6271084" cy="717585"/>
          </a:xfrm>
        </p:grpSpPr>
        <p:sp>
          <p:nvSpPr>
            <p:cNvPr id="44" name="任意多边形 43"/>
            <p:cNvSpPr/>
            <p:nvPr>
              <p:custDataLst>
                <p:tags r:id="rId18"/>
              </p:custDataLst>
            </p:nvPr>
          </p:nvSpPr>
          <p:spPr>
            <a:xfrm>
              <a:off x="1940302" y="2231294"/>
              <a:ext cx="397195" cy="255328"/>
            </a:xfrm>
            <a:custGeom>
              <a:avLst/>
              <a:gdLst>
                <a:gd name="connsiteX0" fmla="*/ 515752 w 1590393"/>
                <a:gd name="connsiteY0" fmla="*/ 0 h 1022350"/>
                <a:gd name="connsiteX1" fmla="*/ 1590393 w 1590393"/>
                <a:gd name="connsiteY1" fmla="*/ 0 h 1022350"/>
                <a:gd name="connsiteX2" fmla="*/ 1074641 w 1590393"/>
                <a:gd name="connsiteY2" fmla="*/ 1022350 h 1022350"/>
                <a:gd name="connsiteX3" fmla="*/ 0 w 1590393"/>
                <a:gd name="connsiteY3" fmla="*/ 1022350 h 1022350"/>
              </a:gdLst>
              <a:ahLst/>
              <a:cxnLst>
                <a:cxn ang="0">
                  <a:pos x="connsiteX0" y="connsiteY0"/>
                </a:cxn>
                <a:cxn ang="0">
                  <a:pos x="connsiteX1" y="connsiteY1"/>
                </a:cxn>
                <a:cxn ang="0">
                  <a:pos x="connsiteX2" y="connsiteY2"/>
                </a:cxn>
                <a:cxn ang="0">
                  <a:pos x="connsiteX3" y="connsiteY3"/>
                </a:cxn>
              </a:cxnLst>
              <a:rect l="l" t="t" r="r" b="b"/>
              <a:pathLst>
                <a:path w="1590393" h="1022350">
                  <a:moveTo>
                    <a:pt x="515752" y="0"/>
                  </a:moveTo>
                  <a:lnTo>
                    <a:pt x="1590393" y="0"/>
                  </a:lnTo>
                  <a:lnTo>
                    <a:pt x="1074641" y="1022350"/>
                  </a:lnTo>
                  <a:lnTo>
                    <a:pt x="0" y="1022350"/>
                  </a:lnTo>
                  <a:close/>
                </a:path>
              </a:pathLst>
            </a:custGeom>
            <a:solidFill>
              <a:srgbClr val="CE8D3E">
                <a:lumMod val="20000"/>
                <a:lumOff val="80000"/>
              </a:srgbClr>
            </a:solidFill>
          </p:spPr>
          <p:txBody>
            <a:bodyPr rot="0" spcFirstLastPara="0" vertOverflow="overflow" horzOverflow="overflow" vert="horz" wrap="square" lIns="91440" tIns="45720" rIns="91440" bIns="45720" numCol="1" spcCol="0" rtlCol="0" fromWordArt="0" anchor="ctr" anchorCtr="0" forceAA="0" compatLnSpc="1">
              <a:normAutofit/>
            </a:bodyPr>
            <a:lstStyle/>
            <a:p>
              <a:pPr algn="just">
                <a:lnSpc>
                  <a:spcPct val="130000"/>
                </a:lnSpc>
              </a:pPr>
              <a:endParaRPr lang="zh-CN" altLang="en-US" dirty="0" err="1">
                <a:solidFill>
                  <a:sysClr val="window" lastClr="FFFFFF"/>
                </a:solidFill>
                <a:sym typeface="Arial" panose="020B0604020202020204" pitchFamily="34" charset="0"/>
              </a:endParaRPr>
            </a:p>
          </p:txBody>
        </p:sp>
        <p:sp>
          <p:nvSpPr>
            <p:cNvPr id="45" name="任意多边形 44"/>
            <p:cNvSpPr/>
            <p:nvPr>
              <p:custDataLst>
                <p:tags r:id="rId19"/>
              </p:custDataLst>
            </p:nvPr>
          </p:nvSpPr>
          <p:spPr>
            <a:xfrm>
              <a:off x="1909653" y="2135985"/>
              <a:ext cx="286185" cy="183968"/>
            </a:xfrm>
            <a:custGeom>
              <a:avLst/>
              <a:gdLst>
                <a:gd name="connsiteX0" fmla="*/ 515752 w 1590393"/>
                <a:gd name="connsiteY0" fmla="*/ 0 h 1022350"/>
                <a:gd name="connsiteX1" fmla="*/ 1590393 w 1590393"/>
                <a:gd name="connsiteY1" fmla="*/ 0 h 1022350"/>
                <a:gd name="connsiteX2" fmla="*/ 1074641 w 1590393"/>
                <a:gd name="connsiteY2" fmla="*/ 1022350 h 1022350"/>
                <a:gd name="connsiteX3" fmla="*/ 0 w 1590393"/>
                <a:gd name="connsiteY3" fmla="*/ 1022350 h 1022350"/>
              </a:gdLst>
              <a:ahLst/>
              <a:cxnLst>
                <a:cxn ang="0">
                  <a:pos x="connsiteX0" y="connsiteY0"/>
                </a:cxn>
                <a:cxn ang="0">
                  <a:pos x="connsiteX1" y="connsiteY1"/>
                </a:cxn>
                <a:cxn ang="0">
                  <a:pos x="connsiteX2" y="connsiteY2"/>
                </a:cxn>
                <a:cxn ang="0">
                  <a:pos x="connsiteX3" y="connsiteY3"/>
                </a:cxn>
              </a:cxnLst>
              <a:rect l="l" t="t" r="r" b="b"/>
              <a:pathLst>
                <a:path w="1590393" h="1022350">
                  <a:moveTo>
                    <a:pt x="515752" y="0"/>
                  </a:moveTo>
                  <a:lnTo>
                    <a:pt x="1590393" y="0"/>
                  </a:lnTo>
                  <a:lnTo>
                    <a:pt x="1074641" y="1022350"/>
                  </a:lnTo>
                  <a:lnTo>
                    <a:pt x="0" y="1022350"/>
                  </a:lnTo>
                  <a:close/>
                </a:path>
              </a:pathLst>
            </a:custGeom>
            <a:solidFill>
              <a:srgbClr val="CE8D3E">
                <a:lumMod val="60000"/>
                <a:lumOff val="40000"/>
              </a:srgbClr>
            </a:solidFill>
          </p:spPr>
          <p:txBody>
            <a:bodyPr rot="0" spcFirstLastPara="0" vertOverflow="overflow" horzOverflow="overflow" vert="horz" wrap="square" lIns="91440" tIns="45720" rIns="91440" bIns="45720" numCol="1" spcCol="0" rtlCol="0" fromWordArt="0" anchor="ctr" anchorCtr="0" forceAA="0" compatLnSpc="1">
              <a:normAutofit fontScale="92500" lnSpcReduction="20000"/>
            </a:bodyPr>
            <a:lstStyle/>
            <a:p>
              <a:pPr algn="just">
                <a:lnSpc>
                  <a:spcPct val="130000"/>
                </a:lnSpc>
              </a:pPr>
              <a:endParaRPr lang="zh-CN" altLang="en-US" dirty="0" err="1">
                <a:solidFill>
                  <a:sysClr val="window" lastClr="FFFFFF"/>
                </a:solidFill>
                <a:sym typeface="Arial" panose="020B0604020202020204" pitchFamily="34" charset="0"/>
              </a:endParaRPr>
            </a:p>
          </p:txBody>
        </p:sp>
        <p:sp>
          <p:nvSpPr>
            <p:cNvPr id="46" name="任意多边形 45"/>
            <p:cNvSpPr/>
            <p:nvPr>
              <p:custDataLst>
                <p:tags r:id="rId20"/>
              </p:custDataLst>
            </p:nvPr>
          </p:nvSpPr>
          <p:spPr>
            <a:xfrm>
              <a:off x="2179643" y="1809603"/>
              <a:ext cx="143092" cy="91983"/>
            </a:xfrm>
            <a:custGeom>
              <a:avLst/>
              <a:gdLst>
                <a:gd name="connsiteX0" fmla="*/ 515752 w 1590393"/>
                <a:gd name="connsiteY0" fmla="*/ 0 h 1022350"/>
                <a:gd name="connsiteX1" fmla="*/ 1590393 w 1590393"/>
                <a:gd name="connsiteY1" fmla="*/ 0 h 1022350"/>
                <a:gd name="connsiteX2" fmla="*/ 1074641 w 1590393"/>
                <a:gd name="connsiteY2" fmla="*/ 1022350 h 1022350"/>
                <a:gd name="connsiteX3" fmla="*/ 0 w 1590393"/>
                <a:gd name="connsiteY3" fmla="*/ 1022350 h 1022350"/>
              </a:gdLst>
              <a:ahLst/>
              <a:cxnLst>
                <a:cxn ang="0">
                  <a:pos x="connsiteX0" y="connsiteY0"/>
                </a:cxn>
                <a:cxn ang="0">
                  <a:pos x="connsiteX1" y="connsiteY1"/>
                </a:cxn>
                <a:cxn ang="0">
                  <a:pos x="connsiteX2" y="connsiteY2"/>
                </a:cxn>
                <a:cxn ang="0">
                  <a:pos x="connsiteX3" y="connsiteY3"/>
                </a:cxn>
              </a:cxnLst>
              <a:rect l="l" t="t" r="r" b="b"/>
              <a:pathLst>
                <a:path w="1590393" h="1022350">
                  <a:moveTo>
                    <a:pt x="515752" y="0"/>
                  </a:moveTo>
                  <a:lnTo>
                    <a:pt x="1590393" y="0"/>
                  </a:lnTo>
                  <a:lnTo>
                    <a:pt x="1074641" y="1022350"/>
                  </a:lnTo>
                  <a:lnTo>
                    <a:pt x="0" y="1022350"/>
                  </a:lnTo>
                  <a:close/>
                </a:path>
              </a:pathLst>
            </a:custGeom>
            <a:solidFill>
              <a:srgbClr val="CE8D3E">
                <a:lumMod val="20000"/>
                <a:lumOff val="80000"/>
              </a:srgbClr>
            </a:solidFill>
          </p:spPr>
          <p:txBody>
            <a:bodyPr rot="0" spcFirstLastPara="0" vertOverflow="overflow" horzOverflow="overflow" vert="horz" wrap="square" lIns="91440" tIns="45720" rIns="91440" bIns="45720" numCol="1" spcCol="0" rtlCol="0" fromWordArt="0" anchor="ctr" anchorCtr="0" forceAA="0" compatLnSpc="1">
              <a:normAutofit fontScale="32500" lnSpcReduction="20000"/>
            </a:bodyPr>
            <a:lstStyle/>
            <a:p>
              <a:pPr algn="just">
                <a:lnSpc>
                  <a:spcPct val="130000"/>
                </a:lnSpc>
              </a:pPr>
              <a:endParaRPr lang="zh-CN" altLang="en-US" dirty="0" err="1">
                <a:solidFill>
                  <a:sysClr val="window" lastClr="FFFFFF"/>
                </a:solidFill>
                <a:sym typeface="Arial" panose="020B0604020202020204" pitchFamily="34" charset="0"/>
              </a:endParaRPr>
            </a:p>
          </p:txBody>
        </p:sp>
        <p:sp>
          <p:nvSpPr>
            <p:cNvPr id="47" name="任意多边形 46"/>
            <p:cNvSpPr/>
            <p:nvPr>
              <p:custDataLst>
                <p:tags r:id="rId21"/>
              </p:custDataLst>
            </p:nvPr>
          </p:nvSpPr>
          <p:spPr>
            <a:xfrm>
              <a:off x="2251189" y="1941968"/>
              <a:ext cx="87586" cy="56303"/>
            </a:xfrm>
            <a:custGeom>
              <a:avLst/>
              <a:gdLst>
                <a:gd name="connsiteX0" fmla="*/ 515752 w 1590393"/>
                <a:gd name="connsiteY0" fmla="*/ 0 h 1022350"/>
                <a:gd name="connsiteX1" fmla="*/ 1590393 w 1590393"/>
                <a:gd name="connsiteY1" fmla="*/ 0 h 1022350"/>
                <a:gd name="connsiteX2" fmla="*/ 1074641 w 1590393"/>
                <a:gd name="connsiteY2" fmla="*/ 1022350 h 1022350"/>
                <a:gd name="connsiteX3" fmla="*/ 0 w 1590393"/>
                <a:gd name="connsiteY3" fmla="*/ 1022350 h 1022350"/>
              </a:gdLst>
              <a:ahLst/>
              <a:cxnLst>
                <a:cxn ang="0">
                  <a:pos x="connsiteX0" y="connsiteY0"/>
                </a:cxn>
                <a:cxn ang="0">
                  <a:pos x="connsiteX1" y="connsiteY1"/>
                </a:cxn>
                <a:cxn ang="0">
                  <a:pos x="connsiteX2" y="connsiteY2"/>
                </a:cxn>
                <a:cxn ang="0">
                  <a:pos x="connsiteX3" y="connsiteY3"/>
                </a:cxn>
              </a:cxnLst>
              <a:rect l="l" t="t" r="r" b="b"/>
              <a:pathLst>
                <a:path w="1590393" h="1022350">
                  <a:moveTo>
                    <a:pt x="515752" y="0"/>
                  </a:moveTo>
                  <a:lnTo>
                    <a:pt x="1590393" y="0"/>
                  </a:lnTo>
                  <a:lnTo>
                    <a:pt x="1074641" y="1022350"/>
                  </a:lnTo>
                  <a:lnTo>
                    <a:pt x="0" y="1022350"/>
                  </a:lnTo>
                  <a:close/>
                </a:path>
              </a:pathLst>
            </a:custGeom>
            <a:solidFill>
              <a:srgbClr val="CE8D3E">
                <a:lumMod val="40000"/>
                <a:lumOff val="60000"/>
              </a:srgbClr>
            </a:solidFill>
          </p:spPr>
          <p:txBody>
            <a:bodyPr rot="0" spcFirstLastPara="0" vertOverflow="overflow" horzOverflow="overflow" vert="horz" wrap="square" lIns="91440" tIns="45720" rIns="91440" bIns="45720" numCol="1" spcCol="0" rtlCol="0" fromWordArt="0" anchor="ctr" anchorCtr="0" forceAA="0" compatLnSpc="1">
              <a:normAutofit fontScale="25000" lnSpcReduction="20000"/>
            </a:bodyPr>
            <a:lstStyle/>
            <a:p>
              <a:pPr algn="just">
                <a:lnSpc>
                  <a:spcPct val="130000"/>
                </a:lnSpc>
              </a:pPr>
              <a:endParaRPr lang="zh-CN" altLang="en-US" dirty="0" err="1">
                <a:solidFill>
                  <a:sysClr val="window" lastClr="FFFFFF"/>
                </a:solidFill>
                <a:sym typeface="Arial" panose="020B0604020202020204" pitchFamily="34" charset="0"/>
              </a:endParaRPr>
            </a:p>
          </p:txBody>
        </p:sp>
        <p:sp>
          <p:nvSpPr>
            <p:cNvPr id="49" name="任意多边形 48"/>
            <p:cNvSpPr/>
            <p:nvPr>
              <p:custDataLst>
                <p:tags r:id="rId22"/>
              </p:custDataLst>
            </p:nvPr>
          </p:nvSpPr>
          <p:spPr>
            <a:xfrm>
              <a:off x="-1507608" y="1930920"/>
              <a:ext cx="6271084" cy="596268"/>
            </a:xfrm>
            <a:custGeom>
              <a:avLst/>
              <a:gdLst>
                <a:gd name="connsiteX0" fmla="*/ 274286 w 3185777"/>
                <a:gd name="connsiteY0" fmla="*/ 0 h 543703"/>
                <a:gd name="connsiteX1" fmla="*/ 1288719 w 3185777"/>
                <a:gd name="connsiteY1" fmla="*/ 0 h 543703"/>
                <a:gd name="connsiteX2" fmla="*/ 2171344 w 3185777"/>
                <a:gd name="connsiteY2" fmla="*/ 0 h 543703"/>
                <a:gd name="connsiteX3" fmla="*/ 3185777 w 3185777"/>
                <a:gd name="connsiteY3" fmla="*/ 0 h 543703"/>
                <a:gd name="connsiteX4" fmla="*/ 3185777 w 3185777"/>
                <a:gd name="connsiteY4" fmla="*/ 543703 h 543703"/>
                <a:gd name="connsiteX5" fmla="*/ 2171344 w 3185777"/>
                <a:gd name="connsiteY5" fmla="*/ 543703 h 543703"/>
                <a:gd name="connsiteX6" fmla="*/ 1014433 w 3185777"/>
                <a:gd name="connsiteY6" fmla="*/ 543703 h 543703"/>
                <a:gd name="connsiteX7" fmla="*/ 0 w 3185777"/>
                <a:gd name="connsiteY7" fmla="*/ 543703 h 54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5777" h="543703">
                  <a:moveTo>
                    <a:pt x="274286" y="0"/>
                  </a:moveTo>
                  <a:lnTo>
                    <a:pt x="1288719" y="0"/>
                  </a:lnTo>
                  <a:lnTo>
                    <a:pt x="2171344" y="0"/>
                  </a:lnTo>
                  <a:lnTo>
                    <a:pt x="3185777" y="0"/>
                  </a:lnTo>
                  <a:lnTo>
                    <a:pt x="3185777" y="543703"/>
                  </a:lnTo>
                  <a:lnTo>
                    <a:pt x="2171344" y="543703"/>
                  </a:lnTo>
                  <a:lnTo>
                    <a:pt x="1014433" y="543703"/>
                  </a:lnTo>
                  <a:lnTo>
                    <a:pt x="0" y="543703"/>
                  </a:lnTo>
                  <a:close/>
                </a:path>
              </a:pathLst>
            </a:custGeom>
            <a:solidFill>
              <a:srgbClr val="CE8D3E">
                <a:lumMod val="60000"/>
                <a:lumOff val="40000"/>
              </a:srgbClr>
            </a:solidFill>
          </p:spPr>
          <p:txBody>
            <a:bodyPr rot="0" spcFirstLastPara="0" vertOverflow="overflow" horzOverflow="overflow" vert="horz" wrap="square" lIns="180000" tIns="45720" rIns="91440" bIns="45720" numCol="1" spcCol="0" rtlCol="0" fromWordArt="0" anchor="ctr" anchorCtr="0" forceAA="0" compatLnSpc="1">
              <a:normAutofit fontScale="25000" lnSpcReduction="20000"/>
            </a:bodyPr>
            <a:lstStyle/>
            <a:p>
              <a:pPr algn="just"/>
              <a:r>
                <a:rPr lang="en-US" altLang="zh-CN" sz="2300" b="1" dirty="0">
                  <a:latin typeface="华文楷体" panose="02010600040101010101" charset="-122"/>
                  <a:ea typeface="华文楷体" panose="02010600040101010101" charset="-122"/>
                  <a:cs typeface="华文楷体" panose="02010600040101010101" charset="-122"/>
                  <a:sym typeface="Arial" panose="020B0604020202020204" pitchFamily="34" charset="0"/>
                </a:rPr>
                <a:t>          </a:t>
              </a:r>
              <a:r>
                <a:rPr lang="en-US" altLang="zh-CN" sz="11200" b="1" dirty="0">
                  <a:latin typeface="华文楷体" panose="02010600040101010101" charset="-122"/>
                  <a:ea typeface="华文楷体" panose="02010600040101010101" charset="-122"/>
                  <a:cs typeface="华文楷体" panose="02010600040101010101" charset="-122"/>
                  <a:sym typeface="Arial" panose="020B0604020202020204" pitchFamily="34" charset="0"/>
                </a:rPr>
                <a:t>  </a:t>
              </a:r>
              <a:r>
                <a:rPr lang="en-US" altLang="zh-CN" sz="11430" b="1" dirty="0">
                  <a:latin typeface="华文楷体" panose="02010600040101010101" charset="-122"/>
                  <a:ea typeface="华文楷体" panose="02010600040101010101" charset="-122"/>
                  <a:cs typeface="华文楷体" panose="02010600040101010101" charset="-122"/>
                  <a:sym typeface="Arial" panose="020B0604020202020204" pitchFamily="34" charset="0"/>
                </a:rPr>
                <a:t>  </a:t>
              </a:r>
              <a:r>
                <a:rPr lang="en-US" altLang="zh-CN" sz="12800" b="1" dirty="0">
                  <a:latin typeface="Times New Roman" panose="02020603050405020304" charset="0"/>
                  <a:ea typeface="华文楷体" panose="02010600040101010101" charset="-122"/>
                  <a:cs typeface="Times New Roman" panose="02020603050405020304" charset="0"/>
                  <a:sym typeface="Arial" panose="020B0604020202020204" pitchFamily="34" charset="0"/>
                </a:rPr>
                <a:t>Tip 3</a:t>
              </a:r>
              <a:r>
                <a:rPr lang="zh-CN" altLang="en-US" sz="11430" b="1" dirty="0">
                  <a:latin typeface="Times New Roman Regular" panose="02020503050405090304" charset="0"/>
                  <a:ea typeface="华文楷体" panose="02010600040101010101" charset="-122"/>
                  <a:cs typeface="Times New Roman Regular" panose="02020503050405090304" charset="0"/>
                  <a:sym typeface="Arial" panose="020B0604020202020204" pitchFamily="34" charset="0"/>
                </a:rPr>
                <a:t>：</a:t>
              </a:r>
              <a:r>
                <a:rPr kumimoji="0" lang="en-US" altLang="zh-CN" sz="12800" b="1" i="0" u="none" strike="noStrike" kern="0" cap="none" spc="0" normalizeH="0" baseline="0" noProof="1">
                  <a:latin typeface="Times New Roman Regular" panose="02020503050405090304" charset="0"/>
                  <a:ea typeface="华文楷体" panose="02010600040101010101" charset="-122"/>
                  <a:cs typeface="Times New Roman Regular" panose="02020503050405090304" charset="0"/>
                  <a:sym typeface="+mn-ea"/>
                </a:rPr>
                <a:t>Echo of Key Words</a:t>
              </a:r>
              <a:r>
                <a:rPr kumimoji="0" lang="zh-CN" altLang="en-US" sz="12800" b="1" i="0" u="none" strike="noStrike" kern="0" cap="none" spc="0" normalizeH="0" baseline="0" noProof="1">
                  <a:latin typeface="Times New Roman Regular" panose="02020503050405090304" charset="0"/>
                  <a:ea typeface="华文楷体" panose="02010600040101010101" charset="-122"/>
                  <a:cs typeface="Times New Roman Regular" panose="02020503050405090304" charset="0"/>
                  <a:sym typeface="+mn-ea"/>
                </a:rPr>
                <a:t> </a:t>
              </a:r>
              <a:r>
                <a:rPr kumimoji="0" lang="en-US" altLang="zh-CN" sz="12800" b="1" i="0" u="none" strike="noStrike" kern="0" cap="none" spc="0" normalizeH="0" baseline="0" noProof="1">
                  <a:latin typeface="Times New Roman Regular" panose="02020503050405090304" charset="0"/>
                  <a:ea typeface="华文楷体" panose="02010600040101010101" charset="-122"/>
                  <a:cs typeface="Times New Roman Regular" panose="02020503050405090304" charset="0"/>
                  <a:sym typeface="+mn-ea"/>
                </a:rPr>
                <a:t>+</a:t>
              </a:r>
              <a:r>
                <a:rPr kumimoji="0" lang="en-US" altLang="zh-CN" sz="12800" b="1" i="0" u="none" strike="noStrike" kern="0" cap="none" spc="0" normalizeH="0" baseline="0" noProof="1">
                  <a:latin typeface="Times New Roman Regular" panose="02020503050405090304" charset="0"/>
                  <a:ea typeface="华文楷体" panose="02010600040101010101" charset="-122"/>
                  <a:cs typeface="Times New Roman Regular" panose="02020503050405090304" charset="0"/>
                  <a:sym typeface="Arial" panose="020B0604020202020204" pitchFamily="34" charset="0"/>
                </a:rPr>
                <a:t>Cause&amp;Effect</a:t>
              </a:r>
              <a:endParaRPr kumimoji="0" lang="en-US" altLang="zh-CN" sz="12800" b="1" i="0" u="none" strike="noStrike" kern="0" cap="none" spc="0" normalizeH="0" baseline="0" noProof="1">
                <a:latin typeface="Times New Roman Regular" panose="02020503050405090304" charset="0"/>
                <a:ea typeface="华文楷体" panose="02010600040101010101" charset="-122"/>
                <a:cs typeface="Times New Roman Regular" panose="02020503050405090304" charset="0"/>
                <a:sym typeface="Arial" panose="020B0604020202020204" pitchFamily="34" charset="0"/>
              </a:endParaRPr>
            </a:p>
            <a:p>
              <a:pPr algn="just"/>
              <a:r>
                <a:rPr kumimoji="0" lang="en-US" altLang="zh-CN" sz="12800" b="1" i="0" u="none" strike="noStrike" kern="0" cap="none" spc="0" normalizeH="0" baseline="0" noProof="1">
                  <a:latin typeface="Times New Roman Regular" panose="02020503050405090304" charset="0"/>
                  <a:ea typeface="华文楷体" panose="02010600040101010101" charset="-122"/>
                  <a:cs typeface="Times New Roman Regular" panose="02020503050405090304" charset="0"/>
                  <a:sym typeface="Arial" panose="020B0604020202020204" pitchFamily="34" charset="0"/>
                </a:rPr>
                <a:t>                  </a:t>
              </a:r>
              <a:r>
                <a:rPr kumimoji="0" lang="zh-CN" altLang="en-US" sz="12800" b="1" i="0" u="none" strike="noStrike" kern="0" cap="none" spc="0" normalizeH="0" baseline="0" noProof="1">
                  <a:latin typeface="Times New Roman Regular" panose="02020503050405090304" charset="0"/>
                  <a:ea typeface="华文楷体" panose="02010600040101010101" charset="-122"/>
                  <a:cs typeface="Times New Roman Regular" panose="02020503050405090304" charset="0"/>
                  <a:sym typeface="Arial" panose="020B0604020202020204" pitchFamily="34" charset="0"/>
                </a:rPr>
                <a:t>（关键词呼应，凸显因果关系）</a:t>
              </a:r>
              <a:r>
                <a:rPr kumimoji="0" lang="en-US" altLang="zh-CN" sz="12800" b="1" i="0" u="none" strike="noStrike" kern="0" cap="none" spc="0" normalizeH="0" baseline="0" noProof="1">
                  <a:latin typeface="Times New Roman Regular" panose="02020503050405090304" charset="0"/>
                  <a:ea typeface="华文楷体" panose="02010600040101010101" charset="-122"/>
                  <a:cs typeface="Times New Roman Regular" panose="02020503050405090304" charset="0"/>
                  <a:sym typeface="Arial" panose="020B0604020202020204" pitchFamily="34" charset="0"/>
                </a:rPr>
                <a:t> </a:t>
              </a:r>
              <a:endParaRPr kumimoji="0" lang="en-US" altLang="zh-CN" sz="12800" b="1" i="0" u="none" strike="noStrike" kern="0" cap="none" spc="0" normalizeH="0" baseline="0" noProof="1">
                <a:latin typeface="Times New Roman Regular" panose="02020503050405090304" charset="0"/>
                <a:ea typeface="华文楷体" panose="02010600040101010101" charset="-122"/>
                <a:cs typeface="Times New Roman Regular" panose="02020503050405090304" charset="0"/>
                <a:sym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500" fill="hold"/>
                                        <p:tgtEl>
                                          <p:spTgt spid="43"/>
                                        </p:tgtEl>
                                        <p:attrNameLst>
                                          <p:attrName>ppt_x</p:attrName>
                                        </p:attrNameLst>
                                      </p:cBhvr>
                                      <p:tavLst>
                                        <p:tav tm="0">
                                          <p:val>
                                            <p:strVal val="#ppt_x"/>
                                          </p:val>
                                        </p:tav>
                                        <p:tav tm="100000">
                                          <p:val>
                                            <p:strVal val="#ppt_x"/>
                                          </p:val>
                                        </p:tav>
                                      </p:tavLst>
                                    </p:anim>
                                    <p:anim calcmode="lin" valueType="num">
                                      <p:cBhvr additive="base">
                                        <p:cTn id="16"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object 26"/>
          <p:cNvGrpSpPr/>
          <p:nvPr/>
        </p:nvGrpSpPr>
        <p:grpSpPr>
          <a:xfrm>
            <a:off x="0" y="6803135"/>
            <a:ext cx="12192000" cy="55244"/>
            <a:chOff x="0" y="6803135"/>
            <a:chExt cx="12192000" cy="55244"/>
          </a:xfrm>
        </p:grpSpPr>
        <p:sp>
          <p:nvSpPr>
            <p:cNvPr id="27" name="object 27"/>
            <p:cNvSpPr/>
            <p:nvPr/>
          </p:nvSpPr>
          <p:spPr>
            <a:xfrm>
              <a:off x="0" y="6803135"/>
              <a:ext cx="2964180" cy="55244"/>
            </a:xfrm>
            <a:custGeom>
              <a:avLst/>
              <a:gdLst/>
              <a:ahLst/>
              <a:cxnLst/>
              <a:rect l="l" t="t" r="r" b="b"/>
              <a:pathLst>
                <a:path w="2964180" h="55245">
                  <a:moveTo>
                    <a:pt x="0" y="0"/>
                  </a:moveTo>
                  <a:lnTo>
                    <a:pt x="2964180" y="0"/>
                  </a:lnTo>
                  <a:lnTo>
                    <a:pt x="2964180" y="54864"/>
                  </a:lnTo>
                  <a:lnTo>
                    <a:pt x="0" y="54864"/>
                  </a:lnTo>
                  <a:lnTo>
                    <a:pt x="0" y="0"/>
                  </a:lnTo>
                  <a:close/>
                </a:path>
              </a:pathLst>
            </a:custGeom>
            <a:solidFill>
              <a:srgbClr val="FF0000"/>
            </a:solidFill>
          </p:spPr>
          <p:txBody>
            <a:bodyPr wrap="square" lIns="0" tIns="0" rIns="0" bIns="0" rtlCol="0"/>
            <a:lstStyle/>
            <a:p/>
          </p:txBody>
        </p:sp>
        <p:sp>
          <p:nvSpPr>
            <p:cNvPr id="28" name="object 28"/>
            <p:cNvSpPr/>
            <p:nvPr/>
          </p:nvSpPr>
          <p:spPr>
            <a:xfrm>
              <a:off x="2962655" y="6804659"/>
              <a:ext cx="2978150" cy="53340"/>
            </a:xfrm>
            <a:custGeom>
              <a:avLst/>
              <a:gdLst/>
              <a:ahLst/>
              <a:cxnLst/>
              <a:rect l="l" t="t" r="r" b="b"/>
              <a:pathLst>
                <a:path w="2978150" h="53340">
                  <a:moveTo>
                    <a:pt x="0" y="0"/>
                  </a:moveTo>
                  <a:lnTo>
                    <a:pt x="2977896" y="0"/>
                  </a:lnTo>
                  <a:lnTo>
                    <a:pt x="2977896" y="53340"/>
                  </a:lnTo>
                  <a:lnTo>
                    <a:pt x="0" y="53340"/>
                  </a:lnTo>
                  <a:lnTo>
                    <a:pt x="0" y="0"/>
                  </a:lnTo>
                  <a:close/>
                </a:path>
              </a:pathLst>
            </a:custGeom>
            <a:solidFill>
              <a:srgbClr val="FF9700"/>
            </a:solidFill>
          </p:spPr>
          <p:txBody>
            <a:bodyPr wrap="square" lIns="0" tIns="0" rIns="0" bIns="0" rtlCol="0"/>
            <a:lstStyle/>
            <a:p/>
          </p:txBody>
        </p:sp>
        <p:sp>
          <p:nvSpPr>
            <p:cNvPr id="29" name="object 29"/>
            <p:cNvSpPr/>
            <p:nvPr/>
          </p:nvSpPr>
          <p:spPr>
            <a:xfrm>
              <a:off x="5940552" y="6804659"/>
              <a:ext cx="3188335" cy="53340"/>
            </a:xfrm>
            <a:custGeom>
              <a:avLst/>
              <a:gdLst/>
              <a:ahLst/>
              <a:cxnLst/>
              <a:rect l="l" t="t" r="r" b="b"/>
              <a:pathLst>
                <a:path w="3188334" h="53340">
                  <a:moveTo>
                    <a:pt x="0" y="0"/>
                  </a:moveTo>
                  <a:lnTo>
                    <a:pt x="3188207" y="0"/>
                  </a:lnTo>
                  <a:lnTo>
                    <a:pt x="3188207" y="53340"/>
                  </a:lnTo>
                  <a:lnTo>
                    <a:pt x="0" y="53340"/>
                  </a:lnTo>
                  <a:lnTo>
                    <a:pt x="0" y="0"/>
                  </a:lnTo>
                  <a:close/>
                </a:path>
              </a:pathLst>
            </a:custGeom>
            <a:solidFill>
              <a:srgbClr val="5F95E6"/>
            </a:solidFill>
          </p:spPr>
          <p:txBody>
            <a:bodyPr wrap="square" lIns="0" tIns="0" rIns="0" bIns="0" rtlCol="0"/>
            <a:lstStyle/>
            <a:p/>
          </p:txBody>
        </p:sp>
        <p:sp>
          <p:nvSpPr>
            <p:cNvPr id="30" name="object 30"/>
            <p:cNvSpPr/>
            <p:nvPr/>
          </p:nvSpPr>
          <p:spPr>
            <a:xfrm>
              <a:off x="9128759" y="6803135"/>
              <a:ext cx="3063240" cy="55244"/>
            </a:xfrm>
            <a:custGeom>
              <a:avLst/>
              <a:gdLst/>
              <a:ahLst/>
              <a:cxnLst/>
              <a:rect l="l" t="t" r="r" b="b"/>
              <a:pathLst>
                <a:path w="3063240" h="55245">
                  <a:moveTo>
                    <a:pt x="0" y="0"/>
                  </a:moveTo>
                  <a:lnTo>
                    <a:pt x="3063240" y="0"/>
                  </a:lnTo>
                  <a:lnTo>
                    <a:pt x="3063240" y="54864"/>
                  </a:lnTo>
                  <a:lnTo>
                    <a:pt x="0" y="54864"/>
                  </a:lnTo>
                  <a:lnTo>
                    <a:pt x="0" y="0"/>
                  </a:lnTo>
                  <a:close/>
                </a:path>
              </a:pathLst>
            </a:custGeom>
            <a:solidFill>
              <a:srgbClr val="00AF50"/>
            </a:solidFill>
          </p:spPr>
          <p:txBody>
            <a:bodyPr wrap="square" lIns="0" tIns="0" rIns="0" bIns="0" rtlCol="0"/>
            <a:lstStyle/>
            <a:p/>
          </p:txBody>
        </p:sp>
      </p:grpSp>
      <p:grpSp>
        <p:nvGrpSpPr>
          <p:cNvPr id="31" name="object 31"/>
          <p:cNvGrpSpPr/>
          <p:nvPr/>
        </p:nvGrpSpPr>
        <p:grpSpPr>
          <a:xfrm>
            <a:off x="0" y="0"/>
            <a:ext cx="12190730" cy="78105"/>
            <a:chOff x="0" y="0"/>
            <a:chExt cx="12190730" cy="78105"/>
          </a:xfrm>
        </p:grpSpPr>
        <p:sp>
          <p:nvSpPr>
            <p:cNvPr id="32" name="object 32"/>
            <p:cNvSpPr/>
            <p:nvPr/>
          </p:nvSpPr>
          <p:spPr>
            <a:xfrm>
              <a:off x="0" y="0"/>
              <a:ext cx="2962910" cy="78105"/>
            </a:xfrm>
            <a:custGeom>
              <a:avLst/>
              <a:gdLst/>
              <a:ahLst/>
              <a:cxnLst/>
              <a:rect l="l" t="t" r="r" b="b"/>
              <a:pathLst>
                <a:path w="2962910" h="78105">
                  <a:moveTo>
                    <a:pt x="2962656" y="77724"/>
                  </a:moveTo>
                  <a:lnTo>
                    <a:pt x="0" y="77724"/>
                  </a:lnTo>
                  <a:lnTo>
                    <a:pt x="0" y="0"/>
                  </a:lnTo>
                  <a:lnTo>
                    <a:pt x="2962656" y="0"/>
                  </a:lnTo>
                  <a:lnTo>
                    <a:pt x="2962656" y="77724"/>
                  </a:lnTo>
                  <a:close/>
                </a:path>
              </a:pathLst>
            </a:custGeom>
            <a:solidFill>
              <a:srgbClr val="FF0000"/>
            </a:solidFill>
          </p:spPr>
          <p:txBody>
            <a:bodyPr wrap="square" lIns="0" tIns="0" rIns="0" bIns="0" rtlCol="0"/>
            <a:lstStyle/>
            <a:p/>
          </p:txBody>
        </p:sp>
        <p:sp>
          <p:nvSpPr>
            <p:cNvPr id="33" name="object 33"/>
            <p:cNvSpPr/>
            <p:nvPr/>
          </p:nvSpPr>
          <p:spPr>
            <a:xfrm>
              <a:off x="2962655" y="0"/>
              <a:ext cx="2978150" cy="78105"/>
            </a:xfrm>
            <a:custGeom>
              <a:avLst/>
              <a:gdLst/>
              <a:ahLst/>
              <a:cxnLst/>
              <a:rect l="l" t="t" r="r" b="b"/>
              <a:pathLst>
                <a:path w="2978150" h="78105">
                  <a:moveTo>
                    <a:pt x="2977896" y="77724"/>
                  </a:moveTo>
                  <a:lnTo>
                    <a:pt x="0" y="77724"/>
                  </a:lnTo>
                  <a:lnTo>
                    <a:pt x="0" y="0"/>
                  </a:lnTo>
                  <a:lnTo>
                    <a:pt x="2977896" y="0"/>
                  </a:lnTo>
                  <a:lnTo>
                    <a:pt x="2977896" y="77724"/>
                  </a:lnTo>
                  <a:close/>
                </a:path>
              </a:pathLst>
            </a:custGeom>
            <a:solidFill>
              <a:srgbClr val="57B6E4"/>
            </a:solidFill>
          </p:spPr>
          <p:txBody>
            <a:bodyPr wrap="square" lIns="0" tIns="0" rIns="0" bIns="0" rtlCol="0"/>
            <a:lstStyle/>
            <a:p/>
          </p:txBody>
        </p:sp>
        <p:sp>
          <p:nvSpPr>
            <p:cNvPr id="34" name="object 34"/>
            <p:cNvSpPr/>
            <p:nvPr/>
          </p:nvSpPr>
          <p:spPr>
            <a:xfrm>
              <a:off x="5940552" y="0"/>
              <a:ext cx="3187065" cy="76200"/>
            </a:xfrm>
            <a:custGeom>
              <a:avLst/>
              <a:gdLst/>
              <a:ahLst/>
              <a:cxnLst/>
              <a:rect l="l" t="t" r="r" b="b"/>
              <a:pathLst>
                <a:path w="3187065" h="76200">
                  <a:moveTo>
                    <a:pt x="3186683" y="76200"/>
                  </a:moveTo>
                  <a:lnTo>
                    <a:pt x="0" y="76200"/>
                  </a:lnTo>
                  <a:lnTo>
                    <a:pt x="0" y="0"/>
                  </a:lnTo>
                  <a:lnTo>
                    <a:pt x="3186683" y="0"/>
                  </a:lnTo>
                  <a:lnTo>
                    <a:pt x="3186683" y="76200"/>
                  </a:lnTo>
                  <a:close/>
                </a:path>
              </a:pathLst>
            </a:custGeom>
            <a:solidFill>
              <a:srgbClr val="5F95E6"/>
            </a:solidFill>
          </p:spPr>
          <p:txBody>
            <a:bodyPr wrap="square" lIns="0" tIns="0" rIns="0" bIns="0" rtlCol="0"/>
            <a:lstStyle/>
            <a:p/>
          </p:txBody>
        </p:sp>
        <p:sp>
          <p:nvSpPr>
            <p:cNvPr id="35" name="object 35"/>
            <p:cNvSpPr/>
            <p:nvPr/>
          </p:nvSpPr>
          <p:spPr>
            <a:xfrm>
              <a:off x="9127235" y="0"/>
              <a:ext cx="3063240" cy="76200"/>
            </a:xfrm>
            <a:custGeom>
              <a:avLst/>
              <a:gdLst/>
              <a:ahLst/>
              <a:cxnLst/>
              <a:rect l="l" t="t" r="r" b="b"/>
              <a:pathLst>
                <a:path w="3063240" h="76200">
                  <a:moveTo>
                    <a:pt x="3063239" y="76200"/>
                  </a:moveTo>
                  <a:lnTo>
                    <a:pt x="0" y="76200"/>
                  </a:lnTo>
                  <a:lnTo>
                    <a:pt x="0" y="0"/>
                  </a:lnTo>
                  <a:lnTo>
                    <a:pt x="3063239" y="0"/>
                  </a:lnTo>
                  <a:lnTo>
                    <a:pt x="3063239" y="76200"/>
                  </a:lnTo>
                  <a:close/>
                </a:path>
              </a:pathLst>
            </a:custGeom>
            <a:solidFill>
              <a:srgbClr val="FFB954"/>
            </a:solidFill>
          </p:spPr>
          <p:txBody>
            <a:bodyPr wrap="square" lIns="0" tIns="0" rIns="0" bIns="0" rtlCol="0"/>
            <a:lstStyle/>
            <a:p/>
          </p:txBody>
        </p:sp>
      </p:grpSp>
      <p:cxnSp>
        <p:nvCxnSpPr>
          <p:cNvPr id="2" name="直接连接符 1"/>
          <p:cNvCxnSpPr>
            <a:cxnSpLocks noChangeShapeType="1"/>
          </p:cNvCxnSpPr>
          <p:nvPr>
            <p:custDataLst>
              <p:tags r:id="rId1"/>
            </p:custDataLst>
          </p:nvPr>
        </p:nvCxnSpPr>
        <p:spPr bwMode="auto">
          <a:xfrm>
            <a:off x="543008" y="1073791"/>
            <a:ext cx="11047638" cy="0"/>
          </a:xfrm>
          <a:prstGeom prst="line">
            <a:avLst/>
          </a:prstGeom>
          <a:solidFill>
            <a:schemeClr val="accent1">
              <a:lumMod val="60000"/>
              <a:lumOff val="40000"/>
            </a:schemeClr>
          </a:solidFill>
          <a:ln w="28575" cmpd="sng">
            <a:solidFill>
              <a:schemeClr val="accent1">
                <a:lumMod val="60000"/>
                <a:lumOff val="40000"/>
              </a:schemeClr>
            </a:solidFill>
            <a:prstDash val="solid"/>
            <a:round/>
          </a:ln>
          <a:effectLst/>
        </p:spPr>
      </p:cxnSp>
      <p:sp>
        <p:nvSpPr>
          <p:cNvPr id="4" name="TextBox 5"/>
          <p:cNvSpPr txBox="1">
            <a:spLocks noChangeArrowheads="1"/>
          </p:cNvSpPr>
          <p:nvPr>
            <p:custDataLst>
              <p:tags r:id="rId2"/>
            </p:custDataLst>
          </p:nvPr>
        </p:nvSpPr>
        <p:spPr bwMode="auto">
          <a:xfrm>
            <a:off x="609600" y="381000"/>
            <a:ext cx="5715000" cy="645160"/>
          </a:xfrm>
          <a:prstGeom prst="rect">
            <a:avLst/>
          </a:prstGeom>
          <a:noFill/>
          <a:ln w="9525">
            <a:noFill/>
            <a:miter lim="800000"/>
          </a:ln>
        </p:spPr>
        <p:txBody>
          <a:bodyPr wrap="square">
            <a:spAutoFit/>
          </a:bodyPr>
          <a:lstStyle/>
          <a:p>
            <a:pPr>
              <a:buFontTx/>
              <a:buNone/>
            </a:pPr>
            <a:r>
              <a:rPr lang="en-US" altLang="zh-CN" sz="3600" b="1" dirty="0">
                <a:solidFill>
                  <a:schemeClr val="tx1">
                    <a:lumMod val="75000"/>
                    <a:lumOff val="25000"/>
                  </a:schemeClr>
                </a:solidFill>
                <a:effectLst>
                  <a:outerShdw blurRad="88900" sx="102000" sy="102000" algn="ctr" rotWithShape="0">
                    <a:prstClr val="black">
                      <a:alpha val="25000"/>
                    </a:prstClr>
                  </a:outerShdw>
                </a:effectLst>
                <a:latin typeface="Arial Rounded MT Bold" panose="020F0704030504030204" charset="0"/>
                <a:ea typeface="Arial Unicode MS" panose="020B0604020202020204" charset="-122"/>
                <a:cs typeface="Arial Rounded MT Bold" panose="020F0704030504030204" charset="0"/>
              </a:rPr>
              <a:t>Language Accumulation</a:t>
            </a:r>
            <a:endParaRPr lang="en-US" altLang="zh-CN" sz="3600" b="1" dirty="0">
              <a:solidFill>
                <a:schemeClr val="tx1">
                  <a:lumMod val="75000"/>
                  <a:lumOff val="25000"/>
                </a:schemeClr>
              </a:solidFill>
              <a:effectLst>
                <a:outerShdw blurRad="88900" sx="102000" sy="102000" algn="ctr" rotWithShape="0">
                  <a:prstClr val="black">
                    <a:alpha val="25000"/>
                  </a:prstClr>
                </a:outerShdw>
              </a:effectLst>
              <a:latin typeface="Arial Rounded MT Bold" panose="020F0704030504030204" charset="0"/>
              <a:ea typeface="Arial Unicode MS" panose="020B0604020202020204" charset="-122"/>
              <a:cs typeface="Arial Rounded MT Bold" panose="020F0704030504030204" charset="0"/>
            </a:endParaRPr>
          </a:p>
        </p:txBody>
      </p:sp>
      <p:sp>
        <p:nvSpPr>
          <p:cNvPr id="5" name="矩形 4"/>
          <p:cNvSpPr>
            <a:spLocks noChangeArrowheads="1"/>
          </p:cNvSpPr>
          <p:nvPr>
            <p:custDataLst>
              <p:tags r:id="rId3"/>
            </p:custDataLst>
          </p:nvPr>
        </p:nvSpPr>
        <p:spPr bwMode="auto">
          <a:xfrm>
            <a:off x="8208" y="452024"/>
            <a:ext cx="534802" cy="534802"/>
          </a:xfrm>
          <a:prstGeom prst="rect">
            <a:avLst/>
          </a:prstGeom>
          <a:solidFill>
            <a:schemeClr val="accent1">
              <a:lumMod val="60000"/>
              <a:lumOff val="40000"/>
            </a:schemeClr>
          </a:solidFill>
          <a:ln w="9525">
            <a:noFill/>
            <a:miter lim="800000"/>
          </a:ln>
        </p:spPr>
        <p:txBody>
          <a:bodyPr/>
          <a:lstStyle/>
          <a:p>
            <a:pPr>
              <a:buFontTx/>
              <a:buNone/>
            </a:pPr>
            <a:endParaRPr lang="zh-CN" altLang="en-US" sz="2400"/>
          </a:p>
        </p:txBody>
      </p:sp>
      <p:sp>
        <p:nvSpPr>
          <p:cNvPr id="6" name="文本框 5"/>
          <p:cNvSpPr txBox="1"/>
          <p:nvPr/>
        </p:nvSpPr>
        <p:spPr>
          <a:xfrm>
            <a:off x="457200" y="1083310"/>
            <a:ext cx="11346180" cy="5836285"/>
          </a:xfrm>
          <a:prstGeom prst="rect">
            <a:avLst/>
          </a:prstGeom>
          <a:noFill/>
        </p:spPr>
        <p:txBody>
          <a:bodyPr wrap="square" rtlCol="0">
            <a:spAutoFit/>
          </a:bodyPr>
          <a:lstStyle/>
          <a:p>
            <a:pPr marL="0" indent="0" algn="just" eaLnBrk="1" fontAlgn="auto" latinLnBrk="0" hangingPunct="1">
              <a:lnSpc>
                <a:spcPts val="2400"/>
              </a:lnSpc>
            </a:pPr>
            <a:r>
              <a:rPr lang="en-US" altLang="zh-CN" sz="2400" b="1" u="none" strike="noStrike" kern="0" cap="none" spc="0" normalizeH="0" dirty="0">
                <a:solidFill>
                  <a:srgbClr val="FF0000"/>
                </a:solidFill>
                <a:latin typeface="Times New Roman" panose="02020603050405020304" charset="0"/>
                <a:ea typeface="华文楷体" panose="02010600040101010101" charset="-122"/>
              </a:rPr>
              <a:t>句型1：形容词（短语），</a:t>
            </a:r>
            <a:r>
              <a:rPr lang="en-US" altLang="zh-CN" sz="2400" b="1" u="none" strike="noStrike" kern="0" cap="none" spc="0" normalizeH="0" dirty="0" err="1">
                <a:solidFill>
                  <a:srgbClr val="FF0000"/>
                </a:solidFill>
                <a:latin typeface="Times New Roman" panose="02020603050405020304" charset="0"/>
                <a:ea typeface="华文楷体" panose="02010600040101010101" charset="-122"/>
              </a:rPr>
              <a:t>主+谓</a:t>
            </a:r>
            <a:endParaRPr lang="en-US" altLang="zh-CN" sz="2400" b="1" u="none" strike="noStrike" kern="0" cap="none" spc="0" normalizeH="0" dirty="0">
              <a:solidFill>
                <a:srgbClr val="FF0000"/>
              </a:solidFill>
              <a:latin typeface="Times New Roman" panose="02020603050405020304" charset="0"/>
              <a:ea typeface="华文楷体" panose="02010600040101010101" charset="-122"/>
            </a:endParaRPr>
          </a:p>
          <a:p>
            <a:pPr marL="342900" indent="-342900" algn="just" eaLnBrk="1" fontAlgn="auto" latinLnBrk="0" hangingPunct="1">
              <a:lnSpc>
                <a:spcPts val="2000"/>
              </a:lnSpc>
              <a:buFont typeface="Wingdings" panose="05000000000000000000" charset="0"/>
              <a:buChar char="Ø"/>
            </a:pPr>
            <a:r>
              <a:rPr lang="en-US" altLang="zh-CN" sz="2400" u="none" strike="noStrike" kern="0" cap="none" spc="0" normalizeH="0" dirty="0">
                <a:latin typeface="Times New Roman" panose="02020603050405020304" charset="0"/>
                <a:ea typeface="华文楷体" panose="02010600040101010101" charset="-122"/>
              </a:rPr>
              <a:t>_______________________________________________(</a:t>
            </a:r>
            <a:r>
              <a:rPr lang="en-US" altLang="zh-CN" sz="2400" u="none" strike="noStrike" kern="0" cap="none" spc="0" normalizeH="0" dirty="0" err="1">
                <a:latin typeface="Times New Roman" panose="02020603050405020304" charset="0"/>
                <a:ea typeface="华文楷体" panose="02010600040101010101" charset="-122"/>
              </a:rPr>
              <a:t>百感交集</a:t>
            </a:r>
            <a:r>
              <a:rPr lang="en-US" altLang="zh-CN" sz="2400" u="none" strike="noStrike" kern="0" cap="none" spc="0" normalizeH="0" dirty="0">
                <a:latin typeface="Times New Roman" panose="02020603050405020304" charset="0"/>
                <a:ea typeface="华文楷体" panose="02010600040101010101" charset="-122"/>
              </a:rPr>
              <a:t>）, my girls came to realize that it was time for our Squirt to return to where it belonged to.</a:t>
            </a:r>
            <a:endParaRPr lang="en-US" altLang="zh-CN" sz="2400" u="none" strike="noStrike" kern="0" cap="none" spc="0" normalizeH="0" dirty="0">
              <a:latin typeface="Times New Roman" panose="02020603050405020304" charset="0"/>
              <a:ea typeface="华文楷体" panose="02010600040101010101" charset="-122"/>
            </a:endParaRPr>
          </a:p>
          <a:p>
            <a:pPr marL="342900" indent="-342900" algn="just" eaLnBrk="1" fontAlgn="auto" latinLnBrk="0" hangingPunct="1">
              <a:lnSpc>
                <a:spcPts val="2000"/>
              </a:lnSpc>
              <a:buFont typeface="Wingdings" panose="05000000000000000000" charset="0"/>
              <a:buChar char="Ø"/>
            </a:pPr>
            <a:r>
              <a:rPr lang="en-US" altLang="zh-CN" sz="2400" u="none" strike="noStrike" kern="0" cap="none" spc="0" normalizeH="0" dirty="0">
                <a:latin typeface="Times New Roman" panose="02020603050405020304" charset="0"/>
                <a:ea typeface="华文楷体" panose="02010600040101010101" charset="-122"/>
              </a:rPr>
              <a:t>_____________________(</a:t>
            </a:r>
            <a:r>
              <a:rPr lang="zh-CN" altLang="en-US" sz="2400" u="none" strike="noStrike" kern="0" cap="none" spc="0" normalizeH="0" dirty="0">
                <a:latin typeface="Times New Roman" panose="02020603050405020304" charset="0"/>
                <a:ea typeface="华文楷体" panose="02010600040101010101" charset="-122"/>
              </a:rPr>
              <a:t>又开心又激动）</a:t>
            </a:r>
            <a:r>
              <a:rPr lang="en-US" altLang="zh-CN" sz="2400" u="none" strike="noStrike" kern="0" cap="none" spc="0" normalizeH="0" dirty="0">
                <a:latin typeface="Times New Roman" panose="02020603050405020304" charset="0"/>
                <a:ea typeface="华文楷体" panose="02010600040101010101" charset="-122"/>
              </a:rPr>
              <a:t>, I gave a jump in the air.</a:t>
            </a:r>
            <a:endParaRPr lang="en-US" altLang="zh-CN" sz="2400" u="none" strike="noStrike" kern="0" cap="none" spc="0" normalizeH="0" dirty="0">
              <a:latin typeface="Times New Roman" panose="02020603050405020304" charset="0"/>
              <a:ea typeface="华文楷体" panose="02010600040101010101" charset="-122"/>
            </a:endParaRPr>
          </a:p>
          <a:p>
            <a:pPr marL="0" indent="0" algn="just" eaLnBrk="1" fontAlgn="auto" latinLnBrk="0" hangingPunct="1">
              <a:lnSpc>
                <a:spcPts val="2000"/>
              </a:lnSpc>
            </a:pPr>
            <a:endParaRPr lang="en-US" altLang="zh-CN" sz="2400" b="1" u="none" strike="noStrike" kern="0" cap="none" spc="0" normalizeH="0" dirty="0">
              <a:solidFill>
                <a:srgbClr val="FF0000"/>
              </a:solidFill>
              <a:latin typeface="Times New Roman" panose="02020603050405020304" charset="0"/>
              <a:ea typeface="华文楷体" panose="02010600040101010101" charset="-122"/>
            </a:endParaRPr>
          </a:p>
          <a:p>
            <a:pPr marL="0" indent="0" algn="just" eaLnBrk="1" fontAlgn="auto" latinLnBrk="0" hangingPunct="1">
              <a:lnSpc>
                <a:spcPts val="2000"/>
              </a:lnSpc>
            </a:pPr>
            <a:r>
              <a:rPr lang="en-US" altLang="zh-CN" sz="2400" b="1" u="none" strike="noStrike" kern="0" cap="none" spc="0" normalizeH="0" dirty="0">
                <a:solidFill>
                  <a:srgbClr val="FF0000"/>
                </a:solidFill>
                <a:latin typeface="Times New Roman" panose="02020603050405020304" charset="0"/>
                <a:ea typeface="华文楷体" panose="02010600040101010101" charset="-122"/>
              </a:rPr>
              <a:t>句型2：Doing sth, </a:t>
            </a:r>
            <a:r>
              <a:rPr lang="en-US" altLang="zh-CN" sz="2400" b="1" u="none" strike="noStrike" kern="0" cap="none" spc="0" normalizeH="0" dirty="0" err="1">
                <a:solidFill>
                  <a:srgbClr val="FF0000"/>
                </a:solidFill>
                <a:latin typeface="Times New Roman" panose="02020603050405020304" charset="0"/>
                <a:ea typeface="华文楷体" panose="02010600040101010101" charset="-122"/>
              </a:rPr>
              <a:t>主+谓</a:t>
            </a:r>
            <a:r>
              <a:rPr lang="en-US" altLang="zh-CN" sz="2400" b="1" u="none" strike="noStrike" kern="0" cap="none" spc="0" normalizeH="0" dirty="0">
                <a:solidFill>
                  <a:srgbClr val="FF0000"/>
                </a:solidFill>
                <a:latin typeface="Times New Roman" panose="02020603050405020304" charset="0"/>
                <a:ea typeface="华文楷体" panose="02010600040101010101" charset="-122"/>
              </a:rPr>
              <a:t>...</a:t>
            </a:r>
            <a:endParaRPr lang="en-US" altLang="zh-CN" sz="2400" b="1" u="none" strike="noStrike" kern="0" cap="none" spc="0" normalizeH="0" dirty="0">
              <a:solidFill>
                <a:srgbClr val="FF0000"/>
              </a:solidFill>
              <a:latin typeface="Times New Roman" panose="02020603050405020304" charset="0"/>
              <a:ea typeface="华文楷体" panose="02010600040101010101" charset="-122"/>
            </a:endParaRPr>
          </a:p>
          <a:p>
            <a:pPr marL="342900" indent="-342900" algn="just" eaLnBrk="1" fontAlgn="auto" latinLnBrk="0" hangingPunct="1">
              <a:lnSpc>
                <a:spcPts val="2000"/>
              </a:lnSpc>
              <a:buFont typeface="Wingdings" panose="05000000000000000000" charset="0"/>
              <a:buChar char="Ø"/>
            </a:pPr>
            <a:r>
              <a:rPr lang="en-US" altLang="zh-CN" sz="2400" dirty="0">
                <a:solidFill>
                  <a:schemeClr val="tx1"/>
                </a:solidFill>
                <a:latin typeface="Times New Roman" panose="02020603050405020304" charset="0"/>
                <a:ea typeface="华文楷体" panose="02010600040101010101" charset="-122"/>
                <a:sym typeface="+mn-ea"/>
              </a:rPr>
              <a:t>___________________________</a:t>
            </a:r>
            <a:r>
              <a:rPr lang="zh-CN" altLang="en-US" sz="2400" dirty="0">
                <a:solidFill>
                  <a:schemeClr val="tx1"/>
                </a:solidFill>
                <a:latin typeface="Times New Roman" panose="02020603050405020304" charset="0"/>
                <a:ea typeface="华文楷体" panose="02010600040101010101" charset="-122"/>
                <a:sym typeface="+mn-ea"/>
              </a:rPr>
              <a:t>（他后悔地低下头）, the little boy murmured an apology to </a:t>
            </a:r>
            <a:r>
              <a:rPr lang="en-US" altLang="zh-CN" sz="2400" dirty="0">
                <a:solidFill>
                  <a:schemeClr val="tx1"/>
                </a:solidFill>
                <a:latin typeface="Times New Roman" panose="02020603050405020304" charset="0"/>
                <a:ea typeface="华文楷体" panose="02010600040101010101" charset="-122"/>
                <a:sym typeface="+mn-ea"/>
              </a:rPr>
              <a:t>Tyler.</a:t>
            </a:r>
            <a:endParaRPr lang="zh-CN" altLang="en-US" sz="2400" dirty="0">
              <a:solidFill>
                <a:schemeClr val="tx1"/>
              </a:solidFill>
              <a:latin typeface="Times New Roman" panose="02020603050405020304" charset="0"/>
              <a:ea typeface="华文楷体" panose="02010600040101010101" charset="-122"/>
              <a:sym typeface="+mn-ea"/>
            </a:endParaRPr>
          </a:p>
          <a:p>
            <a:pPr marL="0" indent="0" algn="just" eaLnBrk="1" fontAlgn="auto" latinLnBrk="0" hangingPunct="1">
              <a:lnSpc>
                <a:spcPts val="2000"/>
              </a:lnSpc>
            </a:pPr>
            <a:endParaRPr lang="en-US" altLang="zh-CN" sz="2400" b="1" u="none" strike="noStrike" kern="0" cap="none" spc="0" normalizeH="0" dirty="0">
              <a:solidFill>
                <a:srgbClr val="FF0000"/>
              </a:solidFill>
              <a:latin typeface="Times New Roman" panose="02020603050405020304" charset="0"/>
              <a:ea typeface="华文楷体" panose="02010600040101010101" charset="-122"/>
            </a:endParaRPr>
          </a:p>
          <a:p>
            <a:pPr marL="0" indent="0" algn="just" eaLnBrk="1" fontAlgn="auto" latinLnBrk="0" hangingPunct="1">
              <a:lnSpc>
                <a:spcPts val="2000"/>
              </a:lnSpc>
            </a:pPr>
            <a:r>
              <a:rPr lang="en-US" altLang="zh-CN" sz="2400" b="1" u="none" strike="noStrike" kern="0" cap="none" spc="0" normalizeH="0" dirty="0">
                <a:solidFill>
                  <a:srgbClr val="FF0000"/>
                </a:solidFill>
                <a:latin typeface="Times New Roman" panose="02020603050405020304" charset="0"/>
                <a:ea typeface="华文楷体" panose="02010600040101010101" charset="-122"/>
              </a:rPr>
              <a:t>句型3：so+adj.+谓+主 </a:t>
            </a:r>
            <a:r>
              <a:rPr lang="en-US" altLang="zh-CN" sz="2400" b="1" u="none" strike="noStrike" kern="0" cap="none" spc="0" normalizeH="0" dirty="0" err="1">
                <a:solidFill>
                  <a:srgbClr val="FF0000"/>
                </a:solidFill>
                <a:latin typeface="Times New Roman" panose="02020603050405020304" charset="0"/>
                <a:ea typeface="华文楷体" panose="02010600040101010101" charset="-122"/>
              </a:rPr>
              <a:t>that主+谓</a:t>
            </a:r>
            <a:r>
              <a:rPr lang="en-US" altLang="zh-CN" sz="2400" b="1" u="none" strike="noStrike" kern="0" cap="none" spc="0" normalizeH="0" dirty="0">
                <a:solidFill>
                  <a:srgbClr val="FF0000"/>
                </a:solidFill>
                <a:latin typeface="Times New Roman" panose="02020603050405020304" charset="0"/>
                <a:ea typeface="华文楷体" panose="02010600040101010101" charset="-122"/>
              </a:rPr>
              <a:t>... （so +</a:t>
            </a:r>
            <a:r>
              <a:rPr lang="en-US" altLang="zh-CN" sz="2400" b="1" u="none" strike="noStrike" kern="0" cap="none" spc="0" normalizeH="0" dirty="0" err="1">
                <a:solidFill>
                  <a:srgbClr val="FF0000"/>
                </a:solidFill>
                <a:latin typeface="Times New Roman" panose="02020603050405020304" charset="0"/>
                <a:ea typeface="华文楷体" panose="02010600040101010101" charset="-122"/>
              </a:rPr>
              <a:t>adj位于句首倒装</a:t>
            </a:r>
            <a:r>
              <a:rPr lang="en-US" altLang="zh-CN" sz="2400" b="1" u="none" strike="noStrike" kern="0" cap="none" spc="0" normalizeH="0" dirty="0">
                <a:solidFill>
                  <a:srgbClr val="FF0000"/>
                </a:solidFill>
                <a:latin typeface="Times New Roman" panose="02020603050405020304" charset="0"/>
                <a:ea typeface="华文楷体" panose="02010600040101010101" charset="-122"/>
              </a:rPr>
              <a:t>）</a:t>
            </a:r>
            <a:endParaRPr lang="en-US" altLang="zh-CN" sz="2400" b="1" u="none" strike="noStrike" kern="0" cap="none" spc="0" normalizeH="0" dirty="0">
              <a:solidFill>
                <a:srgbClr val="FF0000"/>
              </a:solidFill>
              <a:latin typeface="Times New Roman" panose="02020603050405020304" charset="0"/>
              <a:ea typeface="华文楷体" panose="02010600040101010101" charset="-122"/>
            </a:endParaRPr>
          </a:p>
          <a:p>
            <a:pPr marL="342900" indent="-342900" algn="just" eaLnBrk="1" fontAlgn="auto" latinLnBrk="0" hangingPunct="1">
              <a:lnSpc>
                <a:spcPts val="2000"/>
              </a:lnSpc>
              <a:buFont typeface="Wingdings" panose="05000000000000000000" charset="0"/>
              <a:buChar char="Ø"/>
            </a:pPr>
            <a:r>
              <a:rPr lang="en-US" altLang="zh-CN" sz="2400" u="none" strike="noStrike" kern="0" cap="none" spc="0" normalizeH="0" dirty="0">
                <a:latin typeface="Times New Roman" panose="02020603050405020304" charset="0"/>
                <a:ea typeface="华文楷体" panose="02010600040101010101" charset="-122"/>
              </a:rPr>
              <a:t>___________________( </a:t>
            </a:r>
            <a:r>
              <a:rPr lang="zh-CN" altLang="en-US" sz="2400" u="none" strike="noStrike" kern="0" cap="none" spc="0" normalizeH="0" dirty="0">
                <a:latin typeface="Times New Roman" panose="02020603050405020304" charset="0"/>
                <a:ea typeface="华文楷体" panose="02010600040101010101" charset="-122"/>
              </a:rPr>
              <a:t>如此羞愧）</a:t>
            </a:r>
            <a:r>
              <a:rPr lang="en-US" altLang="zh-CN" sz="2400" u="none" strike="noStrike" kern="0" cap="none" spc="0" normalizeH="0" dirty="0">
                <a:latin typeface="Times New Roman" panose="02020603050405020304" charset="0"/>
                <a:ea typeface="华文楷体" panose="02010600040101010101" charset="-122"/>
              </a:rPr>
              <a:t>that I could feel my face _____________.(</a:t>
            </a:r>
            <a:r>
              <a:rPr lang="zh-CN" altLang="en-US" sz="2400" u="none" strike="noStrike" kern="0" cap="none" spc="0" normalizeH="0" dirty="0">
                <a:latin typeface="Times New Roman" panose="02020603050405020304" charset="0"/>
                <a:ea typeface="华文楷体" panose="02010600040101010101" charset="-122"/>
              </a:rPr>
              <a:t>脸红了）</a:t>
            </a:r>
            <a:endParaRPr lang="en-US" altLang="zh-CN" sz="2400" u="none" strike="noStrike" kern="0" cap="none" spc="0" normalizeH="0" dirty="0">
              <a:latin typeface="Times New Roman" panose="02020603050405020304" charset="0"/>
              <a:ea typeface="华文楷体" panose="02010600040101010101" charset="-122"/>
            </a:endParaRPr>
          </a:p>
          <a:p>
            <a:pPr marL="0" indent="0" algn="just" eaLnBrk="1" fontAlgn="auto" latinLnBrk="0" hangingPunct="1">
              <a:lnSpc>
                <a:spcPts val="2000"/>
              </a:lnSpc>
            </a:pPr>
            <a:endParaRPr lang="en-US" altLang="zh-CN" sz="2400" b="1" u="none" strike="noStrike" kern="0" cap="none" spc="0" normalizeH="0" dirty="0">
              <a:solidFill>
                <a:srgbClr val="FF0000"/>
              </a:solidFill>
              <a:latin typeface="Times New Roman" panose="02020603050405020304" charset="0"/>
              <a:ea typeface="华文楷体" panose="02010600040101010101" charset="-122"/>
            </a:endParaRPr>
          </a:p>
          <a:p>
            <a:pPr marL="0" indent="0" algn="just" eaLnBrk="1" fontAlgn="auto" latinLnBrk="0" hangingPunct="1">
              <a:lnSpc>
                <a:spcPts val="2000"/>
              </a:lnSpc>
            </a:pPr>
            <a:r>
              <a:rPr lang="en-US" altLang="zh-CN" sz="2400" b="1" u="none" strike="noStrike" kern="0" cap="none" spc="0" normalizeH="0" dirty="0">
                <a:solidFill>
                  <a:srgbClr val="FF0000"/>
                </a:solidFill>
                <a:latin typeface="Times New Roman" panose="02020603050405020304" charset="0"/>
                <a:ea typeface="华文楷体" panose="02010600040101010101" charset="-122"/>
              </a:rPr>
              <a:t>句型4：with复合结构/</a:t>
            </a:r>
            <a:r>
              <a:rPr lang="zh-CN" altLang="en-US" sz="2400" b="1" u="none" strike="noStrike" kern="0" cap="none" spc="0" normalizeH="0" dirty="0">
                <a:solidFill>
                  <a:srgbClr val="FF0000"/>
                </a:solidFill>
                <a:latin typeface="Times New Roman" panose="02020603050405020304" charset="0"/>
                <a:ea typeface="华文楷体" panose="02010600040101010101" charset="-122"/>
              </a:rPr>
              <a:t>独立主格</a:t>
            </a:r>
            <a:endParaRPr lang="en-US" altLang="zh-CN" sz="2400" b="1" u="none" strike="noStrike" kern="0" cap="none" spc="0" normalizeH="0" dirty="0">
              <a:solidFill>
                <a:srgbClr val="FF0000"/>
              </a:solidFill>
              <a:latin typeface="Times New Roman" panose="02020603050405020304" charset="0"/>
              <a:ea typeface="华文楷体" panose="02010600040101010101" charset="-122"/>
            </a:endParaRPr>
          </a:p>
          <a:p>
            <a:pPr marL="342900" indent="-342900" algn="just" eaLnBrk="1" fontAlgn="auto" latinLnBrk="0" hangingPunct="1">
              <a:lnSpc>
                <a:spcPts val="2000"/>
              </a:lnSpc>
              <a:buFont typeface="Wingdings" panose="05000000000000000000" charset="0"/>
              <a:buChar char="Ø"/>
            </a:pPr>
            <a:r>
              <a:rPr lang="en-US" altLang="zh-CN" sz="2400" u="none" strike="noStrike" kern="0" cap="none" spc="0" normalizeH="0" dirty="0">
                <a:latin typeface="Times New Roman" panose="02020603050405020304" charset="0"/>
                <a:ea typeface="华文楷体" panose="02010600040101010101" charset="-122"/>
              </a:rPr>
              <a:t>He sighed (</a:t>
            </a:r>
            <a:r>
              <a:rPr lang="en-US" altLang="zh-CN" sz="2400" u="none" strike="noStrike" kern="0" cap="none" spc="0" normalizeH="0" dirty="0" err="1">
                <a:latin typeface="Times New Roman" panose="02020603050405020304" charset="0"/>
                <a:ea typeface="华文楷体" panose="02010600040101010101" charset="-122"/>
              </a:rPr>
              <a:t>失望地</a:t>
            </a:r>
            <a:r>
              <a:rPr lang="en-US" altLang="zh-CN" sz="2400" u="none" strike="noStrike" kern="0" cap="none" spc="0" normalizeH="0" dirty="0">
                <a:latin typeface="Times New Roman" panose="02020603050405020304" charset="0"/>
                <a:ea typeface="华文楷体" panose="02010600040101010101" charset="-122"/>
              </a:rPr>
              <a:t>）_________________. (</a:t>
            </a:r>
            <a:r>
              <a:rPr lang="en-US" altLang="zh-CN" sz="2400" u="none" strike="noStrike" kern="0" cap="none" spc="0" normalizeH="0" dirty="0" err="1">
                <a:latin typeface="Times New Roman" panose="02020603050405020304" charset="0"/>
                <a:ea typeface="华文楷体" panose="02010600040101010101" charset="-122"/>
              </a:rPr>
              <a:t>with+情感名词</a:t>
            </a:r>
            <a:r>
              <a:rPr lang="en-US" altLang="zh-CN" sz="2400" u="none" strike="noStrike" kern="0" cap="none" spc="0" normalizeH="0" dirty="0">
                <a:latin typeface="Times New Roman" panose="02020603050405020304" charset="0"/>
                <a:ea typeface="华文楷体" panose="02010600040101010101" charset="-122"/>
              </a:rPr>
              <a:t>）</a:t>
            </a:r>
            <a:endParaRPr lang="en-US" altLang="zh-CN" sz="2400" u="none" strike="noStrike" kern="0" cap="none" spc="0" normalizeH="0" dirty="0">
              <a:latin typeface="Times New Roman" panose="02020603050405020304" charset="0"/>
              <a:ea typeface="华文楷体" panose="02010600040101010101" charset="-122"/>
            </a:endParaRPr>
          </a:p>
          <a:p>
            <a:pPr marL="342900" indent="-342900" algn="just" eaLnBrk="1" fontAlgn="auto" latinLnBrk="0" hangingPunct="1">
              <a:lnSpc>
                <a:spcPts val="2000"/>
              </a:lnSpc>
              <a:buFont typeface="Wingdings" panose="05000000000000000000" charset="0"/>
              <a:buChar char="Ø"/>
            </a:pPr>
            <a:r>
              <a:rPr lang="en-US" altLang="zh-CN" sz="2400" u="none" strike="noStrike" kern="0" cap="none" spc="0" normalizeH="0" dirty="0">
                <a:latin typeface="Times New Roman" panose="02020603050405020304" charset="0"/>
                <a:ea typeface="华文楷体" panose="02010600040101010101" charset="-122"/>
              </a:rPr>
              <a:t>______________________________(</a:t>
            </a:r>
            <a:r>
              <a:rPr lang="en-US" altLang="zh-CN" sz="2400" u="none" strike="noStrike" kern="0" cap="none" spc="0" normalizeH="0" dirty="0" err="1">
                <a:latin typeface="Times New Roman" panose="02020603050405020304" charset="0"/>
                <a:ea typeface="华文楷体" panose="02010600040101010101" charset="-122"/>
              </a:rPr>
              <a:t>她的计划因为这次意外泡汤了</a:t>
            </a:r>
            <a:r>
              <a:rPr lang="en-US" altLang="zh-CN" sz="2400" u="none" strike="noStrike" kern="0" cap="none" spc="0" normalizeH="0" dirty="0">
                <a:latin typeface="Times New Roman" panose="02020603050405020304" charset="0"/>
                <a:ea typeface="华文楷体" panose="02010600040101010101" charset="-122"/>
              </a:rPr>
              <a:t>）, she let out a cry of anger. (</a:t>
            </a:r>
            <a:r>
              <a:rPr lang="en-US" altLang="zh-CN" sz="2400" u="none" strike="noStrike" kern="0" cap="none" spc="0" normalizeH="0" dirty="0" err="1">
                <a:latin typeface="Times New Roman" panose="02020603050405020304" charset="0"/>
                <a:ea typeface="华文楷体" panose="02010600040101010101" charset="-122"/>
              </a:rPr>
              <a:t>with+sth+done</a:t>
            </a:r>
            <a:r>
              <a:rPr lang="en-US" altLang="zh-CN" sz="2400" u="none" strike="noStrike" kern="0" cap="none" spc="0" normalizeH="0" dirty="0">
                <a:latin typeface="Times New Roman" panose="02020603050405020304" charset="0"/>
                <a:ea typeface="华文楷体" panose="02010600040101010101" charset="-122"/>
              </a:rPr>
              <a:t>)</a:t>
            </a:r>
            <a:endParaRPr lang="en-US" altLang="zh-CN" sz="2400" u="none" strike="noStrike" kern="0" cap="none" spc="0" normalizeH="0" dirty="0">
              <a:latin typeface="Times New Roman" panose="02020603050405020304" charset="0"/>
              <a:ea typeface="华文楷体" panose="02010600040101010101" charset="-122"/>
            </a:endParaRPr>
          </a:p>
          <a:p>
            <a:pPr marL="342900" indent="-342900" algn="just" eaLnBrk="1" fontAlgn="auto" latinLnBrk="0" hangingPunct="1">
              <a:lnSpc>
                <a:spcPts val="2000"/>
              </a:lnSpc>
              <a:buFont typeface="Wingdings" panose="05000000000000000000" charset="0"/>
              <a:buChar char="Ø"/>
            </a:pPr>
            <a:r>
              <a:rPr lang="en-US" altLang="zh-CN" sz="2400" b="1" dirty="0">
                <a:solidFill>
                  <a:schemeClr val="tx1"/>
                </a:solidFill>
                <a:latin typeface="Times New Roman" panose="02020603050405020304" charset="0"/>
                <a:ea typeface="华文楷体" panose="02010600040101010101" charset="-122"/>
                <a:sym typeface="+mn-ea"/>
              </a:rPr>
              <a:t>______________________</a:t>
            </a:r>
            <a:r>
              <a:rPr lang="zh-CN" altLang="en-US" sz="2400" b="1" dirty="0">
                <a:solidFill>
                  <a:schemeClr val="tx1"/>
                </a:solidFill>
                <a:latin typeface="Times New Roman" panose="02020603050405020304" charset="0"/>
                <a:ea typeface="华文楷体" panose="02010600040101010101" charset="-122"/>
                <a:sym typeface="+mn-ea"/>
              </a:rPr>
              <a:t> </a:t>
            </a:r>
            <a:r>
              <a:rPr lang="zh-CN" altLang="en-US" sz="2400" dirty="0">
                <a:solidFill>
                  <a:schemeClr val="tx1"/>
                </a:solidFill>
                <a:latin typeface="Times New Roman" panose="02020603050405020304" charset="0"/>
                <a:ea typeface="华文楷体" panose="02010600040101010101" charset="-122"/>
                <a:sym typeface="+mn-ea"/>
              </a:rPr>
              <a:t>(眼睛充满泪水；独立主格)，he showed the police his heart-felt gratitude，</a:t>
            </a:r>
            <a:r>
              <a:rPr lang="en-US" altLang="zh-CN" sz="2400" dirty="0">
                <a:solidFill>
                  <a:schemeClr val="tx1"/>
                </a:solidFill>
                <a:latin typeface="Times New Roman" panose="02020603050405020304" charset="0"/>
                <a:ea typeface="华文楷体" panose="02010600040101010101" charset="-122"/>
                <a:sym typeface="+mn-ea"/>
              </a:rPr>
              <a:t>____________________( </a:t>
            </a:r>
            <a:r>
              <a:rPr lang="zh-CN" altLang="en-US" sz="2400" dirty="0">
                <a:solidFill>
                  <a:schemeClr val="tx1"/>
                </a:solidFill>
                <a:latin typeface="Times New Roman" panose="02020603050405020304" charset="0"/>
                <a:ea typeface="华文楷体" panose="02010600040101010101" charset="-122"/>
                <a:sym typeface="+mn-ea"/>
              </a:rPr>
              <a:t>声音颤抖；</a:t>
            </a:r>
            <a:r>
              <a:rPr lang="en-US" altLang="zh-CN" sz="2400" dirty="0">
                <a:solidFill>
                  <a:schemeClr val="tx1"/>
                </a:solidFill>
                <a:latin typeface="Times New Roman" panose="02020603050405020304" charset="0"/>
                <a:ea typeface="华文楷体" panose="02010600040101010101" charset="-122"/>
                <a:sym typeface="+mn-ea"/>
              </a:rPr>
              <a:t>with</a:t>
            </a:r>
            <a:r>
              <a:rPr lang="zh-CN" altLang="en-US" sz="2400" dirty="0">
                <a:solidFill>
                  <a:schemeClr val="tx1"/>
                </a:solidFill>
                <a:latin typeface="Times New Roman" panose="02020603050405020304" charset="0"/>
                <a:ea typeface="华文楷体" panose="02010600040101010101" charset="-122"/>
                <a:sym typeface="+mn-ea"/>
              </a:rPr>
              <a:t>复合结构）in excitement .</a:t>
            </a:r>
            <a:endParaRPr lang="zh-CN" altLang="en-US" sz="2400" dirty="0">
              <a:solidFill>
                <a:schemeClr val="tx1"/>
              </a:solidFill>
              <a:latin typeface="Times New Roman" panose="02020603050405020304" charset="0"/>
              <a:ea typeface="华文楷体" panose="02010600040101010101" charset="-122"/>
            </a:endParaRPr>
          </a:p>
          <a:p>
            <a:pPr marL="342900" indent="-342900" algn="just" eaLnBrk="1" fontAlgn="auto" latinLnBrk="0" hangingPunct="1">
              <a:lnSpc>
                <a:spcPts val="2000"/>
              </a:lnSpc>
              <a:buFont typeface="Wingdings" panose="05000000000000000000" charset="0"/>
              <a:buChar char="Ø"/>
            </a:pPr>
            <a:r>
              <a:rPr lang="zh-CN" altLang="en-US" sz="2400" dirty="0">
                <a:solidFill>
                  <a:schemeClr val="tx1"/>
                </a:solidFill>
                <a:latin typeface="Times New Roman" panose="02020603050405020304" charset="0"/>
                <a:ea typeface="华文楷体" panose="02010600040101010101" charset="-122"/>
                <a:sym typeface="+mn-ea"/>
              </a:rPr>
              <a:t>He sat on the sofa motionlessly, crossing his fingers in his lap</a:t>
            </a:r>
            <a:r>
              <a:rPr lang="en-US" altLang="zh-CN" sz="2400" dirty="0">
                <a:solidFill>
                  <a:schemeClr val="tx1"/>
                </a:solidFill>
                <a:latin typeface="Times New Roman" panose="02020603050405020304" charset="0"/>
                <a:ea typeface="华文楷体" panose="02010600040101010101" charset="-122"/>
                <a:sym typeface="+mn-ea"/>
              </a:rPr>
              <a:t>, ____________________</a:t>
            </a:r>
            <a:r>
              <a:rPr lang="zh-CN" altLang="en-US" sz="2400" b="0" dirty="0">
                <a:solidFill>
                  <a:schemeClr val="tx1"/>
                </a:solidFill>
                <a:latin typeface="Times New Roman" panose="02020603050405020304" charset="0"/>
                <a:ea typeface="华文楷体" panose="02010600040101010101" charset="-122"/>
                <a:sym typeface="+mn-ea"/>
              </a:rPr>
              <a:t> on his tear-stained face.</a:t>
            </a:r>
            <a:r>
              <a:rPr lang="zh-CN" altLang="en-US" sz="2400" dirty="0">
                <a:solidFill>
                  <a:schemeClr val="tx1"/>
                </a:solidFill>
                <a:latin typeface="Times New Roman" panose="02020603050405020304" charset="0"/>
                <a:ea typeface="华文楷体" panose="02010600040101010101" charset="-122"/>
                <a:sym typeface="+mn-ea"/>
              </a:rPr>
              <a:t>（悲伤和遗憾写在满是泪水的脸上；with</a:t>
            </a:r>
            <a:r>
              <a:rPr lang="en-US" altLang="zh-CN" sz="2400" dirty="0">
                <a:solidFill>
                  <a:schemeClr val="tx1"/>
                </a:solidFill>
                <a:latin typeface="Times New Roman" panose="02020603050405020304" charset="0"/>
                <a:ea typeface="华文楷体" panose="02010600040101010101" charset="-122"/>
                <a:sym typeface="+mn-ea"/>
              </a:rPr>
              <a:t>+</a:t>
            </a:r>
            <a:r>
              <a:rPr lang="en-US" altLang="zh-CN" sz="2400" dirty="0" err="1">
                <a:solidFill>
                  <a:schemeClr val="tx1"/>
                </a:solidFill>
                <a:latin typeface="Times New Roman" panose="02020603050405020304" charset="0"/>
                <a:ea typeface="华文楷体" panose="02010600040101010101" charset="-122"/>
                <a:sym typeface="+mn-ea"/>
              </a:rPr>
              <a:t>sth+done</a:t>
            </a:r>
            <a:r>
              <a:rPr lang="zh-CN" altLang="en-US" sz="2400" dirty="0">
                <a:solidFill>
                  <a:schemeClr val="tx1"/>
                </a:solidFill>
                <a:latin typeface="Times New Roman" panose="02020603050405020304" charset="0"/>
                <a:ea typeface="华文楷体" panose="02010600040101010101" charset="-122"/>
                <a:sym typeface="+mn-ea"/>
              </a:rPr>
              <a:t>）</a:t>
            </a:r>
            <a:endParaRPr lang="zh-CN" altLang="en-US" sz="2400" dirty="0">
              <a:solidFill>
                <a:schemeClr val="tx1"/>
              </a:solidFill>
              <a:latin typeface="Times New Roman" panose="02020603050405020304" charset="0"/>
              <a:ea typeface="华文楷体" panose="02010600040101010101" charset="-122"/>
            </a:endParaRPr>
          </a:p>
          <a:p>
            <a:pPr marL="342900" indent="-342900" algn="just" eaLnBrk="1" fontAlgn="auto" latinLnBrk="0" hangingPunct="1">
              <a:lnSpc>
                <a:spcPts val="2400"/>
              </a:lnSpc>
              <a:buFont typeface="Wingdings" panose="05000000000000000000" charset="0"/>
              <a:buChar char="Ø"/>
            </a:pPr>
            <a:endParaRPr lang="zh-CN" altLang="en-US" sz="2400" u="none" strike="noStrike" kern="0" cap="none" spc="0" normalizeH="0" dirty="0">
              <a:solidFill>
                <a:schemeClr val="tx1"/>
              </a:solidFill>
              <a:latin typeface="Times New Roman" panose="02020603050405020304" charset="0"/>
              <a:ea typeface="华文楷体" panose="02010600040101010101" charset="-122"/>
            </a:endParaRPr>
          </a:p>
        </p:txBody>
      </p:sp>
      <p:sp>
        <p:nvSpPr>
          <p:cNvPr id="3" name="文本框 2"/>
          <p:cNvSpPr txBox="1"/>
          <p:nvPr/>
        </p:nvSpPr>
        <p:spPr>
          <a:xfrm>
            <a:off x="914400" y="1285875"/>
            <a:ext cx="7512050" cy="460375"/>
          </a:xfrm>
          <a:prstGeom prst="rect">
            <a:avLst/>
          </a:prstGeom>
        </p:spPr>
        <p:txBody>
          <a:bodyPr wrap="square">
            <a:spAutoFit/>
          </a:bodyPr>
          <a:lstStyle/>
          <a:p>
            <a:pPr algn="l"/>
            <a:r>
              <a:rPr lang="en-US" altLang="zh-CN" sz="2400" b="1" u="none" strike="noStrike" kern="0" cap="none" spc="0" normalizeH="0" dirty="0">
                <a:solidFill>
                  <a:schemeClr val="accent1"/>
                </a:solidFill>
                <a:latin typeface="Times New Roman" panose="02020603050405020304" charset="0"/>
                <a:ea typeface="华文楷体" panose="02010600040101010101" charset="-122"/>
                <a:sym typeface="+mn-ea"/>
              </a:rPr>
              <a:t>Overwhelmed with a mixed feeling of joy and sorrow</a:t>
            </a:r>
            <a:endParaRPr lang="en-US" altLang="zh-CN" sz="2400" b="1" u="none" strike="noStrike" kern="0" cap="none" spc="0" normalizeH="0" dirty="0">
              <a:solidFill>
                <a:schemeClr val="accent1"/>
              </a:solidFill>
              <a:latin typeface="Times New Roman" panose="02020603050405020304" charset="0"/>
              <a:ea typeface="华文楷体" panose="02010600040101010101" charset="-122"/>
              <a:sym typeface="+mn-ea"/>
            </a:endParaRPr>
          </a:p>
        </p:txBody>
      </p:sp>
      <p:sp>
        <p:nvSpPr>
          <p:cNvPr id="7" name="文本框 6"/>
          <p:cNvSpPr txBox="1"/>
          <p:nvPr/>
        </p:nvSpPr>
        <p:spPr>
          <a:xfrm>
            <a:off x="838200" y="1828800"/>
            <a:ext cx="3234690" cy="460375"/>
          </a:xfrm>
          <a:prstGeom prst="rect">
            <a:avLst/>
          </a:prstGeom>
        </p:spPr>
        <p:txBody>
          <a:bodyPr wrap="square">
            <a:spAutoFit/>
          </a:bodyPr>
          <a:lstStyle/>
          <a:p>
            <a:pPr algn="l"/>
            <a:r>
              <a:rPr lang="en-US" altLang="zh-CN" sz="2400" b="1" u="none" strike="noStrike" kern="0" cap="none" spc="0" normalizeH="0">
                <a:solidFill>
                  <a:schemeClr val="accent1"/>
                </a:solidFill>
                <a:latin typeface="Times New Roman" panose="02020603050405020304" charset="0"/>
                <a:ea typeface="华文楷体" panose="02010600040101010101" charset="-122"/>
                <a:sym typeface="+mn-ea"/>
              </a:rPr>
              <a:t>Delighted and thrilled</a:t>
            </a:r>
            <a:endParaRPr lang="en-US" altLang="zh-CN" sz="2400" b="1" u="none" strike="noStrike" kern="0" cap="none" spc="0" normalizeH="0">
              <a:solidFill>
                <a:schemeClr val="accent1"/>
              </a:solidFill>
              <a:latin typeface="Times New Roman" panose="02020603050405020304" charset="0"/>
              <a:ea typeface="华文楷体" panose="02010600040101010101" charset="-122"/>
              <a:sym typeface="+mn-ea"/>
            </a:endParaRPr>
          </a:p>
        </p:txBody>
      </p:sp>
      <p:sp>
        <p:nvSpPr>
          <p:cNvPr id="8" name="文本框 7"/>
          <p:cNvSpPr txBox="1"/>
          <p:nvPr/>
        </p:nvSpPr>
        <p:spPr>
          <a:xfrm>
            <a:off x="990600" y="2590800"/>
            <a:ext cx="4533265" cy="460375"/>
          </a:xfrm>
          <a:prstGeom prst="rect">
            <a:avLst/>
          </a:prstGeom>
        </p:spPr>
        <p:txBody>
          <a:bodyPr wrap="square">
            <a:spAutoFit/>
          </a:bodyPr>
          <a:lstStyle/>
          <a:p>
            <a:pPr algn="l"/>
            <a:r>
              <a:rPr kumimoji="0" lang="en-US" altLang="zh-CN" sz="2400" b="1" i="0" u="none" strike="noStrike" kern="0" cap="none" spc="0" normalizeH="0" baseline="0" noProof="1">
                <a:solidFill>
                  <a:schemeClr val="accent1"/>
                </a:solidFill>
                <a:latin typeface="Times New Roman" panose="02020603050405020304" charset="0"/>
                <a:ea typeface="华文楷体" panose="02010600040101010101" charset="-122"/>
                <a:cs typeface="+mn-ea"/>
                <a:sym typeface="+mn-ea"/>
              </a:rPr>
              <a:t>Lowering his head regretfully</a:t>
            </a:r>
            <a:endParaRPr kumimoji="0" lang="en-US" altLang="zh-CN" sz="2400" b="1" i="0" u="none" strike="noStrike" kern="0" cap="none" spc="0" normalizeH="0" baseline="0" noProof="1">
              <a:solidFill>
                <a:schemeClr val="accent1"/>
              </a:solidFill>
              <a:latin typeface="Times New Roman" panose="02020603050405020304" charset="0"/>
              <a:ea typeface="华文楷体" panose="02010600040101010101" charset="-122"/>
              <a:cs typeface="+mn-ea"/>
              <a:sym typeface="+mn-ea"/>
            </a:endParaRPr>
          </a:p>
        </p:txBody>
      </p:sp>
      <p:sp>
        <p:nvSpPr>
          <p:cNvPr id="9" name="文本框 8"/>
          <p:cNvSpPr txBox="1"/>
          <p:nvPr/>
        </p:nvSpPr>
        <p:spPr>
          <a:xfrm>
            <a:off x="914400" y="3606800"/>
            <a:ext cx="4533265" cy="460375"/>
          </a:xfrm>
          <a:prstGeom prst="rect">
            <a:avLst/>
          </a:prstGeom>
        </p:spPr>
        <p:txBody>
          <a:bodyPr wrap="square">
            <a:spAutoFit/>
          </a:bodyPr>
          <a:lstStyle/>
          <a:p>
            <a:pPr algn="l"/>
            <a:r>
              <a:rPr kumimoji="0" lang="en-US" altLang="zh-CN" sz="2400" b="1" i="0" u="none" strike="noStrike" kern="0" cap="none" spc="0" normalizeH="0" baseline="0" noProof="1">
                <a:solidFill>
                  <a:schemeClr val="accent1"/>
                </a:solidFill>
                <a:latin typeface="Times New Roman" panose="02020603050405020304" charset="0"/>
                <a:ea typeface="华文楷体" panose="02010600040101010101" charset="-122"/>
                <a:cs typeface="+mn-ea"/>
                <a:sym typeface="+mn-ea"/>
              </a:rPr>
              <a:t>So ashamed was I</a:t>
            </a:r>
            <a:endParaRPr kumimoji="0" lang="en-US" altLang="zh-CN" sz="2400" b="1" i="0" u="none" strike="noStrike" kern="0" cap="none" spc="0" normalizeH="0" baseline="0" noProof="1">
              <a:solidFill>
                <a:schemeClr val="accent1"/>
              </a:solidFill>
              <a:latin typeface="Times New Roman" panose="02020603050405020304" charset="0"/>
              <a:ea typeface="华文楷体" panose="02010600040101010101" charset="-122"/>
              <a:cs typeface="+mn-ea"/>
              <a:sym typeface="+mn-ea"/>
            </a:endParaRPr>
          </a:p>
        </p:txBody>
      </p:sp>
      <p:sp>
        <p:nvSpPr>
          <p:cNvPr id="11" name="文本框 10"/>
          <p:cNvSpPr txBox="1"/>
          <p:nvPr/>
        </p:nvSpPr>
        <p:spPr>
          <a:xfrm>
            <a:off x="8426450" y="3566160"/>
            <a:ext cx="3432175" cy="441960"/>
          </a:xfrm>
          <a:prstGeom prst="rect">
            <a:avLst/>
          </a:prstGeom>
        </p:spPr>
        <p:txBody>
          <a:bodyPr wrap="square">
            <a:noAutofit/>
          </a:bodyPr>
          <a:lstStyle/>
          <a:p>
            <a:pPr algn="l"/>
            <a:r>
              <a:rPr kumimoji="0" lang="en-US" altLang="zh-CN" sz="2400" b="1" i="0" u="none" strike="noStrike" kern="0" cap="none" spc="0" normalizeH="0" baseline="0" noProof="1">
                <a:solidFill>
                  <a:schemeClr val="accent1"/>
                </a:solidFill>
                <a:latin typeface="Times New Roman" panose="02020603050405020304" charset="0"/>
                <a:ea typeface="华文楷体" panose="02010600040101010101" charset="-122"/>
                <a:cs typeface="+mn-ea"/>
                <a:sym typeface="+mn-ea"/>
              </a:rPr>
              <a:t>burning/blushing</a:t>
            </a:r>
            <a:endParaRPr kumimoji="0" lang="en-US" altLang="zh-CN" sz="2400" b="1" i="0" u="none" strike="noStrike" kern="0" cap="none" spc="0" normalizeH="0" baseline="0" noProof="1">
              <a:solidFill>
                <a:schemeClr val="accent1"/>
              </a:solidFill>
              <a:latin typeface="Times New Roman" panose="02020603050405020304" charset="0"/>
              <a:ea typeface="华文楷体" panose="02010600040101010101" charset="-122"/>
              <a:cs typeface="+mn-ea"/>
              <a:sym typeface="+mn-ea"/>
            </a:endParaRPr>
          </a:p>
        </p:txBody>
      </p:sp>
      <p:sp>
        <p:nvSpPr>
          <p:cNvPr id="12" name="文本框 11"/>
          <p:cNvSpPr txBox="1"/>
          <p:nvPr/>
        </p:nvSpPr>
        <p:spPr>
          <a:xfrm>
            <a:off x="7797165" y="5715000"/>
            <a:ext cx="4450080" cy="441960"/>
          </a:xfrm>
          <a:prstGeom prst="rect">
            <a:avLst/>
          </a:prstGeom>
        </p:spPr>
        <p:txBody>
          <a:bodyPr wrap="square">
            <a:noAutofit/>
          </a:bodyPr>
          <a:lstStyle/>
          <a:p>
            <a:pPr algn="l"/>
            <a:r>
              <a:rPr kumimoji="0" lang="en-US" altLang="zh-CN" sz="2400" b="1" i="0" u="none" strike="noStrike" kern="0" cap="none" spc="0" normalizeH="0" baseline="0" noProof="1">
                <a:solidFill>
                  <a:schemeClr val="accent1"/>
                </a:solidFill>
                <a:latin typeface="Times New Roman" panose="02020603050405020304" charset="0"/>
                <a:ea typeface="华文楷体" panose="02010600040101010101" charset="-122"/>
                <a:cs typeface="+mn-ea"/>
                <a:sym typeface="+mn-ea"/>
              </a:rPr>
              <a:t>with sorrow and regret written</a:t>
            </a:r>
            <a:endParaRPr kumimoji="0" lang="en-US" altLang="zh-CN" sz="2400" b="1" i="0" u="none" strike="noStrike" kern="0" cap="none" spc="0" normalizeH="0" baseline="0" noProof="1">
              <a:solidFill>
                <a:schemeClr val="accent1"/>
              </a:solidFill>
              <a:latin typeface="Times New Roman" panose="02020603050405020304" charset="0"/>
              <a:ea typeface="华文楷体" panose="02010600040101010101" charset="-122"/>
              <a:cs typeface="+mn-ea"/>
              <a:sym typeface="+mn-ea"/>
            </a:endParaRPr>
          </a:p>
        </p:txBody>
      </p:sp>
      <p:sp>
        <p:nvSpPr>
          <p:cNvPr id="13" name="文本框 12"/>
          <p:cNvSpPr txBox="1"/>
          <p:nvPr/>
        </p:nvSpPr>
        <p:spPr>
          <a:xfrm>
            <a:off x="3352800" y="4343400"/>
            <a:ext cx="3432175" cy="441960"/>
          </a:xfrm>
          <a:prstGeom prst="rect">
            <a:avLst/>
          </a:prstGeom>
        </p:spPr>
        <p:txBody>
          <a:bodyPr wrap="square">
            <a:noAutofit/>
          </a:bodyPr>
          <a:lstStyle/>
          <a:p>
            <a:pPr algn="l"/>
            <a:r>
              <a:rPr kumimoji="0" lang="en-US" altLang="zh-CN" sz="2400" b="1" i="0" u="none" strike="noStrike" kern="0" cap="none" spc="0" normalizeH="0" baseline="0" noProof="1">
                <a:solidFill>
                  <a:schemeClr val="accent1"/>
                </a:solidFill>
                <a:latin typeface="Times New Roman" panose="02020603050405020304" charset="0"/>
                <a:ea typeface="华文楷体" panose="02010600040101010101" charset="-122"/>
                <a:cs typeface="+mn-ea"/>
                <a:sym typeface="+mn-ea"/>
              </a:rPr>
              <a:t>with disappointment</a:t>
            </a:r>
            <a:endParaRPr kumimoji="0" lang="en-US" altLang="zh-CN" sz="2400" b="1" i="0" u="none" strike="noStrike" kern="0" cap="none" spc="0" normalizeH="0" baseline="0" noProof="1">
              <a:solidFill>
                <a:schemeClr val="accent1"/>
              </a:solidFill>
              <a:latin typeface="Times New Roman" panose="02020603050405020304" charset="0"/>
              <a:ea typeface="华文楷体" panose="02010600040101010101" charset="-122"/>
              <a:cs typeface="+mn-ea"/>
              <a:sym typeface="+mn-ea"/>
            </a:endParaRPr>
          </a:p>
        </p:txBody>
      </p:sp>
      <p:sp>
        <p:nvSpPr>
          <p:cNvPr id="14" name="文本框 13"/>
          <p:cNvSpPr txBox="1"/>
          <p:nvPr/>
        </p:nvSpPr>
        <p:spPr>
          <a:xfrm>
            <a:off x="4038600" y="5384800"/>
            <a:ext cx="3432175" cy="441960"/>
          </a:xfrm>
          <a:prstGeom prst="rect">
            <a:avLst/>
          </a:prstGeom>
        </p:spPr>
        <p:txBody>
          <a:bodyPr wrap="square">
            <a:noAutofit/>
          </a:bodyPr>
          <a:lstStyle/>
          <a:p>
            <a:pPr algn="l"/>
            <a:r>
              <a:rPr kumimoji="0" lang="en-US" altLang="zh-CN" sz="2400" b="1" i="0" u="none" strike="noStrike" kern="0" cap="none" spc="0" normalizeH="0" baseline="0" noProof="1">
                <a:solidFill>
                  <a:schemeClr val="accent1"/>
                </a:solidFill>
                <a:latin typeface="Times New Roman" panose="02020603050405020304" charset="0"/>
                <a:ea typeface="华文楷体" panose="02010600040101010101" charset="-122"/>
                <a:cs typeface="+mn-ea"/>
                <a:sym typeface="+mn-ea"/>
              </a:rPr>
              <a:t>with his voice trembling</a:t>
            </a:r>
            <a:endParaRPr kumimoji="0" lang="en-US" altLang="zh-CN" sz="2400" b="1" i="0" u="none" strike="noStrike" kern="0" cap="none" spc="0" normalizeH="0" baseline="0" noProof="1">
              <a:solidFill>
                <a:schemeClr val="accent1"/>
              </a:solidFill>
              <a:latin typeface="Times New Roman" panose="02020603050405020304" charset="0"/>
              <a:ea typeface="华文楷体" panose="02010600040101010101" charset="-122"/>
              <a:cs typeface="+mn-ea"/>
              <a:sym typeface="+mn-ea"/>
            </a:endParaRPr>
          </a:p>
        </p:txBody>
      </p:sp>
      <p:sp>
        <p:nvSpPr>
          <p:cNvPr id="15" name="文本框 14"/>
          <p:cNvSpPr txBox="1"/>
          <p:nvPr/>
        </p:nvSpPr>
        <p:spPr>
          <a:xfrm>
            <a:off x="762000" y="5105400"/>
            <a:ext cx="4559935" cy="441960"/>
          </a:xfrm>
          <a:prstGeom prst="rect">
            <a:avLst/>
          </a:prstGeom>
        </p:spPr>
        <p:txBody>
          <a:bodyPr wrap="square">
            <a:noAutofit/>
          </a:bodyPr>
          <a:lstStyle/>
          <a:p>
            <a:pPr algn="l"/>
            <a:r>
              <a:rPr kumimoji="0" lang="en-US" altLang="zh-CN" sz="2400" b="1" i="0" u="none" strike="noStrike" kern="0" cap="none" spc="0" normalizeH="0" baseline="0" noProof="1">
                <a:solidFill>
                  <a:schemeClr val="accent1"/>
                </a:solidFill>
                <a:latin typeface="Times New Roman" panose="02020603050405020304" charset="0"/>
                <a:ea typeface="华文楷体" panose="02010600040101010101" charset="-122"/>
                <a:cs typeface="+mn-ea"/>
                <a:sym typeface="+mn-ea"/>
              </a:rPr>
              <a:t>Tears welling up in his eyes </a:t>
            </a:r>
            <a:endParaRPr kumimoji="0" lang="en-US" altLang="zh-CN" sz="2400" b="1" i="0" u="none" strike="noStrike" kern="0" cap="none" spc="0" normalizeH="0" baseline="0" noProof="1">
              <a:solidFill>
                <a:schemeClr val="accent1"/>
              </a:solidFill>
              <a:latin typeface="Times New Roman" panose="02020603050405020304" charset="0"/>
              <a:ea typeface="华文楷体" panose="02010600040101010101" charset="-122"/>
              <a:cs typeface="+mn-ea"/>
              <a:sym typeface="+mn-ea"/>
            </a:endParaRPr>
          </a:p>
        </p:txBody>
      </p:sp>
      <p:sp>
        <p:nvSpPr>
          <p:cNvPr id="16" name="文本框 15"/>
          <p:cNvSpPr txBox="1"/>
          <p:nvPr/>
        </p:nvSpPr>
        <p:spPr>
          <a:xfrm>
            <a:off x="685800" y="4572000"/>
            <a:ext cx="5010150" cy="441960"/>
          </a:xfrm>
          <a:prstGeom prst="rect">
            <a:avLst/>
          </a:prstGeom>
        </p:spPr>
        <p:txBody>
          <a:bodyPr wrap="square">
            <a:noAutofit/>
          </a:bodyPr>
          <a:lstStyle/>
          <a:p>
            <a:pPr algn="l"/>
            <a:r>
              <a:rPr kumimoji="0" lang="en-US" altLang="zh-CN" sz="2400" b="1" i="0" u="none" strike="noStrike" kern="0" cap="none" spc="0" normalizeH="0" baseline="0" noProof="1">
                <a:solidFill>
                  <a:schemeClr val="accent1"/>
                </a:solidFill>
                <a:latin typeface="Times New Roman" panose="02020603050405020304" charset="0"/>
                <a:ea typeface="华文楷体" panose="02010600040101010101" charset="-122"/>
                <a:cs typeface="+mn-ea"/>
                <a:sym typeface="+mn-ea"/>
              </a:rPr>
              <a:t>With her plan ruined by the accident </a:t>
            </a:r>
            <a:endParaRPr kumimoji="0" lang="en-US" altLang="zh-CN" sz="2400" b="1" i="0" u="none" strike="noStrike" kern="0" cap="none" spc="0" normalizeH="0" baseline="0" noProof="1">
              <a:solidFill>
                <a:schemeClr val="accent1"/>
              </a:solidFill>
              <a:latin typeface="Times New Roman" panose="02020603050405020304" charset="0"/>
              <a:ea typeface="华文楷体" panose="02010600040101010101" charset="-122"/>
              <a:cs typeface="+mn-ea"/>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linds(horizontal)">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linds(horizontal)">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linds(horizontal)">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blinds(horizontal)">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7" grpId="0"/>
      <p:bldP spid="7" grpId="1"/>
      <p:bldP spid="8" grpId="0"/>
      <p:bldP spid="8" grpId="1"/>
      <p:bldP spid="9" grpId="0"/>
      <p:bldP spid="9" grpId="1"/>
      <p:bldP spid="11" grpId="0"/>
      <p:bldP spid="11" grpId="1"/>
      <p:bldP spid="12" grpId="0"/>
      <p:bldP spid="12" grpId="1"/>
      <p:bldP spid="13" grpId="0"/>
      <p:bldP spid="13" grpId="1"/>
      <p:bldP spid="14" grpId="0"/>
      <p:bldP spid="14" grpId="1"/>
      <p:bldP spid="15" grpId="0"/>
      <p:bldP spid="15" grpId="1"/>
      <p:bldP spid="16" grpId="0"/>
      <p:bldP spid="16"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object 26"/>
          <p:cNvGrpSpPr/>
          <p:nvPr/>
        </p:nvGrpSpPr>
        <p:grpSpPr>
          <a:xfrm>
            <a:off x="0" y="6803135"/>
            <a:ext cx="12192000" cy="55244"/>
            <a:chOff x="0" y="6803135"/>
            <a:chExt cx="12192000" cy="55244"/>
          </a:xfrm>
        </p:grpSpPr>
        <p:sp>
          <p:nvSpPr>
            <p:cNvPr id="27" name="object 27"/>
            <p:cNvSpPr/>
            <p:nvPr/>
          </p:nvSpPr>
          <p:spPr>
            <a:xfrm>
              <a:off x="0" y="6803135"/>
              <a:ext cx="2964180" cy="55244"/>
            </a:xfrm>
            <a:custGeom>
              <a:avLst/>
              <a:gdLst/>
              <a:ahLst/>
              <a:cxnLst/>
              <a:rect l="l" t="t" r="r" b="b"/>
              <a:pathLst>
                <a:path w="2964180" h="55245">
                  <a:moveTo>
                    <a:pt x="0" y="0"/>
                  </a:moveTo>
                  <a:lnTo>
                    <a:pt x="2964180" y="0"/>
                  </a:lnTo>
                  <a:lnTo>
                    <a:pt x="2964180" y="54864"/>
                  </a:lnTo>
                  <a:lnTo>
                    <a:pt x="0" y="54864"/>
                  </a:lnTo>
                  <a:lnTo>
                    <a:pt x="0" y="0"/>
                  </a:lnTo>
                  <a:close/>
                </a:path>
              </a:pathLst>
            </a:custGeom>
            <a:solidFill>
              <a:srgbClr val="FF0000"/>
            </a:solidFill>
          </p:spPr>
          <p:txBody>
            <a:bodyPr wrap="square" lIns="0" tIns="0" rIns="0" bIns="0" rtlCol="0"/>
            <a:lstStyle/>
            <a:p/>
          </p:txBody>
        </p:sp>
        <p:sp>
          <p:nvSpPr>
            <p:cNvPr id="28" name="object 28"/>
            <p:cNvSpPr/>
            <p:nvPr/>
          </p:nvSpPr>
          <p:spPr>
            <a:xfrm>
              <a:off x="2962655" y="6804659"/>
              <a:ext cx="2978150" cy="53340"/>
            </a:xfrm>
            <a:custGeom>
              <a:avLst/>
              <a:gdLst/>
              <a:ahLst/>
              <a:cxnLst/>
              <a:rect l="l" t="t" r="r" b="b"/>
              <a:pathLst>
                <a:path w="2978150" h="53340">
                  <a:moveTo>
                    <a:pt x="0" y="0"/>
                  </a:moveTo>
                  <a:lnTo>
                    <a:pt x="2977896" y="0"/>
                  </a:lnTo>
                  <a:lnTo>
                    <a:pt x="2977896" y="53340"/>
                  </a:lnTo>
                  <a:lnTo>
                    <a:pt x="0" y="53340"/>
                  </a:lnTo>
                  <a:lnTo>
                    <a:pt x="0" y="0"/>
                  </a:lnTo>
                  <a:close/>
                </a:path>
              </a:pathLst>
            </a:custGeom>
            <a:solidFill>
              <a:srgbClr val="FF9700"/>
            </a:solidFill>
          </p:spPr>
          <p:txBody>
            <a:bodyPr wrap="square" lIns="0" tIns="0" rIns="0" bIns="0" rtlCol="0"/>
            <a:lstStyle/>
            <a:p/>
          </p:txBody>
        </p:sp>
        <p:sp>
          <p:nvSpPr>
            <p:cNvPr id="29" name="object 29"/>
            <p:cNvSpPr/>
            <p:nvPr/>
          </p:nvSpPr>
          <p:spPr>
            <a:xfrm>
              <a:off x="5940552" y="6804659"/>
              <a:ext cx="3188335" cy="53340"/>
            </a:xfrm>
            <a:custGeom>
              <a:avLst/>
              <a:gdLst/>
              <a:ahLst/>
              <a:cxnLst/>
              <a:rect l="l" t="t" r="r" b="b"/>
              <a:pathLst>
                <a:path w="3188334" h="53340">
                  <a:moveTo>
                    <a:pt x="0" y="0"/>
                  </a:moveTo>
                  <a:lnTo>
                    <a:pt x="3188207" y="0"/>
                  </a:lnTo>
                  <a:lnTo>
                    <a:pt x="3188207" y="53340"/>
                  </a:lnTo>
                  <a:lnTo>
                    <a:pt x="0" y="53340"/>
                  </a:lnTo>
                  <a:lnTo>
                    <a:pt x="0" y="0"/>
                  </a:lnTo>
                  <a:close/>
                </a:path>
              </a:pathLst>
            </a:custGeom>
            <a:solidFill>
              <a:srgbClr val="5F95E6"/>
            </a:solidFill>
          </p:spPr>
          <p:txBody>
            <a:bodyPr wrap="square" lIns="0" tIns="0" rIns="0" bIns="0" rtlCol="0"/>
            <a:lstStyle/>
            <a:p/>
          </p:txBody>
        </p:sp>
        <p:sp>
          <p:nvSpPr>
            <p:cNvPr id="30" name="object 30"/>
            <p:cNvSpPr/>
            <p:nvPr/>
          </p:nvSpPr>
          <p:spPr>
            <a:xfrm>
              <a:off x="9128759" y="6803135"/>
              <a:ext cx="3063240" cy="55244"/>
            </a:xfrm>
            <a:custGeom>
              <a:avLst/>
              <a:gdLst/>
              <a:ahLst/>
              <a:cxnLst/>
              <a:rect l="l" t="t" r="r" b="b"/>
              <a:pathLst>
                <a:path w="3063240" h="55245">
                  <a:moveTo>
                    <a:pt x="0" y="0"/>
                  </a:moveTo>
                  <a:lnTo>
                    <a:pt x="3063240" y="0"/>
                  </a:lnTo>
                  <a:lnTo>
                    <a:pt x="3063240" y="54864"/>
                  </a:lnTo>
                  <a:lnTo>
                    <a:pt x="0" y="54864"/>
                  </a:lnTo>
                  <a:lnTo>
                    <a:pt x="0" y="0"/>
                  </a:lnTo>
                  <a:close/>
                </a:path>
              </a:pathLst>
            </a:custGeom>
            <a:solidFill>
              <a:srgbClr val="00AF50"/>
            </a:solidFill>
          </p:spPr>
          <p:txBody>
            <a:bodyPr wrap="square" lIns="0" tIns="0" rIns="0" bIns="0" rtlCol="0"/>
            <a:lstStyle/>
            <a:p/>
          </p:txBody>
        </p:sp>
      </p:grpSp>
      <p:grpSp>
        <p:nvGrpSpPr>
          <p:cNvPr id="31" name="object 31"/>
          <p:cNvGrpSpPr/>
          <p:nvPr/>
        </p:nvGrpSpPr>
        <p:grpSpPr>
          <a:xfrm>
            <a:off x="0" y="0"/>
            <a:ext cx="12190730" cy="78105"/>
            <a:chOff x="0" y="0"/>
            <a:chExt cx="12190730" cy="78105"/>
          </a:xfrm>
        </p:grpSpPr>
        <p:sp>
          <p:nvSpPr>
            <p:cNvPr id="32" name="object 32"/>
            <p:cNvSpPr/>
            <p:nvPr/>
          </p:nvSpPr>
          <p:spPr>
            <a:xfrm>
              <a:off x="0" y="0"/>
              <a:ext cx="2962910" cy="78105"/>
            </a:xfrm>
            <a:custGeom>
              <a:avLst/>
              <a:gdLst/>
              <a:ahLst/>
              <a:cxnLst/>
              <a:rect l="l" t="t" r="r" b="b"/>
              <a:pathLst>
                <a:path w="2962910" h="78105">
                  <a:moveTo>
                    <a:pt x="2962656" y="77724"/>
                  </a:moveTo>
                  <a:lnTo>
                    <a:pt x="0" y="77724"/>
                  </a:lnTo>
                  <a:lnTo>
                    <a:pt x="0" y="0"/>
                  </a:lnTo>
                  <a:lnTo>
                    <a:pt x="2962656" y="0"/>
                  </a:lnTo>
                  <a:lnTo>
                    <a:pt x="2962656" y="77724"/>
                  </a:lnTo>
                  <a:close/>
                </a:path>
              </a:pathLst>
            </a:custGeom>
            <a:solidFill>
              <a:srgbClr val="FF0000"/>
            </a:solidFill>
          </p:spPr>
          <p:txBody>
            <a:bodyPr wrap="square" lIns="0" tIns="0" rIns="0" bIns="0" rtlCol="0"/>
            <a:lstStyle/>
            <a:p/>
          </p:txBody>
        </p:sp>
        <p:sp>
          <p:nvSpPr>
            <p:cNvPr id="33" name="object 33"/>
            <p:cNvSpPr/>
            <p:nvPr/>
          </p:nvSpPr>
          <p:spPr>
            <a:xfrm>
              <a:off x="2962655" y="0"/>
              <a:ext cx="2978150" cy="78105"/>
            </a:xfrm>
            <a:custGeom>
              <a:avLst/>
              <a:gdLst/>
              <a:ahLst/>
              <a:cxnLst/>
              <a:rect l="l" t="t" r="r" b="b"/>
              <a:pathLst>
                <a:path w="2978150" h="78105">
                  <a:moveTo>
                    <a:pt x="2977896" y="77724"/>
                  </a:moveTo>
                  <a:lnTo>
                    <a:pt x="0" y="77724"/>
                  </a:lnTo>
                  <a:lnTo>
                    <a:pt x="0" y="0"/>
                  </a:lnTo>
                  <a:lnTo>
                    <a:pt x="2977896" y="0"/>
                  </a:lnTo>
                  <a:lnTo>
                    <a:pt x="2977896" y="77724"/>
                  </a:lnTo>
                  <a:close/>
                </a:path>
              </a:pathLst>
            </a:custGeom>
            <a:solidFill>
              <a:srgbClr val="57B6E4"/>
            </a:solidFill>
          </p:spPr>
          <p:txBody>
            <a:bodyPr wrap="square" lIns="0" tIns="0" rIns="0" bIns="0" rtlCol="0"/>
            <a:lstStyle/>
            <a:p/>
          </p:txBody>
        </p:sp>
        <p:sp>
          <p:nvSpPr>
            <p:cNvPr id="34" name="object 34"/>
            <p:cNvSpPr/>
            <p:nvPr/>
          </p:nvSpPr>
          <p:spPr>
            <a:xfrm>
              <a:off x="5940552" y="0"/>
              <a:ext cx="3187065" cy="76200"/>
            </a:xfrm>
            <a:custGeom>
              <a:avLst/>
              <a:gdLst/>
              <a:ahLst/>
              <a:cxnLst/>
              <a:rect l="l" t="t" r="r" b="b"/>
              <a:pathLst>
                <a:path w="3187065" h="76200">
                  <a:moveTo>
                    <a:pt x="3186683" y="76200"/>
                  </a:moveTo>
                  <a:lnTo>
                    <a:pt x="0" y="76200"/>
                  </a:lnTo>
                  <a:lnTo>
                    <a:pt x="0" y="0"/>
                  </a:lnTo>
                  <a:lnTo>
                    <a:pt x="3186683" y="0"/>
                  </a:lnTo>
                  <a:lnTo>
                    <a:pt x="3186683" y="76200"/>
                  </a:lnTo>
                  <a:close/>
                </a:path>
              </a:pathLst>
            </a:custGeom>
            <a:solidFill>
              <a:srgbClr val="5F95E6"/>
            </a:solidFill>
          </p:spPr>
          <p:txBody>
            <a:bodyPr wrap="square" lIns="0" tIns="0" rIns="0" bIns="0" rtlCol="0"/>
            <a:lstStyle/>
            <a:p/>
          </p:txBody>
        </p:sp>
        <p:sp>
          <p:nvSpPr>
            <p:cNvPr id="35" name="object 35"/>
            <p:cNvSpPr/>
            <p:nvPr/>
          </p:nvSpPr>
          <p:spPr>
            <a:xfrm>
              <a:off x="9127235" y="0"/>
              <a:ext cx="3063240" cy="76200"/>
            </a:xfrm>
            <a:custGeom>
              <a:avLst/>
              <a:gdLst/>
              <a:ahLst/>
              <a:cxnLst/>
              <a:rect l="l" t="t" r="r" b="b"/>
              <a:pathLst>
                <a:path w="3063240" h="76200">
                  <a:moveTo>
                    <a:pt x="3063239" y="76200"/>
                  </a:moveTo>
                  <a:lnTo>
                    <a:pt x="0" y="76200"/>
                  </a:lnTo>
                  <a:lnTo>
                    <a:pt x="0" y="0"/>
                  </a:lnTo>
                  <a:lnTo>
                    <a:pt x="3063239" y="0"/>
                  </a:lnTo>
                  <a:lnTo>
                    <a:pt x="3063239" y="76200"/>
                  </a:lnTo>
                  <a:close/>
                </a:path>
              </a:pathLst>
            </a:custGeom>
            <a:solidFill>
              <a:srgbClr val="FFB954"/>
            </a:solidFill>
          </p:spPr>
          <p:txBody>
            <a:bodyPr wrap="square" lIns="0" tIns="0" rIns="0" bIns="0" rtlCol="0"/>
            <a:lstStyle/>
            <a:p/>
          </p:txBody>
        </p:sp>
      </p:grpSp>
      <p:cxnSp>
        <p:nvCxnSpPr>
          <p:cNvPr id="2" name="直接连接符 1"/>
          <p:cNvCxnSpPr>
            <a:cxnSpLocks noChangeShapeType="1"/>
          </p:cNvCxnSpPr>
          <p:nvPr>
            <p:custDataLst>
              <p:tags r:id="rId1"/>
            </p:custDataLst>
          </p:nvPr>
        </p:nvCxnSpPr>
        <p:spPr bwMode="auto">
          <a:xfrm>
            <a:off x="543008" y="1073791"/>
            <a:ext cx="11047638" cy="0"/>
          </a:xfrm>
          <a:prstGeom prst="line">
            <a:avLst/>
          </a:prstGeom>
          <a:solidFill>
            <a:schemeClr val="accent1">
              <a:lumMod val="60000"/>
              <a:lumOff val="40000"/>
            </a:schemeClr>
          </a:solidFill>
          <a:ln w="28575" cmpd="sng">
            <a:solidFill>
              <a:schemeClr val="accent1">
                <a:lumMod val="60000"/>
                <a:lumOff val="40000"/>
              </a:schemeClr>
            </a:solidFill>
            <a:prstDash val="solid"/>
            <a:round/>
          </a:ln>
          <a:effectLst/>
        </p:spPr>
      </p:cxnSp>
      <p:sp>
        <p:nvSpPr>
          <p:cNvPr id="4" name="TextBox 5"/>
          <p:cNvSpPr txBox="1">
            <a:spLocks noChangeArrowheads="1"/>
          </p:cNvSpPr>
          <p:nvPr>
            <p:custDataLst>
              <p:tags r:id="rId2"/>
            </p:custDataLst>
          </p:nvPr>
        </p:nvSpPr>
        <p:spPr bwMode="auto">
          <a:xfrm>
            <a:off x="609600" y="381000"/>
            <a:ext cx="10981055" cy="1198880"/>
          </a:xfrm>
          <a:prstGeom prst="rect">
            <a:avLst/>
          </a:prstGeom>
          <a:noFill/>
          <a:ln w="9525">
            <a:noFill/>
            <a:miter lim="800000"/>
          </a:ln>
        </p:spPr>
        <p:txBody>
          <a:bodyPr wrap="square">
            <a:spAutoFit/>
          </a:bodyPr>
          <a:lstStyle/>
          <a:p>
            <a:pPr>
              <a:buFontTx/>
              <a:buNone/>
            </a:pPr>
            <a:r>
              <a:rPr lang="en-US" altLang="zh-CN" sz="3600" b="1" dirty="0">
                <a:solidFill>
                  <a:schemeClr val="tx1">
                    <a:lumMod val="75000"/>
                    <a:lumOff val="25000"/>
                  </a:schemeClr>
                </a:solidFill>
                <a:effectLst>
                  <a:outerShdw blurRad="88900" sx="102000" sy="102000" algn="ctr" rotWithShape="0">
                    <a:prstClr val="black">
                      <a:alpha val="25000"/>
                    </a:prstClr>
                  </a:outerShdw>
                </a:effectLst>
                <a:latin typeface="Arial Rounded MT Bold" panose="020F0704030504030204" charset="0"/>
                <a:ea typeface="Arial Unicode MS" panose="020B0604020202020204" charset="-122"/>
                <a:cs typeface="Arial Rounded MT Bold" panose="020F0704030504030204" charset="0"/>
              </a:rPr>
              <a:t>Pair work</a:t>
            </a:r>
            <a:r>
              <a:rPr lang="zh-CN" altLang="en-US" sz="3600" b="1" dirty="0">
                <a:solidFill>
                  <a:schemeClr val="tx1">
                    <a:lumMod val="75000"/>
                    <a:lumOff val="25000"/>
                  </a:schemeClr>
                </a:solidFill>
                <a:effectLst>
                  <a:outerShdw blurRad="88900" sx="102000" sy="102000" algn="ctr" rotWithShape="0">
                    <a:prstClr val="black">
                      <a:alpha val="25000"/>
                    </a:prstClr>
                  </a:outerShdw>
                </a:effectLst>
                <a:latin typeface="Arial Rounded MT Bold" panose="020F0704030504030204" charset="0"/>
                <a:ea typeface="Arial Unicode MS" panose="020B0604020202020204" charset="-122"/>
                <a:cs typeface="Arial Rounded MT Bold" panose="020F0704030504030204" charset="0"/>
              </a:rPr>
              <a:t>：</a:t>
            </a:r>
            <a:r>
              <a:rPr lang="en-US" altLang="zh-CN" sz="3600">
                <a:latin typeface="Times New Roman" panose="02020603050405020304" charset="0"/>
                <a:ea typeface="微软雅黑" panose="020B0503020204020204" charset="-122"/>
                <a:cs typeface="Times New Roman" panose="02020603050405020304" charset="0"/>
                <a:sym typeface="+mn-ea"/>
              </a:rPr>
              <a:t>Discuss what rank will you give to each text.</a:t>
            </a:r>
            <a:endParaRPr lang="en-US" altLang="zh-CN" sz="3600">
              <a:latin typeface="Times New Roman" panose="02020603050405020304" charset="0"/>
              <a:ea typeface="微软雅黑" panose="020B0503020204020204" charset="-122"/>
              <a:cs typeface="Times New Roman" panose="02020603050405020304" charset="0"/>
            </a:endParaRPr>
          </a:p>
          <a:p>
            <a:pPr>
              <a:buFontTx/>
              <a:buNone/>
            </a:pPr>
            <a:endParaRPr lang="zh-CN" altLang="en-US" sz="3600" b="1" dirty="0">
              <a:solidFill>
                <a:schemeClr val="tx1">
                  <a:lumMod val="75000"/>
                  <a:lumOff val="25000"/>
                </a:schemeClr>
              </a:solidFill>
              <a:effectLst>
                <a:outerShdw blurRad="88900" sx="102000" sy="102000" algn="ctr" rotWithShape="0">
                  <a:prstClr val="black">
                    <a:alpha val="25000"/>
                  </a:prstClr>
                </a:outerShdw>
              </a:effectLst>
              <a:latin typeface="Arial Rounded MT Bold" panose="020F0704030504030204" charset="0"/>
              <a:ea typeface="Arial Unicode MS" panose="020B0604020202020204" charset="-122"/>
              <a:cs typeface="Arial Rounded MT Bold" panose="020F0704030504030204" charset="0"/>
            </a:endParaRPr>
          </a:p>
        </p:txBody>
      </p:sp>
      <p:sp>
        <p:nvSpPr>
          <p:cNvPr id="5" name="矩形 4"/>
          <p:cNvSpPr>
            <a:spLocks noChangeArrowheads="1"/>
          </p:cNvSpPr>
          <p:nvPr>
            <p:custDataLst>
              <p:tags r:id="rId3"/>
            </p:custDataLst>
          </p:nvPr>
        </p:nvSpPr>
        <p:spPr bwMode="auto">
          <a:xfrm>
            <a:off x="8208" y="452024"/>
            <a:ext cx="534802" cy="534802"/>
          </a:xfrm>
          <a:prstGeom prst="rect">
            <a:avLst/>
          </a:prstGeom>
          <a:solidFill>
            <a:schemeClr val="accent1">
              <a:lumMod val="60000"/>
              <a:lumOff val="40000"/>
            </a:schemeClr>
          </a:solidFill>
          <a:ln w="9525">
            <a:noFill/>
            <a:miter lim="800000"/>
          </a:ln>
        </p:spPr>
        <p:txBody>
          <a:bodyPr/>
          <a:lstStyle/>
          <a:p>
            <a:pPr>
              <a:buFontTx/>
              <a:buNone/>
            </a:pPr>
            <a:endParaRPr lang="zh-CN" altLang="en-US" sz="2400"/>
          </a:p>
        </p:txBody>
      </p:sp>
      <p:sp>
        <p:nvSpPr>
          <p:cNvPr id="13" name="文本框 12"/>
          <p:cNvSpPr txBox="1"/>
          <p:nvPr/>
        </p:nvSpPr>
        <p:spPr>
          <a:xfrm>
            <a:off x="236220" y="1160780"/>
            <a:ext cx="6064885" cy="4831080"/>
          </a:xfrm>
          <a:prstGeom prst="rect">
            <a:avLst/>
          </a:prstGeom>
          <a:noFill/>
        </p:spPr>
        <p:txBody>
          <a:bodyPr wrap="square" rtlCol="0">
            <a:spAutoFit/>
          </a:bodyPr>
          <a:lstStyle/>
          <a:p>
            <a:pPr>
              <a:buNone/>
            </a:pPr>
            <a:r>
              <a:rPr lang="en-US" altLang="zh-CN" sz="2800" i="1">
                <a:latin typeface="Times New Roman" panose="02020603050405020304" charset="0"/>
                <a:cs typeface="Times New Roman" panose="02020603050405020304" charset="0"/>
                <a:sym typeface="+mn-ea"/>
              </a:rPr>
              <a:t>Para1</a:t>
            </a:r>
            <a:r>
              <a:rPr lang="zh-CN" altLang="en-US" sz="2800" i="1">
                <a:latin typeface="Times New Roman" panose="02020603050405020304" charset="0"/>
                <a:cs typeface="Times New Roman" panose="02020603050405020304" charset="0"/>
                <a:sym typeface="+mn-ea"/>
              </a:rPr>
              <a:t>：To my surprise, </a:t>
            </a:r>
            <a:r>
              <a:rPr lang="zh-CN" altLang="en-US" sz="2800" i="1">
                <a:solidFill>
                  <a:schemeClr val="tx1"/>
                </a:solidFill>
                <a:latin typeface="Times New Roman" panose="02020603050405020304" charset="0"/>
                <a:cs typeface="Times New Roman" panose="02020603050405020304" charset="0"/>
                <a:sym typeface="+mn-ea"/>
              </a:rPr>
              <a:t>Ashley in</a:t>
            </a:r>
            <a:r>
              <a:rPr lang="zh-CN" altLang="en-US" sz="2800" i="1">
                <a:latin typeface="Times New Roman" panose="02020603050405020304" charset="0"/>
                <a:cs typeface="Times New Roman" panose="02020603050405020304" charset="0"/>
                <a:sym typeface="+mn-ea"/>
              </a:rPr>
              <a:t>sisted on reporting the “Deerfield Stole Perry” story.</a:t>
            </a:r>
            <a:endParaRPr lang="zh-CN" altLang="en-US" sz="2800" i="1">
              <a:latin typeface="Times New Roman" panose="02020603050405020304" charset="0"/>
              <a:cs typeface="Times New Roman" panose="02020603050405020304" charset="0"/>
              <a:sym typeface="+mn-ea"/>
            </a:endParaRPr>
          </a:p>
          <a:p>
            <a:pPr>
              <a:buNone/>
            </a:pPr>
            <a:r>
              <a:rPr lang="en-US" altLang="zh-CN" sz="2800" i="1">
                <a:solidFill>
                  <a:srgbClr val="FF0000"/>
                </a:solidFill>
                <a:latin typeface="Times New Roman" panose="02020603050405020304" charset="0"/>
                <a:cs typeface="Times New Roman" panose="02020603050405020304" charset="0"/>
                <a:sym typeface="+mn-ea"/>
              </a:rPr>
              <a:t>Linking sentence 1</a:t>
            </a:r>
            <a:endParaRPr lang="en-US" altLang="zh-CN" sz="2800" i="1">
              <a:solidFill>
                <a:srgbClr val="FF0000"/>
              </a:solidFill>
              <a:latin typeface="Times New Roman" panose="02020603050405020304" charset="0"/>
              <a:cs typeface="Times New Roman" panose="02020603050405020304" charset="0"/>
              <a:sym typeface="+mn-ea"/>
            </a:endParaRPr>
          </a:p>
          <a:p>
            <a:pPr>
              <a:buNone/>
            </a:pPr>
            <a:r>
              <a:rPr lang="en-US" altLang="zh-CN" sz="2800" i="1">
                <a:solidFill>
                  <a:srgbClr val="FF0000"/>
                </a:solidFill>
                <a:latin typeface="Times New Roman" panose="02020603050405020304" charset="0"/>
                <a:cs typeface="Times New Roman" panose="02020603050405020304" charset="0"/>
                <a:sym typeface="+mn-ea"/>
              </a:rPr>
              <a:t>...</a:t>
            </a:r>
            <a:endParaRPr lang="en-US" altLang="zh-CN" sz="2800" i="1">
              <a:solidFill>
                <a:srgbClr val="FF0000"/>
              </a:solidFill>
              <a:latin typeface="Times New Roman" panose="02020603050405020304" charset="0"/>
              <a:cs typeface="Times New Roman" panose="02020603050405020304" charset="0"/>
              <a:sym typeface="+mn-ea"/>
            </a:endParaRPr>
          </a:p>
          <a:p>
            <a:pPr>
              <a:buNone/>
            </a:pPr>
            <a:r>
              <a:rPr lang="en-US" altLang="zh-CN" sz="2800" i="1">
                <a:solidFill>
                  <a:srgbClr val="FF0000"/>
                </a:solidFill>
                <a:latin typeface="Times New Roman" panose="02020603050405020304" charset="0"/>
                <a:cs typeface="Times New Roman" panose="02020603050405020304" charset="0"/>
                <a:sym typeface="+mn-ea"/>
              </a:rPr>
              <a:t>Linking sentence 2</a:t>
            </a:r>
            <a:endParaRPr lang="zh-CN" altLang="en-US" sz="2800" i="1">
              <a:solidFill>
                <a:srgbClr val="FF0000"/>
              </a:solidFill>
              <a:latin typeface="Times New Roman" panose="02020603050405020304" charset="0"/>
              <a:cs typeface="Times New Roman" panose="02020603050405020304" charset="0"/>
              <a:sym typeface="+mn-ea"/>
            </a:endParaRPr>
          </a:p>
          <a:p>
            <a:pPr>
              <a:buNone/>
            </a:pPr>
            <a:r>
              <a:rPr lang="zh-CN" altLang="en-US" sz="2800">
                <a:latin typeface="Times New Roman" panose="02020603050405020304" charset="0"/>
                <a:cs typeface="Times New Roman" panose="02020603050405020304" charset="0"/>
                <a:sym typeface="+mn-ea"/>
              </a:rPr>
              <a:t>Paragraph 2：</a:t>
            </a:r>
            <a:r>
              <a:rPr lang="zh-CN" altLang="en-US" sz="2800" i="1">
                <a:latin typeface="Times New Roman" panose="02020603050405020304" charset="0"/>
                <a:cs typeface="Times New Roman" panose="02020603050405020304" charset="0"/>
                <a:sym typeface="+mn-ea"/>
              </a:rPr>
              <a:t>On Thursday,</a:t>
            </a:r>
            <a:r>
              <a:rPr lang="zh-CN" altLang="en-US" sz="2800" i="1">
                <a:solidFill>
                  <a:schemeClr val="tx1"/>
                </a:solidFill>
                <a:latin typeface="Times New Roman" panose="02020603050405020304" charset="0"/>
                <a:cs typeface="Times New Roman" panose="02020603050405020304" charset="0"/>
                <a:sym typeface="+mn-ea"/>
              </a:rPr>
              <a:t> the paper</a:t>
            </a:r>
            <a:r>
              <a:rPr lang="zh-CN" altLang="en-US" sz="2800" i="1">
                <a:latin typeface="Times New Roman" panose="02020603050405020304" charset="0"/>
                <a:cs typeface="Times New Roman" panose="02020603050405020304" charset="0"/>
                <a:sym typeface="+mn-ea"/>
              </a:rPr>
              <a:t> came out with the headline “Bye-Bye, Perry” on the front page. </a:t>
            </a:r>
            <a:endParaRPr lang="zh-CN" altLang="en-US" sz="2800" i="1">
              <a:latin typeface="Times New Roman" panose="02020603050405020304" charset="0"/>
              <a:cs typeface="Times New Roman" panose="02020603050405020304" charset="0"/>
            </a:endParaRPr>
          </a:p>
          <a:p>
            <a:pPr>
              <a:buNone/>
            </a:pPr>
            <a:r>
              <a:rPr lang="en-US" altLang="zh-CN" sz="2800" i="1">
                <a:solidFill>
                  <a:srgbClr val="FF0000"/>
                </a:solidFill>
                <a:latin typeface="Times New Roman" panose="02020603050405020304" charset="0"/>
                <a:cs typeface="Times New Roman" panose="02020603050405020304" charset="0"/>
                <a:sym typeface="+mn-ea"/>
              </a:rPr>
              <a:t>Linking sentence 3</a:t>
            </a:r>
            <a:endParaRPr lang="zh-CN" altLang="en-US" sz="2800" i="1">
              <a:solidFill>
                <a:srgbClr val="FF0000"/>
              </a:solidFill>
              <a:latin typeface="Times New Roman" panose="02020603050405020304" charset="0"/>
              <a:cs typeface="Times New Roman" panose="02020603050405020304" charset="0"/>
              <a:sym typeface="+mn-ea"/>
            </a:endParaRPr>
          </a:p>
          <a:p>
            <a:pPr>
              <a:buNone/>
            </a:pPr>
            <a:endParaRPr lang="zh-CN" altLang="en-US" sz="2800" i="1">
              <a:solidFill>
                <a:srgbClr val="FF0000"/>
              </a:solidFill>
              <a:latin typeface="Times New Roman" panose="02020603050405020304" charset="0"/>
              <a:cs typeface="Times New Roman" panose="02020603050405020304" charset="0"/>
              <a:sym typeface="+mn-ea"/>
            </a:endParaRPr>
          </a:p>
        </p:txBody>
      </p:sp>
      <p:graphicFrame>
        <p:nvGraphicFramePr>
          <p:cNvPr id="14" name="表格 13"/>
          <p:cNvGraphicFramePr/>
          <p:nvPr>
            <p:custDataLst>
              <p:tags r:id="rId4"/>
            </p:custDataLst>
          </p:nvPr>
        </p:nvGraphicFramePr>
        <p:xfrm>
          <a:off x="6461760" y="1177290"/>
          <a:ext cx="5257800" cy="5117465"/>
        </p:xfrm>
        <a:graphic>
          <a:graphicData uri="http://schemas.openxmlformats.org/drawingml/2006/table">
            <a:tbl>
              <a:tblPr firstRow="1" bandRow="1">
                <a:tableStyleId>{5C22544A-7EE6-4342-B048-85BDC9FD1C3A}</a:tableStyleId>
              </a:tblPr>
              <a:tblGrid>
                <a:gridCol w="1840865"/>
                <a:gridCol w="1757045"/>
                <a:gridCol w="1659890"/>
              </a:tblGrid>
              <a:tr h="944880">
                <a:tc gridSpan="3">
                  <a:txBody>
                    <a:bodyPr/>
                    <a:lstStyle/>
                    <a:p>
                      <a:pPr algn="ctr">
                        <a:buNone/>
                      </a:pPr>
                      <a:r>
                        <a:rPr lang="en-US" altLang="zh-CN" sz="2800"/>
                        <a:t>Checklist of Textual Coherence</a:t>
                      </a:r>
                      <a:r>
                        <a:rPr lang="zh-CN" altLang="en-US" sz="2800"/>
                        <a:t>（语篇衔接评价表</a:t>
                      </a:r>
                      <a:r>
                        <a:rPr lang="zh-CN" altLang="en-US"/>
                        <a:t>）</a:t>
                      </a:r>
                      <a:endParaRPr lang="en-US" altLang="zh-CN"/>
                    </a:p>
                  </a:txBody>
                  <a:tcPr/>
                </a:tc>
                <a:tc hMerge="1">
                  <a:tcPr/>
                </a:tc>
                <a:tc hMerge="1">
                  <a:tcPr/>
                </a:tc>
              </a:tr>
              <a:tr h="848360">
                <a:tc>
                  <a:txBody>
                    <a:bodyPr/>
                    <a:lstStyle/>
                    <a:p>
                      <a:pPr>
                        <a:buNone/>
                      </a:pPr>
                      <a:endParaRPr lang="en-US" altLang="zh-CN"/>
                    </a:p>
                  </a:txBody>
                  <a:tcPr/>
                </a:tc>
                <a:tc>
                  <a:txBody>
                    <a:bodyPr/>
                    <a:lstStyle/>
                    <a:p>
                      <a:pPr>
                        <a:buNone/>
                      </a:pPr>
                      <a:r>
                        <a:rPr lang="en-US" altLang="zh-CN" sz="2800">
                          <a:latin typeface="Times New Roman Regular" panose="02020503050405090304" charset="0"/>
                          <a:cs typeface="Times New Roman Regular" panose="02020503050405090304" charset="0"/>
                        </a:rPr>
                        <a:t>Content</a:t>
                      </a:r>
                      <a:endParaRPr lang="en-US" altLang="zh-CN" sz="2800">
                        <a:latin typeface="Times New Roman Regular" panose="02020503050405090304" charset="0"/>
                        <a:cs typeface="Times New Roman Regular" panose="02020503050405090304" charset="0"/>
                      </a:endParaRPr>
                    </a:p>
                    <a:p>
                      <a:pPr>
                        <a:buNone/>
                      </a:pPr>
                      <a:r>
                        <a:rPr lang="en-US" altLang="zh-CN" sz="2800">
                          <a:latin typeface="Times New Roman Regular" panose="02020503050405090304" charset="0"/>
                          <a:cs typeface="Times New Roman Regular" panose="02020503050405090304" charset="0"/>
                        </a:rPr>
                        <a:t>(Tip1/2/3)</a:t>
                      </a:r>
                      <a:endParaRPr lang="en-US" altLang="zh-CN" sz="2800">
                        <a:latin typeface="Times New Roman Regular" panose="02020503050405090304" charset="0"/>
                        <a:cs typeface="Times New Roman Regular" panose="02020503050405090304" charset="0"/>
                      </a:endParaRPr>
                    </a:p>
                  </a:txBody>
                  <a:tcPr/>
                </a:tc>
                <a:tc>
                  <a:txBody>
                    <a:bodyPr/>
                    <a:lstStyle/>
                    <a:p>
                      <a:pPr>
                        <a:buNone/>
                      </a:pPr>
                      <a:r>
                        <a:rPr lang="en-US" altLang="zh-CN" sz="2800">
                          <a:latin typeface="Times New Roman Regular" panose="02020503050405090304" charset="0"/>
                          <a:cs typeface="Times New Roman Regular" panose="02020503050405090304" charset="0"/>
                        </a:rPr>
                        <a:t>Langauge </a:t>
                      </a:r>
                      <a:endParaRPr lang="en-US" altLang="zh-CN" sz="2800">
                        <a:latin typeface="Times New Roman Regular" panose="02020503050405090304" charset="0"/>
                        <a:cs typeface="Times New Roman Regular" panose="02020503050405090304" charset="0"/>
                      </a:endParaRPr>
                    </a:p>
                  </a:txBody>
                  <a:tcPr/>
                </a:tc>
              </a:tr>
              <a:tr h="944880">
                <a:tc>
                  <a:txBody>
                    <a:bodyPr/>
                    <a:lstStyle/>
                    <a:p>
                      <a:pPr>
                        <a:buNone/>
                      </a:pPr>
                      <a:r>
                        <a:rPr lang="en-US" altLang="zh-CN" sz="2800">
                          <a:latin typeface="Times New Roman Regular" panose="02020503050405090304" charset="0"/>
                          <a:cs typeface="Times New Roman Regular" panose="02020503050405090304" charset="0"/>
                        </a:rPr>
                        <a:t>Linking Sentence1</a:t>
                      </a:r>
                      <a:endParaRPr lang="en-US" altLang="zh-CN" sz="2800">
                        <a:latin typeface="Times New Roman Regular" panose="02020503050405090304" charset="0"/>
                        <a:cs typeface="Times New Roman Regular" panose="02020503050405090304" charset="0"/>
                      </a:endParaRPr>
                    </a:p>
                  </a:txBody>
                  <a:tcPr/>
                </a:tc>
                <a:tc>
                  <a:txBody>
                    <a:bodyPr/>
                    <a:lstStyle/>
                    <a:p>
                      <a:pPr>
                        <a:buNone/>
                      </a:pPr>
                      <a:endParaRPr lang="zh-CN" altLang="en-US"/>
                    </a:p>
                  </a:txBody>
                  <a:tcPr/>
                </a:tc>
                <a:tc>
                  <a:txBody>
                    <a:bodyPr/>
                    <a:lstStyle/>
                    <a:p>
                      <a:pPr>
                        <a:buNone/>
                      </a:pPr>
                      <a:endParaRPr lang="zh-CN" altLang="en-US"/>
                    </a:p>
                  </a:txBody>
                  <a:tcPr/>
                </a:tc>
              </a:tr>
              <a:tr h="1337945">
                <a:tc>
                  <a:txBody>
                    <a:bodyPr/>
                    <a:lstStyle/>
                    <a:p>
                      <a:pPr>
                        <a:buNone/>
                      </a:pPr>
                      <a:r>
                        <a:rPr lang="en-US" altLang="zh-CN" sz="2800">
                          <a:latin typeface="Times New Roman Regular" panose="02020503050405090304" charset="0"/>
                          <a:cs typeface="Times New Roman Regular" panose="02020503050405090304" charset="0"/>
                        </a:rPr>
                        <a:t>Linking Sentence 2</a:t>
                      </a:r>
                      <a:endParaRPr lang="zh-CN" altLang="en-US" sz="2800">
                        <a:latin typeface="Times New Roman Regular" panose="02020503050405090304" charset="0"/>
                        <a:cs typeface="Times New Roman Regular" panose="02020503050405090304" charset="0"/>
                      </a:endParaRPr>
                    </a:p>
                  </a:txBody>
                  <a:tcPr/>
                </a:tc>
                <a:tc>
                  <a:txBody>
                    <a:bodyPr/>
                    <a:lstStyle/>
                    <a:p>
                      <a:pPr>
                        <a:buNone/>
                      </a:pPr>
                      <a:endParaRPr lang="zh-CN" altLang="en-US"/>
                    </a:p>
                  </a:txBody>
                  <a:tcPr/>
                </a:tc>
                <a:tc>
                  <a:txBody>
                    <a:bodyPr/>
                    <a:lstStyle/>
                    <a:p>
                      <a:pPr>
                        <a:buNone/>
                      </a:pPr>
                      <a:endParaRPr lang="zh-CN" altLang="en-US"/>
                    </a:p>
                  </a:txBody>
                  <a:tcPr/>
                </a:tc>
              </a:tr>
              <a:tr h="944880">
                <a:tc>
                  <a:txBody>
                    <a:bodyPr/>
                    <a:lstStyle/>
                    <a:p>
                      <a:pPr>
                        <a:buNone/>
                      </a:pPr>
                      <a:r>
                        <a:rPr lang="en-US" altLang="zh-CN" sz="2800">
                          <a:latin typeface="Times New Roman Regular" panose="02020503050405090304" charset="0"/>
                          <a:cs typeface="Times New Roman Regular" panose="02020503050405090304" charset="0"/>
                        </a:rPr>
                        <a:t>Linking Sentence 3</a:t>
                      </a:r>
                      <a:endParaRPr lang="en-US" altLang="zh-CN" sz="2800">
                        <a:latin typeface="Times New Roman Regular" panose="02020503050405090304" charset="0"/>
                        <a:cs typeface="Times New Roman Regular" panose="02020503050405090304" charset="0"/>
                      </a:endParaRPr>
                    </a:p>
                  </a:txBody>
                  <a:tcPr/>
                </a:tc>
                <a:tc>
                  <a:txBody>
                    <a:bodyPr/>
                    <a:lstStyle/>
                    <a:p>
                      <a:pPr>
                        <a:buNone/>
                      </a:pPr>
                      <a:endParaRPr lang="zh-CN" altLang="en-US"/>
                    </a:p>
                  </a:txBody>
                  <a:tcPr/>
                </a:tc>
                <a:tc>
                  <a:txBody>
                    <a:bodyPr/>
                    <a:lstStyle/>
                    <a:p>
                      <a:pPr>
                        <a:buNone/>
                      </a:pPr>
                      <a:endParaRPr lang="zh-CN" altLang="en-US"/>
                    </a:p>
                  </a:txBody>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object 26"/>
          <p:cNvGrpSpPr/>
          <p:nvPr/>
        </p:nvGrpSpPr>
        <p:grpSpPr>
          <a:xfrm>
            <a:off x="0" y="6803135"/>
            <a:ext cx="12192000" cy="55244"/>
            <a:chOff x="0" y="6803135"/>
            <a:chExt cx="12192000" cy="55244"/>
          </a:xfrm>
        </p:grpSpPr>
        <p:sp>
          <p:nvSpPr>
            <p:cNvPr id="27" name="object 27"/>
            <p:cNvSpPr/>
            <p:nvPr/>
          </p:nvSpPr>
          <p:spPr>
            <a:xfrm>
              <a:off x="0" y="6803135"/>
              <a:ext cx="2964180" cy="55244"/>
            </a:xfrm>
            <a:custGeom>
              <a:avLst/>
              <a:gdLst/>
              <a:ahLst/>
              <a:cxnLst/>
              <a:rect l="l" t="t" r="r" b="b"/>
              <a:pathLst>
                <a:path w="2964180" h="55245">
                  <a:moveTo>
                    <a:pt x="0" y="0"/>
                  </a:moveTo>
                  <a:lnTo>
                    <a:pt x="2964180" y="0"/>
                  </a:lnTo>
                  <a:lnTo>
                    <a:pt x="2964180" y="54864"/>
                  </a:lnTo>
                  <a:lnTo>
                    <a:pt x="0" y="54864"/>
                  </a:lnTo>
                  <a:lnTo>
                    <a:pt x="0" y="0"/>
                  </a:lnTo>
                  <a:close/>
                </a:path>
              </a:pathLst>
            </a:custGeom>
            <a:solidFill>
              <a:srgbClr val="FF0000"/>
            </a:solidFill>
          </p:spPr>
          <p:txBody>
            <a:bodyPr wrap="square" lIns="0" tIns="0" rIns="0" bIns="0" rtlCol="0"/>
            <a:lstStyle/>
            <a:p/>
          </p:txBody>
        </p:sp>
        <p:sp>
          <p:nvSpPr>
            <p:cNvPr id="28" name="object 28"/>
            <p:cNvSpPr/>
            <p:nvPr/>
          </p:nvSpPr>
          <p:spPr>
            <a:xfrm>
              <a:off x="2962655" y="6804659"/>
              <a:ext cx="2978150" cy="53340"/>
            </a:xfrm>
            <a:custGeom>
              <a:avLst/>
              <a:gdLst/>
              <a:ahLst/>
              <a:cxnLst/>
              <a:rect l="l" t="t" r="r" b="b"/>
              <a:pathLst>
                <a:path w="2978150" h="53340">
                  <a:moveTo>
                    <a:pt x="0" y="0"/>
                  </a:moveTo>
                  <a:lnTo>
                    <a:pt x="2977896" y="0"/>
                  </a:lnTo>
                  <a:lnTo>
                    <a:pt x="2977896" y="53340"/>
                  </a:lnTo>
                  <a:lnTo>
                    <a:pt x="0" y="53340"/>
                  </a:lnTo>
                  <a:lnTo>
                    <a:pt x="0" y="0"/>
                  </a:lnTo>
                  <a:close/>
                </a:path>
              </a:pathLst>
            </a:custGeom>
            <a:solidFill>
              <a:srgbClr val="FF9700"/>
            </a:solidFill>
          </p:spPr>
          <p:txBody>
            <a:bodyPr wrap="square" lIns="0" tIns="0" rIns="0" bIns="0" rtlCol="0"/>
            <a:lstStyle/>
            <a:p/>
          </p:txBody>
        </p:sp>
        <p:sp>
          <p:nvSpPr>
            <p:cNvPr id="29" name="object 29"/>
            <p:cNvSpPr/>
            <p:nvPr/>
          </p:nvSpPr>
          <p:spPr>
            <a:xfrm>
              <a:off x="5940552" y="6804659"/>
              <a:ext cx="3188335" cy="53340"/>
            </a:xfrm>
            <a:custGeom>
              <a:avLst/>
              <a:gdLst/>
              <a:ahLst/>
              <a:cxnLst/>
              <a:rect l="l" t="t" r="r" b="b"/>
              <a:pathLst>
                <a:path w="3188334" h="53340">
                  <a:moveTo>
                    <a:pt x="0" y="0"/>
                  </a:moveTo>
                  <a:lnTo>
                    <a:pt x="3188207" y="0"/>
                  </a:lnTo>
                  <a:lnTo>
                    <a:pt x="3188207" y="53340"/>
                  </a:lnTo>
                  <a:lnTo>
                    <a:pt x="0" y="53340"/>
                  </a:lnTo>
                  <a:lnTo>
                    <a:pt x="0" y="0"/>
                  </a:lnTo>
                  <a:close/>
                </a:path>
              </a:pathLst>
            </a:custGeom>
            <a:solidFill>
              <a:srgbClr val="5F95E6"/>
            </a:solidFill>
          </p:spPr>
          <p:txBody>
            <a:bodyPr wrap="square" lIns="0" tIns="0" rIns="0" bIns="0" rtlCol="0"/>
            <a:lstStyle/>
            <a:p/>
          </p:txBody>
        </p:sp>
        <p:sp>
          <p:nvSpPr>
            <p:cNvPr id="30" name="object 30"/>
            <p:cNvSpPr/>
            <p:nvPr/>
          </p:nvSpPr>
          <p:spPr>
            <a:xfrm>
              <a:off x="9128759" y="6803135"/>
              <a:ext cx="3063240" cy="55244"/>
            </a:xfrm>
            <a:custGeom>
              <a:avLst/>
              <a:gdLst/>
              <a:ahLst/>
              <a:cxnLst/>
              <a:rect l="l" t="t" r="r" b="b"/>
              <a:pathLst>
                <a:path w="3063240" h="55245">
                  <a:moveTo>
                    <a:pt x="0" y="0"/>
                  </a:moveTo>
                  <a:lnTo>
                    <a:pt x="3063240" y="0"/>
                  </a:lnTo>
                  <a:lnTo>
                    <a:pt x="3063240" y="54864"/>
                  </a:lnTo>
                  <a:lnTo>
                    <a:pt x="0" y="54864"/>
                  </a:lnTo>
                  <a:lnTo>
                    <a:pt x="0" y="0"/>
                  </a:lnTo>
                  <a:close/>
                </a:path>
              </a:pathLst>
            </a:custGeom>
            <a:solidFill>
              <a:srgbClr val="00AF50"/>
            </a:solidFill>
          </p:spPr>
          <p:txBody>
            <a:bodyPr wrap="square" lIns="0" tIns="0" rIns="0" bIns="0" rtlCol="0"/>
            <a:lstStyle/>
            <a:p/>
          </p:txBody>
        </p:sp>
      </p:grpSp>
      <p:grpSp>
        <p:nvGrpSpPr>
          <p:cNvPr id="31" name="object 31"/>
          <p:cNvGrpSpPr/>
          <p:nvPr/>
        </p:nvGrpSpPr>
        <p:grpSpPr>
          <a:xfrm>
            <a:off x="0" y="0"/>
            <a:ext cx="12190730" cy="78105"/>
            <a:chOff x="0" y="0"/>
            <a:chExt cx="12190730" cy="78105"/>
          </a:xfrm>
        </p:grpSpPr>
        <p:sp>
          <p:nvSpPr>
            <p:cNvPr id="32" name="object 32"/>
            <p:cNvSpPr/>
            <p:nvPr/>
          </p:nvSpPr>
          <p:spPr>
            <a:xfrm>
              <a:off x="0" y="0"/>
              <a:ext cx="2962910" cy="78105"/>
            </a:xfrm>
            <a:custGeom>
              <a:avLst/>
              <a:gdLst/>
              <a:ahLst/>
              <a:cxnLst/>
              <a:rect l="l" t="t" r="r" b="b"/>
              <a:pathLst>
                <a:path w="2962910" h="78105">
                  <a:moveTo>
                    <a:pt x="2962656" y="77724"/>
                  </a:moveTo>
                  <a:lnTo>
                    <a:pt x="0" y="77724"/>
                  </a:lnTo>
                  <a:lnTo>
                    <a:pt x="0" y="0"/>
                  </a:lnTo>
                  <a:lnTo>
                    <a:pt x="2962656" y="0"/>
                  </a:lnTo>
                  <a:lnTo>
                    <a:pt x="2962656" y="77724"/>
                  </a:lnTo>
                  <a:close/>
                </a:path>
              </a:pathLst>
            </a:custGeom>
            <a:solidFill>
              <a:srgbClr val="FF0000"/>
            </a:solidFill>
          </p:spPr>
          <p:txBody>
            <a:bodyPr wrap="square" lIns="0" tIns="0" rIns="0" bIns="0" rtlCol="0"/>
            <a:lstStyle/>
            <a:p/>
          </p:txBody>
        </p:sp>
        <p:sp>
          <p:nvSpPr>
            <p:cNvPr id="33" name="object 33"/>
            <p:cNvSpPr/>
            <p:nvPr/>
          </p:nvSpPr>
          <p:spPr>
            <a:xfrm>
              <a:off x="2962655" y="0"/>
              <a:ext cx="2978150" cy="78105"/>
            </a:xfrm>
            <a:custGeom>
              <a:avLst/>
              <a:gdLst/>
              <a:ahLst/>
              <a:cxnLst/>
              <a:rect l="l" t="t" r="r" b="b"/>
              <a:pathLst>
                <a:path w="2978150" h="78105">
                  <a:moveTo>
                    <a:pt x="2977896" y="77724"/>
                  </a:moveTo>
                  <a:lnTo>
                    <a:pt x="0" y="77724"/>
                  </a:lnTo>
                  <a:lnTo>
                    <a:pt x="0" y="0"/>
                  </a:lnTo>
                  <a:lnTo>
                    <a:pt x="2977896" y="0"/>
                  </a:lnTo>
                  <a:lnTo>
                    <a:pt x="2977896" y="77724"/>
                  </a:lnTo>
                  <a:close/>
                </a:path>
              </a:pathLst>
            </a:custGeom>
            <a:solidFill>
              <a:srgbClr val="57B6E4"/>
            </a:solidFill>
          </p:spPr>
          <p:txBody>
            <a:bodyPr wrap="square" lIns="0" tIns="0" rIns="0" bIns="0" rtlCol="0"/>
            <a:lstStyle/>
            <a:p/>
          </p:txBody>
        </p:sp>
        <p:sp>
          <p:nvSpPr>
            <p:cNvPr id="34" name="object 34"/>
            <p:cNvSpPr/>
            <p:nvPr/>
          </p:nvSpPr>
          <p:spPr>
            <a:xfrm>
              <a:off x="5940552" y="0"/>
              <a:ext cx="3187065" cy="76200"/>
            </a:xfrm>
            <a:custGeom>
              <a:avLst/>
              <a:gdLst/>
              <a:ahLst/>
              <a:cxnLst/>
              <a:rect l="l" t="t" r="r" b="b"/>
              <a:pathLst>
                <a:path w="3187065" h="76200">
                  <a:moveTo>
                    <a:pt x="3186683" y="76200"/>
                  </a:moveTo>
                  <a:lnTo>
                    <a:pt x="0" y="76200"/>
                  </a:lnTo>
                  <a:lnTo>
                    <a:pt x="0" y="0"/>
                  </a:lnTo>
                  <a:lnTo>
                    <a:pt x="3186683" y="0"/>
                  </a:lnTo>
                  <a:lnTo>
                    <a:pt x="3186683" y="76200"/>
                  </a:lnTo>
                  <a:close/>
                </a:path>
              </a:pathLst>
            </a:custGeom>
            <a:solidFill>
              <a:srgbClr val="5F95E6"/>
            </a:solidFill>
          </p:spPr>
          <p:txBody>
            <a:bodyPr wrap="square" lIns="0" tIns="0" rIns="0" bIns="0" rtlCol="0"/>
            <a:lstStyle/>
            <a:p/>
          </p:txBody>
        </p:sp>
        <p:sp>
          <p:nvSpPr>
            <p:cNvPr id="35" name="object 35"/>
            <p:cNvSpPr/>
            <p:nvPr/>
          </p:nvSpPr>
          <p:spPr>
            <a:xfrm>
              <a:off x="9127235" y="0"/>
              <a:ext cx="3063240" cy="76200"/>
            </a:xfrm>
            <a:custGeom>
              <a:avLst/>
              <a:gdLst/>
              <a:ahLst/>
              <a:cxnLst/>
              <a:rect l="l" t="t" r="r" b="b"/>
              <a:pathLst>
                <a:path w="3063240" h="76200">
                  <a:moveTo>
                    <a:pt x="3063239" y="76200"/>
                  </a:moveTo>
                  <a:lnTo>
                    <a:pt x="0" y="76200"/>
                  </a:lnTo>
                  <a:lnTo>
                    <a:pt x="0" y="0"/>
                  </a:lnTo>
                  <a:lnTo>
                    <a:pt x="3063239" y="0"/>
                  </a:lnTo>
                  <a:lnTo>
                    <a:pt x="3063239" y="76200"/>
                  </a:lnTo>
                  <a:close/>
                </a:path>
              </a:pathLst>
            </a:custGeom>
            <a:solidFill>
              <a:srgbClr val="FFB954"/>
            </a:solidFill>
          </p:spPr>
          <p:txBody>
            <a:bodyPr wrap="square" lIns="0" tIns="0" rIns="0" bIns="0" rtlCol="0"/>
            <a:lstStyle/>
            <a:p/>
          </p:txBody>
        </p:sp>
      </p:grpSp>
      <p:cxnSp>
        <p:nvCxnSpPr>
          <p:cNvPr id="2" name="直接连接符 1"/>
          <p:cNvCxnSpPr>
            <a:cxnSpLocks noChangeShapeType="1"/>
          </p:cNvCxnSpPr>
          <p:nvPr>
            <p:custDataLst>
              <p:tags r:id="rId1"/>
            </p:custDataLst>
          </p:nvPr>
        </p:nvCxnSpPr>
        <p:spPr bwMode="auto">
          <a:xfrm>
            <a:off x="543008" y="1073791"/>
            <a:ext cx="11047638" cy="0"/>
          </a:xfrm>
          <a:prstGeom prst="line">
            <a:avLst/>
          </a:prstGeom>
          <a:solidFill>
            <a:schemeClr val="accent1">
              <a:lumMod val="60000"/>
              <a:lumOff val="40000"/>
            </a:schemeClr>
          </a:solidFill>
          <a:ln w="28575" cmpd="sng">
            <a:solidFill>
              <a:schemeClr val="accent1">
                <a:lumMod val="60000"/>
                <a:lumOff val="40000"/>
              </a:schemeClr>
            </a:solidFill>
            <a:prstDash val="solid"/>
            <a:round/>
          </a:ln>
          <a:effectLst/>
        </p:spPr>
      </p:cxnSp>
      <p:sp>
        <p:nvSpPr>
          <p:cNvPr id="4" name="TextBox 5"/>
          <p:cNvSpPr txBox="1">
            <a:spLocks noChangeArrowheads="1"/>
          </p:cNvSpPr>
          <p:nvPr>
            <p:custDataLst>
              <p:tags r:id="rId2"/>
            </p:custDataLst>
          </p:nvPr>
        </p:nvSpPr>
        <p:spPr bwMode="auto">
          <a:xfrm>
            <a:off x="609600" y="381000"/>
            <a:ext cx="10981055" cy="1198880"/>
          </a:xfrm>
          <a:prstGeom prst="rect">
            <a:avLst/>
          </a:prstGeom>
          <a:noFill/>
          <a:ln w="9525">
            <a:noFill/>
            <a:miter lim="800000"/>
          </a:ln>
        </p:spPr>
        <p:txBody>
          <a:bodyPr wrap="square">
            <a:spAutoFit/>
          </a:bodyPr>
          <a:lstStyle/>
          <a:p>
            <a:pPr>
              <a:buFontTx/>
              <a:buNone/>
            </a:pPr>
            <a:r>
              <a:rPr kumimoji="0" lang="en-US" altLang="zh-CN" sz="3600" b="1" i="0" u="none" strike="noStrike" kern="0" cap="none" spc="0" normalizeH="0" baseline="0" noProof="1">
                <a:solidFill>
                  <a:schemeClr val="tx1">
                    <a:lumMod val="75000"/>
                    <a:lumOff val="25000"/>
                  </a:schemeClr>
                </a:solidFill>
                <a:effectLst>
                  <a:outerShdw blurRad="88900" sx="102000" sy="102000" algn="ctr" rotWithShape="0">
                    <a:prstClr val="black">
                      <a:alpha val="25000"/>
                    </a:prstClr>
                  </a:outerShdw>
                </a:effectLst>
                <a:latin typeface="Arial Rounded MT Bold" panose="020F0704030504030204" charset="0"/>
                <a:ea typeface="Arial Unicode MS" panose="020B0604020202020204" charset="-122"/>
                <a:cs typeface="Arial Rounded MT Bold" panose="020F0704030504030204" charset="0"/>
              </a:rPr>
              <a:t>Pair Work</a:t>
            </a:r>
            <a:r>
              <a:rPr kumimoji="0" lang="zh-CN" altLang="en-US" sz="3600" b="1" i="0" u="none" strike="noStrike" kern="0" cap="none" spc="0" normalizeH="0" baseline="0" noProof="1">
                <a:solidFill>
                  <a:schemeClr val="tx1">
                    <a:lumMod val="75000"/>
                    <a:lumOff val="25000"/>
                  </a:schemeClr>
                </a:solidFill>
                <a:effectLst>
                  <a:outerShdw blurRad="88900" sx="102000" sy="102000" algn="ctr" rotWithShape="0">
                    <a:prstClr val="black">
                      <a:alpha val="25000"/>
                    </a:prstClr>
                  </a:outerShdw>
                </a:effectLst>
                <a:latin typeface="Arial Rounded MT Bold" panose="020F0704030504030204" charset="0"/>
                <a:ea typeface="Arial Unicode MS" panose="020B0604020202020204" charset="-122"/>
                <a:cs typeface="Arial Rounded MT Bold" panose="020F0704030504030204" charset="0"/>
              </a:rPr>
              <a:t>：</a:t>
            </a:r>
            <a:r>
              <a:rPr kumimoji="0" lang="en-US" altLang="zh-CN" sz="3600" b="1" i="0" u="none" strike="noStrike" kern="0" cap="none" spc="0" normalizeH="0" baseline="0" noProof="1">
                <a:solidFill>
                  <a:schemeClr val="tx1">
                    <a:lumMod val="75000"/>
                    <a:lumOff val="25000"/>
                  </a:schemeClr>
                </a:solidFill>
                <a:effectLst>
                  <a:outerShdw blurRad="88900" sx="102000" sy="102000" algn="ctr" rotWithShape="0">
                    <a:prstClr val="black">
                      <a:alpha val="25000"/>
                    </a:prstClr>
                  </a:outerShdw>
                </a:effectLst>
                <a:latin typeface="Arial Rounded MT Bold" panose="020F0704030504030204" charset="0"/>
                <a:ea typeface="Arial Unicode MS" panose="020B0604020202020204" charset="-122"/>
                <a:cs typeface="Arial Rounded MT Bold" panose="020F0704030504030204" charset="0"/>
              </a:rPr>
              <a:t>Assessing Students’ Writing</a:t>
            </a:r>
            <a:endParaRPr kumimoji="0" lang="en-US" altLang="zh-CN" sz="3600" b="1" i="0" u="none" strike="noStrike" kern="0" cap="none" spc="0" normalizeH="0" baseline="0" noProof="1">
              <a:solidFill>
                <a:schemeClr val="tx1">
                  <a:lumMod val="75000"/>
                  <a:lumOff val="25000"/>
                </a:schemeClr>
              </a:solidFill>
              <a:effectLst>
                <a:outerShdw blurRad="88900" sx="102000" sy="102000" algn="ctr" rotWithShape="0">
                  <a:prstClr val="black">
                    <a:alpha val="25000"/>
                  </a:prstClr>
                </a:outerShdw>
              </a:effectLst>
              <a:latin typeface="Arial Rounded MT Bold" panose="020F0704030504030204" charset="0"/>
              <a:ea typeface="Arial Unicode MS" panose="020B0604020202020204" charset="-122"/>
              <a:cs typeface="Arial Rounded MT Bold" panose="020F0704030504030204" charset="0"/>
            </a:endParaRPr>
          </a:p>
          <a:p>
            <a:pPr>
              <a:buFontTx/>
              <a:buNone/>
            </a:pPr>
            <a:endParaRPr lang="zh-CN" altLang="en-US" sz="3600" b="1" dirty="0">
              <a:solidFill>
                <a:schemeClr val="tx1">
                  <a:lumMod val="75000"/>
                  <a:lumOff val="25000"/>
                </a:schemeClr>
              </a:solidFill>
              <a:effectLst>
                <a:outerShdw blurRad="88900" sx="102000" sy="102000" algn="ctr" rotWithShape="0">
                  <a:prstClr val="black">
                    <a:alpha val="25000"/>
                  </a:prstClr>
                </a:outerShdw>
              </a:effectLst>
              <a:latin typeface="Arial Rounded MT Bold" panose="020F0704030504030204" charset="0"/>
              <a:ea typeface="Arial Unicode MS" panose="020B0604020202020204" charset="-122"/>
              <a:cs typeface="Arial Rounded MT Bold" panose="020F0704030504030204" charset="0"/>
            </a:endParaRPr>
          </a:p>
        </p:txBody>
      </p:sp>
      <p:sp>
        <p:nvSpPr>
          <p:cNvPr id="5" name="矩形 4"/>
          <p:cNvSpPr>
            <a:spLocks noChangeArrowheads="1"/>
          </p:cNvSpPr>
          <p:nvPr>
            <p:custDataLst>
              <p:tags r:id="rId3"/>
            </p:custDataLst>
          </p:nvPr>
        </p:nvSpPr>
        <p:spPr bwMode="auto">
          <a:xfrm>
            <a:off x="8208" y="452024"/>
            <a:ext cx="534802" cy="534802"/>
          </a:xfrm>
          <a:prstGeom prst="rect">
            <a:avLst/>
          </a:prstGeom>
          <a:solidFill>
            <a:schemeClr val="accent1">
              <a:lumMod val="60000"/>
              <a:lumOff val="40000"/>
            </a:schemeClr>
          </a:solidFill>
          <a:ln w="9525">
            <a:noFill/>
            <a:miter lim="800000"/>
          </a:ln>
        </p:spPr>
        <p:txBody>
          <a:bodyPr/>
          <a:lstStyle/>
          <a:p>
            <a:pPr>
              <a:buFontTx/>
              <a:buNone/>
            </a:pPr>
            <a:endParaRPr lang="zh-CN" altLang="en-US" sz="2400"/>
          </a:p>
        </p:txBody>
      </p:sp>
      <p:sp>
        <p:nvSpPr>
          <p:cNvPr id="3" name="副标题 2"/>
          <p:cNvSpPr>
            <a:spLocks noGrp="1"/>
          </p:cNvSpPr>
          <p:nvPr>
            <p:ph type="subTitle" idx="4"/>
            <p:custDataLst>
              <p:tags r:id="rId4"/>
            </p:custDataLst>
          </p:nvPr>
        </p:nvSpPr>
        <p:spPr>
          <a:xfrm>
            <a:off x="228600" y="1219200"/>
            <a:ext cx="11725910" cy="4575810"/>
          </a:xfrm>
        </p:spPr>
        <p:txBody>
          <a:bodyPr wrap="square">
            <a:noAutofit/>
          </a:bodyPr>
          <a:lstStyle/>
          <a:p>
            <a:r>
              <a:rPr lang="en-US" altLang="zh-CN" sz="2000" i="1">
                <a:solidFill>
                  <a:srgbClr val="FF0000"/>
                </a:solidFill>
                <a:latin typeface="Times New Roman" panose="02020603050405020304" charset="0"/>
                <a:cs typeface="Times New Roman" panose="02020603050405020304" charset="0"/>
                <a:sym typeface="+mn-ea"/>
              </a:rPr>
              <a:t>(</a:t>
            </a:r>
            <a:r>
              <a:rPr lang="zh-CN" altLang="en-US" sz="2000" i="1">
                <a:solidFill>
                  <a:srgbClr val="FF0000"/>
                </a:solidFill>
                <a:latin typeface="Times New Roman" panose="02020603050405020304" charset="0"/>
                <a:cs typeface="Times New Roman" panose="02020603050405020304" charset="0"/>
                <a:sym typeface="+mn-ea"/>
              </a:rPr>
              <a:t>补救摔破的南瓜</a:t>
            </a:r>
            <a:r>
              <a:rPr lang="en-US" altLang="zh-CN" sz="2000" i="1">
                <a:solidFill>
                  <a:srgbClr val="FF0000"/>
                </a:solidFill>
                <a:latin typeface="Times New Roman" panose="02020603050405020304" charset="0"/>
                <a:cs typeface="Times New Roman" panose="02020603050405020304" charset="0"/>
                <a:sym typeface="+mn-ea"/>
              </a:rPr>
              <a:t>--</a:t>
            </a:r>
            <a:r>
              <a:rPr lang="zh-CN" altLang="en-US" sz="2000" i="1">
                <a:solidFill>
                  <a:srgbClr val="FF0000"/>
                </a:solidFill>
                <a:latin typeface="Times New Roman" panose="02020603050405020304" charset="0"/>
                <a:cs typeface="Times New Roman" panose="02020603050405020304" charset="0"/>
                <a:sym typeface="+mn-ea"/>
              </a:rPr>
              <a:t>积极心态，变废为宝）</a:t>
            </a:r>
            <a:endParaRPr lang="zh-CN" altLang="en-US" sz="2000" i="1">
              <a:solidFill>
                <a:srgbClr val="FF0000"/>
              </a:solidFill>
              <a:latin typeface="Times New Roman" panose="02020603050405020304" charset="0"/>
              <a:cs typeface="Times New Roman" panose="02020603050405020304" charset="0"/>
              <a:sym typeface="+mn-ea"/>
            </a:endParaRPr>
          </a:p>
          <a:p>
            <a:r>
              <a:rPr lang="en-US" altLang="zh-CN" sz="2000" i="1">
                <a:solidFill>
                  <a:srgbClr val="FF0000"/>
                </a:solidFill>
                <a:latin typeface="Times New Roman" panose="02020603050405020304" charset="0"/>
                <a:cs typeface="Times New Roman" panose="02020603050405020304" charset="0"/>
              </a:rPr>
              <a:t>Student 1 </a:t>
            </a:r>
            <a:endParaRPr lang="en-US" altLang="zh-CN" sz="2000" i="1">
              <a:solidFill>
                <a:srgbClr val="FF0000"/>
              </a:solidFill>
              <a:latin typeface="Times New Roman" panose="02020603050405020304" charset="0"/>
              <a:cs typeface="Times New Roman" panose="02020603050405020304" charset="0"/>
            </a:endParaRPr>
          </a:p>
          <a:p>
            <a:r>
              <a:rPr lang="en-US" altLang="zh-CN" sz="2000" i="1">
                <a:latin typeface="Times New Roman" panose="02020603050405020304" charset="0"/>
                <a:cs typeface="Times New Roman" panose="02020603050405020304" charset="0"/>
                <a:sym typeface="+mn-ea"/>
              </a:rPr>
              <a:t>Para1: Now they were ready to carve their Jack O’ Lantern for Halloween!</a:t>
            </a:r>
            <a:endParaRPr lang="en-US" altLang="zh-CN" sz="2000" i="1">
              <a:latin typeface="Times New Roman" panose="02020603050405020304" charset="0"/>
              <a:cs typeface="Times New Roman" panose="02020603050405020304" charset="0"/>
              <a:sym typeface="+mn-ea"/>
            </a:endParaRPr>
          </a:p>
          <a:p>
            <a:r>
              <a:rPr lang="en-US" altLang="zh-CN" sz="2000" b="1" u="sng">
                <a:latin typeface="Times New Roman" panose="02020603050405020304" charset="0"/>
                <a:cs typeface="Times New Roman" panose="02020603050405020304" charset="0"/>
              </a:rPr>
              <a:t>Looking at the pumpkin，they held a deep breath，gathered their courage and began to carve.</a:t>
            </a:r>
            <a:endParaRPr lang="en-US" altLang="zh-CN" sz="2000" b="1" u="sng">
              <a:latin typeface="Times New Roman" panose="02020603050405020304" charset="0"/>
              <a:cs typeface="Times New Roman" panose="02020603050405020304" charset="0"/>
            </a:endParaRPr>
          </a:p>
          <a:p>
            <a:r>
              <a:rPr lang="en-US" altLang="zh-CN" sz="2000" b="1">
                <a:latin typeface="Times New Roman" panose="02020603050405020304" charset="0"/>
                <a:cs typeface="Times New Roman" panose="02020603050405020304" charset="0"/>
              </a:rPr>
              <a:t>...</a:t>
            </a:r>
            <a:endParaRPr lang="en-US" altLang="zh-CN" sz="2000" b="1">
              <a:latin typeface="Times New Roman" panose="02020603050405020304" charset="0"/>
              <a:cs typeface="Times New Roman" panose="02020603050405020304" charset="0"/>
            </a:endParaRPr>
          </a:p>
          <a:p>
            <a:r>
              <a:rPr lang="en-US" altLang="zh-CN" sz="2000" b="1" u="sng">
                <a:latin typeface="Times New Roman Bold Italic" panose="02020503050405090304" charset="0"/>
                <a:cs typeface="Times New Roman Bold Italic" panose="02020503050405090304" charset="0"/>
              </a:rPr>
              <a:t>With a sense of  panic, they finally realized the problem but everything seemed too late.</a:t>
            </a:r>
            <a:endParaRPr lang="en-US" altLang="zh-CN" sz="2000" b="1" u="sng">
              <a:highlight>
                <a:srgbClr val="FFFF00"/>
              </a:highlight>
              <a:latin typeface="Times New Roman Bold Italic" panose="02020503050405090304" charset="0"/>
              <a:cs typeface="Times New Roman Bold Italic" panose="02020503050405090304" charset="0"/>
            </a:endParaRPr>
          </a:p>
          <a:p>
            <a:r>
              <a:rPr lang="en-US" altLang="zh-CN" sz="2000" i="1">
                <a:latin typeface="Times New Roman" panose="02020603050405020304" charset="0"/>
                <a:cs typeface="Times New Roman" panose="02020603050405020304" charset="0"/>
              </a:rPr>
              <a:t>Para2: </a:t>
            </a:r>
            <a:r>
              <a:rPr lang="en-US" altLang="zh-CN" sz="2000" i="1">
                <a:latin typeface="Times New Roman" panose="02020603050405020304" charset="0"/>
                <a:cs typeface="Times New Roman" panose="02020603050405020304" charset="0"/>
                <a:sym typeface="+mn-ea"/>
              </a:rPr>
              <a:t>Tyler looked at the broken pumpkin and then turned around to Jacob.</a:t>
            </a:r>
            <a:endParaRPr lang="en-US" altLang="zh-CN" sz="2000" i="1">
              <a:latin typeface="Times New Roman" panose="02020603050405020304" charset="0"/>
              <a:cs typeface="Times New Roman" panose="02020603050405020304" charset="0"/>
              <a:sym typeface="+mn-ea"/>
            </a:endParaRPr>
          </a:p>
          <a:p>
            <a:r>
              <a:rPr lang="en-US" altLang="zh-CN" sz="2000" b="1" u="sng">
                <a:latin typeface="Times New Roman" panose="02020603050405020304" charset="0"/>
                <a:cs typeface="Times New Roman" panose="02020603050405020304" charset="0"/>
              </a:rPr>
              <a:t>I believed that we could use the the broken pumpkin to carve Jack O’ Lantern.</a:t>
            </a:r>
            <a:endParaRPr lang="en-US" altLang="zh-CN" sz="2000" b="1" u="sng">
              <a:latin typeface="Times New Roman" panose="02020603050405020304" charset="0"/>
              <a:cs typeface="Times New Roman" panose="02020603050405020304" charset="0"/>
            </a:endParaRPr>
          </a:p>
          <a:p>
            <a:endParaRPr lang="en-US" altLang="zh-CN" sz="2000" b="1" u="sng">
              <a:latin typeface="Times New Roman" panose="02020603050405020304" charset="0"/>
              <a:cs typeface="Times New Roman" panose="02020603050405020304" charset="0"/>
            </a:endParaRPr>
          </a:p>
          <a:p>
            <a:r>
              <a:rPr lang="en-US" altLang="zh-CN" sz="2000" i="1">
                <a:solidFill>
                  <a:srgbClr val="FF0000"/>
                </a:solidFill>
                <a:latin typeface="Times New Roman" panose="02020603050405020304" charset="0"/>
                <a:cs typeface="Times New Roman" panose="02020603050405020304" charset="0"/>
                <a:sym typeface="+mn-ea"/>
              </a:rPr>
              <a:t>Student 2 </a:t>
            </a:r>
            <a:endParaRPr lang="en-US" altLang="zh-CN" sz="2000" i="1">
              <a:solidFill>
                <a:srgbClr val="FF0000"/>
              </a:solidFill>
              <a:latin typeface="Times New Roman" panose="02020603050405020304" charset="0"/>
              <a:cs typeface="Times New Roman" panose="02020603050405020304" charset="0"/>
              <a:sym typeface="+mn-ea"/>
            </a:endParaRPr>
          </a:p>
          <a:p>
            <a:r>
              <a:rPr lang="en-US" altLang="zh-CN" sz="2000" i="1">
                <a:latin typeface="Times New Roman" panose="02020603050405020304" charset="0"/>
                <a:cs typeface="Times New Roman" panose="02020603050405020304" charset="0"/>
                <a:sym typeface="+mn-ea"/>
              </a:rPr>
              <a:t>Para1: Now they were ready to carve their Jack O’ Lantern for Halloween!</a:t>
            </a:r>
            <a:endParaRPr lang="en-US" altLang="zh-CN" sz="2000" i="1">
              <a:latin typeface="Times New Roman" panose="02020603050405020304" charset="0"/>
              <a:cs typeface="Times New Roman" panose="02020603050405020304" charset="0"/>
              <a:sym typeface="+mn-ea"/>
            </a:endParaRPr>
          </a:p>
          <a:p>
            <a:r>
              <a:rPr lang="en-US" altLang="zh-CN" sz="2000" b="1" u="sng">
                <a:latin typeface="Times New Roman" panose="02020603050405020304" charset="0"/>
                <a:cs typeface="Times New Roman" panose="02020603050405020304" charset="0"/>
                <a:sym typeface="+mn-ea"/>
              </a:rPr>
              <a:t>They found a knife, stuck it into the pumpkin deeply and began to carve it softly.</a:t>
            </a:r>
            <a:endParaRPr lang="en-US" altLang="zh-CN" sz="2000" b="1" u="sng">
              <a:latin typeface="Times New Roman" panose="02020603050405020304" charset="0"/>
              <a:cs typeface="Times New Roman" panose="02020603050405020304" charset="0"/>
              <a:sym typeface="+mn-ea"/>
            </a:endParaRPr>
          </a:p>
          <a:p>
            <a:r>
              <a:rPr lang="en-US" altLang="zh-CN" sz="2000" b="1" u="sng">
                <a:latin typeface="Times New Roman" panose="02020603050405020304" charset="0"/>
                <a:cs typeface="Times New Roman" panose="02020603050405020304" charset="0"/>
                <a:sym typeface="+mn-ea"/>
              </a:rPr>
              <a:t>...</a:t>
            </a:r>
            <a:endParaRPr lang="en-US" altLang="zh-CN" sz="2000" b="1" u="sng">
              <a:latin typeface="Times New Roman" panose="02020603050405020304" charset="0"/>
              <a:cs typeface="Times New Roman" panose="02020603050405020304" charset="0"/>
              <a:sym typeface="+mn-ea"/>
            </a:endParaRPr>
          </a:p>
          <a:p>
            <a:r>
              <a:rPr lang="en-US" altLang="zh-CN" sz="2000" b="1" u="sng">
                <a:latin typeface="Times New Roman" panose="02020603050405020304" charset="0"/>
                <a:cs typeface="Times New Roman" panose="02020603050405020304" charset="0"/>
                <a:sym typeface="+mn-ea"/>
              </a:rPr>
              <a:t>Tyler and Jacob widened their eyes and wind flew over their face. The pumkin was broken.</a:t>
            </a:r>
            <a:endParaRPr lang="en-US" altLang="zh-CN" sz="2000" b="1" u="sng">
              <a:latin typeface="Times New Roman" panose="02020603050405020304" charset="0"/>
              <a:cs typeface="Times New Roman" panose="02020603050405020304" charset="0"/>
              <a:sym typeface="+mn-ea"/>
            </a:endParaRPr>
          </a:p>
          <a:p>
            <a:r>
              <a:rPr lang="en-US" altLang="zh-CN" sz="2000" i="1">
                <a:latin typeface="Times New Roman" panose="02020603050405020304" charset="0"/>
                <a:cs typeface="Times New Roman" panose="02020603050405020304" charset="0"/>
                <a:sym typeface="+mn-ea"/>
              </a:rPr>
              <a:t>Para2: Tyler looked at the broken pumpkin and then turned around to Jacob.</a:t>
            </a:r>
            <a:endParaRPr lang="en-US" altLang="zh-CN" sz="2000" i="1">
              <a:latin typeface="Times New Roman" panose="02020603050405020304" charset="0"/>
              <a:cs typeface="Times New Roman" panose="02020603050405020304" charset="0"/>
              <a:sym typeface="+mn-ea"/>
            </a:endParaRPr>
          </a:p>
          <a:p>
            <a:r>
              <a:rPr lang="en-US" altLang="zh-CN" sz="2000" b="1" u="sng">
                <a:latin typeface="Times New Roman" panose="02020603050405020304" charset="0"/>
                <a:cs typeface="Times New Roman" panose="02020603050405020304" charset="0"/>
              </a:rPr>
              <a:t>He asked, “what’s wrong with you,dear?” with tears of guilt.</a:t>
            </a:r>
            <a:endParaRPr lang="en-US" altLang="zh-CN" sz="2000" b="1" u="sng">
              <a:latin typeface="Times New Roman" panose="02020603050405020304" charset="0"/>
              <a:cs typeface="Times New Roman" panose="0202060305040502030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object 26"/>
          <p:cNvGrpSpPr/>
          <p:nvPr/>
        </p:nvGrpSpPr>
        <p:grpSpPr>
          <a:xfrm>
            <a:off x="0" y="6803135"/>
            <a:ext cx="12192000" cy="55244"/>
            <a:chOff x="0" y="6803135"/>
            <a:chExt cx="12192000" cy="55244"/>
          </a:xfrm>
        </p:grpSpPr>
        <p:sp>
          <p:nvSpPr>
            <p:cNvPr id="27" name="object 27"/>
            <p:cNvSpPr/>
            <p:nvPr/>
          </p:nvSpPr>
          <p:spPr>
            <a:xfrm>
              <a:off x="0" y="6803135"/>
              <a:ext cx="2964180" cy="55244"/>
            </a:xfrm>
            <a:custGeom>
              <a:avLst/>
              <a:gdLst/>
              <a:ahLst/>
              <a:cxnLst/>
              <a:rect l="l" t="t" r="r" b="b"/>
              <a:pathLst>
                <a:path w="2964180" h="55245">
                  <a:moveTo>
                    <a:pt x="0" y="0"/>
                  </a:moveTo>
                  <a:lnTo>
                    <a:pt x="2964180" y="0"/>
                  </a:lnTo>
                  <a:lnTo>
                    <a:pt x="2964180" y="54864"/>
                  </a:lnTo>
                  <a:lnTo>
                    <a:pt x="0" y="54864"/>
                  </a:lnTo>
                  <a:lnTo>
                    <a:pt x="0" y="0"/>
                  </a:lnTo>
                  <a:close/>
                </a:path>
              </a:pathLst>
            </a:custGeom>
            <a:solidFill>
              <a:srgbClr val="FF0000"/>
            </a:solidFill>
          </p:spPr>
          <p:txBody>
            <a:bodyPr wrap="square" lIns="0" tIns="0" rIns="0" bIns="0" rtlCol="0"/>
            <a:lstStyle/>
            <a:p/>
          </p:txBody>
        </p:sp>
        <p:sp>
          <p:nvSpPr>
            <p:cNvPr id="28" name="object 28"/>
            <p:cNvSpPr/>
            <p:nvPr/>
          </p:nvSpPr>
          <p:spPr>
            <a:xfrm>
              <a:off x="2962655" y="6804659"/>
              <a:ext cx="2978150" cy="53340"/>
            </a:xfrm>
            <a:custGeom>
              <a:avLst/>
              <a:gdLst/>
              <a:ahLst/>
              <a:cxnLst/>
              <a:rect l="l" t="t" r="r" b="b"/>
              <a:pathLst>
                <a:path w="2978150" h="53340">
                  <a:moveTo>
                    <a:pt x="0" y="0"/>
                  </a:moveTo>
                  <a:lnTo>
                    <a:pt x="2977896" y="0"/>
                  </a:lnTo>
                  <a:lnTo>
                    <a:pt x="2977896" y="53340"/>
                  </a:lnTo>
                  <a:lnTo>
                    <a:pt x="0" y="53340"/>
                  </a:lnTo>
                  <a:lnTo>
                    <a:pt x="0" y="0"/>
                  </a:lnTo>
                  <a:close/>
                </a:path>
              </a:pathLst>
            </a:custGeom>
            <a:solidFill>
              <a:srgbClr val="FF9700"/>
            </a:solidFill>
          </p:spPr>
          <p:txBody>
            <a:bodyPr wrap="square" lIns="0" tIns="0" rIns="0" bIns="0" rtlCol="0"/>
            <a:lstStyle/>
            <a:p/>
          </p:txBody>
        </p:sp>
        <p:sp>
          <p:nvSpPr>
            <p:cNvPr id="29" name="object 29"/>
            <p:cNvSpPr/>
            <p:nvPr/>
          </p:nvSpPr>
          <p:spPr>
            <a:xfrm>
              <a:off x="5940552" y="6804659"/>
              <a:ext cx="3188335" cy="53340"/>
            </a:xfrm>
            <a:custGeom>
              <a:avLst/>
              <a:gdLst/>
              <a:ahLst/>
              <a:cxnLst/>
              <a:rect l="l" t="t" r="r" b="b"/>
              <a:pathLst>
                <a:path w="3188334" h="53340">
                  <a:moveTo>
                    <a:pt x="0" y="0"/>
                  </a:moveTo>
                  <a:lnTo>
                    <a:pt x="3188207" y="0"/>
                  </a:lnTo>
                  <a:lnTo>
                    <a:pt x="3188207" y="53340"/>
                  </a:lnTo>
                  <a:lnTo>
                    <a:pt x="0" y="53340"/>
                  </a:lnTo>
                  <a:lnTo>
                    <a:pt x="0" y="0"/>
                  </a:lnTo>
                  <a:close/>
                </a:path>
              </a:pathLst>
            </a:custGeom>
            <a:solidFill>
              <a:srgbClr val="5F95E6"/>
            </a:solidFill>
          </p:spPr>
          <p:txBody>
            <a:bodyPr wrap="square" lIns="0" tIns="0" rIns="0" bIns="0" rtlCol="0"/>
            <a:lstStyle/>
            <a:p/>
          </p:txBody>
        </p:sp>
        <p:sp>
          <p:nvSpPr>
            <p:cNvPr id="30" name="object 30"/>
            <p:cNvSpPr/>
            <p:nvPr/>
          </p:nvSpPr>
          <p:spPr>
            <a:xfrm>
              <a:off x="9128759" y="6803135"/>
              <a:ext cx="3063240" cy="55244"/>
            </a:xfrm>
            <a:custGeom>
              <a:avLst/>
              <a:gdLst/>
              <a:ahLst/>
              <a:cxnLst/>
              <a:rect l="l" t="t" r="r" b="b"/>
              <a:pathLst>
                <a:path w="3063240" h="55245">
                  <a:moveTo>
                    <a:pt x="0" y="0"/>
                  </a:moveTo>
                  <a:lnTo>
                    <a:pt x="3063240" y="0"/>
                  </a:lnTo>
                  <a:lnTo>
                    <a:pt x="3063240" y="54864"/>
                  </a:lnTo>
                  <a:lnTo>
                    <a:pt x="0" y="54864"/>
                  </a:lnTo>
                  <a:lnTo>
                    <a:pt x="0" y="0"/>
                  </a:lnTo>
                  <a:close/>
                </a:path>
              </a:pathLst>
            </a:custGeom>
            <a:solidFill>
              <a:srgbClr val="00AF50"/>
            </a:solidFill>
          </p:spPr>
          <p:txBody>
            <a:bodyPr wrap="square" lIns="0" tIns="0" rIns="0" bIns="0" rtlCol="0"/>
            <a:lstStyle/>
            <a:p/>
          </p:txBody>
        </p:sp>
      </p:grpSp>
      <p:grpSp>
        <p:nvGrpSpPr>
          <p:cNvPr id="31" name="object 31"/>
          <p:cNvGrpSpPr/>
          <p:nvPr/>
        </p:nvGrpSpPr>
        <p:grpSpPr>
          <a:xfrm>
            <a:off x="0" y="0"/>
            <a:ext cx="12190730" cy="78105"/>
            <a:chOff x="0" y="0"/>
            <a:chExt cx="12190730" cy="78105"/>
          </a:xfrm>
        </p:grpSpPr>
        <p:sp>
          <p:nvSpPr>
            <p:cNvPr id="32" name="object 32"/>
            <p:cNvSpPr/>
            <p:nvPr/>
          </p:nvSpPr>
          <p:spPr>
            <a:xfrm>
              <a:off x="0" y="0"/>
              <a:ext cx="2962910" cy="78105"/>
            </a:xfrm>
            <a:custGeom>
              <a:avLst/>
              <a:gdLst/>
              <a:ahLst/>
              <a:cxnLst/>
              <a:rect l="l" t="t" r="r" b="b"/>
              <a:pathLst>
                <a:path w="2962910" h="78105">
                  <a:moveTo>
                    <a:pt x="2962656" y="77724"/>
                  </a:moveTo>
                  <a:lnTo>
                    <a:pt x="0" y="77724"/>
                  </a:lnTo>
                  <a:lnTo>
                    <a:pt x="0" y="0"/>
                  </a:lnTo>
                  <a:lnTo>
                    <a:pt x="2962656" y="0"/>
                  </a:lnTo>
                  <a:lnTo>
                    <a:pt x="2962656" y="77724"/>
                  </a:lnTo>
                  <a:close/>
                </a:path>
              </a:pathLst>
            </a:custGeom>
            <a:solidFill>
              <a:srgbClr val="FF0000"/>
            </a:solidFill>
          </p:spPr>
          <p:txBody>
            <a:bodyPr wrap="square" lIns="0" tIns="0" rIns="0" bIns="0" rtlCol="0"/>
            <a:lstStyle/>
            <a:p/>
          </p:txBody>
        </p:sp>
        <p:sp>
          <p:nvSpPr>
            <p:cNvPr id="33" name="object 33"/>
            <p:cNvSpPr/>
            <p:nvPr/>
          </p:nvSpPr>
          <p:spPr>
            <a:xfrm>
              <a:off x="2962655" y="0"/>
              <a:ext cx="2978150" cy="78105"/>
            </a:xfrm>
            <a:custGeom>
              <a:avLst/>
              <a:gdLst/>
              <a:ahLst/>
              <a:cxnLst/>
              <a:rect l="l" t="t" r="r" b="b"/>
              <a:pathLst>
                <a:path w="2978150" h="78105">
                  <a:moveTo>
                    <a:pt x="2977896" y="77724"/>
                  </a:moveTo>
                  <a:lnTo>
                    <a:pt x="0" y="77724"/>
                  </a:lnTo>
                  <a:lnTo>
                    <a:pt x="0" y="0"/>
                  </a:lnTo>
                  <a:lnTo>
                    <a:pt x="2977896" y="0"/>
                  </a:lnTo>
                  <a:lnTo>
                    <a:pt x="2977896" y="77724"/>
                  </a:lnTo>
                  <a:close/>
                </a:path>
              </a:pathLst>
            </a:custGeom>
            <a:solidFill>
              <a:srgbClr val="57B6E4"/>
            </a:solidFill>
          </p:spPr>
          <p:txBody>
            <a:bodyPr wrap="square" lIns="0" tIns="0" rIns="0" bIns="0" rtlCol="0"/>
            <a:lstStyle/>
            <a:p/>
          </p:txBody>
        </p:sp>
        <p:sp>
          <p:nvSpPr>
            <p:cNvPr id="34" name="object 34"/>
            <p:cNvSpPr/>
            <p:nvPr/>
          </p:nvSpPr>
          <p:spPr>
            <a:xfrm>
              <a:off x="5940552" y="0"/>
              <a:ext cx="3187065" cy="76200"/>
            </a:xfrm>
            <a:custGeom>
              <a:avLst/>
              <a:gdLst/>
              <a:ahLst/>
              <a:cxnLst/>
              <a:rect l="l" t="t" r="r" b="b"/>
              <a:pathLst>
                <a:path w="3187065" h="76200">
                  <a:moveTo>
                    <a:pt x="3186683" y="76200"/>
                  </a:moveTo>
                  <a:lnTo>
                    <a:pt x="0" y="76200"/>
                  </a:lnTo>
                  <a:lnTo>
                    <a:pt x="0" y="0"/>
                  </a:lnTo>
                  <a:lnTo>
                    <a:pt x="3186683" y="0"/>
                  </a:lnTo>
                  <a:lnTo>
                    <a:pt x="3186683" y="76200"/>
                  </a:lnTo>
                  <a:close/>
                </a:path>
              </a:pathLst>
            </a:custGeom>
            <a:solidFill>
              <a:srgbClr val="5F95E6"/>
            </a:solidFill>
          </p:spPr>
          <p:txBody>
            <a:bodyPr wrap="square" lIns="0" tIns="0" rIns="0" bIns="0" rtlCol="0"/>
            <a:lstStyle/>
            <a:p/>
          </p:txBody>
        </p:sp>
        <p:sp>
          <p:nvSpPr>
            <p:cNvPr id="35" name="object 35"/>
            <p:cNvSpPr/>
            <p:nvPr/>
          </p:nvSpPr>
          <p:spPr>
            <a:xfrm>
              <a:off x="9127235" y="0"/>
              <a:ext cx="3063240" cy="76200"/>
            </a:xfrm>
            <a:custGeom>
              <a:avLst/>
              <a:gdLst/>
              <a:ahLst/>
              <a:cxnLst/>
              <a:rect l="l" t="t" r="r" b="b"/>
              <a:pathLst>
                <a:path w="3063240" h="76200">
                  <a:moveTo>
                    <a:pt x="3063239" y="76200"/>
                  </a:moveTo>
                  <a:lnTo>
                    <a:pt x="0" y="76200"/>
                  </a:lnTo>
                  <a:lnTo>
                    <a:pt x="0" y="0"/>
                  </a:lnTo>
                  <a:lnTo>
                    <a:pt x="3063239" y="0"/>
                  </a:lnTo>
                  <a:lnTo>
                    <a:pt x="3063239" y="76200"/>
                  </a:lnTo>
                  <a:close/>
                </a:path>
              </a:pathLst>
            </a:custGeom>
            <a:solidFill>
              <a:srgbClr val="FFB954"/>
            </a:solidFill>
          </p:spPr>
          <p:txBody>
            <a:bodyPr wrap="square" lIns="0" tIns="0" rIns="0" bIns="0" rtlCol="0"/>
            <a:lstStyle/>
            <a:p/>
          </p:txBody>
        </p:sp>
      </p:grpSp>
      <p:cxnSp>
        <p:nvCxnSpPr>
          <p:cNvPr id="2" name="直接连接符 1"/>
          <p:cNvCxnSpPr>
            <a:cxnSpLocks noChangeShapeType="1"/>
          </p:cNvCxnSpPr>
          <p:nvPr>
            <p:custDataLst>
              <p:tags r:id="rId1"/>
            </p:custDataLst>
          </p:nvPr>
        </p:nvCxnSpPr>
        <p:spPr bwMode="auto">
          <a:xfrm>
            <a:off x="543008" y="1073791"/>
            <a:ext cx="11047638" cy="0"/>
          </a:xfrm>
          <a:prstGeom prst="line">
            <a:avLst/>
          </a:prstGeom>
          <a:solidFill>
            <a:schemeClr val="accent1">
              <a:lumMod val="60000"/>
              <a:lumOff val="40000"/>
            </a:schemeClr>
          </a:solidFill>
          <a:ln w="28575" cmpd="sng">
            <a:solidFill>
              <a:schemeClr val="accent1">
                <a:lumMod val="60000"/>
                <a:lumOff val="40000"/>
              </a:schemeClr>
            </a:solidFill>
            <a:prstDash val="solid"/>
            <a:round/>
          </a:ln>
          <a:effectLst/>
        </p:spPr>
      </p:cxnSp>
      <p:sp>
        <p:nvSpPr>
          <p:cNvPr id="4" name="TextBox 5"/>
          <p:cNvSpPr txBox="1">
            <a:spLocks noChangeArrowheads="1"/>
          </p:cNvSpPr>
          <p:nvPr>
            <p:custDataLst>
              <p:tags r:id="rId2"/>
            </p:custDataLst>
          </p:nvPr>
        </p:nvSpPr>
        <p:spPr bwMode="auto">
          <a:xfrm>
            <a:off x="609600" y="381000"/>
            <a:ext cx="10981055" cy="1198880"/>
          </a:xfrm>
          <a:prstGeom prst="rect">
            <a:avLst/>
          </a:prstGeom>
          <a:noFill/>
          <a:ln w="9525">
            <a:noFill/>
            <a:miter lim="800000"/>
          </a:ln>
        </p:spPr>
        <p:txBody>
          <a:bodyPr wrap="square">
            <a:spAutoFit/>
          </a:bodyPr>
          <a:lstStyle/>
          <a:p>
            <a:pPr>
              <a:buFontTx/>
              <a:buNone/>
            </a:pPr>
            <a:r>
              <a:rPr kumimoji="0" lang="en-US" altLang="zh-CN" sz="3600" b="1" i="0" u="none" strike="noStrike" kern="0" cap="none" spc="0" normalizeH="0" baseline="0" noProof="1">
                <a:solidFill>
                  <a:schemeClr val="tx1">
                    <a:lumMod val="75000"/>
                    <a:lumOff val="25000"/>
                  </a:schemeClr>
                </a:solidFill>
                <a:effectLst>
                  <a:outerShdw blurRad="88900" sx="102000" sy="102000" algn="ctr" rotWithShape="0">
                    <a:prstClr val="black">
                      <a:alpha val="25000"/>
                    </a:prstClr>
                  </a:outerShdw>
                </a:effectLst>
                <a:latin typeface="Arial Rounded MT Bold" panose="020F0704030504030204" charset="0"/>
                <a:ea typeface="Arial Unicode MS" panose="020B0604020202020204" charset="-122"/>
                <a:cs typeface="Arial Rounded MT Bold" panose="020F0704030504030204" charset="0"/>
              </a:rPr>
              <a:t>Pair Work</a:t>
            </a:r>
            <a:r>
              <a:rPr kumimoji="0" lang="zh-CN" altLang="en-US" sz="3600" b="1" i="0" u="none" strike="noStrike" kern="0" cap="none" spc="0" normalizeH="0" baseline="0" noProof="1">
                <a:solidFill>
                  <a:schemeClr val="tx1">
                    <a:lumMod val="75000"/>
                    <a:lumOff val="25000"/>
                  </a:schemeClr>
                </a:solidFill>
                <a:effectLst>
                  <a:outerShdw blurRad="88900" sx="102000" sy="102000" algn="ctr" rotWithShape="0">
                    <a:prstClr val="black">
                      <a:alpha val="25000"/>
                    </a:prstClr>
                  </a:outerShdw>
                </a:effectLst>
                <a:latin typeface="Arial Rounded MT Bold" panose="020F0704030504030204" charset="0"/>
                <a:ea typeface="Arial Unicode MS" panose="020B0604020202020204" charset="-122"/>
                <a:cs typeface="Arial Rounded MT Bold" panose="020F0704030504030204" charset="0"/>
              </a:rPr>
              <a:t>：</a:t>
            </a:r>
            <a:r>
              <a:rPr kumimoji="0" lang="en-US" altLang="zh-CN" sz="3600" b="1" i="0" u="none" strike="noStrike" kern="0" cap="none" spc="0" normalizeH="0" baseline="0" noProof="1">
                <a:solidFill>
                  <a:schemeClr val="tx1">
                    <a:lumMod val="75000"/>
                    <a:lumOff val="25000"/>
                  </a:schemeClr>
                </a:solidFill>
                <a:effectLst>
                  <a:outerShdw blurRad="88900" sx="102000" sy="102000" algn="ctr" rotWithShape="0">
                    <a:prstClr val="black">
                      <a:alpha val="25000"/>
                    </a:prstClr>
                  </a:outerShdw>
                </a:effectLst>
                <a:latin typeface="Arial Rounded MT Bold" panose="020F0704030504030204" charset="0"/>
                <a:ea typeface="Arial Unicode MS" panose="020B0604020202020204" charset="-122"/>
                <a:cs typeface="Arial Rounded MT Bold" panose="020F0704030504030204" charset="0"/>
              </a:rPr>
              <a:t>Assessing Students’ Writing</a:t>
            </a:r>
            <a:endParaRPr kumimoji="0" lang="en-US" altLang="zh-CN" sz="3600" b="1" i="0" u="none" strike="noStrike" kern="0" cap="none" spc="0" normalizeH="0" baseline="0" noProof="1">
              <a:solidFill>
                <a:schemeClr val="tx1">
                  <a:lumMod val="75000"/>
                  <a:lumOff val="25000"/>
                </a:schemeClr>
              </a:solidFill>
              <a:effectLst>
                <a:outerShdw blurRad="88900" sx="102000" sy="102000" algn="ctr" rotWithShape="0">
                  <a:prstClr val="black">
                    <a:alpha val="25000"/>
                  </a:prstClr>
                </a:outerShdw>
              </a:effectLst>
              <a:latin typeface="Arial Rounded MT Bold" panose="020F0704030504030204" charset="0"/>
              <a:ea typeface="Arial Unicode MS" panose="020B0604020202020204" charset="-122"/>
              <a:cs typeface="Arial Rounded MT Bold" panose="020F0704030504030204" charset="0"/>
            </a:endParaRPr>
          </a:p>
          <a:p>
            <a:pPr>
              <a:buFontTx/>
              <a:buNone/>
            </a:pPr>
            <a:endParaRPr lang="zh-CN" altLang="en-US" sz="3600" b="1" dirty="0">
              <a:solidFill>
                <a:schemeClr val="tx1">
                  <a:lumMod val="75000"/>
                  <a:lumOff val="25000"/>
                </a:schemeClr>
              </a:solidFill>
              <a:effectLst>
                <a:outerShdw blurRad="88900" sx="102000" sy="102000" algn="ctr" rotWithShape="0">
                  <a:prstClr val="black">
                    <a:alpha val="25000"/>
                  </a:prstClr>
                </a:outerShdw>
              </a:effectLst>
              <a:latin typeface="Arial Rounded MT Bold" panose="020F0704030504030204" charset="0"/>
              <a:ea typeface="Arial Unicode MS" panose="020B0604020202020204" charset="-122"/>
              <a:cs typeface="Arial Rounded MT Bold" panose="020F0704030504030204" charset="0"/>
            </a:endParaRPr>
          </a:p>
        </p:txBody>
      </p:sp>
      <p:sp>
        <p:nvSpPr>
          <p:cNvPr id="5" name="矩形 4"/>
          <p:cNvSpPr>
            <a:spLocks noChangeArrowheads="1"/>
          </p:cNvSpPr>
          <p:nvPr>
            <p:custDataLst>
              <p:tags r:id="rId3"/>
            </p:custDataLst>
          </p:nvPr>
        </p:nvSpPr>
        <p:spPr bwMode="auto">
          <a:xfrm>
            <a:off x="8208" y="452024"/>
            <a:ext cx="534802" cy="534802"/>
          </a:xfrm>
          <a:prstGeom prst="rect">
            <a:avLst/>
          </a:prstGeom>
          <a:solidFill>
            <a:schemeClr val="accent1">
              <a:lumMod val="60000"/>
              <a:lumOff val="40000"/>
            </a:schemeClr>
          </a:solidFill>
          <a:ln w="9525">
            <a:noFill/>
            <a:miter lim="800000"/>
          </a:ln>
        </p:spPr>
        <p:txBody>
          <a:bodyPr/>
          <a:lstStyle/>
          <a:p>
            <a:pPr>
              <a:buFontTx/>
              <a:buNone/>
            </a:pPr>
            <a:endParaRPr lang="zh-CN" altLang="en-US" sz="2400"/>
          </a:p>
        </p:txBody>
      </p:sp>
      <p:sp>
        <p:nvSpPr>
          <p:cNvPr id="3" name="副标题 2"/>
          <p:cNvSpPr>
            <a:spLocks noGrp="1"/>
          </p:cNvSpPr>
          <p:nvPr>
            <p:ph type="subTitle" idx="4"/>
            <p:custDataLst>
              <p:tags r:id="rId4"/>
            </p:custDataLst>
          </p:nvPr>
        </p:nvSpPr>
        <p:spPr>
          <a:xfrm>
            <a:off x="228600" y="1344930"/>
            <a:ext cx="11725910" cy="4575810"/>
          </a:xfrm>
        </p:spPr>
        <p:txBody>
          <a:bodyPr wrap="square">
            <a:noAutofit/>
          </a:bodyPr>
          <a:lstStyle/>
          <a:p>
            <a:r>
              <a:rPr lang="en-US" altLang="zh-CN" sz="2000" i="1">
                <a:solidFill>
                  <a:srgbClr val="FF0000"/>
                </a:solidFill>
                <a:latin typeface="Times New Roman" panose="02020603050405020304" charset="0"/>
                <a:cs typeface="Times New Roman" panose="02020603050405020304" charset="0"/>
                <a:sym typeface="+mn-ea"/>
              </a:rPr>
              <a:t>Student 3</a:t>
            </a:r>
            <a:endParaRPr lang="en-US" altLang="zh-CN" sz="2000" i="1">
              <a:solidFill>
                <a:srgbClr val="FF0000"/>
              </a:solidFill>
              <a:latin typeface="Times New Roman" panose="02020603050405020304" charset="0"/>
              <a:cs typeface="Times New Roman" panose="02020603050405020304" charset="0"/>
              <a:sym typeface="+mn-ea"/>
            </a:endParaRPr>
          </a:p>
          <a:p>
            <a:r>
              <a:rPr lang="en-US" altLang="zh-CN" sz="2000" i="1">
                <a:latin typeface="Times New Roman" panose="02020603050405020304" charset="0"/>
                <a:cs typeface="Times New Roman" panose="02020603050405020304" charset="0"/>
                <a:sym typeface="+mn-ea"/>
              </a:rPr>
              <a:t>Para1: Now they were ready to carve their Jack O’ Lantern for Halloween!</a:t>
            </a:r>
            <a:endParaRPr lang="en-US" altLang="zh-CN" sz="2000" i="1">
              <a:latin typeface="Times New Roman" panose="02020603050405020304" charset="0"/>
              <a:cs typeface="Times New Roman" panose="02020603050405020304" charset="0"/>
              <a:sym typeface="+mn-ea"/>
            </a:endParaRPr>
          </a:p>
          <a:p>
            <a:r>
              <a:rPr lang="en-US" altLang="zh-CN" sz="2000" b="1" u="sng">
                <a:latin typeface="Times New Roman" panose="02020603050405020304" charset="0"/>
                <a:cs typeface="Times New Roman" panose="02020603050405020304" charset="0"/>
                <a:sym typeface="+mn-ea"/>
              </a:rPr>
              <a:t>They kicked the door of their neighbors，and asked in an excited voice：“trick or treat”.</a:t>
            </a:r>
            <a:endParaRPr lang="en-US" altLang="zh-CN" sz="2000" b="1" u="sng">
              <a:latin typeface="Times New Roman" panose="02020603050405020304" charset="0"/>
              <a:cs typeface="Times New Roman" panose="02020603050405020304" charset="0"/>
              <a:sym typeface="+mn-ea"/>
            </a:endParaRPr>
          </a:p>
          <a:p>
            <a:r>
              <a:rPr lang="en-US" altLang="zh-CN" sz="2000" b="1">
                <a:latin typeface="Times New Roman" panose="02020603050405020304" charset="0"/>
                <a:cs typeface="Times New Roman" panose="02020603050405020304" charset="0"/>
                <a:sym typeface="+mn-ea"/>
              </a:rPr>
              <a:t>...</a:t>
            </a:r>
            <a:endParaRPr lang="en-US" altLang="zh-CN" sz="2000" b="1">
              <a:latin typeface="Times New Roman" panose="02020603050405020304" charset="0"/>
              <a:cs typeface="Times New Roman" panose="02020603050405020304" charset="0"/>
              <a:sym typeface="+mn-ea"/>
            </a:endParaRPr>
          </a:p>
          <a:p>
            <a:r>
              <a:rPr lang="en-US" altLang="zh-CN" sz="2000" b="1" u="sng">
                <a:latin typeface="Times New Roman" panose="02020603050405020304" charset="0"/>
                <a:cs typeface="Times New Roman" panose="02020603050405020304" charset="0"/>
                <a:sym typeface="+mn-ea"/>
              </a:rPr>
              <a:t>A strange wind blew through the room and the table was broken under the pressure.</a:t>
            </a:r>
            <a:endParaRPr lang="en-US" altLang="zh-CN" sz="2000" b="1" u="sng">
              <a:latin typeface="Times New Roman" panose="02020603050405020304" charset="0"/>
              <a:cs typeface="Times New Roman" panose="02020603050405020304" charset="0"/>
              <a:sym typeface="+mn-ea"/>
            </a:endParaRPr>
          </a:p>
          <a:p>
            <a:r>
              <a:rPr lang="en-US" altLang="zh-CN" sz="2000" i="1">
                <a:latin typeface="Times New Roman" panose="02020603050405020304" charset="0"/>
                <a:cs typeface="Times New Roman" panose="02020603050405020304" charset="0"/>
                <a:sym typeface="+mn-ea"/>
              </a:rPr>
              <a:t>Para2: Tyler looked at the broken pumpkin and then turned around to Jacob.</a:t>
            </a:r>
            <a:endParaRPr lang="en-US" altLang="zh-CN" sz="2000" i="1">
              <a:latin typeface="Times New Roman" panose="02020603050405020304" charset="0"/>
              <a:cs typeface="Times New Roman" panose="02020603050405020304" charset="0"/>
              <a:sym typeface="+mn-ea"/>
            </a:endParaRPr>
          </a:p>
          <a:p>
            <a:r>
              <a:rPr lang="en-US" altLang="zh-CN" sz="2000" b="1" u="sng">
                <a:latin typeface="Times New Roman" panose="02020603050405020304" charset="0"/>
                <a:cs typeface="Times New Roman" panose="02020603050405020304" charset="0"/>
              </a:rPr>
              <a:t>Jacob was good at drawing, and he used the black pens to draw the three holes.</a:t>
            </a:r>
            <a:endParaRPr lang="en-US" altLang="zh-CN" sz="2000" b="1" u="sng">
              <a:latin typeface="Times New Roman" panose="02020603050405020304" charset="0"/>
              <a:cs typeface="Times New Roman" panose="02020603050405020304" charset="0"/>
            </a:endParaRPr>
          </a:p>
        </p:txBody>
      </p:sp>
      <p:pic>
        <p:nvPicPr>
          <p:cNvPr id="6" name="图片 5"/>
          <p:cNvPicPr>
            <a:picLocks noChangeAspect="1"/>
          </p:cNvPicPr>
          <p:nvPr/>
        </p:nvPicPr>
        <p:blipFill>
          <a:blip r:embed="rId5"/>
          <a:stretch>
            <a:fillRect/>
          </a:stretch>
        </p:blipFill>
        <p:spPr>
          <a:xfrm>
            <a:off x="9431655" y="3581400"/>
            <a:ext cx="2457450" cy="269557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object 26"/>
          <p:cNvGrpSpPr/>
          <p:nvPr/>
        </p:nvGrpSpPr>
        <p:grpSpPr>
          <a:xfrm>
            <a:off x="0" y="6803135"/>
            <a:ext cx="12192000" cy="55244"/>
            <a:chOff x="0" y="6803135"/>
            <a:chExt cx="12192000" cy="55244"/>
          </a:xfrm>
        </p:grpSpPr>
        <p:sp>
          <p:nvSpPr>
            <p:cNvPr id="27" name="object 27"/>
            <p:cNvSpPr/>
            <p:nvPr/>
          </p:nvSpPr>
          <p:spPr>
            <a:xfrm>
              <a:off x="0" y="6803135"/>
              <a:ext cx="2964180" cy="55244"/>
            </a:xfrm>
            <a:custGeom>
              <a:avLst/>
              <a:gdLst/>
              <a:ahLst/>
              <a:cxnLst/>
              <a:rect l="l" t="t" r="r" b="b"/>
              <a:pathLst>
                <a:path w="2964180" h="55245">
                  <a:moveTo>
                    <a:pt x="0" y="0"/>
                  </a:moveTo>
                  <a:lnTo>
                    <a:pt x="2964180" y="0"/>
                  </a:lnTo>
                  <a:lnTo>
                    <a:pt x="2964180" y="54864"/>
                  </a:lnTo>
                  <a:lnTo>
                    <a:pt x="0" y="54864"/>
                  </a:lnTo>
                  <a:lnTo>
                    <a:pt x="0" y="0"/>
                  </a:lnTo>
                  <a:close/>
                </a:path>
              </a:pathLst>
            </a:custGeom>
            <a:solidFill>
              <a:srgbClr val="FF0000"/>
            </a:solidFill>
          </p:spPr>
          <p:txBody>
            <a:bodyPr wrap="square" lIns="0" tIns="0" rIns="0" bIns="0" rtlCol="0"/>
            <a:lstStyle/>
            <a:p/>
          </p:txBody>
        </p:sp>
        <p:sp>
          <p:nvSpPr>
            <p:cNvPr id="28" name="object 28"/>
            <p:cNvSpPr/>
            <p:nvPr/>
          </p:nvSpPr>
          <p:spPr>
            <a:xfrm>
              <a:off x="2962655" y="6804659"/>
              <a:ext cx="2978150" cy="53340"/>
            </a:xfrm>
            <a:custGeom>
              <a:avLst/>
              <a:gdLst/>
              <a:ahLst/>
              <a:cxnLst/>
              <a:rect l="l" t="t" r="r" b="b"/>
              <a:pathLst>
                <a:path w="2978150" h="53340">
                  <a:moveTo>
                    <a:pt x="0" y="0"/>
                  </a:moveTo>
                  <a:lnTo>
                    <a:pt x="2977896" y="0"/>
                  </a:lnTo>
                  <a:lnTo>
                    <a:pt x="2977896" y="53340"/>
                  </a:lnTo>
                  <a:lnTo>
                    <a:pt x="0" y="53340"/>
                  </a:lnTo>
                  <a:lnTo>
                    <a:pt x="0" y="0"/>
                  </a:lnTo>
                  <a:close/>
                </a:path>
              </a:pathLst>
            </a:custGeom>
            <a:solidFill>
              <a:srgbClr val="FF9700"/>
            </a:solidFill>
          </p:spPr>
          <p:txBody>
            <a:bodyPr wrap="square" lIns="0" tIns="0" rIns="0" bIns="0" rtlCol="0"/>
            <a:lstStyle/>
            <a:p/>
          </p:txBody>
        </p:sp>
        <p:sp>
          <p:nvSpPr>
            <p:cNvPr id="29" name="object 29"/>
            <p:cNvSpPr/>
            <p:nvPr/>
          </p:nvSpPr>
          <p:spPr>
            <a:xfrm>
              <a:off x="5940552" y="6804659"/>
              <a:ext cx="3188335" cy="53340"/>
            </a:xfrm>
            <a:custGeom>
              <a:avLst/>
              <a:gdLst/>
              <a:ahLst/>
              <a:cxnLst/>
              <a:rect l="l" t="t" r="r" b="b"/>
              <a:pathLst>
                <a:path w="3188334" h="53340">
                  <a:moveTo>
                    <a:pt x="0" y="0"/>
                  </a:moveTo>
                  <a:lnTo>
                    <a:pt x="3188207" y="0"/>
                  </a:lnTo>
                  <a:lnTo>
                    <a:pt x="3188207" y="53340"/>
                  </a:lnTo>
                  <a:lnTo>
                    <a:pt x="0" y="53340"/>
                  </a:lnTo>
                  <a:lnTo>
                    <a:pt x="0" y="0"/>
                  </a:lnTo>
                  <a:close/>
                </a:path>
              </a:pathLst>
            </a:custGeom>
            <a:solidFill>
              <a:srgbClr val="5F95E6"/>
            </a:solidFill>
          </p:spPr>
          <p:txBody>
            <a:bodyPr wrap="square" lIns="0" tIns="0" rIns="0" bIns="0" rtlCol="0"/>
            <a:lstStyle/>
            <a:p/>
          </p:txBody>
        </p:sp>
        <p:sp>
          <p:nvSpPr>
            <p:cNvPr id="30" name="object 30"/>
            <p:cNvSpPr/>
            <p:nvPr/>
          </p:nvSpPr>
          <p:spPr>
            <a:xfrm>
              <a:off x="9128759" y="6803135"/>
              <a:ext cx="3063240" cy="55244"/>
            </a:xfrm>
            <a:custGeom>
              <a:avLst/>
              <a:gdLst/>
              <a:ahLst/>
              <a:cxnLst/>
              <a:rect l="l" t="t" r="r" b="b"/>
              <a:pathLst>
                <a:path w="3063240" h="55245">
                  <a:moveTo>
                    <a:pt x="0" y="0"/>
                  </a:moveTo>
                  <a:lnTo>
                    <a:pt x="3063240" y="0"/>
                  </a:lnTo>
                  <a:lnTo>
                    <a:pt x="3063240" y="54864"/>
                  </a:lnTo>
                  <a:lnTo>
                    <a:pt x="0" y="54864"/>
                  </a:lnTo>
                  <a:lnTo>
                    <a:pt x="0" y="0"/>
                  </a:lnTo>
                  <a:close/>
                </a:path>
              </a:pathLst>
            </a:custGeom>
            <a:solidFill>
              <a:srgbClr val="00AF50"/>
            </a:solidFill>
          </p:spPr>
          <p:txBody>
            <a:bodyPr wrap="square" lIns="0" tIns="0" rIns="0" bIns="0" rtlCol="0"/>
            <a:lstStyle/>
            <a:p/>
          </p:txBody>
        </p:sp>
      </p:grpSp>
      <p:grpSp>
        <p:nvGrpSpPr>
          <p:cNvPr id="31" name="object 31"/>
          <p:cNvGrpSpPr/>
          <p:nvPr/>
        </p:nvGrpSpPr>
        <p:grpSpPr>
          <a:xfrm>
            <a:off x="0" y="0"/>
            <a:ext cx="12190730" cy="78105"/>
            <a:chOff x="0" y="0"/>
            <a:chExt cx="12190730" cy="78105"/>
          </a:xfrm>
        </p:grpSpPr>
        <p:sp>
          <p:nvSpPr>
            <p:cNvPr id="32" name="object 32"/>
            <p:cNvSpPr/>
            <p:nvPr/>
          </p:nvSpPr>
          <p:spPr>
            <a:xfrm>
              <a:off x="0" y="0"/>
              <a:ext cx="2962910" cy="78105"/>
            </a:xfrm>
            <a:custGeom>
              <a:avLst/>
              <a:gdLst/>
              <a:ahLst/>
              <a:cxnLst/>
              <a:rect l="l" t="t" r="r" b="b"/>
              <a:pathLst>
                <a:path w="2962910" h="78105">
                  <a:moveTo>
                    <a:pt x="2962656" y="77724"/>
                  </a:moveTo>
                  <a:lnTo>
                    <a:pt x="0" y="77724"/>
                  </a:lnTo>
                  <a:lnTo>
                    <a:pt x="0" y="0"/>
                  </a:lnTo>
                  <a:lnTo>
                    <a:pt x="2962656" y="0"/>
                  </a:lnTo>
                  <a:lnTo>
                    <a:pt x="2962656" y="77724"/>
                  </a:lnTo>
                  <a:close/>
                </a:path>
              </a:pathLst>
            </a:custGeom>
            <a:solidFill>
              <a:srgbClr val="FF0000"/>
            </a:solidFill>
          </p:spPr>
          <p:txBody>
            <a:bodyPr wrap="square" lIns="0" tIns="0" rIns="0" bIns="0" rtlCol="0"/>
            <a:lstStyle/>
            <a:p/>
          </p:txBody>
        </p:sp>
        <p:sp>
          <p:nvSpPr>
            <p:cNvPr id="33" name="object 33"/>
            <p:cNvSpPr/>
            <p:nvPr/>
          </p:nvSpPr>
          <p:spPr>
            <a:xfrm>
              <a:off x="2962655" y="0"/>
              <a:ext cx="2978150" cy="78105"/>
            </a:xfrm>
            <a:custGeom>
              <a:avLst/>
              <a:gdLst/>
              <a:ahLst/>
              <a:cxnLst/>
              <a:rect l="l" t="t" r="r" b="b"/>
              <a:pathLst>
                <a:path w="2978150" h="78105">
                  <a:moveTo>
                    <a:pt x="2977896" y="77724"/>
                  </a:moveTo>
                  <a:lnTo>
                    <a:pt x="0" y="77724"/>
                  </a:lnTo>
                  <a:lnTo>
                    <a:pt x="0" y="0"/>
                  </a:lnTo>
                  <a:lnTo>
                    <a:pt x="2977896" y="0"/>
                  </a:lnTo>
                  <a:lnTo>
                    <a:pt x="2977896" y="77724"/>
                  </a:lnTo>
                  <a:close/>
                </a:path>
              </a:pathLst>
            </a:custGeom>
            <a:solidFill>
              <a:srgbClr val="57B6E4"/>
            </a:solidFill>
          </p:spPr>
          <p:txBody>
            <a:bodyPr wrap="square" lIns="0" tIns="0" rIns="0" bIns="0" rtlCol="0"/>
            <a:lstStyle/>
            <a:p/>
          </p:txBody>
        </p:sp>
        <p:sp>
          <p:nvSpPr>
            <p:cNvPr id="34" name="object 34"/>
            <p:cNvSpPr/>
            <p:nvPr/>
          </p:nvSpPr>
          <p:spPr>
            <a:xfrm>
              <a:off x="5940552" y="0"/>
              <a:ext cx="3187065" cy="76200"/>
            </a:xfrm>
            <a:custGeom>
              <a:avLst/>
              <a:gdLst/>
              <a:ahLst/>
              <a:cxnLst/>
              <a:rect l="l" t="t" r="r" b="b"/>
              <a:pathLst>
                <a:path w="3187065" h="76200">
                  <a:moveTo>
                    <a:pt x="3186683" y="76200"/>
                  </a:moveTo>
                  <a:lnTo>
                    <a:pt x="0" y="76200"/>
                  </a:lnTo>
                  <a:lnTo>
                    <a:pt x="0" y="0"/>
                  </a:lnTo>
                  <a:lnTo>
                    <a:pt x="3186683" y="0"/>
                  </a:lnTo>
                  <a:lnTo>
                    <a:pt x="3186683" y="76200"/>
                  </a:lnTo>
                  <a:close/>
                </a:path>
              </a:pathLst>
            </a:custGeom>
            <a:solidFill>
              <a:srgbClr val="5F95E6"/>
            </a:solidFill>
          </p:spPr>
          <p:txBody>
            <a:bodyPr wrap="square" lIns="0" tIns="0" rIns="0" bIns="0" rtlCol="0"/>
            <a:lstStyle/>
            <a:p/>
          </p:txBody>
        </p:sp>
        <p:sp>
          <p:nvSpPr>
            <p:cNvPr id="35" name="object 35"/>
            <p:cNvSpPr/>
            <p:nvPr/>
          </p:nvSpPr>
          <p:spPr>
            <a:xfrm>
              <a:off x="9127235" y="0"/>
              <a:ext cx="3063240" cy="76200"/>
            </a:xfrm>
            <a:custGeom>
              <a:avLst/>
              <a:gdLst/>
              <a:ahLst/>
              <a:cxnLst/>
              <a:rect l="l" t="t" r="r" b="b"/>
              <a:pathLst>
                <a:path w="3063240" h="76200">
                  <a:moveTo>
                    <a:pt x="3063239" y="76200"/>
                  </a:moveTo>
                  <a:lnTo>
                    <a:pt x="0" y="76200"/>
                  </a:lnTo>
                  <a:lnTo>
                    <a:pt x="0" y="0"/>
                  </a:lnTo>
                  <a:lnTo>
                    <a:pt x="3063239" y="0"/>
                  </a:lnTo>
                  <a:lnTo>
                    <a:pt x="3063239" y="76200"/>
                  </a:lnTo>
                  <a:close/>
                </a:path>
              </a:pathLst>
            </a:custGeom>
            <a:solidFill>
              <a:srgbClr val="FFB954"/>
            </a:solidFill>
          </p:spPr>
          <p:txBody>
            <a:bodyPr wrap="square" lIns="0" tIns="0" rIns="0" bIns="0" rtlCol="0"/>
            <a:lstStyle/>
            <a:p/>
          </p:txBody>
        </p:sp>
      </p:grpSp>
      <p:cxnSp>
        <p:nvCxnSpPr>
          <p:cNvPr id="2" name="直接连接符 1"/>
          <p:cNvCxnSpPr>
            <a:cxnSpLocks noChangeShapeType="1"/>
          </p:cNvCxnSpPr>
          <p:nvPr>
            <p:custDataLst>
              <p:tags r:id="rId1"/>
            </p:custDataLst>
          </p:nvPr>
        </p:nvCxnSpPr>
        <p:spPr bwMode="auto">
          <a:xfrm>
            <a:off x="543008" y="1073791"/>
            <a:ext cx="11047638" cy="0"/>
          </a:xfrm>
          <a:prstGeom prst="line">
            <a:avLst/>
          </a:prstGeom>
          <a:solidFill>
            <a:schemeClr val="accent1">
              <a:lumMod val="60000"/>
              <a:lumOff val="40000"/>
            </a:schemeClr>
          </a:solidFill>
          <a:ln w="28575" cmpd="sng">
            <a:solidFill>
              <a:schemeClr val="accent1">
                <a:lumMod val="60000"/>
                <a:lumOff val="40000"/>
              </a:schemeClr>
            </a:solidFill>
            <a:prstDash val="solid"/>
            <a:round/>
          </a:ln>
          <a:effectLst/>
        </p:spPr>
      </p:cxnSp>
      <p:sp>
        <p:nvSpPr>
          <p:cNvPr id="4" name="TextBox 5"/>
          <p:cNvSpPr txBox="1">
            <a:spLocks noChangeArrowheads="1"/>
          </p:cNvSpPr>
          <p:nvPr>
            <p:custDataLst>
              <p:tags r:id="rId2"/>
            </p:custDataLst>
          </p:nvPr>
        </p:nvSpPr>
        <p:spPr bwMode="auto">
          <a:xfrm>
            <a:off x="609600" y="381000"/>
            <a:ext cx="10981055" cy="1198880"/>
          </a:xfrm>
          <a:prstGeom prst="rect">
            <a:avLst/>
          </a:prstGeom>
          <a:noFill/>
          <a:ln w="9525">
            <a:noFill/>
            <a:miter lim="800000"/>
          </a:ln>
        </p:spPr>
        <p:txBody>
          <a:bodyPr wrap="square">
            <a:spAutoFit/>
          </a:bodyPr>
          <a:lstStyle/>
          <a:p>
            <a:pPr>
              <a:buFontTx/>
              <a:buNone/>
            </a:pPr>
            <a:r>
              <a:rPr kumimoji="0" lang="en-US" altLang="zh-CN" sz="3600" b="1" i="0" u="none" strike="noStrike" kern="0" cap="none" spc="0" normalizeH="0" baseline="0" noProof="1">
                <a:solidFill>
                  <a:schemeClr val="tx1">
                    <a:lumMod val="75000"/>
                    <a:lumOff val="25000"/>
                  </a:schemeClr>
                </a:solidFill>
                <a:effectLst>
                  <a:outerShdw blurRad="88900" sx="102000" sy="102000" algn="ctr" rotWithShape="0">
                    <a:prstClr val="black">
                      <a:alpha val="25000"/>
                    </a:prstClr>
                  </a:outerShdw>
                </a:effectLst>
                <a:latin typeface="Arial Rounded MT Bold" panose="020F0704030504030204" charset="0"/>
                <a:ea typeface="Arial Unicode MS" panose="020B0604020202020204" charset="-122"/>
                <a:cs typeface="Arial Rounded MT Bold" panose="020F0704030504030204" charset="0"/>
              </a:rPr>
              <a:t>Assessment Criteria</a:t>
            </a:r>
            <a:endParaRPr kumimoji="0" lang="en-US" altLang="zh-CN" sz="3600" b="1" i="0" u="none" strike="noStrike" kern="0" cap="none" spc="0" normalizeH="0" baseline="0" noProof="1">
              <a:solidFill>
                <a:schemeClr val="tx1">
                  <a:lumMod val="75000"/>
                  <a:lumOff val="25000"/>
                </a:schemeClr>
              </a:solidFill>
              <a:effectLst>
                <a:outerShdw blurRad="88900" sx="102000" sy="102000" algn="ctr" rotWithShape="0">
                  <a:prstClr val="black">
                    <a:alpha val="25000"/>
                  </a:prstClr>
                </a:outerShdw>
              </a:effectLst>
              <a:latin typeface="Arial Rounded MT Bold" panose="020F0704030504030204" charset="0"/>
              <a:ea typeface="Arial Unicode MS" panose="020B0604020202020204" charset="-122"/>
              <a:cs typeface="Arial Rounded MT Bold" panose="020F0704030504030204" charset="0"/>
            </a:endParaRPr>
          </a:p>
          <a:p>
            <a:pPr>
              <a:buFontTx/>
              <a:buNone/>
            </a:pPr>
            <a:endParaRPr lang="zh-CN" altLang="en-US" sz="3600" b="1" dirty="0">
              <a:solidFill>
                <a:schemeClr val="tx1">
                  <a:lumMod val="75000"/>
                  <a:lumOff val="25000"/>
                </a:schemeClr>
              </a:solidFill>
              <a:effectLst>
                <a:outerShdw blurRad="88900" sx="102000" sy="102000" algn="ctr" rotWithShape="0">
                  <a:prstClr val="black">
                    <a:alpha val="25000"/>
                  </a:prstClr>
                </a:outerShdw>
              </a:effectLst>
              <a:latin typeface="Arial Rounded MT Bold" panose="020F0704030504030204" charset="0"/>
              <a:ea typeface="Arial Unicode MS" panose="020B0604020202020204" charset="-122"/>
              <a:cs typeface="Arial Rounded MT Bold" panose="020F0704030504030204" charset="0"/>
            </a:endParaRPr>
          </a:p>
        </p:txBody>
      </p:sp>
      <p:sp>
        <p:nvSpPr>
          <p:cNvPr id="5" name="矩形 4"/>
          <p:cNvSpPr>
            <a:spLocks noChangeArrowheads="1"/>
          </p:cNvSpPr>
          <p:nvPr>
            <p:custDataLst>
              <p:tags r:id="rId3"/>
            </p:custDataLst>
          </p:nvPr>
        </p:nvSpPr>
        <p:spPr bwMode="auto">
          <a:xfrm>
            <a:off x="8208" y="452024"/>
            <a:ext cx="534802" cy="534802"/>
          </a:xfrm>
          <a:prstGeom prst="rect">
            <a:avLst/>
          </a:prstGeom>
          <a:solidFill>
            <a:schemeClr val="accent1">
              <a:lumMod val="60000"/>
              <a:lumOff val="40000"/>
            </a:schemeClr>
          </a:solidFill>
          <a:ln w="9525">
            <a:noFill/>
            <a:miter lim="800000"/>
          </a:ln>
        </p:spPr>
        <p:txBody>
          <a:bodyPr/>
          <a:lstStyle/>
          <a:p>
            <a:pPr>
              <a:buFontTx/>
              <a:buNone/>
            </a:pPr>
            <a:endParaRPr lang="zh-CN" altLang="en-US" sz="2400"/>
          </a:p>
        </p:txBody>
      </p:sp>
      <p:graphicFrame>
        <p:nvGraphicFramePr>
          <p:cNvPr id="14" name="表格 13"/>
          <p:cNvGraphicFramePr/>
          <p:nvPr>
            <p:custDataLst>
              <p:tags r:id="rId4"/>
            </p:custDataLst>
          </p:nvPr>
        </p:nvGraphicFramePr>
        <p:xfrm>
          <a:off x="914400" y="1187450"/>
          <a:ext cx="9692640" cy="4920615"/>
        </p:xfrm>
        <a:graphic>
          <a:graphicData uri="http://schemas.openxmlformats.org/drawingml/2006/table">
            <a:tbl>
              <a:tblPr firstRow="1" bandRow="1">
                <a:tableStyleId>{5C22544A-7EE6-4342-B048-85BDC9FD1C3A}</a:tableStyleId>
              </a:tblPr>
              <a:tblGrid>
                <a:gridCol w="3393440"/>
                <a:gridCol w="3239135"/>
                <a:gridCol w="3060065"/>
              </a:tblGrid>
              <a:tr h="803910">
                <a:tc gridSpan="3">
                  <a:txBody>
                    <a:bodyPr/>
                    <a:lstStyle/>
                    <a:p>
                      <a:pPr algn="ctr">
                        <a:buNone/>
                      </a:pPr>
                      <a:r>
                        <a:rPr lang="en-US" altLang="zh-CN" sz="2800"/>
                        <a:t>Checklist of Textual Coherence</a:t>
                      </a:r>
                      <a:r>
                        <a:rPr lang="zh-CN" altLang="en-US" sz="2800"/>
                        <a:t>（语篇衔接评价表</a:t>
                      </a:r>
                      <a:r>
                        <a:rPr lang="zh-CN" altLang="en-US"/>
                        <a:t>）</a:t>
                      </a:r>
                      <a:endParaRPr lang="en-US" altLang="zh-CN"/>
                    </a:p>
                  </a:txBody>
                  <a:tcPr/>
                </a:tc>
                <a:tc hMerge="1">
                  <a:tcPr/>
                </a:tc>
                <a:tc hMerge="1">
                  <a:tcPr/>
                </a:tc>
              </a:tr>
              <a:tr h="944880">
                <a:tc>
                  <a:txBody>
                    <a:bodyPr/>
                    <a:lstStyle/>
                    <a:p>
                      <a:pPr>
                        <a:buNone/>
                      </a:pPr>
                      <a:endParaRPr lang="en-US" altLang="zh-CN"/>
                    </a:p>
                  </a:txBody>
                  <a:tcPr/>
                </a:tc>
                <a:tc>
                  <a:txBody>
                    <a:bodyPr/>
                    <a:lstStyle/>
                    <a:p>
                      <a:pPr>
                        <a:buNone/>
                      </a:pPr>
                      <a:r>
                        <a:rPr lang="en-US" altLang="zh-CN" sz="2800">
                          <a:latin typeface="Times New Roman Regular" panose="02020503050405090304" charset="0"/>
                          <a:cs typeface="Times New Roman Regular" panose="02020503050405090304" charset="0"/>
                        </a:rPr>
                        <a:t>Content</a:t>
                      </a:r>
                      <a:endParaRPr lang="en-US" altLang="zh-CN" sz="2800">
                        <a:latin typeface="Times New Roman Regular" panose="02020503050405090304" charset="0"/>
                        <a:cs typeface="Times New Roman Regular" panose="02020503050405090304" charset="0"/>
                      </a:endParaRPr>
                    </a:p>
                    <a:p>
                      <a:pPr>
                        <a:buNone/>
                      </a:pPr>
                      <a:r>
                        <a:rPr lang="en-US" altLang="zh-CN" sz="2800">
                          <a:latin typeface="Times New Roman Regular" panose="02020503050405090304" charset="0"/>
                          <a:cs typeface="Times New Roman Regular" panose="02020503050405090304" charset="0"/>
                        </a:rPr>
                        <a:t>(Tip1/2/3)</a:t>
                      </a:r>
                      <a:endParaRPr lang="en-US" altLang="zh-CN" sz="2800">
                        <a:latin typeface="Times New Roman Regular" panose="02020503050405090304" charset="0"/>
                        <a:cs typeface="Times New Roman Regular" panose="02020503050405090304" charset="0"/>
                      </a:endParaRPr>
                    </a:p>
                  </a:txBody>
                  <a:tcPr/>
                </a:tc>
                <a:tc>
                  <a:txBody>
                    <a:bodyPr/>
                    <a:lstStyle/>
                    <a:p>
                      <a:pPr>
                        <a:buNone/>
                      </a:pPr>
                      <a:r>
                        <a:rPr lang="en-US" altLang="zh-CN" sz="2800">
                          <a:latin typeface="Times New Roman Regular" panose="02020503050405090304" charset="0"/>
                          <a:cs typeface="Times New Roman Regular" panose="02020503050405090304" charset="0"/>
                        </a:rPr>
                        <a:t>Langauge </a:t>
                      </a:r>
                      <a:endParaRPr lang="en-US" altLang="zh-CN" sz="2800">
                        <a:latin typeface="Times New Roman Regular" panose="02020503050405090304" charset="0"/>
                        <a:cs typeface="Times New Roman Regular" panose="02020503050405090304" charset="0"/>
                      </a:endParaRPr>
                    </a:p>
                    <a:p>
                      <a:pPr>
                        <a:buNone/>
                      </a:pPr>
                      <a:r>
                        <a:rPr lang="en-US" altLang="zh-CN" sz="2800">
                          <a:latin typeface="Times New Roman Regular" panose="02020503050405090304" charset="0"/>
                          <a:cs typeface="Times New Roman Regular" panose="02020503050405090304" charset="0"/>
                        </a:rPr>
                        <a:t>(</a:t>
                      </a:r>
                      <a:r>
                        <a:rPr lang="zh-CN" altLang="en-US" sz="2800">
                          <a:latin typeface="Times New Roman Regular" panose="02020503050405090304" charset="0"/>
                          <a:cs typeface="Times New Roman Regular" panose="02020503050405090304" charset="0"/>
                        </a:rPr>
                        <a:t>非谓语</a:t>
                      </a:r>
                      <a:r>
                        <a:rPr lang="en-US" altLang="zh-CN" sz="2800">
                          <a:latin typeface="Times New Roman Regular" panose="02020503050405090304" charset="0"/>
                          <a:cs typeface="Times New Roman Regular" panose="02020503050405090304" charset="0"/>
                        </a:rPr>
                        <a:t>/with</a:t>
                      </a:r>
                      <a:r>
                        <a:rPr lang="zh-CN" altLang="en-US" sz="2800">
                          <a:latin typeface="Times New Roman Regular" panose="02020503050405090304" charset="0"/>
                          <a:cs typeface="Times New Roman Regular" panose="02020503050405090304" charset="0"/>
                        </a:rPr>
                        <a:t>结构</a:t>
                      </a:r>
                      <a:r>
                        <a:rPr lang="en-US" altLang="zh-CN" sz="2800">
                          <a:latin typeface="Times New Roman Regular" panose="02020503050405090304" charset="0"/>
                          <a:cs typeface="Times New Roman Regular" panose="02020503050405090304" charset="0"/>
                        </a:rPr>
                        <a:t>/</a:t>
                      </a:r>
                      <a:r>
                        <a:rPr lang="zh-CN" altLang="en-US" sz="2800">
                          <a:latin typeface="Times New Roman Regular" panose="02020503050405090304" charset="0"/>
                          <a:cs typeface="Times New Roman Regular" panose="02020503050405090304" charset="0"/>
                        </a:rPr>
                        <a:t>倒装</a:t>
                      </a:r>
                      <a:r>
                        <a:rPr lang="en-US" altLang="zh-CN" sz="2800">
                          <a:latin typeface="Times New Roman Regular" panose="02020503050405090304" charset="0"/>
                          <a:cs typeface="Times New Roman Regular" panose="02020503050405090304" charset="0"/>
                        </a:rPr>
                        <a:t>...</a:t>
                      </a:r>
                      <a:r>
                        <a:rPr lang="zh-CN" altLang="en-US" sz="2800">
                          <a:latin typeface="Times New Roman Regular" panose="02020503050405090304" charset="0"/>
                          <a:cs typeface="Times New Roman Regular" panose="02020503050405090304" charset="0"/>
                        </a:rPr>
                        <a:t>）</a:t>
                      </a:r>
                      <a:endParaRPr lang="zh-CN" altLang="en-US" sz="2800">
                        <a:latin typeface="Times New Roman Regular" panose="02020503050405090304" charset="0"/>
                        <a:cs typeface="Times New Roman Regular" panose="02020503050405090304" charset="0"/>
                      </a:endParaRPr>
                    </a:p>
                  </a:txBody>
                  <a:tcPr/>
                </a:tc>
              </a:tr>
              <a:tr h="803910">
                <a:tc>
                  <a:txBody>
                    <a:bodyPr/>
                    <a:lstStyle/>
                    <a:p>
                      <a:pPr>
                        <a:buNone/>
                      </a:pPr>
                      <a:r>
                        <a:rPr lang="en-US" altLang="zh-CN" sz="2800">
                          <a:latin typeface="Times New Roman Regular" panose="02020503050405090304" charset="0"/>
                          <a:cs typeface="Times New Roman Regular" panose="02020503050405090304" charset="0"/>
                        </a:rPr>
                        <a:t>Linking Sentence1</a:t>
                      </a:r>
                      <a:endParaRPr lang="en-US" altLang="zh-CN" sz="2800">
                        <a:latin typeface="Times New Roman Regular" panose="02020503050405090304" charset="0"/>
                        <a:cs typeface="Times New Roman Regular" panose="02020503050405090304" charset="0"/>
                      </a:endParaRPr>
                    </a:p>
                  </a:txBody>
                  <a:tcPr/>
                </a:tc>
                <a:tc>
                  <a:txBody>
                    <a:bodyPr/>
                    <a:lstStyle/>
                    <a:p>
                      <a:pPr>
                        <a:buNone/>
                      </a:pPr>
                      <a:endParaRPr lang="zh-CN" altLang="en-US"/>
                    </a:p>
                  </a:txBody>
                  <a:tcPr/>
                </a:tc>
                <a:tc>
                  <a:txBody>
                    <a:bodyPr/>
                    <a:lstStyle/>
                    <a:p>
                      <a:pPr>
                        <a:buNone/>
                      </a:pPr>
                      <a:endParaRPr lang="zh-CN" altLang="en-US"/>
                    </a:p>
                  </a:txBody>
                  <a:tcPr/>
                </a:tc>
              </a:tr>
              <a:tr h="1137285">
                <a:tc>
                  <a:txBody>
                    <a:bodyPr/>
                    <a:lstStyle/>
                    <a:p>
                      <a:pPr>
                        <a:buNone/>
                      </a:pPr>
                      <a:r>
                        <a:rPr lang="en-US" altLang="zh-CN" sz="2800">
                          <a:latin typeface="Times New Roman Regular" panose="02020503050405090304" charset="0"/>
                          <a:cs typeface="Times New Roman Regular" panose="02020503050405090304" charset="0"/>
                        </a:rPr>
                        <a:t>Linking Sentence 2</a:t>
                      </a:r>
                      <a:endParaRPr lang="zh-CN" altLang="en-US" sz="2800">
                        <a:latin typeface="Times New Roman Regular" panose="02020503050405090304" charset="0"/>
                        <a:cs typeface="Times New Roman Regular" panose="02020503050405090304" charset="0"/>
                      </a:endParaRPr>
                    </a:p>
                  </a:txBody>
                  <a:tcPr/>
                </a:tc>
                <a:tc>
                  <a:txBody>
                    <a:bodyPr/>
                    <a:lstStyle/>
                    <a:p>
                      <a:pPr>
                        <a:buNone/>
                      </a:pPr>
                      <a:endParaRPr lang="zh-CN" altLang="en-US"/>
                    </a:p>
                  </a:txBody>
                  <a:tcPr/>
                </a:tc>
                <a:tc>
                  <a:txBody>
                    <a:bodyPr/>
                    <a:lstStyle/>
                    <a:p>
                      <a:pPr>
                        <a:buNone/>
                      </a:pPr>
                      <a:endParaRPr lang="zh-CN" altLang="en-US"/>
                    </a:p>
                  </a:txBody>
                  <a:tcPr/>
                </a:tc>
              </a:tr>
              <a:tr h="803910">
                <a:tc>
                  <a:txBody>
                    <a:bodyPr/>
                    <a:lstStyle/>
                    <a:p>
                      <a:pPr>
                        <a:buNone/>
                      </a:pPr>
                      <a:r>
                        <a:rPr lang="en-US" altLang="zh-CN" sz="2800">
                          <a:latin typeface="Times New Roman Regular" panose="02020503050405090304" charset="0"/>
                          <a:cs typeface="Times New Roman Regular" panose="02020503050405090304" charset="0"/>
                        </a:rPr>
                        <a:t>Linking Sentence 3</a:t>
                      </a:r>
                      <a:endParaRPr lang="en-US" altLang="zh-CN" sz="2800">
                        <a:latin typeface="Times New Roman Regular" panose="02020503050405090304" charset="0"/>
                        <a:cs typeface="Times New Roman Regular" panose="02020503050405090304" charset="0"/>
                      </a:endParaRPr>
                    </a:p>
                  </a:txBody>
                  <a:tcPr/>
                </a:tc>
                <a:tc>
                  <a:txBody>
                    <a:bodyPr/>
                    <a:lstStyle/>
                    <a:p>
                      <a:pPr>
                        <a:buNone/>
                      </a:pPr>
                      <a:endParaRPr lang="zh-CN" altLang="en-US"/>
                    </a:p>
                  </a:txBody>
                  <a:tcPr/>
                </a:tc>
                <a:tc>
                  <a:txBody>
                    <a:bodyPr/>
                    <a:lstStyle/>
                    <a:p>
                      <a:pPr>
                        <a:buNone/>
                      </a:pPr>
                      <a:endParaRPr lang="zh-CN" altLang="en-US"/>
                    </a:p>
                  </a:txBody>
                  <a:tcPr/>
                </a:tc>
              </a:tr>
            </a:tbl>
          </a:graphicData>
        </a:graphic>
      </p:graphicFrame>
      <p:sp>
        <p:nvSpPr>
          <p:cNvPr id="6" name="object 2"/>
          <p:cNvSpPr/>
          <p:nvPr>
            <p:custDataLst>
              <p:tags r:id="rId5"/>
            </p:custDataLst>
          </p:nvPr>
        </p:nvSpPr>
        <p:spPr>
          <a:xfrm>
            <a:off x="838200" y="5681345"/>
            <a:ext cx="9769475" cy="1135380"/>
          </a:xfrm>
          <a:custGeom>
            <a:avLst/>
            <a:gdLst/>
            <a:ahLst/>
            <a:cxnLst/>
            <a:rect l="l" t="t" r="r" b="b"/>
            <a:pathLst>
              <a:path w="9700260" h="1325879">
                <a:moveTo>
                  <a:pt x="9479280" y="1325880"/>
                </a:moveTo>
                <a:lnTo>
                  <a:pt x="220979" y="1325880"/>
                </a:lnTo>
                <a:lnTo>
                  <a:pt x="176485" y="1321223"/>
                </a:lnTo>
                <a:lnTo>
                  <a:pt x="135034" y="1308228"/>
                </a:lnTo>
                <a:lnTo>
                  <a:pt x="97515" y="1287783"/>
                </a:lnTo>
                <a:lnTo>
                  <a:pt x="64817" y="1260776"/>
                </a:lnTo>
                <a:lnTo>
                  <a:pt x="37828" y="1228096"/>
                </a:lnTo>
                <a:lnTo>
                  <a:pt x="17436" y="1190630"/>
                </a:lnTo>
                <a:lnTo>
                  <a:pt x="4531" y="1149269"/>
                </a:lnTo>
                <a:lnTo>
                  <a:pt x="0" y="1104900"/>
                </a:lnTo>
                <a:lnTo>
                  <a:pt x="0" y="220980"/>
                </a:lnTo>
                <a:lnTo>
                  <a:pt x="4531" y="176277"/>
                </a:lnTo>
                <a:lnTo>
                  <a:pt x="17436" y="134677"/>
                </a:lnTo>
                <a:lnTo>
                  <a:pt x="37828" y="97069"/>
                </a:lnTo>
                <a:lnTo>
                  <a:pt x="64817" y="64341"/>
                </a:lnTo>
                <a:lnTo>
                  <a:pt x="97515" y="37381"/>
                </a:lnTo>
                <a:lnTo>
                  <a:pt x="135034" y="17079"/>
                </a:lnTo>
                <a:lnTo>
                  <a:pt x="176485" y="4322"/>
                </a:lnTo>
                <a:lnTo>
                  <a:pt x="220979" y="0"/>
                </a:lnTo>
                <a:lnTo>
                  <a:pt x="9479280" y="0"/>
                </a:lnTo>
                <a:lnTo>
                  <a:pt x="9523857" y="4322"/>
                </a:lnTo>
                <a:lnTo>
                  <a:pt x="9565368" y="17079"/>
                </a:lnTo>
                <a:lnTo>
                  <a:pt x="9602922" y="37381"/>
                </a:lnTo>
                <a:lnTo>
                  <a:pt x="9635632" y="64341"/>
                </a:lnTo>
                <a:lnTo>
                  <a:pt x="9662610" y="97069"/>
                </a:lnTo>
                <a:lnTo>
                  <a:pt x="9682966" y="134677"/>
                </a:lnTo>
                <a:lnTo>
                  <a:pt x="9695812" y="176277"/>
                </a:lnTo>
                <a:lnTo>
                  <a:pt x="9700260" y="220980"/>
                </a:lnTo>
                <a:lnTo>
                  <a:pt x="9700260" y="1104900"/>
                </a:lnTo>
                <a:lnTo>
                  <a:pt x="9695812" y="1149269"/>
                </a:lnTo>
                <a:lnTo>
                  <a:pt x="9682966" y="1190630"/>
                </a:lnTo>
                <a:lnTo>
                  <a:pt x="9662610" y="1228096"/>
                </a:lnTo>
                <a:lnTo>
                  <a:pt x="9635632" y="1260776"/>
                </a:lnTo>
                <a:lnTo>
                  <a:pt x="9602922" y="1287783"/>
                </a:lnTo>
                <a:lnTo>
                  <a:pt x="9565368" y="1308228"/>
                </a:lnTo>
                <a:lnTo>
                  <a:pt x="9523857" y="1321223"/>
                </a:lnTo>
                <a:lnTo>
                  <a:pt x="9479280" y="1325880"/>
                </a:lnTo>
                <a:close/>
              </a:path>
            </a:pathLst>
          </a:custGeom>
          <a:solidFill>
            <a:srgbClr val="FFF0DD">
              <a:alpha val="59999"/>
            </a:srgbClr>
          </a:solidFill>
        </p:spPr>
        <p:txBody>
          <a:bodyPr wrap="square" lIns="0" tIns="0" rIns="0" bIns="0" rtlCol="0"/>
          <a:lstStyle/>
          <a:p/>
        </p:txBody>
      </p:sp>
      <p:sp>
        <p:nvSpPr>
          <p:cNvPr id="7" name="object 33"/>
          <p:cNvSpPr txBox="1"/>
          <p:nvPr>
            <p:custDataLst>
              <p:tags r:id="rId6"/>
            </p:custDataLst>
          </p:nvPr>
        </p:nvSpPr>
        <p:spPr>
          <a:xfrm>
            <a:off x="2890520" y="5719445"/>
            <a:ext cx="2713355" cy="819150"/>
          </a:xfrm>
          <a:prstGeom prst="rect">
            <a:avLst/>
          </a:prstGeom>
        </p:spPr>
        <p:txBody>
          <a:bodyPr vert="horz" wrap="square" lIns="0" tIns="13335" rIns="0" bIns="0" rtlCol="0">
            <a:spAutoFit/>
          </a:bodyPr>
          <a:lstStyle/>
          <a:p>
            <a:pPr marL="12700">
              <a:lnSpc>
                <a:spcPct val="100000"/>
              </a:lnSpc>
              <a:spcBef>
                <a:spcPts val="105"/>
              </a:spcBef>
            </a:pPr>
            <a:r>
              <a:rPr sz="2000" b="1" spc="-475" dirty="0">
                <a:solidFill>
                  <a:srgbClr val="006FC0"/>
                </a:solidFill>
                <a:latin typeface="Verdana" panose="020B0604030504040204"/>
                <a:cs typeface="Verdana" panose="020B0604030504040204"/>
              </a:rPr>
              <a:t>1=</a:t>
            </a:r>
            <a:r>
              <a:rPr sz="2000" b="1" spc="-5" dirty="0">
                <a:solidFill>
                  <a:srgbClr val="006FC0"/>
                </a:solidFill>
                <a:latin typeface="Verdana" panose="020B0604030504040204"/>
                <a:cs typeface="Verdana" panose="020B0604030504040204"/>
              </a:rPr>
              <a:t> </a:t>
            </a:r>
            <a:r>
              <a:rPr sz="2000" b="1" spc="-10" dirty="0">
                <a:solidFill>
                  <a:srgbClr val="006FC0"/>
                </a:solidFill>
                <a:latin typeface="Verdana" panose="020B0604030504040204"/>
                <a:cs typeface="Verdana" panose="020B0604030504040204"/>
              </a:rPr>
              <a:t>Improvable</a:t>
            </a:r>
            <a:endParaRPr sz="2000">
              <a:latin typeface="Verdana" panose="020B0604030504040204"/>
              <a:cs typeface="Verdana" panose="020B0604030504040204"/>
            </a:endParaRPr>
          </a:p>
          <a:p>
            <a:pPr marL="1123950">
              <a:lnSpc>
                <a:spcPct val="100000"/>
              </a:lnSpc>
              <a:spcBef>
                <a:spcPts val="1440"/>
              </a:spcBef>
            </a:pPr>
            <a:r>
              <a:rPr sz="2000" b="1" spc="-95" dirty="0">
                <a:solidFill>
                  <a:srgbClr val="006FC0"/>
                </a:solidFill>
                <a:latin typeface="Verdana" panose="020B0604030504040204"/>
                <a:cs typeface="Verdana" panose="020B0604030504040204"/>
              </a:rPr>
              <a:t>4=Excellent</a:t>
            </a:r>
            <a:endParaRPr sz="2000">
              <a:latin typeface="Verdana" panose="020B0604030504040204"/>
              <a:cs typeface="Verdana" panose="020B0604030504040204"/>
            </a:endParaRPr>
          </a:p>
        </p:txBody>
      </p:sp>
      <p:sp>
        <p:nvSpPr>
          <p:cNvPr id="8" name="object 34"/>
          <p:cNvSpPr txBox="1"/>
          <p:nvPr>
            <p:custDataLst>
              <p:tags r:id="rId7"/>
            </p:custDataLst>
          </p:nvPr>
        </p:nvSpPr>
        <p:spPr>
          <a:xfrm>
            <a:off x="5584824" y="5719445"/>
            <a:ext cx="3993515" cy="819150"/>
          </a:xfrm>
          <a:prstGeom prst="rect">
            <a:avLst/>
          </a:prstGeom>
        </p:spPr>
        <p:txBody>
          <a:bodyPr vert="horz" wrap="square" lIns="0" tIns="13335" rIns="0" bIns="0" rtlCol="0">
            <a:spAutoFit/>
          </a:bodyPr>
          <a:lstStyle/>
          <a:p>
            <a:pPr marL="12700">
              <a:lnSpc>
                <a:spcPct val="100000"/>
              </a:lnSpc>
              <a:spcBef>
                <a:spcPts val="105"/>
              </a:spcBef>
              <a:tabLst>
                <a:tab pos="2228215" algn="l"/>
              </a:tabLst>
            </a:pPr>
            <a:r>
              <a:rPr sz="2000" b="1" spc="-330" dirty="0">
                <a:solidFill>
                  <a:srgbClr val="006FC0"/>
                </a:solidFill>
                <a:latin typeface="Verdana" panose="020B0604030504040204"/>
                <a:cs typeface="Verdana" panose="020B0604030504040204"/>
              </a:rPr>
              <a:t>2=</a:t>
            </a:r>
            <a:r>
              <a:rPr sz="2000" b="1" dirty="0">
                <a:solidFill>
                  <a:srgbClr val="006FC0"/>
                </a:solidFill>
                <a:latin typeface="Verdana" panose="020B0604030504040204"/>
                <a:cs typeface="Verdana" panose="020B0604030504040204"/>
              </a:rPr>
              <a:t> </a:t>
            </a:r>
            <a:r>
              <a:rPr sz="2000" b="1" spc="-10" dirty="0">
                <a:solidFill>
                  <a:srgbClr val="006FC0"/>
                </a:solidFill>
                <a:latin typeface="Verdana" panose="020B0604030504040204"/>
                <a:cs typeface="Verdana" panose="020B0604030504040204"/>
              </a:rPr>
              <a:t>Average</a:t>
            </a:r>
            <a:r>
              <a:rPr sz="2000" b="1" dirty="0">
                <a:solidFill>
                  <a:srgbClr val="006FC0"/>
                </a:solidFill>
                <a:latin typeface="Verdana" panose="020B0604030504040204"/>
                <a:cs typeface="Verdana" panose="020B0604030504040204"/>
              </a:rPr>
              <a:t>	</a:t>
            </a:r>
            <a:r>
              <a:rPr sz="2000" b="1" spc="-160" dirty="0">
                <a:solidFill>
                  <a:srgbClr val="006FC0"/>
                </a:solidFill>
                <a:latin typeface="Verdana" panose="020B0604030504040204"/>
                <a:cs typeface="Verdana" panose="020B0604030504040204"/>
              </a:rPr>
              <a:t>3=Very</a:t>
            </a:r>
            <a:r>
              <a:rPr sz="2000" b="1" spc="-5" dirty="0">
                <a:solidFill>
                  <a:srgbClr val="006FC0"/>
                </a:solidFill>
                <a:latin typeface="Verdana" panose="020B0604030504040204"/>
                <a:cs typeface="Verdana" panose="020B0604030504040204"/>
              </a:rPr>
              <a:t> </a:t>
            </a:r>
            <a:r>
              <a:rPr sz="2000" b="1" spc="-20" dirty="0">
                <a:solidFill>
                  <a:srgbClr val="006FC0"/>
                </a:solidFill>
                <a:latin typeface="Verdana" panose="020B0604030504040204"/>
                <a:cs typeface="Verdana" panose="020B0604030504040204"/>
              </a:rPr>
              <a:t>Good</a:t>
            </a:r>
            <a:endParaRPr sz="2000">
              <a:latin typeface="Verdana" panose="020B0604030504040204"/>
              <a:cs typeface="Verdana" panose="020B0604030504040204"/>
            </a:endParaRPr>
          </a:p>
          <a:p>
            <a:pPr marL="778510">
              <a:lnSpc>
                <a:spcPct val="100000"/>
              </a:lnSpc>
              <a:spcBef>
                <a:spcPts val="1440"/>
              </a:spcBef>
            </a:pPr>
            <a:r>
              <a:rPr sz="2000" b="1" spc="-30" dirty="0">
                <a:solidFill>
                  <a:srgbClr val="006FC0"/>
                </a:solidFill>
                <a:latin typeface="Verdana" panose="020B0604030504040204"/>
                <a:cs typeface="Verdana" panose="020B0604030504040204"/>
              </a:rPr>
              <a:t>5=Outstanding</a:t>
            </a:r>
            <a:endParaRPr sz="2000">
              <a:latin typeface="Verdana" panose="020B0604030504040204"/>
              <a:cs typeface="Verdana" panose="020B0604030504040204"/>
            </a:endParaRPr>
          </a:p>
        </p:txBody>
      </p:sp>
      <p:pic>
        <p:nvPicPr>
          <p:cNvPr id="36" name="object 36"/>
          <p:cNvPicPr/>
          <p:nvPr>
            <p:custDataLst>
              <p:tags r:id="rId8"/>
            </p:custDataLst>
          </p:nvPr>
        </p:nvPicPr>
        <p:blipFill>
          <a:blip r:embed="rId9" cstate="print"/>
          <a:stretch>
            <a:fillRect/>
          </a:stretch>
        </p:blipFill>
        <p:spPr>
          <a:xfrm>
            <a:off x="5111368" y="5681217"/>
            <a:ext cx="461772" cy="414528"/>
          </a:xfrm>
          <a:prstGeom prst="rect">
            <a:avLst/>
          </a:prstGeom>
        </p:spPr>
      </p:pic>
      <p:pic>
        <p:nvPicPr>
          <p:cNvPr id="37" name="object 37"/>
          <p:cNvPicPr/>
          <p:nvPr>
            <p:custDataLst>
              <p:tags r:id="rId10"/>
            </p:custDataLst>
          </p:nvPr>
        </p:nvPicPr>
        <p:blipFill>
          <a:blip r:embed="rId11" cstate="print"/>
          <a:stretch>
            <a:fillRect/>
          </a:stretch>
        </p:blipFill>
        <p:spPr>
          <a:xfrm>
            <a:off x="7315199" y="5667248"/>
            <a:ext cx="480059" cy="457200"/>
          </a:xfrm>
          <a:prstGeom prst="rect">
            <a:avLst/>
          </a:prstGeom>
        </p:spPr>
      </p:pic>
      <p:pic>
        <p:nvPicPr>
          <p:cNvPr id="38" name="object 38"/>
          <p:cNvPicPr/>
          <p:nvPr>
            <p:custDataLst>
              <p:tags r:id="rId12"/>
            </p:custDataLst>
          </p:nvPr>
        </p:nvPicPr>
        <p:blipFill>
          <a:blip r:embed="rId13" cstate="print"/>
          <a:stretch>
            <a:fillRect/>
          </a:stretch>
        </p:blipFill>
        <p:spPr>
          <a:xfrm>
            <a:off x="3628516" y="6165850"/>
            <a:ext cx="367284" cy="367284"/>
          </a:xfrm>
          <a:prstGeom prst="rect">
            <a:avLst/>
          </a:prstGeom>
        </p:spPr>
      </p:pic>
      <p:pic>
        <p:nvPicPr>
          <p:cNvPr id="9" name="object 35"/>
          <p:cNvPicPr/>
          <p:nvPr>
            <p:custDataLst>
              <p:tags r:id="rId14"/>
            </p:custDataLst>
          </p:nvPr>
        </p:nvPicPr>
        <p:blipFill>
          <a:blip r:embed="rId15" cstate="print"/>
          <a:stretch>
            <a:fillRect/>
          </a:stretch>
        </p:blipFill>
        <p:spPr>
          <a:xfrm>
            <a:off x="2397124" y="5667502"/>
            <a:ext cx="489204" cy="42519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椭圆 54"/>
          <p:cNvSpPr/>
          <p:nvPr/>
        </p:nvSpPr>
        <p:spPr>
          <a:xfrm>
            <a:off x="2637155" y="3637280"/>
            <a:ext cx="715645" cy="629920"/>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4" name="椭圆 53"/>
          <p:cNvSpPr/>
          <p:nvPr/>
        </p:nvSpPr>
        <p:spPr>
          <a:xfrm>
            <a:off x="2514600" y="1231265"/>
            <a:ext cx="609600" cy="533400"/>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3" name="object 3"/>
          <p:cNvPicPr/>
          <p:nvPr/>
        </p:nvPicPr>
        <p:blipFill>
          <a:blip r:embed="rId1" cstate="print"/>
          <a:stretch>
            <a:fillRect/>
          </a:stretch>
        </p:blipFill>
        <p:spPr>
          <a:xfrm>
            <a:off x="1886287" y="647700"/>
            <a:ext cx="1387264" cy="4619244"/>
          </a:xfrm>
          <a:prstGeom prst="rect">
            <a:avLst/>
          </a:prstGeom>
          <a:scene3d>
            <a:camera prst="orthographicFront"/>
            <a:lightRig rig="threePt" dir="t"/>
          </a:scene3d>
          <a:sp3d extrusionH="260350">
            <a:extrusionClr>
              <a:schemeClr val="accent4">
                <a:lumMod val="40000"/>
                <a:lumOff val="60000"/>
              </a:schemeClr>
            </a:extrusionClr>
          </a:sp3d>
        </p:spPr>
      </p:pic>
      <p:sp>
        <p:nvSpPr>
          <p:cNvPr id="13" name="object 13"/>
          <p:cNvSpPr txBox="1"/>
          <p:nvPr/>
        </p:nvSpPr>
        <p:spPr>
          <a:xfrm>
            <a:off x="2881287" y="3752532"/>
            <a:ext cx="194945" cy="381635"/>
          </a:xfrm>
          <a:prstGeom prst="rect">
            <a:avLst/>
          </a:prstGeom>
        </p:spPr>
        <p:txBody>
          <a:bodyPr vert="horz" wrap="square" lIns="0" tIns="12700" rIns="0" bIns="0" rtlCol="0">
            <a:spAutoFit/>
          </a:bodyPr>
          <a:lstStyle/>
          <a:p>
            <a:pPr marL="12700">
              <a:lnSpc>
                <a:spcPct val="100000"/>
              </a:lnSpc>
              <a:spcBef>
                <a:spcPts val="100"/>
              </a:spcBef>
            </a:pPr>
            <a:r>
              <a:rPr lang="en-US" altLang="en-US" sz="2400">
                <a:latin typeface="Arial MT"/>
                <a:cs typeface="Arial MT"/>
              </a:rPr>
              <a:t>2</a:t>
            </a:r>
            <a:endParaRPr lang="en-US" altLang="en-US" sz="2400">
              <a:latin typeface="Arial MT"/>
              <a:cs typeface="Arial MT"/>
            </a:endParaRPr>
          </a:p>
        </p:txBody>
      </p:sp>
      <p:sp>
        <p:nvSpPr>
          <p:cNvPr id="15" name="object 15"/>
          <p:cNvSpPr txBox="1"/>
          <p:nvPr/>
        </p:nvSpPr>
        <p:spPr>
          <a:xfrm>
            <a:off x="2728887" y="1295768"/>
            <a:ext cx="194945" cy="391160"/>
          </a:xfrm>
          <a:prstGeom prst="rect">
            <a:avLst/>
          </a:prstGeom>
        </p:spPr>
        <p:txBody>
          <a:bodyPr vert="horz" wrap="square" lIns="0" tIns="12700" rIns="0" bIns="0" rtlCol="0">
            <a:spAutoFit/>
          </a:bodyPr>
          <a:lstStyle/>
          <a:p>
            <a:pPr marL="12700">
              <a:lnSpc>
                <a:spcPct val="100000"/>
              </a:lnSpc>
              <a:spcBef>
                <a:spcPts val="100"/>
              </a:spcBef>
            </a:pPr>
            <a:r>
              <a:rPr sz="2400" spc="-50" dirty="0">
                <a:latin typeface="Arial MT"/>
                <a:cs typeface="Arial MT"/>
              </a:rPr>
              <a:t>1</a:t>
            </a:r>
            <a:endParaRPr sz="2400">
              <a:latin typeface="Arial MT"/>
              <a:cs typeface="Arial MT"/>
            </a:endParaRPr>
          </a:p>
        </p:txBody>
      </p:sp>
      <p:sp>
        <p:nvSpPr>
          <p:cNvPr id="16" name="object 16"/>
          <p:cNvSpPr/>
          <p:nvPr/>
        </p:nvSpPr>
        <p:spPr>
          <a:xfrm>
            <a:off x="479031" y="2278583"/>
            <a:ext cx="2366645" cy="1462405"/>
          </a:xfrm>
          <a:custGeom>
            <a:avLst/>
            <a:gdLst/>
            <a:ahLst/>
            <a:cxnLst/>
            <a:rect l="l" t="t" r="r" b="b"/>
            <a:pathLst>
              <a:path w="2366645" h="1462404">
                <a:moveTo>
                  <a:pt x="1655216" y="1462062"/>
                </a:moveTo>
                <a:lnTo>
                  <a:pt x="0" y="1462062"/>
                </a:lnTo>
                <a:lnTo>
                  <a:pt x="0" y="0"/>
                </a:lnTo>
                <a:lnTo>
                  <a:pt x="1655216" y="0"/>
                </a:lnTo>
                <a:lnTo>
                  <a:pt x="1672983" y="1143"/>
                </a:lnTo>
                <a:lnTo>
                  <a:pt x="1720842" y="5123"/>
                </a:lnTo>
                <a:lnTo>
                  <a:pt x="1767777" y="12126"/>
                </a:lnTo>
                <a:lnTo>
                  <a:pt x="1813691" y="22055"/>
                </a:lnTo>
                <a:lnTo>
                  <a:pt x="1858484" y="34810"/>
                </a:lnTo>
                <a:lnTo>
                  <a:pt x="1902057" y="50292"/>
                </a:lnTo>
                <a:lnTo>
                  <a:pt x="1944311" y="68403"/>
                </a:lnTo>
                <a:lnTo>
                  <a:pt x="1985147" y="89044"/>
                </a:lnTo>
                <a:lnTo>
                  <a:pt x="2024466" y="112116"/>
                </a:lnTo>
                <a:lnTo>
                  <a:pt x="2062169" y="137520"/>
                </a:lnTo>
                <a:lnTo>
                  <a:pt x="2098157" y="165159"/>
                </a:lnTo>
                <a:lnTo>
                  <a:pt x="2132331" y="194931"/>
                </a:lnTo>
                <a:lnTo>
                  <a:pt x="2164592" y="226741"/>
                </a:lnTo>
                <a:lnTo>
                  <a:pt x="2194842" y="260487"/>
                </a:lnTo>
                <a:lnTo>
                  <a:pt x="2222980" y="296072"/>
                </a:lnTo>
                <a:lnTo>
                  <a:pt x="2248908" y="333397"/>
                </a:lnTo>
                <a:lnTo>
                  <a:pt x="2272528" y="372363"/>
                </a:lnTo>
                <a:lnTo>
                  <a:pt x="2293739" y="412871"/>
                </a:lnTo>
                <a:lnTo>
                  <a:pt x="2312443" y="454822"/>
                </a:lnTo>
                <a:lnTo>
                  <a:pt x="2328542" y="498119"/>
                </a:lnTo>
                <a:lnTo>
                  <a:pt x="2341935" y="542661"/>
                </a:lnTo>
                <a:lnTo>
                  <a:pt x="2352525" y="588351"/>
                </a:lnTo>
                <a:lnTo>
                  <a:pt x="2360211" y="635089"/>
                </a:lnTo>
                <a:lnTo>
                  <a:pt x="2364896" y="682777"/>
                </a:lnTo>
                <a:lnTo>
                  <a:pt x="2366479" y="731316"/>
                </a:lnTo>
                <a:lnTo>
                  <a:pt x="2364896" y="779787"/>
                </a:lnTo>
                <a:lnTo>
                  <a:pt x="2360211" y="827412"/>
                </a:lnTo>
                <a:lnTo>
                  <a:pt x="2352525" y="874092"/>
                </a:lnTo>
                <a:lnTo>
                  <a:pt x="2341935" y="919730"/>
                </a:lnTo>
                <a:lnTo>
                  <a:pt x="2328542" y="964224"/>
                </a:lnTo>
                <a:lnTo>
                  <a:pt x="2312443" y="1007478"/>
                </a:lnTo>
                <a:lnTo>
                  <a:pt x="2293739" y="1049391"/>
                </a:lnTo>
                <a:lnTo>
                  <a:pt x="2272528" y="1089865"/>
                </a:lnTo>
                <a:lnTo>
                  <a:pt x="2248908" y="1128801"/>
                </a:lnTo>
                <a:lnTo>
                  <a:pt x="2222980" y="1166099"/>
                </a:lnTo>
                <a:lnTo>
                  <a:pt x="2194842" y="1201661"/>
                </a:lnTo>
                <a:lnTo>
                  <a:pt x="2164592" y="1235387"/>
                </a:lnTo>
                <a:lnTo>
                  <a:pt x="2132331" y="1267180"/>
                </a:lnTo>
                <a:lnTo>
                  <a:pt x="2098157" y="1296938"/>
                </a:lnTo>
                <a:lnTo>
                  <a:pt x="2062169" y="1324565"/>
                </a:lnTo>
                <a:lnTo>
                  <a:pt x="2024466" y="1349961"/>
                </a:lnTo>
                <a:lnTo>
                  <a:pt x="1985147" y="1373026"/>
                </a:lnTo>
                <a:lnTo>
                  <a:pt x="1944311" y="1393662"/>
                </a:lnTo>
                <a:lnTo>
                  <a:pt x="1902057" y="1411769"/>
                </a:lnTo>
                <a:lnTo>
                  <a:pt x="1858484" y="1427250"/>
                </a:lnTo>
                <a:lnTo>
                  <a:pt x="1813691" y="1440004"/>
                </a:lnTo>
                <a:lnTo>
                  <a:pt x="1767777" y="1449933"/>
                </a:lnTo>
                <a:lnTo>
                  <a:pt x="1720842" y="1456937"/>
                </a:lnTo>
                <a:lnTo>
                  <a:pt x="1672983" y="1460919"/>
                </a:lnTo>
                <a:lnTo>
                  <a:pt x="1655216" y="1462062"/>
                </a:lnTo>
                <a:close/>
              </a:path>
            </a:pathLst>
          </a:custGeom>
          <a:solidFill>
            <a:srgbClr val="EB5F74"/>
          </a:solidFill>
        </p:spPr>
        <p:txBody>
          <a:bodyPr wrap="square" lIns="0" tIns="0" rIns="0" bIns="0" rtlCol="0"/>
          <a:lstStyle/>
          <a:p/>
        </p:txBody>
      </p:sp>
      <p:sp>
        <p:nvSpPr>
          <p:cNvPr id="17" name="object 17"/>
          <p:cNvSpPr txBox="1"/>
          <p:nvPr/>
        </p:nvSpPr>
        <p:spPr>
          <a:xfrm>
            <a:off x="745096" y="2610053"/>
            <a:ext cx="1833880" cy="756920"/>
          </a:xfrm>
          <a:prstGeom prst="rect">
            <a:avLst/>
          </a:prstGeom>
        </p:spPr>
        <p:txBody>
          <a:bodyPr vert="horz" wrap="square" lIns="0" tIns="12700" rIns="0" bIns="0" rtlCol="0">
            <a:spAutoFit/>
          </a:bodyPr>
          <a:lstStyle/>
          <a:p>
            <a:pPr marL="355600" marR="5080" indent="-342900">
              <a:lnSpc>
                <a:spcPct val="100000"/>
              </a:lnSpc>
              <a:spcBef>
                <a:spcPts val="100"/>
              </a:spcBef>
            </a:pPr>
            <a:r>
              <a:rPr sz="2400" b="1" spc="-10" dirty="0">
                <a:solidFill>
                  <a:srgbClr val="FFFFFF"/>
                </a:solidFill>
                <a:latin typeface="微软雅黑" panose="020B0503020204020204" charset="-122"/>
                <a:cs typeface="微软雅黑" panose="020B0503020204020204" charset="-122"/>
              </a:rPr>
              <a:t>Assessment Criteria</a:t>
            </a:r>
            <a:endParaRPr sz="2400">
              <a:latin typeface="微软雅黑" panose="020B0503020204020204" charset="-122"/>
              <a:cs typeface="微软雅黑" panose="020B0503020204020204" charset="-122"/>
            </a:endParaRPr>
          </a:p>
        </p:txBody>
      </p:sp>
      <p:pic>
        <p:nvPicPr>
          <p:cNvPr id="18" name="object 18"/>
          <p:cNvPicPr/>
          <p:nvPr/>
        </p:nvPicPr>
        <p:blipFill>
          <a:blip r:embed="rId2" cstate="print"/>
          <a:stretch>
            <a:fillRect/>
          </a:stretch>
        </p:blipFill>
        <p:spPr>
          <a:xfrm>
            <a:off x="372770" y="2138375"/>
            <a:ext cx="2666695" cy="1743036"/>
          </a:xfrm>
          <a:prstGeom prst="rect">
            <a:avLst/>
          </a:prstGeom>
        </p:spPr>
      </p:pic>
      <p:sp>
        <p:nvSpPr>
          <p:cNvPr id="20" name="object 20"/>
          <p:cNvSpPr txBox="1"/>
          <p:nvPr/>
        </p:nvSpPr>
        <p:spPr>
          <a:xfrm>
            <a:off x="7239000" y="1026160"/>
            <a:ext cx="4800600" cy="1067435"/>
          </a:xfrm>
          <a:prstGeom prst="rect">
            <a:avLst/>
          </a:prstGeom>
        </p:spPr>
        <p:txBody>
          <a:bodyPr vert="horz" wrap="square" lIns="0" tIns="170180" rIns="0" bIns="0" rtlCol="0">
            <a:spAutoFit/>
          </a:bodyPr>
          <a:lstStyle/>
          <a:p>
            <a:pPr marL="297815" indent="-285115">
              <a:lnSpc>
                <a:spcPct val="100000"/>
              </a:lnSpc>
              <a:spcBef>
                <a:spcPts val="1340"/>
              </a:spcBef>
              <a:buFont typeface="Arial MT"/>
              <a:buChar char="•"/>
              <a:tabLst>
                <a:tab pos="297815" algn="l"/>
              </a:tabLst>
            </a:pPr>
            <a:r>
              <a:rPr lang="en-US" altLang="en-US" sz="2400" b="0" spc="114" dirty="0">
                <a:solidFill>
                  <a:srgbClr val="15468D"/>
                </a:solidFill>
                <a:latin typeface="Times New Roman Regular" panose="02020503050405090304" charset="0"/>
                <a:cs typeface="Times New Roman Regular" panose="02020503050405090304" charset="0"/>
              </a:rPr>
              <a:t>coherent with the first sentence</a:t>
            </a:r>
            <a:r>
              <a:rPr sz="2400" b="0" spc="114" dirty="0">
                <a:solidFill>
                  <a:srgbClr val="15468D"/>
                </a:solidFill>
                <a:latin typeface="Times New Roman Regular" panose="02020503050405090304" charset="0"/>
                <a:cs typeface="Times New Roman Regular" panose="02020503050405090304" charset="0"/>
              </a:rPr>
              <a:t>?</a:t>
            </a:r>
            <a:endParaRPr sz="2400" b="0">
              <a:latin typeface="Times New Roman Regular" panose="02020503050405090304" charset="0"/>
              <a:cs typeface="Times New Roman Regular" panose="02020503050405090304" charset="0"/>
            </a:endParaRPr>
          </a:p>
          <a:p>
            <a:pPr marL="297815" indent="-285115">
              <a:lnSpc>
                <a:spcPct val="100000"/>
              </a:lnSpc>
              <a:spcBef>
                <a:spcPts val="1240"/>
              </a:spcBef>
              <a:buFont typeface="Arial MT"/>
              <a:buChar char="•"/>
              <a:tabLst>
                <a:tab pos="297815" algn="l"/>
              </a:tabLst>
            </a:pPr>
            <a:r>
              <a:rPr lang="en-US" altLang="en-US" sz="2400" b="0" spc="120" dirty="0">
                <a:solidFill>
                  <a:srgbClr val="15468D"/>
                </a:solidFill>
                <a:latin typeface="Times New Roman Regular" panose="02020503050405090304" charset="0"/>
                <a:cs typeface="Times New Roman Regular" panose="02020503050405090304" charset="0"/>
              </a:rPr>
              <a:t>coherent with the second para.</a:t>
            </a:r>
            <a:r>
              <a:rPr sz="2400" b="0" spc="120" dirty="0">
                <a:solidFill>
                  <a:srgbClr val="15468D"/>
                </a:solidFill>
                <a:latin typeface="Times New Roman Regular" panose="02020503050405090304" charset="0"/>
                <a:cs typeface="Times New Roman Regular" panose="02020503050405090304" charset="0"/>
              </a:rPr>
              <a:t>?</a:t>
            </a:r>
            <a:endParaRPr sz="2400" b="0">
              <a:latin typeface="Times New Roman Regular" panose="02020503050405090304" charset="0"/>
              <a:cs typeface="Times New Roman Regular" panose="02020503050405090304" charset="0"/>
            </a:endParaRPr>
          </a:p>
        </p:txBody>
      </p:sp>
      <p:sp>
        <p:nvSpPr>
          <p:cNvPr id="21" name="object 21"/>
          <p:cNvSpPr txBox="1"/>
          <p:nvPr/>
        </p:nvSpPr>
        <p:spPr>
          <a:xfrm>
            <a:off x="7162761" y="3505301"/>
            <a:ext cx="5130165" cy="1066800"/>
          </a:xfrm>
          <a:prstGeom prst="rect">
            <a:avLst/>
          </a:prstGeom>
        </p:spPr>
        <p:txBody>
          <a:bodyPr vert="horz" wrap="square" lIns="0" tIns="169545" rIns="0" bIns="0" rtlCol="0">
            <a:spAutoFit/>
          </a:bodyPr>
          <a:lstStyle/>
          <a:p>
            <a:pPr marL="297815" indent="-285115">
              <a:lnSpc>
                <a:spcPct val="100000"/>
              </a:lnSpc>
              <a:spcBef>
                <a:spcPts val="1335"/>
              </a:spcBef>
              <a:buFont typeface="Arial MT"/>
              <a:buChar char="•"/>
              <a:tabLst>
                <a:tab pos="297815" algn="l"/>
              </a:tabLst>
            </a:pPr>
            <a:r>
              <a:rPr sz="2400" b="0" spc="120" dirty="0">
                <a:solidFill>
                  <a:srgbClr val="AA6400"/>
                </a:solidFill>
                <a:latin typeface="Times New Roman Regular" panose="02020503050405090304" charset="0"/>
                <a:cs typeface="Times New Roman Regular" panose="02020503050405090304" charset="0"/>
              </a:rPr>
              <a:t>clarity</a:t>
            </a:r>
            <a:r>
              <a:rPr sz="2400" b="0" spc="310" dirty="0">
                <a:solidFill>
                  <a:srgbClr val="AA6400"/>
                </a:solidFill>
                <a:latin typeface="Times New Roman Regular" panose="02020503050405090304" charset="0"/>
                <a:cs typeface="Times New Roman Regular" panose="02020503050405090304" charset="0"/>
              </a:rPr>
              <a:t> </a:t>
            </a:r>
            <a:r>
              <a:rPr sz="2400" b="0" spc="65" dirty="0">
                <a:solidFill>
                  <a:srgbClr val="AA6400"/>
                </a:solidFill>
                <a:latin typeface="Times New Roman Regular" panose="02020503050405090304" charset="0"/>
                <a:cs typeface="Times New Roman Regular" panose="02020503050405090304" charset="0"/>
              </a:rPr>
              <a:t>in</a:t>
            </a:r>
            <a:r>
              <a:rPr sz="2400" b="0" spc="310" dirty="0">
                <a:solidFill>
                  <a:srgbClr val="AA6400"/>
                </a:solidFill>
                <a:latin typeface="Times New Roman Regular" panose="02020503050405090304" charset="0"/>
                <a:cs typeface="Times New Roman Regular" panose="02020503050405090304" charset="0"/>
              </a:rPr>
              <a:t> </a:t>
            </a:r>
            <a:r>
              <a:rPr sz="2400" b="0" spc="120" dirty="0">
                <a:solidFill>
                  <a:srgbClr val="AA6400"/>
                </a:solidFill>
                <a:latin typeface="Times New Roman Regular" panose="02020503050405090304" charset="0"/>
                <a:cs typeface="Times New Roman Regular" panose="02020503050405090304" charset="0"/>
              </a:rPr>
              <a:t>conveying</a:t>
            </a:r>
            <a:r>
              <a:rPr sz="2400" b="0" spc="310" dirty="0">
                <a:solidFill>
                  <a:srgbClr val="AA6400"/>
                </a:solidFill>
                <a:latin typeface="Times New Roman Regular" panose="02020503050405090304" charset="0"/>
                <a:cs typeface="Times New Roman Regular" panose="02020503050405090304" charset="0"/>
              </a:rPr>
              <a:t> </a:t>
            </a:r>
            <a:r>
              <a:rPr sz="2400" b="0" spc="120" dirty="0">
                <a:solidFill>
                  <a:srgbClr val="AA6400"/>
                </a:solidFill>
                <a:latin typeface="Times New Roman Regular" panose="02020503050405090304" charset="0"/>
                <a:cs typeface="Times New Roman Regular" panose="02020503050405090304" charset="0"/>
              </a:rPr>
              <a:t>information?</a:t>
            </a:r>
            <a:endParaRPr sz="2400" b="0">
              <a:latin typeface="Times New Roman Regular" panose="02020503050405090304" charset="0"/>
              <a:cs typeface="Times New Roman Regular" panose="02020503050405090304" charset="0"/>
            </a:endParaRPr>
          </a:p>
          <a:p>
            <a:pPr marL="297815" indent="-285115">
              <a:lnSpc>
                <a:spcPct val="100000"/>
              </a:lnSpc>
              <a:spcBef>
                <a:spcPts val="1240"/>
              </a:spcBef>
              <a:buFont typeface="Arial MT"/>
              <a:buChar char="•"/>
              <a:tabLst>
                <a:tab pos="297815" algn="l"/>
              </a:tabLst>
            </a:pPr>
            <a:r>
              <a:rPr lang="en-US" altLang="en-US" sz="2400" b="0" spc="305" dirty="0">
                <a:solidFill>
                  <a:srgbClr val="AA6400"/>
                </a:solidFill>
                <a:latin typeface="Times New Roman Regular" panose="02020503050405090304" charset="0"/>
                <a:cs typeface="Times New Roman Regular" panose="02020503050405090304" charset="0"/>
              </a:rPr>
              <a:t>vivid</a:t>
            </a:r>
            <a:r>
              <a:rPr sz="2400" b="0" spc="305" dirty="0">
                <a:solidFill>
                  <a:srgbClr val="AA6400"/>
                </a:solidFill>
                <a:latin typeface="Times New Roman Regular" panose="02020503050405090304" charset="0"/>
                <a:cs typeface="Times New Roman Regular" panose="02020503050405090304" charset="0"/>
              </a:rPr>
              <a:t> </a:t>
            </a:r>
            <a:r>
              <a:rPr sz="2400" b="0" spc="120" dirty="0">
                <a:solidFill>
                  <a:srgbClr val="AA6400"/>
                </a:solidFill>
                <a:latin typeface="Times New Roman Regular" panose="02020503050405090304" charset="0"/>
                <a:cs typeface="Times New Roman Regular" panose="02020503050405090304" charset="0"/>
              </a:rPr>
              <a:t>language</a:t>
            </a:r>
            <a:r>
              <a:rPr sz="2400" b="0" spc="310" dirty="0">
                <a:solidFill>
                  <a:srgbClr val="AA6400"/>
                </a:solidFill>
                <a:latin typeface="Times New Roman Regular" panose="02020503050405090304" charset="0"/>
                <a:cs typeface="Times New Roman Regular" panose="02020503050405090304" charset="0"/>
              </a:rPr>
              <a:t> </a:t>
            </a:r>
            <a:r>
              <a:rPr sz="2400" b="0" spc="85" dirty="0">
                <a:solidFill>
                  <a:srgbClr val="AA6400"/>
                </a:solidFill>
                <a:latin typeface="Times New Roman Regular" panose="02020503050405090304" charset="0"/>
                <a:cs typeface="Times New Roman Regular" panose="02020503050405090304" charset="0"/>
              </a:rPr>
              <a:t>use?</a:t>
            </a:r>
            <a:endParaRPr sz="2400" b="0">
              <a:latin typeface="Times New Roman Regular" panose="02020503050405090304" charset="0"/>
              <a:cs typeface="Times New Roman Regular" panose="02020503050405090304" charset="0"/>
            </a:endParaRPr>
          </a:p>
        </p:txBody>
      </p:sp>
      <p:grpSp>
        <p:nvGrpSpPr>
          <p:cNvPr id="23" name="object 23"/>
          <p:cNvGrpSpPr/>
          <p:nvPr/>
        </p:nvGrpSpPr>
        <p:grpSpPr>
          <a:xfrm>
            <a:off x="0" y="6803135"/>
            <a:ext cx="12192000" cy="55244"/>
            <a:chOff x="0" y="6803135"/>
            <a:chExt cx="12192000" cy="55244"/>
          </a:xfrm>
        </p:grpSpPr>
        <p:sp>
          <p:nvSpPr>
            <p:cNvPr id="24" name="object 24"/>
            <p:cNvSpPr/>
            <p:nvPr/>
          </p:nvSpPr>
          <p:spPr>
            <a:xfrm>
              <a:off x="0" y="6803135"/>
              <a:ext cx="2964180" cy="55244"/>
            </a:xfrm>
            <a:custGeom>
              <a:avLst/>
              <a:gdLst/>
              <a:ahLst/>
              <a:cxnLst/>
              <a:rect l="l" t="t" r="r" b="b"/>
              <a:pathLst>
                <a:path w="2964180" h="55245">
                  <a:moveTo>
                    <a:pt x="0" y="0"/>
                  </a:moveTo>
                  <a:lnTo>
                    <a:pt x="2964180" y="0"/>
                  </a:lnTo>
                  <a:lnTo>
                    <a:pt x="2964180" y="54864"/>
                  </a:lnTo>
                  <a:lnTo>
                    <a:pt x="0" y="54864"/>
                  </a:lnTo>
                  <a:lnTo>
                    <a:pt x="0" y="0"/>
                  </a:lnTo>
                  <a:close/>
                </a:path>
              </a:pathLst>
            </a:custGeom>
            <a:solidFill>
              <a:srgbClr val="FF0000"/>
            </a:solidFill>
          </p:spPr>
          <p:txBody>
            <a:bodyPr wrap="square" lIns="0" tIns="0" rIns="0" bIns="0" rtlCol="0"/>
            <a:lstStyle/>
            <a:p/>
          </p:txBody>
        </p:sp>
        <p:sp>
          <p:nvSpPr>
            <p:cNvPr id="25" name="object 25"/>
            <p:cNvSpPr/>
            <p:nvPr/>
          </p:nvSpPr>
          <p:spPr>
            <a:xfrm>
              <a:off x="2962655" y="6804659"/>
              <a:ext cx="2978150" cy="53340"/>
            </a:xfrm>
            <a:custGeom>
              <a:avLst/>
              <a:gdLst/>
              <a:ahLst/>
              <a:cxnLst/>
              <a:rect l="l" t="t" r="r" b="b"/>
              <a:pathLst>
                <a:path w="2978150" h="53340">
                  <a:moveTo>
                    <a:pt x="0" y="0"/>
                  </a:moveTo>
                  <a:lnTo>
                    <a:pt x="2977896" y="0"/>
                  </a:lnTo>
                  <a:lnTo>
                    <a:pt x="2977896" y="53340"/>
                  </a:lnTo>
                  <a:lnTo>
                    <a:pt x="0" y="53340"/>
                  </a:lnTo>
                  <a:lnTo>
                    <a:pt x="0" y="0"/>
                  </a:lnTo>
                  <a:close/>
                </a:path>
              </a:pathLst>
            </a:custGeom>
            <a:solidFill>
              <a:srgbClr val="FF9700"/>
            </a:solidFill>
          </p:spPr>
          <p:txBody>
            <a:bodyPr wrap="square" lIns="0" tIns="0" rIns="0" bIns="0" rtlCol="0"/>
            <a:lstStyle/>
            <a:p/>
          </p:txBody>
        </p:sp>
        <p:sp>
          <p:nvSpPr>
            <p:cNvPr id="26" name="object 26"/>
            <p:cNvSpPr/>
            <p:nvPr/>
          </p:nvSpPr>
          <p:spPr>
            <a:xfrm>
              <a:off x="5940552" y="6804659"/>
              <a:ext cx="3188335" cy="53340"/>
            </a:xfrm>
            <a:custGeom>
              <a:avLst/>
              <a:gdLst/>
              <a:ahLst/>
              <a:cxnLst/>
              <a:rect l="l" t="t" r="r" b="b"/>
              <a:pathLst>
                <a:path w="3188334" h="53340">
                  <a:moveTo>
                    <a:pt x="0" y="0"/>
                  </a:moveTo>
                  <a:lnTo>
                    <a:pt x="3188207" y="0"/>
                  </a:lnTo>
                  <a:lnTo>
                    <a:pt x="3188207" y="53340"/>
                  </a:lnTo>
                  <a:lnTo>
                    <a:pt x="0" y="53340"/>
                  </a:lnTo>
                  <a:lnTo>
                    <a:pt x="0" y="0"/>
                  </a:lnTo>
                  <a:close/>
                </a:path>
              </a:pathLst>
            </a:custGeom>
            <a:solidFill>
              <a:srgbClr val="5F95E6"/>
            </a:solidFill>
          </p:spPr>
          <p:txBody>
            <a:bodyPr wrap="square" lIns="0" tIns="0" rIns="0" bIns="0" rtlCol="0"/>
            <a:lstStyle/>
            <a:p/>
          </p:txBody>
        </p:sp>
        <p:sp>
          <p:nvSpPr>
            <p:cNvPr id="27" name="object 27"/>
            <p:cNvSpPr/>
            <p:nvPr/>
          </p:nvSpPr>
          <p:spPr>
            <a:xfrm>
              <a:off x="9128759" y="6803135"/>
              <a:ext cx="3063240" cy="55244"/>
            </a:xfrm>
            <a:custGeom>
              <a:avLst/>
              <a:gdLst/>
              <a:ahLst/>
              <a:cxnLst/>
              <a:rect l="l" t="t" r="r" b="b"/>
              <a:pathLst>
                <a:path w="3063240" h="55245">
                  <a:moveTo>
                    <a:pt x="0" y="0"/>
                  </a:moveTo>
                  <a:lnTo>
                    <a:pt x="3063240" y="0"/>
                  </a:lnTo>
                  <a:lnTo>
                    <a:pt x="3063240" y="54864"/>
                  </a:lnTo>
                  <a:lnTo>
                    <a:pt x="0" y="54864"/>
                  </a:lnTo>
                  <a:lnTo>
                    <a:pt x="0" y="0"/>
                  </a:lnTo>
                  <a:close/>
                </a:path>
              </a:pathLst>
            </a:custGeom>
            <a:solidFill>
              <a:srgbClr val="00AF50"/>
            </a:solidFill>
          </p:spPr>
          <p:txBody>
            <a:bodyPr wrap="square" lIns="0" tIns="0" rIns="0" bIns="0" rtlCol="0"/>
            <a:lstStyle/>
            <a:p/>
          </p:txBody>
        </p:sp>
      </p:grpSp>
      <p:grpSp>
        <p:nvGrpSpPr>
          <p:cNvPr id="28" name="object 28"/>
          <p:cNvGrpSpPr/>
          <p:nvPr/>
        </p:nvGrpSpPr>
        <p:grpSpPr>
          <a:xfrm>
            <a:off x="0" y="0"/>
            <a:ext cx="12190730" cy="78105"/>
            <a:chOff x="0" y="0"/>
            <a:chExt cx="12190730" cy="78105"/>
          </a:xfrm>
        </p:grpSpPr>
        <p:sp>
          <p:nvSpPr>
            <p:cNvPr id="29" name="object 29"/>
            <p:cNvSpPr/>
            <p:nvPr/>
          </p:nvSpPr>
          <p:spPr>
            <a:xfrm>
              <a:off x="0" y="0"/>
              <a:ext cx="2962910" cy="78105"/>
            </a:xfrm>
            <a:custGeom>
              <a:avLst/>
              <a:gdLst/>
              <a:ahLst/>
              <a:cxnLst/>
              <a:rect l="l" t="t" r="r" b="b"/>
              <a:pathLst>
                <a:path w="2962910" h="78105">
                  <a:moveTo>
                    <a:pt x="2962656" y="77724"/>
                  </a:moveTo>
                  <a:lnTo>
                    <a:pt x="0" y="77724"/>
                  </a:lnTo>
                  <a:lnTo>
                    <a:pt x="0" y="0"/>
                  </a:lnTo>
                  <a:lnTo>
                    <a:pt x="2962656" y="0"/>
                  </a:lnTo>
                  <a:lnTo>
                    <a:pt x="2962656" y="77724"/>
                  </a:lnTo>
                  <a:close/>
                </a:path>
              </a:pathLst>
            </a:custGeom>
            <a:solidFill>
              <a:srgbClr val="FF0000"/>
            </a:solidFill>
          </p:spPr>
          <p:txBody>
            <a:bodyPr wrap="square" lIns="0" tIns="0" rIns="0" bIns="0" rtlCol="0"/>
            <a:lstStyle/>
            <a:p/>
          </p:txBody>
        </p:sp>
        <p:sp>
          <p:nvSpPr>
            <p:cNvPr id="30" name="object 30"/>
            <p:cNvSpPr/>
            <p:nvPr/>
          </p:nvSpPr>
          <p:spPr>
            <a:xfrm>
              <a:off x="2962655" y="0"/>
              <a:ext cx="2978150" cy="78105"/>
            </a:xfrm>
            <a:custGeom>
              <a:avLst/>
              <a:gdLst/>
              <a:ahLst/>
              <a:cxnLst/>
              <a:rect l="l" t="t" r="r" b="b"/>
              <a:pathLst>
                <a:path w="2978150" h="78105">
                  <a:moveTo>
                    <a:pt x="2977896" y="77724"/>
                  </a:moveTo>
                  <a:lnTo>
                    <a:pt x="0" y="77724"/>
                  </a:lnTo>
                  <a:lnTo>
                    <a:pt x="0" y="0"/>
                  </a:lnTo>
                  <a:lnTo>
                    <a:pt x="2977896" y="0"/>
                  </a:lnTo>
                  <a:lnTo>
                    <a:pt x="2977896" y="77724"/>
                  </a:lnTo>
                  <a:close/>
                </a:path>
              </a:pathLst>
            </a:custGeom>
            <a:solidFill>
              <a:srgbClr val="57B6E4"/>
            </a:solidFill>
          </p:spPr>
          <p:txBody>
            <a:bodyPr wrap="square" lIns="0" tIns="0" rIns="0" bIns="0" rtlCol="0"/>
            <a:lstStyle/>
            <a:p/>
          </p:txBody>
        </p:sp>
        <p:sp>
          <p:nvSpPr>
            <p:cNvPr id="31" name="object 31"/>
            <p:cNvSpPr/>
            <p:nvPr/>
          </p:nvSpPr>
          <p:spPr>
            <a:xfrm>
              <a:off x="5940552" y="0"/>
              <a:ext cx="3187065" cy="76200"/>
            </a:xfrm>
            <a:custGeom>
              <a:avLst/>
              <a:gdLst/>
              <a:ahLst/>
              <a:cxnLst/>
              <a:rect l="l" t="t" r="r" b="b"/>
              <a:pathLst>
                <a:path w="3187065" h="76200">
                  <a:moveTo>
                    <a:pt x="3186683" y="76200"/>
                  </a:moveTo>
                  <a:lnTo>
                    <a:pt x="0" y="76200"/>
                  </a:lnTo>
                  <a:lnTo>
                    <a:pt x="0" y="0"/>
                  </a:lnTo>
                  <a:lnTo>
                    <a:pt x="3186683" y="0"/>
                  </a:lnTo>
                  <a:lnTo>
                    <a:pt x="3186683" y="76200"/>
                  </a:lnTo>
                  <a:close/>
                </a:path>
              </a:pathLst>
            </a:custGeom>
            <a:solidFill>
              <a:srgbClr val="5F95E6"/>
            </a:solidFill>
          </p:spPr>
          <p:txBody>
            <a:bodyPr wrap="square" lIns="0" tIns="0" rIns="0" bIns="0" rtlCol="0"/>
            <a:lstStyle/>
            <a:p/>
          </p:txBody>
        </p:sp>
        <p:sp>
          <p:nvSpPr>
            <p:cNvPr id="32" name="object 32"/>
            <p:cNvSpPr/>
            <p:nvPr/>
          </p:nvSpPr>
          <p:spPr>
            <a:xfrm>
              <a:off x="9127235" y="0"/>
              <a:ext cx="3063240" cy="76200"/>
            </a:xfrm>
            <a:custGeom>
              <a:avLst/>
              <a:gdLst/>
              <a:ahLst/>
              <a:cxnLst/>
              <a:rect l="l" t="t" r="r" b="b"/>
              <a:pathLst>
                <a:path w="3063240" h="76200">
                  <a:moveTo>
                    <a:pt x="3063239" y="76200"/>
                  </a:moveTo>
                  <a:lnTo>
                    <a:pt x="0" y="76200"/>
                  </a:lnTo>
                  <a:lnTo>
                    <a:pt x="0" y="0"/>
                  </a:lnTo>
                  <a:lnTo>
                    <a:pt x="3063239" y="0"/>
                  </a:lnTo>
                  <a:lnTo>
                    <a:pt x="3063239" y="76200"/>
                  </a:lnTo>
                  <a:close/>
                </a:path>
              </a:pathLst>
            </a:custGeom>
            <a:solidFill>
              <a:srgbClr val="FFB954"/>
            </a:solidFill>
          </p:spPr>
          <p:txBody>
            <a:bodyPr wrap="square" lIns="0" tIns="0" rIns="0" bIns="0" rtlCol="0"/>
            <a:lstStyle/>
            <a:p/>
          </p:txBody>
        </p:sp>
      </p:grpSp>
      <p:sp>
        <p:nvSpPr>
          <p:cNvPr id="40" name="文本框 39"/>
          <p:cNvSpPr txBox="1"/>
          <p:nvPr>
            <p:custDataLst>
              <p:tags r:id="rId3"/>
            </p:custDataLst>
          </p:nvPr>
        </p:nvSpPr>
        <p:spPr>
          <a:xfrm>
            <a:off x="1752600" y="5013960"/>
            <a:ext cx="8064500" cy="629920"/>
          </a:xfrm>
          <a:prstGeom prst="rect">
            <a:avLst/>
          </a:prstGeom>
          <a:noFill/>
        </p:spPr>
        <p:txBody>
          <a:bodyPr wrap="square" rtlCol="0">
            <a:noAutofit/>
          </a:bodyPr>
          <a:lstStyle/>
          <a:p>
            <a:endParaRPr lang="zh-CN" altLang="en-US" sz="2800" b="1">
              <a:solidFill>
                <a:schemeClr val="accent2"/>
              </a:solidFill>
              <a:latin typeface="Times New Roman Regular" panose="02020503050405090304" charset="0"/>
              <a:ea typeface="宋体" panose="02010600030101010101" pitchFamily="2" charset="-122"/>
              <a:cs typeface="Times New Roman Regular" panose="02020503050405090304" charset="0"/>
            </a:endParaRPr>
          </a:p>
        </p:txBody>
      </p:sp>
      <p:sp>
        <p:nvSpPr>
          <p:cNvPr id="51" name="文本框 50"/>
          <p:cNvSpPr txBox="1"/>
          <p:nvPr>
            <p:custDataLst>
              <p:tags r:id="rId4"/>
            </p:custDataLst>
          </p:nvPr>
        </p:nvSpPr>
        <p:spPr>
          <a:xfrm>
            <a:off x="2895600" y="2044700"/>
            <a:ext cx="9607550" cy="2245360"/>
          </a:xfrm>
          <a:prstGeom prst="rect">
            <a:avLst/>
          </a:prstGeom>
          <a:noFill/>
        </p:spPr>
        <p:txBody>
          <a:bodyPr wrap="square" rtlCol="0">
            <a:spAutoFit/>
          </a:bodyPr>
          <a:lstStyle/>
          <a:p>
            <a:r>
              <a:rPr kumimoji="0" lang="en-US" altLang="zh-CN" sz="2800" b="1" i="0" u="none" strike="noStrike" kern="0" cap="none" spc="0" normalizeH="0" baseline="0" noProof="1">
                <a:solidFill>
                  <a:schemeClr val="accent2"/>
                </a:solidFill>
                <a:latin typeface="Times New Roman Regular" panose="02020503050405090304" charset="0"/>
                <a:ea typeface="Arial" panose="020B0604020202020204" pitchFamily="34" charset="0"/>
                <a:cs typeface="Times New Roman Regular" panose="02020503050405090304" charset="0"/>
              </a:rPr>
              <a:t>Tip1: Prounoun+Specific Information</a:t>
            </a:r>
            <a:endParaRPr kumimoji="0" lang="en-US" altLang="zh-CN" sz="2800" b="1" i="0" u="none" strike="noStrike" kern="0" cap="none" spc="0" normalizeH="0" baseline="0" noProof="1">
              <a:solidFill>
                <a:schemeClr val="accent2"/>
              </a:solidFill>
              <a:latin typeface="Times New Roman Regular" panose="02020503050405090304" charset="0"/>
              <a:ea typeface="Arial" panose="020B0604020202020204" pitchFamily="34" charset="0"/>
              <a:cs typeface="Times New Roman Regular" panose="02020503050405090304" charset="0"/>
            </a:endParaRPr>
          </a:p>
          <a:p>
            <a:r>
              <a:rPr lang="en-US" altLang="zh-CN" sz="2800" b="1">
                <a:solidFill>
                  <a:schemeClr val="accent2"/>
                </a:solidFill>
                <a:latin typeface="Times New Roman Regular" panose="02020503050405090304" charset="0"/>
                <a:cs typeface="Times New Roman Regular" panose="02020503050405090304" charset="0"/>
                <a:sym typeface="+mn-ea"/>
              </a:rPr>
              <a:t>Tip2: Character B+Response</a:t>
            </a:r>
            <a:endParaRPr lang="en-US" altLang="zh-CN" sz="2800" b="1">
              <a:solidFill>
                <a:schemeClr val="accent2"/>
              </a:solidFill>
              <a:latin typeface="Times New Roman Regular" panose="02020503050405090304" charset="0"/>
              <a:cs typeface="Times New Roman Regular" panose="02020503050405090304" charset="0"/>
              <a:sym typeface="+mn-ea"/>
            </a:endParaRPr>
          </a:p>
          <a:p>
            <a:r>
              <a:rPr kumimoji="0" lang="en-US" altLang="zh-CN" sz="2800" b="1" i="0" u="none" strike="noStrike" kern="0" cap="none" spc="0" normalizeH="0" baseline="0" noProof="1">
                <a:solidFill>
                  <a:schemeClr val="accent2"/>
                </a:solidFill>
                <a:latin typeface="Times New Roman Regular" panose="02020503050405090304" charset="0"/>
                <a:ea typeface="Arial" panose="020B0604020202020204" pitchFamily="34" charset="0"/>
                <a:cs typeface="Times New Roman Regular" panose="02020503050405090304" charset="0"/>
                <a:sym typeface="+mn-ea"/>
              </a:rPr>
              <a:t>Tip3: Echo of Key Words+Cause&amp;Effect</a:t>
            </a:r>
            <a:endParaRPr lang="zh-CN" altLang="en-US" sz="2800" b="1">
              <a:solidFill>
                <a:schemeClr val="accent2"/>
              </a:solidFill>
              <a:latin typeface="Comic Sans MS Bold" panose="030F0902030302020204" charset="0"/>
              <a:ea typeface="宋体" panose="02010600030101010101" pitchFamily="2" charset="-122"/>
              <a:cs typeface="Comic Sans MS Bold" panose="030F0902030302020204" charset="0"/>
            </a:endParaRPr>
          </a:p>
          <a:p>
            <a:endParaRPr lang="zh-CN" altLang="en-US" sz="2800" b="1">
              <a:solidFill>
                <a:schemeClr val="accent2"/>
              </a:solidFill>
              <a:latin typeface="Times New Roman Regular" panose="02020503050405090304" charset="0"/>
              <a:ea typeface="宋体" panose="02010600030101010101" pitchFamily="2" charset="-122"/>
              <a:cs typeface="Times New Roman Regular" panose="02020503050405090304" charset="0"/>
            </a:endParaRPr>
          </a:p>
          <a:p>
            <a:endParaRPr lang="zh-CN" altLang="en-US" sz="2800" b="1">
              <a:solidFill>
                <a:schemeClr val="accent2"/>
              </a:solidFill>
              <a:latin typeface="Comic Sans MS Bold" panose="030F0902030302020204" charset="0"/>
              <a:ea typeface="宋体" panose="02010600030101010101" pitchFamily="2" charset="-122"/>
              <a:cs typeface="Comic Sans MS Bold" panose="030F0902030302020204" charset="0"/>
            </a:endParaRPr>
          </a:p>
        </p:txBody>
      </p:sp>
      <p:sp>
        <p:nvSpPr>
          <p:cNvPr id="42" name="文本框 41"/>
          <p:cNvSpPr txBox="1"/>
          <p:nvPr>
            <p:custDataLst>
              <p:tags r:id="rId5"/>
            </p:custDataLst>
          </p:nvPr>
        </p:nvSpPr>
        <p:spPr>
          <a:xfrm>
            <a:off x="2880995" y="4495800"/>
            <a:ext cx="6403975" cy="2459990"/>
          </a:xfrm>
          <a:prstGeom prst="rect">
            <a:avLst/>
          </a:prstGeom>
          <a:noFill/>
        </p:spPr>
        <p:txBody>
          <a:bodyPr wrap="square" rtlCol="0">
            <a:noAutofit/>
          </a:bodyPr>
          <a:lstStyle/>
          <a:p>
            <a:pPr marL="0" marR="0" algn="l" rtl="0" eaLnBrk="1" fontAlgn="auto" latinLnBrk="0" hangingPunct="1">
              <a:buClrTx/>
              <a:buSzTx/>
              <a:buNone/>
            </a:pPr>
            <a:r>
              <a:rPr kumimoji="0" lang="en-US" altLang="zh-CN" sz="2800" b="1" i="0" u="none" strike="noStrike" kern="0" cap="none" spc="0" normalizeH="0" baseline="0" noProof="1">
                <a:solidFill>
                  <a:schemeClr val="accent2"/>
                </a:solidFill>
                <a:latin typeface="华文楷体" panose="02010600040101010101" charset="-122"/>
                <a:ea typeface="华文楷体" panose="02010600040101010101" charset="-122"/>
                <a:cs typeface="华文楷体" panose="02010600040101010101" charset="-122"/>
              </a:rPr>
              <a:t>句型1：形容词（短语）+主谓...</a:t>
            </a:r>
            <a:endParaRPr kumimoji="0" lang="en-US" altLang="zh-CN" sz="2800" b="1" i="0" u="none" strike="noStrike" kern="0" cap="none" spc="0" normalizeH="0" baseline="0" noProof="1">
              <a:solidFill>
                <a:schemeClr val="accent2"/>
              </a:solidFill>
              <a:latin typeface="华文楷体" panose="02010600040101010101" charset="-122"/>
              <a:ea typeface="华文楷体" panose="02010600040101010101" charset="-122"/>
              <a:cs typeface="华文楷体" panose="02010600040101010101" charset="-122"/>
            </a:endParaRPr>
          </a:p>
          <a:p>
            <a:pPr marL="0" marR="0" algn="l" rtl="0" eaLnBrk="1" fontAlgn="auto" latinLnBrk="0" hangingPunct="1">
              <a:buClrTx/>
              <a:buSzTx/>
              <a:buNone/>
            </a:pPr>
            <a:r>
              <a:rPr kumimoji="0" lang="en-US" altLang="zh-CN" sz="2800" b="1" i="0" u="none" strike="noStrike" kern="0" cap="none" spc="0" normalizeH="0" baseline="0" noProof="1">
                <a:solidFill>
                  <a:schemeClr val="accent2"/>
                </a:solidFill>
                <a:latin typeface="华文楷体" panose="02010600040101010101" charset="-122"/>
                <a:ea typeface="华文楷体" panose="02010600040101010101" charset="-122"/>
                <a:cs typeface="华文楷体" panose="02010600040101010101" charset="-122"/>
                <a:sym typeface="+mn-ea"/>
              </a:rPr>
              <a:t>句型2：Doing sth, 主+谓...</a:t>
            </a:r>
            <a:endParaRPr kumimoji="0" lang="en-US" altLang="zh-CN" sz="2800" b="1" i="0" u="none" strike="noStrike" kern="0" cap="none" spc="0" normalizeH="0" baseline="0" noProof="1">
              <a:solidFill>
                <a:schemeClr val="accent2"/>
              </a:solidFill>
              <a:latin typeface="华文楷体" panose="02010600040101010101" charset="-122"/>
              <a:ea typeface="华文楷体" panose="02010600040101010101" charset="-122"/>
              <a:cs typeface="华文楷体" panose="02010600040101010101" charset="-122"/>
              <a:sym typeface="+mn-ea"/>
            </a:endParaRPr>
          </a:p>
          <a:p>
            <a:pPr marL="0" marR="0" algn="l" rtl="0" eaLnBrk="1" fontAlgn="auto" latinLnBrk="0" hangingPunct="1">
              <a:buClrTx/>
              <a:buSzTx/>
              <a:buNone/>
            </a:pPr>
            <a:r>
              <a:rPr kumimoji="0" lang="en-US" altLang="zh-CN" sz="2800" b="1" i="0" u="none" strike="noStrike" kern="0" cap="none" spc="0" normalizeH="0" baseline="0" noProof="1">
                <a:solidFill>
                  <a:schemeClr val="accent2"/>
                </a:solidFill>
                <a:latin typeface="华文楷体" panose="02010600040101010101" charset="-122"/>
                <a:ea typeface="华文楷体" panose="02010600040101010101" charset="-122"/>
                <a:cs typeface="华文楷体" panose="02010600040101010101" charset="-122"/>
                <a:sym typeface="+mn-ea"/>
              </a:rPr>
              <a:t>句型3：so+adj.+... that从句</a:t>
            </a:r>
            <a:endParaRPr kumimoji="0" lang="en-US" altLang="zh-CN" sz="2800" b="1" i="0" u="none" strike="noStrike" kern="0" cap="none" spc="0" normalizeH="0" baseline="0" noProof="1">
              <a:solidFill>
                <a:schemeClr val="accent2"/>
              </a:solidFill>
              <a:latin typeface="华文楷体" panose="02010600040101010101" charset="-122"/>
              <a:ea typeface="华文楷体" panose="02010600040101010101" charset="-122"/>
              <a:cs typeface="华文楷体" panose="02010600040101010101" charset="-122"/>
              <a:sym typeface="+mn-ea"/>
            </a:endParaRPr>
          </a:p>
          <a:p>
            <a:pPr marL="0" marR="0" algn="l" rtl="0" eaLnBrk="1" fontAlgn="auto" latinLnBrk="0" hangingPunct="1">
              <a:buClrTx/>
              <a:buSzTx/>
              <a:buNone/>
            </a:pPr>
            <a:r>
              <a:rPr kumimoji="0" lang="en-US" altLang="zh-CN" sz="2800" b="1" i="0" u="none" strike="noStrike" kern="0" cap="none" spc="0" normalizeH="0" baseline="0" noProof="1">
                <a:solidFill>
                  <a:schemeClr val="accent2"/>
                </a:solidFill>
                <a:latin typeface="华文楷体" panose="02010600040101010101" charset="-122"/>
                <a:ea typeface="华文楷体" panose="02010600040101010101" charset="-122"/>
                <a:cs typeface="华文楷体" panose="02010600040101010101" charset="-122"/>
                <a:sym typeface="+mn-ea"/>
              </a:rPr>
              <a:t>句型4：with复合结构</a:t>
            </a:r>
            <a:endParaRPr kumimoji="0" lang="en-US" altLang="zh-CN" sz="2800" b="1" i="0" u="none" strike="noStrike" kern="0" cap="none" spc="0" normalizeH="0" baseline="0" noProof="1">
              <a:solidFill>
                <a:schemeClr val="accent2"/>
              </a:solidFill>
              <a:latin typeface="华文楷体" panose="02010600040101010101" charset="-122"/>
              <a:ea typeface="华文楷体" panose="02010600040101010101" charset="-122"/>
              <a:cs typeface="华文楷体" panose="02010600040101010101" charset="-122"/>
              <a:sym typeface="+mn-ea"/>
            </a:endParaRPr>
          </a:p>
          <a:p>
            <a:r>
              <a:rPr lang="en-US" altLang="zh-CN" sz="2400" b="1" u="none" strike="noStrike" kern="0" cap="none" spc="0" normalizeH="0">
                <a:solidFill>
                  <a:schemeClr val="tx1"/>
                </a:solidFill>
                <a:latin typeface="Times New Roman" panose="02020603050405020304" charset="0"/>
                <a:ea typeface="华文楷体" panose="02010600040101010101" charset="-122"/>
                <a:sym typeface="+mn-ea"/>
              </a:rPr>
              <a:t>...</a:t>
            </a:r>
            <a:endParaRPr lang="en-US" altLang="zh-CN" sz="2400" b="1" u="none" strike="noStrike" kern="0" cap="none" spc="0" normalizeH="0">
              <a:solidFill>
                <a:schemeClr val="tx1"/>
              </a:solidFill>
              <a:latin typeface="Times New Roman" panose="02020603050405020304" charset="0"/>
              <a:ea typeface="华文楷体" panose="02010600040101010101" charset="-122"/>
              <a:sym typeface="+mn-ea"/>
            </a:endParaRPr>
          </a:p>
          <a:p>
            <a:endParaRPr kumimoji="0" lang="zh-CN" altLang="en-US" sz="2400" b="1" i="0" u="none" strike="noStrike" kern="0" cap="none" spc="0" normalizeH="0" baseline="0" noProof="1">
              <a:solidFill>
                <a:schemeClr val="tx1"/>
              </a:solidFill>
              <a:latin typeface="Times New Roman" panose="02020603050405020304" charset="0"/>
              <a:ea typeface="华文楷体" panose="02010600040101010101" charset="-122"/>
              <a:cs typeface="+mn-ea"/>
              <a:sym typeface="+mn-ea"/>
            </a:endParaRPr>
          </a:p>
          <a:p>
            <a:endParaRPr lang="en-US" altLang="zh-CN" sz="2400" b="1" u="none" strike="noStrike" kern="0" cap="none" spc="0" normalizeH="0">
              <a:solidFill>
                <a:schemeClr val="tx1"/>
              </a:solidFill>
              <a:latin typeface="Times New Roman" panose="02020603050405020304" charset="0"/>
              <a:ea typeface="华文楷体" panose="02010600040101010101" charset="-122"/>
              <a:cs typeface="Comic Sans MS Bold" panose="030F0902030302020204" charset="0"/>
              <a:sym typeface="+mn-ea"/>
            </a:endParaRPr>
          </a:p>
          <a:p>
            <a:endParaRPr kumimoji="0" lang="en-US" altLang="zh-CN" sz="2400" b="1" i="0" u="none" strike="noStrike" kern="0" cap="none" spc="0" normalizeH="0" baseline="0" noProof="1">
              <a:solidFill>
                <a:schemeClr val="tx1"/>
              </a:solidFill>
              <a:latin typeface="Times New Roman" panose="02020603050405020304" charset="0"/>
              <a:ea typeface="华文楷体" panose="02010600040101010101" charset="-122"/>
              <a:cs typeface="+mn-ea"/>
            </a:endParaRPr>
          </a:p>
        </p:txBody>
      </p:sp>
      <p:sp>
        <p:nvSpPr>
          <p:cNvPr id="43" name="文本框 42"/>
          <p:cNvSpPr txBox="1"/>
          <p:nvPr>
            <p:custDataLst>
              <p:tags r:id="rId6"/>
            </p:custDataLst>
          </p:nvPr>
        </p:nvSpPr>
        <p:spPr>
          <a:xfrm>
            <a:off x="7315200" y="4648200"/>
            <a:ext cx="4185920" cy="404495"/>
          </a:xfrm>
          <a:prstGeom prst="rect">
            <a:avLst/>
          </a:prstGeom>
          <a:noFill/>
        </p:spPr>
        <p:txBody>
          <a:bodyPr wrap="square" rtlCol="0">
            <a:noAutofit/>
          </a:bodyPr>
          <a:lstStyle/>
          <a:p>
            <a:endParaRPr lang="en-US" altLang="zh-CN" sz="2400" b="1" u="none" strike="noStrike" kern="0" cap="none" spc="0" normalizeH="0">
              <a:solidFill>
                <a:schemeClr val="tx1"/>
              </a:solidFill>
              <a:latin typeface="Times New Roman" panose="02020603050405020304" charset="0"/>
              <a:ea typeface="华文楷体" panose="02010600040101010101" charset="-122"/>
              <a:cs typeface="Comic Sans MS Bold" panose="030F0902030302020204" charset="0"/>
              <a:sym typeface="+mn-ea"/>
            </a:endParaRPr>
          </a:p>
        </p:txBody>
      </p:sp>
      <p:cxnSp>
        <p:nvCxnSpPr>
          <p:cNvPr id="47" name="直接连接符 46"/>
          <p:cNvCxnSpPr>
            <a:cxnSpLocks noChangeShapeType="1"/>
          </p:cNvCxnSpPr>
          <p:nvPr>
            <p:custDataLst>
              <p:tags r:id="rId7"/>
            </p:custDataLst>
          </p:nvPr>
        </p:nvCxnSpPr>
        <p:spPr bwMode="auto">
          <a:xfrm>
            <a:off x="543008" y="857256"/>
            <a:ext cx="11047638" cy="0"/>
          </a:xfrm>
          <a:prstGeom prst="line">
            <a:avLst/>
          </a:prstGeom>
          <a:solidFill>
            <a:schemeClr val="accent1">
              <a:lumMod val="60000"/>
              <a:lumOff val="40000"/>
            </a:schemeClr>
          </a:solidFill>
          <a:ln w="28575" cmpd="sng">
            <a:solidFill>
              <a:schemeClr val="accent1">
                <a:lumMod val="60000"/>
                <a:lumOff val="40000"/>
              </a:schemeClr>
            </a:solidFill>
            <a:prstDash val="solid"/>
            <a:round/>
          </a:ln>
          <a:effectLst/>
        </p:spPr>
      </p:cxnSp>
      <p:sp>
        <p:nvSpPr>
          <p:cNvPr id="48" name="TextBox 5"/>
          <p:cNvSpPr txBox="1">
            <a:spLocks noChangeArrowheads="1"/>
          </p:cNvSpPr>
          <p:nvPr>
            <p:custDataLst>
              <p:tags r:id="rId8"/>
            </p:custDataLst>
          </p:nvPr>
        </p:nvSpPr>
        <p:spPr bwMode="auto">
          <a:xfrm>
            <a:off x="609600" y="168910"/>
            <a:ext cx="9048750" cy="645160"/>
          </a:xfrm>
          <a:prstGeom prst="rect">
            <a:avLst/>
          </a:prstGeom>
          <a:noFill/>
          <a:ln w="9525">
            <a:noFill/>
            <a:miter lim="800000"/>
          </a:ln>
        </p:spPr>
        <p:txBody>
          <a:bodyPr wrap="square">
            <a:spAutoFit/>
          </a:bodyPr>
          <a:lstStyle/>
          <a:p>
            <a:pPr>
              <a:buFontTx/>
              <a:buNone/>
            </a:pPr>
            <a:r>
              <a:rPr lang="en-US" altLang="zh-CN" sz="3600" b="1" dirty="0">
                <a:solidFill>
                  <a:schemeClr val="tx1">
                    <a:lumMod val="75000"/>
                    <a:lumOff val="25000"/>
                  </a:schemeClr>
                </a:solidFill>
                <a:effectLst>
                  <a:outerShdw blurRad="88900" sx="102000" sy="102000" algn="ctr" rotWithShape="0">
                    <a:prstClr val="black">
                      <a:alpha val="25000"/>
                    </a:prstClr>
                  </a:outerShdw>
                </a:effectLst>
                <a:latin typeface="Arial Rounded MT Bold" panose="020F0704030504030204" charset="0"/>
                <a:ea typeface="Arial Unicode MS" panose="020B0604020202020204" charset="-122"/>
                <a:cs typeface="Arial Rounded MT Bold" panose="020F0704030504030204" charset="0"/>
              </a:rPr>
              <a:t>Polishing and Presenting</a:t>
            </a:r>
            <a:endParaRPr lang="en-US" altLang="zh-CN" sz="3600" b="1" dirty="0">
              <a:solidFill>
                <a:schemeClr val="tx1">
                  <a:lumMod val="75000"/>
                  <a:lumOff val="25000"/>
                </a:schemeClr>
              </a:solidFill>
              <a:effectLst>
                <a:outerShdw blurRad="88900" sx="102000" sy="102000" algn="ctr" rotWithShape="0">
                  <a:prstClr val="black">
                    <a:alpha val="25000"/>
                  </a:prstClr>
                </a:outerShdw>
              </a:effectLst>
              <a:latin typeface="Arial Rounded MT Bold" panose="020F0704030504030204" charset="0"/>
              <a:ea typeface="Arial Unicode MS" panose="020B0604020202020204" charset="-122"/>
              <a:cs typeface="Arial Rounded MT Bold" panose="020F0704030504030204" charset="0"/>
            </a:endParaRPr>
          </a:p>
        </p:txBody>
      </p:sp>
      <p:sp>
        <p:nvSpPr>
          <p:cNvPr id="49" name="矩形 48"/>
          <p:cNvSpPr>
            <a:spLocks noChangeArrowheads="1"/>
          </p:cNvSpPr>
          <p:nvPr>
            <p:custDataLst>
              <p:tags r:id="rId9"/>
            </p:custDataLst>
          </p:nvPr>
        </p:nvSpPr>
        <p:spPr bwMode="auto">
          <a:xfrm>
            <a:off x="8208" y="317404"/>
            <a:ext cx="534802" cy="534802"/>
          </a:xfrm>
          <a:prstGeom prst="rect">
            <a:avLst/>
          </a:prstGeom>
          <a:solidFill>
            <a:schemeClr val="accent1">
              <a:lumMod val="60000"/>
              <a:lumOff val="40000"/>
            </a:schemeClr>
          </a:solidFill>
          <a:ln w="9525">
            <a:noFill/>
            <a:miter lim="800000"/>
          </a:ln>
        </p:spPr>
        <p:txBody>
          <a:bodyPr/>
          <a:lstStyle/>
          <a:p>
            <a:pPr>
              <a:buFontTx/>
              <a:buNone/>
            </a:pPr>
            <a:endParaRPr lang="zh-CN" altLang="en-US" sz="2400"/>
          </a:p>
        </p:txBody>
      </p:sp>
      <p:sp>
        <p:nvSpPr>
          <p:cNvPr id="52" name="流程图: 终止 51"/>
          <p:cNvSpPr/>
          <p:nvPr/>
        </p:nvSpPr>
        <p:spPr>
          <a:xfrm>
            <a:off x="3276600" y="1177925"/>
            <a:ext cx="2146300" cy="533400"/>
          </a:xfrm>
          <a:prstGeom prst="flowChartTerminator">
            <a:avLst/>
          </a:prstGeom>
          <a:solidFill>
            <a:schemeClr val="accent4">
              <a:lumMod val="40000"/>
              <a:lumOff val="60000"/>
            </a:schemeClr>
          </a:solidFill>
          <a:ln>
            <a:solidFill>
              <a:schemeClr val="accent4">
                <a:lumMod val="40000"/>
                <a:lumOff val="6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2800" b="1">
                <a:solidFill>
                  <a:schemeClr val="tx1"/>
                </a:solidFill>
                <a:latin typeface="Times New Roman Bold" panose="02020503050405090304" charset="0"/>
                <a:cs typeface="Times New Roman Bold" panose="02020503050405090304" charset="0"/>
              </a:rPr>
              <a:t>Content</a:t>
            </a:r>
            <a:endParaRPr lang="en-US" altLang="zh-CN" sz="2800" b="1">
              <a:solidFill>
                <a:schemeClr val="tx1"/>
              </a:solidFill>
              <a:latin typeface="Times New Roman Bold" panose="02020503050405090304" charset="0"/>
              <a:cs typeface="Times New Roman Bold" panose="02020503050405090304" charset="0"/>
            </a:endParaRPr>
          </a:p>
        </p:txBody>
      </p:sp>
      <p:sp>
        <p:nvSpPr>
          <p:cNvPr id="53" name="流程图: 终止 52"/>
          <p:cNvSpPr/>
          <p:nvPr>
            <p:custDataLst>
              <p:tags r:id="rId10"/>
            </p:custDataLst>
          </p:nvPr>
        </p:nvSpPr>
        <p:spPr>
          <a:xfrm>
            <a:off x="3429000" y="3719195"/>
            <a:ext cx="2178685" cy="533400"/>
          </a:xfrm>
          <a:prstGeom prst="flowChartTerminator">
            <a:avLst/>
          </a:prstGeom>
          <a:solidFill>
            <a:schemeClr val="accent1">
              <a:lumMod val="40000"/>
              <a:lumOff val="60000"/>
            </a:schemeClr>
          </a:solidFill>
          <a:ln>
            <a:solidFill>
              <a:schemeClr val="accent1">
                <a:lumMod val="40000"/>
                <a:lumOff val="6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ltLang="zh-CN" sz="2800" b="1">
              <a:solidFill>
                <a:schemeClr val="tx1"/>
              </a:solidFill>
              <a:latin typeface="Times New Roman Bold" panose="02020503050405090304" charset="0"/>
              <a:cs typeface="Times New Roman Bold" panose="02020503050405090304" charset="0"/>
            </a:endParaRPr>
          </a:p>
          <a:p>
            <a:pPr algn="ctr"/>
            <a:r>
              <a:rPr lang="en-US" altLang="zh-CN" sz="2800" b="1">
                <a:solidFill>
                  <a:schemeClr val="tx1"/>
                </a:solidFill>
                <a:latin typeface="Times New Roman Bold" panose="02020503050405090304" charset="0"/>
                <a:cs typeface="Times New Roman Bold" panose="02020503050405090304" charset="0"/>
              </a:rPr>
              <a:t>Language</a:t>
            </a:r>
            <a:endParaRPr lang="en-US" altLang="zh-CN" sz="2800" b="1">
              <a:solidFill>
                <a:schemeClr val="tx1"/>
              </a:solidFill>
              <a:latin typeface="Times New Roman Bold" panose="02020503050405090304" charset="0"/>
              <a:cs typeface="Times New Roman Bold" panose="02020503050405090304" charset="0"/>
            </a:endParaRPr>
          </a:p>
          <a:p>
            <a:pPr algn="ctr"/>
            <a:endParaRPr lang="en-US" altLang="zh-CN" sz="2800" b="1">
              <a:solidFill>
                <a:schemeClr val="tx1"/>
              </a:solidFill>
              <a:latin typeface="Times New Roman Bold" panose="02020503050405090304" charset="0"/>
              <a:cs typeface="Times New Roman Bold" panose="0202050305040509030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76200" y="152462"/>
            <a:ext cx="12140853" cy="5718112"/>
          </a:xfrm>
          <a:prstGeom prst="rect">
            <a:avLst/>
          </a:prstGeom>
        </p:spPr>
      </p:pic>
      <p:grpSp>
        <p:nvGrpSpPr>
          <p:cNvPr id="3" name="object 3"/>
          <p:cNvGrpSpPr/>
          <p:nvPr/>
        </p:nvGrpSpPr>
        <p:grpSpPr>
          <a:xfrm>
            <a:off x="0" y="6803135"/>
            <a:ext cx="12192000" cy="55244"/>
            <a:chOff x="0" y="6803135"/>
            <a:chExt cx="12192000" cy="55244"/>
          </a:xfrm>
        </p:grpSpPr>
        <p:sp>
          <p:nvSpPr>
            <p:cNvPr id="4" name="object 4"/>
            <p:cNvSpPr/>
            <p:nvPr/>
          </p:nvSpPr>
          <p:spPr>
            <a:xfrm>
              <a:off x="0" y="6803135"/>
              <a:ext cx="2964180" cy="55244"/>
            </a:xfrm>
            <a:custGeom>
              <a:avLst/>
              <a:gdLst/>
              <a:ahLst/>
              <a:cxnLst/>
              <a:rect l="l" t="t" r="r" b="b"/>
              <a:pathLst>
                <a:path w="2964180" h="55245">
                  <a:moveTo>
                    <a:pt x="0" y="0"/>
                  </a:moveTo>
                  <a:lnTo>
                    <a:pt x="2964180" y="0"/>
                  </a:lnTo>
                  <a:lnTo>
                    <a:pt x="2964180" y="54864"/>
                  </a:lnTo>
                  <a:lnTo>
                    <a:pt x="0" y="54864"/>
                  </a:lnTo>
                  <a:lnTo>
                    <a:pt x="0" y="0"/>
                  </a:lnTo>
                  <a:close/>
                </a:path>
              </a:pathLst>
            </a:custGeom>
            <a:solidFill>
              <a:srgbClr val="FF0000"/>
            </a:solidFill>
          </p:spPr>
          <p:txBody>
            <a:bodyPr wrap="square" lIns="0" tIns="0" rIns="0" bIns="0" rtlCol="0"/>
            <a:lstStyle/>
            <a:p/>
          </p:txBody>
        </p:sp>
        <p:sp>
          <p:nvSpPr>
            <p:cNvPr id="5" name="object 5"/>
            <p:cNvSpPr/>
            <p:nvPr/>
          </p:nvSpPr>
          <p:spPr>
            <a:xfrm>
              <a:off x="2962655" y="6804659"/>
              <a:ext cx="2978150" cy="53340"/>
            </a:xfrm>
            <a:custGeom>
              <a:avLst/>
              <a:gdLst/>
              <a:ahLst/>
              <a:cxnLst/>
              <a:rect l="l" t="t" r="r" b="b"/>
              <a:pathLst>
                <a:path w="2978150" h="53340">
                  <a:moveTo>
                    <a:pt x="0" y="0"/>
                  </a:moveTo>
                  <a:lnTo>
                    <a:pt x="2977896" y="0"/>
                  </a:lnTo>
                  <a:lnTo>
                    <a:pt x="2977896" y="53340"/>
                  </a:lnTo>
                  <a:lnTo>
                    <a:pt x="0" y="53340"/>
                  </a:lnTo>
                  <a:lnTo>
                    <a:pt x="0" y="0"/>
                  </a:lnTo>
                  <a:close/>
                </a:path>
              </a:pathLst>
            </a:custGeom>
            <a:solidFill>
              <a:srgbClr val="FF9700"/>
            </a:solidFill>
          </p:spPr>
          <p:txBody>
            <a:bodyPr wrap="square" lIns="0" tIns="0" rIns="0" bIns="0" rtlCol="0"/>
            <a:lstStyle/>
            <a:p/>
          </p:txBody>
        </p:sp>
        <p:sp>
          <p:nvSpPr>
            <p:cNvPr id="6" name="object 6"/>
            <p:cNvSpPr/>
            <p:nvPr/>
          </p:nvSpPr>
          <p:spPr>
            <a:xfrm>
              <a:off x="5940552" y="6804659"/>
              <a:ext cx="3188335" cy="53340"/>
            </a:xfrm>
            <a:custGeom>
              <a:avLst/>
              <a:gdLst/>
              <a:ahLst/>
              <a:cxnLst/>
              <a:rect l="l" t="t" r="r" b="b"/>
              <a:pathLst>
                <a:path w="3188334" h="53340">
                  <a:moveTo>
                    <a:pt x="0" y="0"/>
                  </a:moveTo>
                  <a:lnTo>
                    <a:pt x="3188207" y="0"/>
                  </a:lnTo>
                  <a:lnTo>
                    <a:pt x="3188207" y="53340"/>
                  </a:lnTo>
                  <a:lnTo>
                    <a:pt x="0" y="53340"/>
                  </a:lnTo>
                  <a:lnTo>
                    <a:pt x="0" y="0"/>
                  </a:lnTo>
                  <a:close/>
                </a:path>
              </a:pathLst>
            </a:custGeom>
            <a:solidFill>
              <a:srgbClr val="5F95E6"/>
            </a:solidFill>
          </p:spPr>
          <p:txBody>
            <a:bodyPr wrap="square" lIns="0" tIns="0" rIns="0" bIns="0" rtlCol="0"/>
            <a:lstStyle/>
            <a:p/>
          </p:txBody>
        </p:sp>
        <p:sp>
          <p:nvSpPr>
            <p:cNvPr id="7" name="object 7"/>
            <p:cNvSpPr/>
            <p:nvPr/>
          </p:nvSpPr>
          <p:spPr>
            <a:xfrm>
              <a:off x="9128759" y="6803135"/>
              <a:ext cx="3063240" cy="55244"/>
            </a:xfrm>
            <a:custGeom>
              <a:avLst/>
              <a:gdLst/>
              <a:ahLst/>
              <a:cxnLst/>
              <a:rect l="l" t="t" r="r" b="b"/>
              <a:pathLst>
                <a:path w="3063240" h="55245">
                  <a:moveTo>
                    <a:pt x="0" y="0"/>
                  </a:moveTo>
                  <a:lnTo>
                    <a:pt x="3063240" y="0"/>
                  </a:lnTo>
                  <a:lnTo>
                    <a:pt x="3063240" y="54864"/>
                  </a:lnTo>
                  <a:lnTo>
                    <a:pt x="0" y="54864"/>
                  </a:lnTo>
                  <a:lnTo>
                    <a:pt x="0" y="0"/>
                  </a:lnTo>
                  <a:close/>
                </a:path>
              </a:pathLst>
            </a:custGeom>
            <a:solidFill>
              <a:srgbClr val="00AF50"/>
            </a:solidFill>
          </p:spPr>
          <p:txBody>
            <a:bodyPr wrap="square" lIns="0" tIns="0" rIns="0" bIns="0" rtlCol="0"/>
            <a:lstStyle/>
            <a:p/>
          </p:txBody>
        </p:sp>
      </p:grpSp>
      <p:grpSp>
        <p:nvGrpSpPr>
          <p:cNvPr id="8" name="object 8"/>
          <p:cNvGrpSpPr/>
          <p:nvPr/>
        </p:nvGrpSpPr>
        <p:grpSpPr>
          <a:xfrm>
            <a:off x="0" y="0"/>
            <a:ext cx="12190730" cy="78105"/>
            <a:chOff x="0" y="0"/>
            <a:chExt cx="12190730" cy="78105"/>
          </a:xfrm>
        </p:grpSpPr>
        <p:sp>
          <p:nvSpPr>
            <p:cNvPr id="9" name="object 9"/>
            <p:cNvSpPr/>
            <p:nvPr/>
          </p:nvSpPr>
          <p:spPr>
            <a:xfrm>
              <a:off x="0" y="0"/>
              <a:ext cx="2962910" cy="78105"/>
            </a:xfrm>
            <a:custGeom>
              <a:avLst/>
              <a:gdLst/>
              <a:ahLst/>
              <a:cxnLst/>
              <a:rect l="l" t="t" r="r" b="b"/>
              <a:pathLst>
                <a:path w="2962910" h="78105">
                  <a:moveTo>
                    <a:pt x="2962656" y="77724"/>
                  </a:moveTo>
                  <a:lnTo>
                    <a:pt x="0" y="77724"/>
                  </a:lnTo>
                  <a:lnTo>
                    <a:pt x="0" y="0"/>
                  </a:lnTo>
                  <a:lnTo>
                    <a:pt x="2962656" y="0"/>
                  </a:lnTo>
                  <a:lnTo>
                    <a:pt x="2962656" y="77724"/>
                  </a:lnTo>
                  <a:close/>
                </a:path>
              </a:pathLst>
            </a:custGeom>
            <a:solidFill>
              <a:srgbClr val="FF0000"/>
            </a:solidFill>
          </p:spPr>
          <p:txBody>
            <a:bodyPr wrap="square" lIns="0" tIns="0" rIns="0" bIns="0" rtlCol="0"/>
            <a:lstStyle/>
            <a:p/>
          </p:txBody>
        </p:sp>
        <p:sp>
          <p:nvSpPr>
            <p:cNvPr id="10" name="object 10"/>
            <p:cNvSpPr/>
            <p:nvPr/>
          </p:nvSpPr>
          <p:spPr>
            <a:xfrm>
              <a:off x="2962655" y="0"/>
              <a:ext cx="2978150" cy="78105"/>
            </a:xfrm>
            <a:custGeom>
              <a:avLst/>
              <a:gdLst/>
              <a:ahLst/>
              <a:cxnLst/>
              <a:rect l="l" t="t" r="r" b="b"/>
              <a:pathLst>
                <a:path w="2978150" h="78105">
                  <a:moveTo>
                    <a:pt x="2977896" y="77724"/>
                  </a:moveTo>
                  <a:lnTo>
                    <a:pt x="0" y="77724"/>
                  </a:lnTo>
                  <a:lnTo>
                    <a:pt x="0" y="0"/>
                  </a:lnTo>
                  <a:lnTo>
                    <a:pt x="2977896" y="0"/>
                  </a:lnTo>
                  <a:lnTo>
                    <a:pt x="2977896" y="77724"/>
                  </a:lnTo>
                  <a:close/>
                </a:path>
              </a:pathLst>
            </a:custGeom>
            <a:solidFill>
              <a:srgbClr val="57B6E4"/>
            </a:solidFill>
          </p:spPr>
          <p:txBody>
            <a:bodyPr wrap="square" lIns="0" tIns="0" rIns="0" bIns="0" rtlCol="0"/>
            <a:lstStyle/>
            <a:p/>
          </p:txBody>
        </p:sp>
        <p:sp>
          <p:nvSpPr>
            <p:cNvPr id="11" name="object 11"/>
            <p:cNvSpPr/>
            <p:nvPr/>
          </p:nvSpPr>
          <p:spPr>
            <a:xfrm>
              <a:off x="5940552" y="0"/>
              <a:ext cx="3187065" cy="76200"/>
            </a:xfrm>
            <a:custGeom>
              <a:avLst/>
              <a:gdLst/>
              <a:ahLst/>
              <a:cxnLst/>
              <a:rect l="l" t="t" r="r" b="b"/>
              <a:pathLst>
                <a:path w="3187065" h="76200">
                  <a:moveTo>
                    <a:pt x="3186683" y="76200"/>
                  </a:moveTo>
                  <a:lnTo>
                    <a:pt x="0" y="76200"/>
                  </a:lnTo>
                  <a:lnTo>
                    <a:pt x="0" y="0"/>
                  </a:lnTo>
                  <a:lnTo>
                    <a:pt x="3186683" y="0"/>
                  </a:lnTo>
                  <a:lnTo>
                    <a:pt x="3186683" y="76200"/>
                  </a:lnTo>
                  <a:close/>
                </a:path>
              </a:pathLst>
            </a:custGeom>
            <a:solidFill>
              <a:srgbClr val="5F95E6"/>
            </a:solidFill>
          </p:spPr>
          <p:txBody>
            <a:bodyPr wrap="square" lIns="0" tIns="0" rIns="0" bIns="0" rtlCol="0"/>
            <a:lstStyle/>
            <a:p/>
          </p:txBody>
        </p:sp>
        <p:sp>
          <p:nvSpPr>
            <p:cNvPr id="12" name="object 12"/>
            <p:cNvSpPr/>
            <p:nvPr/>
          </p:nvSpPr>
          <p:spPr>
            <a:xfrm>
              <a:off x="9127235" y="0"/>
              <a:ext cx="3063240" cy="76200"/>
            </a:xfrm>
            <a:custGeom>
              <a:avLst/>
              <a:gdLst/>
              <a:ahLst/>
              <a:cxnLst/>
              <a:rect l="l" t="t" r="r" b="b"/>
              <a:pathLst>
                <a:path w="3063240" h="76200">
                  <a:moveTo>
                    <a:pt x="3063239" y="76200"/>
                  </a:moveTo>
                  <a:lnTo>
                    <a:pt x="0" y="76200"/>
                  </a:lnTo>
                  <a:lnTo>
                    <a:pt x="0" y="0"/>
                  </a:lnTo>
                  <a:lnTo>
                    <a:pt x="3063239" y="0"/>
                  </a:lnTo>
                  <a:lnTo>
                    <a:pt x="3063239" y="76200"/>
                  </a:lnTo>
                  <a:close/>
                </a:path>
              </a:pathLst>
            </a:custGeom>
            <a:solidFill>
              <a:srgbClr val="FFB954"/>
            </a:solidFill>
          </p:spPr>
          <p:txBody>
            <a:bodyPr wrap="square" lIns="0" tIns="0" rIns="0" bIns="0" rtlCol="0"/>
            <a:lstStyle/>
            <a:p/>
          </p:txBody>
        </p:sp>
      </p:grpSp>
      <p:sp>
        <p:nvSpPr>
          <p:cNvPr id="16" name="矩形 15"/>
          <p:cNvSpPr/>
          <p:nvPr/>
        </p:nvSpPr>
        <p:spPr>
          <a:xfrm>
            <a:off x="1295400" y="1295400"/>
            <a:ext cx="10328275" cy="3213100"/>
          </a:xfrm>
          <a:prstGeom prst="rect">
            <a:avLst/>
          </a:prstGeom>
          <a:noFill/>
          <a:ln>
            <a:noFill/>
          </a:ln>
        </p:spPr>
        <p:txBody>
          <a:bodyPr wrap="none" rtlCol="0" anchor="t">
            <a:noAutofit/>
          </a:bodyPr>
          <a:lstStyle/>
          <a:p>
            <a:pPr algn="ctr"/>
            <a:r>
              <a:rPr lang="en-US" altLang="zh-CN" sz="4800" b="1">
                <a:solidFill>
                  <a:schemeClr val="tx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rPr>
              <a:t>Homework</a:t>
            </a:r>
            <a:endParaRPr lang="en-US" altLang="zh-CN" sz="4800" b="1">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endParaRPr>
          </a:p>
          <a:p>
            <a:pPr algn="ctr"/>
            <a:r>
              <a:rPr lang="en-US" altLang="zh-CN" sz="4800" b="1">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rPr>
              <a:t>Reflect your own writing and polish it </a:t>
            </a:r>
            <a:endParaRPr lang="en-US" altLang="zh-CN" sz="4800" b="1">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endParaRPr>
          </a:p>
          <a:p>
            <a:pPr algn="ctr"/>
            <a:r>
              <a:rPr lang="en-US" altLang="zh-CN" sz="4800" b="1">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rPr>
              <a:t>based on cohesion theory.</a:t>
            </a:r>
            <a:endParaRPr lang="zh-CN" altLang="en-US" sz="4800" b="1">
              <a:solidFill>
                <a:schemeClr val="accent1"/>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p:nvPr/>
        </p:nvSpPr>
        <p:spPr>
          <a:xfrm>
            <a:off x="542925" y="1828800"/>
            <a:ext cx="10723880" cy="3243580"/>
          </a:xfrm>
          <a:prstGeom prst="rect">
            <a:avLst/>
          </a:prstGeom>
        </p:spPr>
        <p:txBody>
          <a:bodyPr vert="horz" wrap="square" lIns="0" tIns="12065" rIns="0" bIns="0" rtlCol="0">
            <a:spAutoFit/>
          </a:bodyPr>
          <a:lstStyle/>
          <a:p>
            <a:pPr marL="12065" indent="0" eaLnBrk="1" fontAlgn="auto" latinLnBrk="0" hangingPunct="1">
              <a:lnSpc>
                <a:spcPct val="150000"/>
              </a:lnSpc>
              <a:spcBef>
                <a:spcPts val="0"/>
              </a:spcBef>
              <a:buSzPct val="96000"/>
              <a:buFont typeface="Wingdings" panose="05000000000000000000"/>
              <a:buNone/>
              <a:tabLst>
                <a:tab pos="297815" algn="l"/>
              </a:tabLst>
            </a:pPr>
            <a:r>
              <a:rPr lang="en-US" altLang="zh-CN" sz="2800" b="0">
                <a:latin typeface="Times New Roman Regular" panose="02020503050405090304" charset="0"/>
                <a:ea typeface="宋体" panose="02010600030101010101" pitchFamily="2" charset="-122"/>
                <a:cs typeface="Times New Roman Regular" panose="02020503050405090304" charset="0"/>
              </a:rPr>
              <a:t>In this class, you will:</a:t>
            </a:r>
            <a:endParaRPr lang="en-US" altLang="zh-CN" sz="2800" b="0">
              <a:latin typeface="Times New Roman Regular" panose="02020503050405090304" charset="0"/>
              <a:ea typeface="宋体" panose="02010600030101010101" pitchFamily="2" charset="-122"/>
              <a:cs typeface="Times New Roman Regular" panose="02020503050405090304" charset="0"/>
            </a:endParaRPr>
          </a:p>
          <a:p>
            <a:pPr marL="12065" indent="0" eaLnBrk="1" fontAlgn="auto" latinLnBrk="0" hangingPunct="1">
              <a:lnSpc>
                <a:spcPct val="150000"/>
              </a:lnSpc>
              <a:spcBef>
                <a:spcPts val="0"/>
              </a:spcBef>
              <a:buSzPct val="96000"/>
              <a:buFont typeface="Wingdings" panose="05000000000000000000"/>
              <a:buNone/>
              <a:tabLst>
                <a:tab pos="297815" algn="l"/>
              </a:tabLst>
            </a:pPr>
            <a:r>
              <a:rPr lang="en-US" altLang="zh-CN" sz="2800" b="0">
                <a:latin typeface="Times New Roman Regular" panose="02020503050405090304" charset="0"/>
                <a:ea typeface="宋体" panose="02010600030101010101" pitchFamily="2" charset="-122"/>
                <a:cs typeface="Times New Roman Regular" panose="02020503050405090304" charset="0"/>
              </a:rPr>
              <a:t>1. Learn about </a:t>
            </a:r>
            <a:r>
              <a:rPr lang="en-US" altLang="zh-CN" sz="2800" b="0" u="sng">
                <a:latin typeface="Times New Roman Regular" panose="02020503050405090304" charset="0"/>
                <a:ea typeface="宋体" panose="02010600030101010101" pitchFamily="2" charset="-122"/>
                <a:cs typeface="Times New Roman Regular" panose="02020503050405090304" charset="0"/>
              </a:rPr>
              <a:t>the features </a:t>
            </a:r>
            <a:r>
              <a:rPr lang="en-US" altLang="zh-CN" sz="2800" b="0">
                <a:latin typeface="Times New Roman Regular" panose="02020503050405090304" charset="0"/>
                <a:ea typeface="宋体" panose="02010600030101010101" pitchFamily="2" charset="-122"/>
                <a:cs typeface="Times New Roman Regular" panose="02020503050405090304" charset="0"/>
              </a:rPr>
              <a:t>of linking sentences.</a:t>
            </a:r>
            <a:endParaRPr lang="en-US" altLang="zh-CN" sz="2800" b="0">
              <a:latin typeface="Times New Roman Regular" panose="02020503050405090304" charset="0"/>
              <a:ea typeface="宋体" panose="02010600030101010101" pitchFamily="2" charset="-122"/>
              <a:cs typeface="Times New Roman Regular" panose="02020503050405090304" charset="0"/>
            </a:endParaRPr>
          </a:p>
          <a:p>
            <a:pPr marL="12065" indent="0" eaLnBrk="1" fontAlgn="auto" latinLnBrk="0" hangingPunct="1">
              <a:lnSpc>
                <a:spcPct val="150000"/>
              </a:lnSpc>
              <a:spcBef>
                <a:spcPts val="0"/>
              </a:spcBef>
              <a:buSzPct val="96000"/>
              <a:buFont typeface="Wingdings" panose="05000000000000000000"/>
              <a:buNone/>
              <a:tabLst>
                <a:tab pos="297815" algn="l"/>
              </a:tabLst>
            </a:pPr>
            <a:r>
              <a:rPr lang="en-US" altLang="zh-CN" sz="2800" b="0">
                <a:latin typeface="Times New Roman Regular" panose="02020503050405090304" charset="0"/>
                <a:ea typeface="宋体" panose="02010600030101010101" pitchFamily="2" charset="-122"/>
                <a:cs typeface="Times New Roman Regular" panose="02020503050405090304" charset="0"/>
              </a:rPr>
              <a:t>2. Figure out </a:t>
            </a:r>
            <a:r>
              <a:rPr lang="en-US" altLang="zh-CN" sz="2800" b="0" u="sng">
                <a:latin typeface="Times New Roman Regular" panose="02020503050405090304" charset="0"/>
                <a:ea typeface="宋体" panose="02010600030101010101" pitchFamily="2" charset="-122"/>
                <a:cs typeface="Times New Roman Regular" panose="02020503050405090304" charset="0"/>
              </a:rPr>
              <a:t>the tips</a:t>
            </a:r>
            <a:r>
              <a:rPr lang="en-US" altLang="zh-CN" sz="2800" b="0">
                <a:latin typeface="Times New Roman Regular" panose="02020503050405090304" charset="0"/>
                <a:ea typeface="宋体" panose="02010600030101010101" pitchFamily="2" charset="-122"/>
                <a:cs typeface="Times New Roman Regular" panose="02020503050405090304" charset="0"/>
              </a:rPr>
              <a:t> of writing linking sentences.</a:t>
            </a:r>
            <a:endParaRPr lang="en-US" altLang="zh-CN" sz="2800" b="0">
              <a:latin typeface="Times New Roman Regular" panose="02020503050405090304" charset="0"/>
              <a:ea typeface="宋体" panose="02010600030101010101" pitchFamily="2" charset="-122"/>
              <a:cs typeface="Times New Roman Regular" panose="02020503050405090304" charset="0"/>
            </a:endParaRPr>
          </a:p>
          <a:p>
            <a:pPr marL="12065" indent="0" eaLnBrk="1" fontAlgn="auto" latinLnBrk="0" hangingPunct="1">
              <a:lnSpc>
                <a:spcPct val="150000"/>
              </a:lnSpc>
              <a:spcBef>
                <a:spcPts val="0"/>
              </a:spcBef>
              <a:buSzPct val="96000"/>
              <a:buFont typeface="Wingdings" panose="05000000000000000000"/>
              <a:buNone/>
              <a:tabLst>
                <a:tab pos="297815" algn="l"/>
              </a:tabLst>
            </a:pPr>
            <a:r>
              <a:rPr lang="en-US" altLang="zh-CN" sz="2800" b="0">
                <a:latin typeface="Times New Roman Regular" panose="02020503050405090304" charset="0"/>
                <a:ea typeface="宋体" panose="02010600030101010101" pitchFamily="2" charset="-122"/>
                <a:cs typeface="Times New Roman Regular" panose="02020503050405090304" charset="0"/>
              </a:rPr>
              <a:t>3. </a:t>
            </a:r>
            <a:r>
              <a:rPr lang="en-US" altLang="zh-CN" sz="2800" b="0" u="sng">
                <a:latin typeface="Times New Roman Regular" panose="02020503050405090304" charset="0"/>
                <a:ea typeface="宋体" panose="02010600030101010101" pitchFamily="2" charset="-122"/>
                <a:cs typeface="Times New Roman Regular" panose="02020503050405090304" charset="0"/>
              </a:rPr>
              <a:t>Assess and polish</a:t>
            </a:r>
            <a:r>
              <a:rPr lang="en-US" altLang="zh-CN" sz="2800" b="0">
                <a:latin typeface="Times New Roman Regular" panose="02020503050405090304" charset="0"/>
                <a:ea typeface="宋体" panose="02010600030101010101" pitchFamily="2" charset="-122"/>
                <a:cs typeface="Times New Roman Regular" panose="02020503050405090304" charset="0"/>
              </a:rPr>
              <a:t> linking sentences based on the tips.</a:t>
            </a:r>
            <a:endParaRPr lang="en-US" altLang="zh-CN" sz="2800" b="0">
              <a:latin typeface="Times New Roman Regular" panose="02020503050405090304" charset="0"/>
              <a:ea typeface="宋体" panose="02010600030101010101" pitchFamily="2" charset="-122"/>
              <a:cs typeface="Times New Roman Regular" panose="02020503050405090304" charset="0"/>
            </a:endParaRPr>
          </a:p>
          <a:p>
            <a:pPr marL="12065" indent="0" eaLnBrk="1" fontAlgn="auto" latinLnBrk="0" hangingPunct="1">
              <a:lnSpc>
                <a:spcPct val="150000"/>
              </a:lnSpc>
              <a:spcBef>
                <a:spcPts val="0"/>
              </a:spcBef>
              <a:buSzPct val="96000"/>
              <a:buFont typeface="Wingdings" panose="05000000000000000000"/>
              <a:buNone/>
              <a:tabLst>
                <a:tab pos="297815" algn="l"/>
              </a:tabLst>
            </a:pPr>
            <a:endParaRPr lang="en-US" altLang="zh-CN" sz="2800" b="0">
              <a:latin typeface="Times New Roman Regular" panose="02020503050405090304" charset="0"/>
              <a:ea typeface="宋体" panose="02010600030101010101" pitchFamily="2" charset="-122"/>
              <a:cs typeface="Times New Roman Regular" panose="02020503050405090304" charset="0"/>
            </a:endParaRPr>
          </a:p>
        </p:txBody>
      </p:sp>
      <p:grpSp>
        <p:nvGrpSpPr>
          <p:cNvPr id="26" name="object 26"/>
          <p:cNvGrpSpPr/>
          <p:nvPr/>
        </p:nvGrpSpPr>
        <p:grpSpPr>
          <a:xfrm>
            <a:off x="0" y="6803135"/>
            <a:ext cx="12192000" cy="55244"/>
            <a:chOff x="0" y="6803135"/>
            <a:chExt cx="12192000" cy="55244"/>
          </a:xfrm>
        </p:grpSpPr>
        <p:sp>
          <p:nvSpPr>
            <p:cNvPr id="27" name="object 27"/>
            <p:cNvSpPr/>
            <p:nvPr/>
          </p:nvSpPr>
          <p:spPr>
            <a:xfrm>
              <a:off x="0" y="6803135"/>
              <a:ext cx="2964180" cy="55244"/>
            </a:xfrm>
            <a:custGeom>
              <a:avLst/>
              <a:gdLst/>
              <a:ahLst/>
              <a:cxnLst/>
              <a:rect l="l" t="t" r="r" b="b"/>
              <a:pathLst>
                <a:path w="2964180" h="55245">
                  <a:moveTo>
                    <a:pt x="0" y="0"/>
                  </a:moveTo>
                  <a:lnTo>
                    <a:pt x="2964180" y="0"/>
                  </a:lnTo>
                  <a:lnTo>
                    <a:pt x="2964180" y="54864"/>
                  </a:lnTo>
                  <a:lnTo>
                    <a:pt x="0" y="54864"/>
                  </a:lnTo>
                  <a:lnTo>
                    <a:pt x="0" y="0"/>
                  </a:lnTo>
                  <a:close/>
                </a:path>
              </a:pathLst>
            </a:custGeom>
            <a:solidFill>
              <a:srgbClr val="FF0000"/>
            </a:solidFill>
          </p:spPr>
          <p:txBody>
            <a:bodyPr wrap="square" lIns="0" tIns="0" rIns="0" bIns="0" rtlCol="0"/>
            <a:lstStyle/>
            <a:p/>
          </p:txBody>
        </p:sp>
        <p:sp>
          <p:nvSpPr>
            <p:cNvPr id="28" name="object 28"/>
            <p:cNvSpPr/>
            <p:nvPr/>
          </p:nvSpPr>
          <p:spPr>
            <a:xfrm>
              <a:off x="2962655" y="6804659"/>
              <a:ext cx="2978150" cy="53340"/>
            </a:xfrm>
            <a:custGeom>
              <a:avLst/>
              <a:gdLst/>
              <a:ahLst/>
              <a:cxnLst/>
              <a:rect l="l" t="t" r="r" b="b"/>
              <a:pathLst>
                <a:path w="2978150" h="53340">
                  <a:moveTo>
                    <a:pt x="0" y="0"/>
                  </a:moveTo>
                  <a:lnTo>
                    <a:pt x="2977896" y="0"/>
                  </a:lnTo>
                  <a:lnTo>
                    <a:pt x="2977896" y="53340"/>
                  </a:lnTo>
                  <a:lnTo>
                    <a:pt x="0" y="53340"/>
                  </a:lnTo>
                  <a:lnTo>
                    <a:pt x="0" y="0"/>
                  </a:lnTo>
                  <a:close/>
                </a:path>
              </a:pathLst>
            </a:custGeom>
            <a:solidFill>
              <a:srgbClr val="FF9700"/>
            </a:solidFill>
          </p:spPr>
          <p:txBody>
            <a:bodyPr wrap="square" lIns="0" tIns="0" rIns="0" bIns="0" rtlCol="0"/>
            <a:lstStyle/>
            <a:p/>
          </p:txBody>
        </p:sp>
        <p:sp>
          <p:nvSpPr>
            <p:cNvPr id="29" name="object 29"/>
            <p:cNvSpPr/>
            <p:nvPr/>
          </p:nvSpPr>
          <p:spPr>
            <a:xfrm>
              <a:off x="5940552" y="6804659"/>
              <a:ext cx="3188335" cy="53340"/>
            </a:xfrm>
            <a:custGeom>
              <a:avLst/>
              <a:gdLst/>
              <a:ahLst/>
              <a:cxnLst/>
              <a:rect l="l" t="t" r="r" b="b"/>
              <a:pathLst>
                <a:path w="3188334" h="53340">
                  <a:moveTo>
                    <a:pt x="0" y="0"/>
                  </a:moveTo>
                  <a:lnTo>
                    <a:pt x="3188207" y="0"/>
                  </a:lnTo>
                  <a:lnTo>
                    <a:pt x="3188207" y="53340"/>
                  </a:lnTo>
                  <a:lnTo>
                    <a:pt x="0" y="53340"/>
                  </a:lnTo>
                  <a:lnTo>
                    <a:pt x="0" y="0"/>
                  </a:lnTo>
                  <a:close/>
                </a:path>
              </a:pathLst>
            </a:custGeom>
            <a:solidFill>
              <a:srgbClr val="5F95E6"/>
            </a:solidFill>
          </p:spPr>
          <p:txBody>
            <a:bodyPr wrap="square" lIns="0" tIns="0" rIns="0" bIns="0" rtlCol="0"/>
            <a:lstStyle/>
            <a:p/>
          </p:txBody>
        </p:sp>
        <p:sp>
          <p:nvSpPr>
            <p:cNvPr id="30" name="object 30"/>
            <p:cNvSpPr/>
            <p:nvPr/>
          </p:nvSpPr>
          <p:spPr>
            <a:xfrm>
              <a:off x="9128759" y="6803135"/>
              <a:ext cx="3063240" cy="55244"/>
            </a:xfrm>
            <a:custGeom>
              <a:avLst/>
              <a:gdLst/>
              <a:ahLst/>
              <a:cxnLst/>
              <a:rect l="l" t="t" r="r" b="b"/>
              <a:pathLst>
                <a:path w="3063240" h="55245">
                  <a:moveTo>
                    <a:pt x="0" y="0"/>
                  </a:moveTo>
                  <a:lnTo>
                    <a:pt x="3063240" y="0"/>
                  </a:lnTo>
                  <a:lnTo>
                    <a:pt x="3063240" y="54864"/>
                  </a:lnTo>
                  <a:lnTo>
                    <a:pt x="0" y="54864"/>
                  </a:lnTo>
                  <a:lnTo>
                    <a:pt x="0" y="0"/>
                  </a:lnTo>
                  <a:close/>
                </a:path>
              </a:pathLst>
            </a:custGeom>
            <a:solidFill>
              <a:srgbClr val="00AF50"/>
            </a:solidFill>
          </p:spPr>
          <p:txBody>
            <a:bodyPr wrap="square" lIns="0" tIns="0" rIns="0" bIns="0" rtlCol="0"/>
            <a:lstStyle/>
            <a:p/>
          </p:txBody>
        </p:sp>
      </p:grpSp>
      <p:grpSp>
        <p:nvGrpSpPr>
          <p:cNvPr id="31" name="object 31"/>
          <p:cNvGrpSpPr/>
          <p:nvPr/>
        </p:nvGrpSpPr>
        <p:grpSpPr>
          <a:xfrm>
            <a:off x="0" y="0"/>
            <a:ext cx="12190730" cy="78105"/>
            <a:chOff x="0" y="0"/>
            <a:chExt cx="12190730" cy="78105"/>
          </a:xfrm>
        </p:grpSpPr>
        <p:sp>
          <p:nvSpPr>
            <p:cNvPr id="32" name="object 32"/>
            <p:cNvSpPr/>
            <p:nvPr/>
          </p:nvSpPr>
          <p:spPr>
            <a:xfrm>
              <a:off x="0" y="0"/>
              <a:ext cx="2962910" cy="78105"/>
            </a:xfrm>
            <a:custGeom>
              <a:avLst/>
              <a:gdLst/>
              <a:ahLst/>
              <a:cxnLst/>
              <a:rect l="l" t="t" r="r" b="b"/>
              <a:pathLst>
                <a:path w="2962910" h="78105">
                  <a:moveTo>
                    <a:pt x="2962656" y="77724"/>
                  </a:moveTo>
                  <a:lnTo>
                    <a:pt x="0" y="77724"/>
                  </a:lnTo>
                  <a:lnTo>
                    <a:pt x="0" y="0"/>
                  </a:lnTo>
                  <a:lnTo>
                    <a:pt x="2962656" y="0"/>
                  </a:lnTo>
                  <a:lnTo>
                    <a:pt x="2962656" y="77724"/>
                  </a:lnTo>
                  <a:close/>
                </a:path>
              </a:pathLst>
            </a:custGeom>
            <a:solidFill>
              <a:srgbClr val="FF0000"/>
            </a:solidFill>
          </p:spPr>
          <p:txBody>
            <a:bodyPr wrap="square" lIns="0" tIns="0" rIns="0" bIns="0" rtlCol="0"/>
            <a:lstStyle/>
            <a:p/>
          </p:txBody>
        </p:sp>
        <p:sp>
          <p:nvSpPr>
            <p:cNvPr id="33" name="object 33"/>
            <p:cNvSpPr/>
            <p:nvPr/>
          </p:nvSpPr>
          <p:spPr>
            <a:xfrm>
              <a:off x="2962655" y="0"/>
              <a:ext cx="2978150" cy="78105"/>
            </a:xfrm>
            <a:custGeom>
              <a:avLst/>
              <a:gdLst/>
              <a:ahLst/>
              <a:cxnLst/>
              <a:rect l="l" t="t" r="r" b="b"/>
              <a:pathLst>
                <a:path w="2978150" h="78105">
                  <a:moveTo>
                    <a:pt x="2977896" y="77724"/>
                  </a:moveTo>
                  <a:lnTo>
                    <a:pt x="0" y="77724"/>
                  </a:lnTo>
                  <a:lnTo>
                    <a:pt x="0" y="0"/>
                  </a:lnTo>
                  <a:lnTo>
                    <a:pt x="2977896" y="0"/>
                  </a:lnTo>
                  <a:lnTo>
                    <a:pt x="2977896" y="77724"/>
                  </a:lnTo>
                  <a:close/>
                </a:path>
              </a:pathLst>
            </a:custGeom>
            <a:solidFill>
              <a:srgbClr val="57B6E4"/>
            </a:solidFill>
          </p:spPr>
          <p:txBody>
            <a:bodyPr wrap="square" lIns="0" tIns="0" rIns="0" bIns="0" rtlCol="0"/>
            <a:lstStyle/>
            <a:p/>
          </p:txBody>
        </p:sp>
        <p:sp>
          <p:nvSpPr>
            <p:cNvPr id="34" name="object 34"/>
            <p:cNvSpPr/>
            <p:nvPr/>
          </p:nvSpPr>
          <p:spPr>
            <a:xfrm>
              <a:off x="5940552" y="0"/>
              <a:ext cx="3187065" cy="76200"/>
            </a:xfrm>
            <a:custGeom>
              <a:avLst/>
              <a:gdLst/>
              <a:ahLst/>
              <a:cxnLst/>
              <a:rect l="l" t="t" r="r" b="b"/>
              <a:pathLst>
                <a:path w="3187065" h="76200">
                  <a:moveTo>
                    <a:pt x="3186683" y="76200"/>
                  </a:moveTo>
                  <a:lnTo>
                    <a:pt x="0" y="76200"/>
                  </a:lnTo>
                  <a:lnTo>
                    <a:pt x="0" y="0"/>
                  </a:lnTo>
                  <a:lnTo>
                    <a:pt x="3186683" y="0"/>
                  </a:lnTo>
                  <a:lnTo>
                    <a:pt x="3186683" y="76200"/>
                  </a:lnTo>
                  <a:close/>
                </a:path>
              </a:pathLst>
            </a:custGeom>
            <a:solidFill>
              <a:srgbClr val="5F95E6"/>
            </a:solidFill>
          </p:spPr>
          <p:txBody>
            <a:bodyPr wrap="square" lIns="0" tIns="0" rIns="0" bIns="0" rtlCol="0"/>
            <a:lstStyle/>
            <a:p/>
          </p:txBody>
        </p:sp>
        <p:sp>
          <p:nvSpPr>
            <p:cNvPr id="35" name="object 35"/>
            <p:cNvSpPr/>
            <p:nvPr/>
          </p:nvSpPr>
          <p:spPr>
            <a:xfrm>
              <a:off x="9127235" y="0"/>
              <a:ext cx="3063240" cy="76200"/>
            </a:xfrm>
            <a:custGeom>
              <a:avLst/>
              <a:gdLst/>
              <a:ahLst/>
              <a:cxnLst/>
              <a:rect l="l" t="t" r="r" b="b"/>
              <a:pathLst>
                <a:path w="3063240" h="76200">
                  <a:moveTo>
                    <a:pt x="3063239" y="76200"/>
                  </a:moveTo>
                  <a:lnTo>
                    <a:pt x="0" y="76200"/>
                  </a:lnTo>
                  <a:lnTo>
                    <a:pt x="0" y="0"/>
                  </a:lnTo>
                  <a:lnTo>
                    <a:pt x="3063239" y="0"/>
                  </a:lnTo>
                  <a:lnTo>
                    <a:pt x="3063239" y="76200"/>
                  </a:lnTo>
                  <a:close/>
                </a:path>
              </a:pathLst>
            </a:custGeom>
            <a:solidFill>
              <a:srgbClr val="FFB954"/>
            </a:solidFill>
          </p:spPr>
          <p:txBody>
            <a:bodyPr wrap="square" lIns="0" tIns="0" rIns="0" bIns="0" rtlCol="0"/>
            <a:lstStyle/>
            <a:p/>
          </p:txBody>
        </p:sp>
      </p:grpSp>
      <p:cxnSp>
        <p:nvCxnSpPr>
          <p:cNvPr id="2" name="直接连接符 1"/>
          <p:cNvCxnSpPr>
            <a:cxnSpLocks noChangeShapeType="1"/>
          </p:cNvCxnSpPr>
          <p:nvPr>
            <p:custDataLst>
              <p:tags r:id="rId1"/>
            </p:custDataLst>
          </p:nvPr>
        </p:nvCxnSpPr>
        <p:spPr bwMode="auto">
          <a:xfrm>
            <a:off x="543008" y="1073791"/>
            <a:ext cx="11047638" cy="0"/>
          </a:xfrm>
          <a:prstGeom prst="line">
            <a:avLst/>
          </a:prstGeom>
          <a:solidFill>
            <a:schemeClr val="accent1">
              <a:lumMod val="60000"/>
              <a:lumOff val="40000"/>
            </a:schemeClr>
          </a:solidFill>
          <a:ln w="28575" cmpd="sng">
            <a:solidFill>
              <a:schemeClr val="accent1">
                <a:lumMod val="60000"/>
                <a:lumOff val="40000"/>
              </a:schemeClr>
            </a:solidFill>
            <a:prstDash val="solid"/>
            <a:round/>
          </a:ln>
          <a:effectLst/>
        </p:spPr>
      </p:cxnSp>
      <p:sp>
        <p:nvSpPr>
          <p:cNvPr id="4" name="TextBox 5"/>
          <p:cNvSpPr txBox="1">
            <a:spLocks noChangeArrowheads="1"/>
          </p:cNvSpPr>
          <p:nvPr>
            <p:custDataLst>
              <p:tags r:id="rId2"/>
            </p:custDataLst>
          </p:nvPr>
        </p:nvSpPr>
        <p:spPr bwMode="auto">
          <a:xfrm>
            <a:off x="609600" y="381000"/>
            <a:ext cx="5715000" cy="645160"/>
          </a:xfrm>
          <a:prstGeom prst="rect">
            <a:avLst/>
          </a:prstGeom>
          <a:noFill/>
          <a:ln w="9525">
            <a:noFill/>
            <a:miter lim="800000"/>
          </a:ln>
        </p:spPr>
        <p:txBody>
          <a:bodyPr wrap="square">
            <a:spAutoFit/>
          </a:bodyPr>
          <a:lstStyle/>
          <a:p>
            <a:pPr>
              <a:buFontTx/>
              <a:buNone/>
            </a:pPr>
            <a:r>
              <a:rPr lang="en-US" altLang="zh-CN" sz="3600" b="1" dirty="0">
                <a:solidFill>
                  <a:schemeClr val="tx1">
                    <a:lumMod val="75000"/>
                    <a:lumOff val="25000"/>
                  </a:schemeClr>
                </a:solidFill>
                <a:effectLst>
                  <a:outerShdw blurRad="88900" sx="102000" sy="102000" algn="ctr" rotWithShape="0">
                    <a:prstClr val="black">
                      <a:alpha val="25000"/>
                    </a:prstClr>
                  </a:outerShdw>
                </a:effectLst>
                <a:latin typeface="Arial Rounded MT Bold" panose="020F0704030504030204" charset="0"/>
                <a:ea typeface="Arial Unicode MS" panose="020B0604020202020204" charset="-122"/>
                <a:cs typeface="Arial Rounded MT Bold" panose="020F0704030504030204" charset="0"/>
              </a:rPr>
              <a:t>Learning Objectives</a:t>
            </a:r>
            <a:endParaRPr lang="en-US" altLang="zh-CN" sz="3600" b="1" dirty="0">
              <a:solidFill>
                <a:schemeClr val="tx1">
                  <a:lumMod val="75000"/>
                  <a:lumOff val="25000"/>
                </a:schemeClr>
              </a:solidFill>
              <a:effectLst>
                <a:outerShdw blurRad="88900" sx="102000" sy="102000" algn="ctr" rotWithShape="0">
                  <a:prstClr val="black">
                    <a:alpha val="25000"/>
                  </a:prstClr>
                </a:outerShdw>
              </a:effectLst>
              <a:latin typeface="Arial Rounded MT Bold" panose="020F0704030504030204" charset="0"/>
              <a:ea typeface="Arial Unicode MS" panose="020B0604020202020204" charset="-122"/>
              <a:cs typeface="Arial Rounded MT Bold" panose="020F0704030504030204" charset="0"/>
            </a:endParaRPr>
          </a:p>
        </p:txBody>
      </p:sp>
      <p:sp>
        <p:nvSpPr>
          <p:cNvPr id="5" name="矩形 4"/>
          <p:cNvSpPr>
            <a:spLocks noChangeArrowheads="1"/>
          </p:cNvSpPr>
          <p:nvPr>
            <p:custDataLst>
              <p:tags r:id="rId3"/>
            </p:custDataLst>
          </p:nvPr>
        </p:nvSpPr>
        <p:spPr bwMode="auto">
          <a:xfrm>
            <a:off x="8208" y="452024"/>
            <a:ext cx="534802" cy="534802"/>
          </a:xfrm>
          <a:prstGeom prst="rect">
            <a:avLst/>
          </a:prstGeom>
          <a:solidFill>
            <a:schemeClr val="accent1">
              <a:lumMod val="60000"/>
              <a:lumOff val="40000"/>
            </a:schemeClr>
          </a:solidFill>
          <a:ln w="9525">
            <a:noFill/>
            <a:miter lim="800000"/>
          </a:ln>
        </p:spPr>
        <p:txBody>
          <a:bodyPr/>
          <a:lstStyle/>
          <a:p>
            <a:pPr>
              <a:buFontTx/>
              <a:buNone/>
            </a:pPr>
            <a:endParaRPr lang="zh-CN" altLang="en-US" sz="2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533400" y="914400"/>
            <a:ext cx="10723880" cy="6475095"/>
          </a:xfrm>
          <a:prstGeom prst="rect">
            <a:avLst/>
          </a:prstGeom>
        </p:spPr>
        <p:txBody>
          <a:bodyPr vert="horz" wrap="square" lIns="0" tIns="12065" rIns="0" bIns="0" rtlCol="0">
            <a:spAutoFit/>
          </a:bodyPr>
          <a:lstStyle/>
          <a:p>
            <a:pPr marL="12065" indent="0" eaLnBrk="1" fontAlgn="auto" latinLnBrk="0" hangingPunct="1">
              <a:lnSpc>
                <a:spcPct val="150000"/>
              </a:lnSpc>
              <a:spcBef>
                <a:spcPts val="0"/>
              </a:spcBef>
              <a:buSzPct val="96000"/>
              <a:buFont typeface="Wingdings" panose="05000000000000000000"/>
              <a:buNone/>
              <a:tabLst>
                <a:tab pos="297815" algn="l"/>
              </a:tabLst>
            </a:pPr>
            <a:r>
              <a:rPr lang="zh-CN" altLang="en-US" sz="2800" b="0">
                <a:latin typeface="Times New Roman Regular" panose="02020503050405090304" charset="0"/>
                <a:ea typeface="宋体" panose="02010600030101010101" pitchFamily="2" charset="-122"/>
                <a:cs typeface="Times New Roman Regular" panose="02020503050405090304" charset="0"/>
              </a:rPr>
              <a:t>第五档（</a:t>
            </a:r>
            <a:r>
              <a:rPr lang="en-US" altLang="zh-CN" sz="2800" b="0">
                <a:latin typeface="Times New Roman Regular" panose="02020503050405090304" charset="0"/>
                <a:ea typeface="宋体" panose="02010600030101010101" pitchFamily="2" charset="-122"/>
                <a:cs typeface="Times New Roman Regular" panose="02020503050405090304" charset="0"/>
              </a:rPr>
              <a:t>21--25</a:t>
            </a:r>
            <a:r>
              <a:rPr lang="zh-CN" altLang="en-US" sz="2800" b="0">
                <a:latin typeface="Times New Roman Regular" panose="02020503050405090304" charset="0"/>
                <a:ea typeface="宋体" panose="02010600030101010101" pitchFamily="2" charset="-122"/>
                <a:cs typeface="Times New Roman Regular" panose="02020503050405090304" charset="0"/>
              </a:rPr>
              <a:t>）</a:t>
            </a:r>
            <a:endParaRPr lang="zh-CN" altLang="en-US" sz="2800" b="0">
              <a:latin typeface="Times New Roman Regular" panose="02020503050405090304" charset="0"/>
              <a:ea typeface="宋体" panose="02010600030101010101" pitchFamily="2" charset="-122"/>
              <a:cs typeface="Times New Roman Regular" panose="02020503050405090304" charset="0"/>
            </a:endParaRPr>
          </a:p>
          <a:p>
            <a:pPr marL="12065" indent="0" eaLnBrk="1" fontAlgn="auto" latinLnBrk="0" hangingPunct="1">
              <a:lnSpc>
                <a:spcPct val="150000"/>
              </a:lnSpc>
              <a:spcBef>
                <a:spcPts val="0"/>
              </a:spcBef>
              <a:buSzPct val="96000"/>
              <a:buFont typeface="Wingdings" panose="05000000000000000000"/>
              <a:buNone/>
              <a:tabLst>
                <a:tab pos="297815" algn="l"/>
              </a:tabLst>
            </a:pPr>
            <a:r>
              <a:rPr lang="zh-CN" altLang="en-US" sz="2800" b="0">
                <a:latin typeface="Times New Roman Regular" panose="02020503050405090304" charset="0"/>
                <a:ea typeface="宋体" panose="02010600030101010101" pitchFamily="2" charset="-122"/>
                <a:cs typeface="Times New Roman Regular" panose="02020503050405090304" charset="0"/>
              </a:rPr>
              <a:t>（</a:t>
            </a:r>
            <a:r>
              <a:rPr lang="en-US" altLang="zh-CN" sz="2800" b="0">
                <a:latin typeface="Times New Roman Regular" panose="02020503050405090304" charset="0"/>
                <a:ea typeface="宋体" panose="02010600030101010101" pitchFamily="2" charset="-122"/>
                <a:cs typeface="Times New Roman Regular" panose="02020503050405090304" charset="0"/>
              </a:rPr>
              <a:t>1</a:t>
            </a:r>
            <a:r>
              <a:rPr lang="zh-CN" altLang="en-US" sz="2800" b="0">
                <a:latin typeface="Times New Roman Regular" panose="02020503050405090304" charset="0"/>
                <a:ea typeface="宋体" panose="02010600030101010101" pitchFamily="2" charset="-122"/>
                <a:cs typeface="Times New Roman Regular" panose="02020503050405090304" charset="0"/>
              </a:rPr>
              <a:t>）与所给短文融洽度高，与所提供个段落开头语</a:t>
            </a:r>
            <a:r>
              <a:rPr lang="zh-CN" altLang="en-US" sz="2800" b="0">
                <a:solidFill>
                  <a:srgbClr val="FF0000"/>
                </a:solidFill>
                <a:latin typeface="Times New Roman Regular" panose="02020503050405090304" charset="0"/>
                <a:ea typeface="宋体" panose="02010600030101010101" pitchFamily="2" charset="-122"/>
                <a:cs typeface="Times New Roman Regular" panose="02020503050405090304" charset="0"/>
              </a:rPr>
              <a:t>衔接</a:t>
            </a:r>
            <a:r>
              <a:rPr lang="zh-CN" altLang="en-US" sz="2800" b="0">
                <a:latin typeface="Times New Roman Regular" panose="02020503050405090304" charset="0"/>
                <a:ea typeface="宋体" panose="02010600030101010101" pitchFamily="2" charset="-122"/>
                <a:cs typeface="Times New Roman Regular" panose="02020503050405090304" charset="0"/>
              </a:rPr>
              <a:t>非常合理；</a:t>
            </a:r>
            <a:endParaRPr lang="zh-CN" altLang="en-US" sz="2800" b="0">
              <a:latin typeface="Times New Roman Regular" panose="02020503050405090304" charset="0"/>
              <a:ea typeface="宋体" panose="02010600030101010101" pitchFamily="2" charset="-122"/>
              <a:cs typeface="Times New Roman Regular" panose="02020503050405090304" charset="0"/>
            </a:endParaRPr>
          </a:p>
          <a:p>
            <a:pPr marL="12065" indent="0" eaLnBrk="1" fontAlgn="auto" latinLnBrk="0" hangingPunct="1">
              <a:lnSpc>
                <a:spcPct val="150000"/>
              </a:lnSpc>
              <a:spcBef>
                <a:spcPts val="0"/>
              </a:spcBef>
              <a:buSzPct val="96000"/>
              <a:buFont typeface="Wingdings" panose="05000000000000000000"/>
              <a:buNone/>
              <a:tabLst>
                <a:tab pos="297815" algn="l"/>
              </a:tabLst>
            </a:pPr>
            <a:endParaRPr lang="zh-CN" altLang="en-US" sz="2800" b="0">
              <a:latin typeface="Times New Roman Regular" panose="02020503050405090304" charset="0"/>
              <a:ea typeface="宋体" panose="02010600030101010101" pitchFamily="2" charset="-122"/>
              <a:cs typeface="Times New Roman Regular" panose="02020503050405090304" charset="0"/>
            </a:endParaRPr>
          </a:p>
          <a:p>
            <a:pPr marL="12065" indent="0" eaLnBrk="1" fontAlgn="auto" latinLnBrk="0" hangingPunct="1">
              <a:lnSpc>
                <a:spcPct val="150000"/>
              </a:lnSpc>
              <a:spcBef>
                <a:spcPts val="0"/>
              </a:spcBef>
              <a:buSzPct val="96000"/>
              <a:buFont typeface="Wingdings" panose="05000000000000000000"/>
              <a:buNone/>
              <a:tabLst>
                <a:tab pos="297815" algn="l"/>
              </a:tabLst>
            </a:pPr>
            <a:r>
              <a:rPr lang="zh-CN" altLang="en-US" sz="2800" b="0">
                <a:latin typeface="Times New Roman Regular" panose="02020503050405090304" charset="0"/>
                <a:ea typeface="宋体" panose="02010600030101010101" pitchFamily="2" charset="-122"/>
                <a:cs typeface="Times New Roman Regular" panose="02020503050405090304" charset="0"/>
              </a:rPr>
              <a:t>（</a:t>
            </a:r>
            <a:r>
              <a:rPr lang="en-US" altLang="zh-CN" sz="2800" b="0">
                <a:latin typeface="Times New Roman Regular" panose="02020503050405090304" charset="0"/>
                <a:ea typeface="宋体" panose="02010600030101010101" pitchFamily="2" charset="-122"/>
                <a:cs typeface="Times New Roman Regular" panose="02020503050405090304" charset="0"/>
              </a:rPr>
              <a:t>2</a:t>
            </a:r>
            <a:r>
              <a:rPr lang="zh-CN" altLang="en-US" sz="2800" b="0">
                <a:latin typeface="Times New Roman Regular" panose="02020503050405090304" charset="0"/>
                <a:ea typeface="宋体" panose="02010600030101010101" pitchFamily="2" charset="-122"/>
                <a:cs typeface="Times New Roman Regular" panose="02020503050405090304" charset="0"/>
              </a:rPr>
              <a:t>）文章</a:t>
            </a:r>
            <a:r>
              <a:rPr lang="zh-CN" altLang="en-US" sz="2800" b="0">
                <a:solidFill>
                  <a:srgbClr val="FF0000"/>
                </a:solidFill>
                <a:latin typeface="Times New Roman Regular" panose="02020503050405090304" charset="0"/>
                <a:ea typeface="宋体" panose="02010600030101010101" pitchFamily="2" charset="-122"/>
                <a:cs typeface="Times New Roman Regular" panose="02020503050405090304" charset="0"/>
              </a:rPr>
              <a:t>内容</a:t>
            </a:r>
            <a:r>
              <a:rPr lang="zh-CN" altLang="en-US" sz="2800" b="0">
                <a:latin typeface="Times New Roman Regular" panose="02020503050405090304" charset="0"/>
                <a:ea typeface="宋体" panose="02010600030101010101" pitchFamily="2" charset="-122"/>
                <a:cs typeface="Times New Roman Regular" panose="02020503050405090304" charset="0"/>
              </a:rPr>
              <a:t>新颖、丰富、合理，非常又逻辑性，续写完整；</a:t>
            </a:r>
            <a:endParaRPr lang="zh-CN" altLang="en-US" sz="2800" b="0">
              <a:latin typeface="Times New Roman Regular" panose="02020503050405090304" charset="0"/>
              <a:ea typeface="宋体" panose="02010600030101010101" pitchFamily="2" charset="-122"/>
              <a:cs typeface="Times New Roman Regular" panose="02020503050405090304" charset="0"/>
            </a:endParaRPr>
          </a:p>
          <a:p>
            <a:pPr marL="12065" indent="0" eaLnBrk="1" fontAlgn="auto" latinLnBrk="0" hangingPunct="1">
              <a:lnSpc>
                <a:spcPct val="150000"/>
              </a:lnSpc>
              <a:spcBef>
                <a:spcPts val="0"/>
              </a:spcBef>
              <a:buSzPct val="96000"/>
              <a:buFont typeface="Wingdings" panose="05000000000000000000"/>
              <a:buNone/>
              <a:tabLst>
                <a:tab pos="297815" algn="l"/>
              </a:tabLst>
            </a:pPr>
            <a:endParaRPr lang="zh-CN" altLang="en-US" sz="2800" b="0">
              <a:latin typeface="Times New Roman Regular" panose="02020503050405090304" charset="0"/>
              <a:ea typeface="宋体" panose="02010600030101010101" pitchFamily="2" charset="-122"/>
              <a:cs typeface="Times New Roman Regular" panose="02020503050405090304" charset="0"/>
            </a:endParaRPr>
          </a:p>
          <a:p>
            <a:pPr marL="12065" indent="0" eaLnBrk="1" fontAlgn="auto" latinLnBrk="0" hangingPunct="1">
              <a:lnSpc>
                <a:spcPct val="150000"/>
              </a:lnSpc>
              <a:spcBef>
                <a:spcPts val="0"/>
              </a:spcBef>
              <a:buSzPct val="96000"/>
              <a:buFont typeface="Wingdings" panose="05000000000000000000"/>
              <a:buNone/>
              <a:tabLst>
                <a:tab pos="297815" algn="l"/>
              </a:tabLst>
            </a:pPr>
            <a:r>
              <a:rPr lang="zh-CN" altLang="en-US" sz="2800" b="0">
                <a:latin typeface="Times New Roman Regular" panose="02020503050405090304" charset="0"/>
                <a:ea typeface="宋体" panose="02010600030101010101" pitchFamily="2" charset="-122"/>
                <a:cs typeface="Times New Roman Regular" panose="02020503050405090304" charset="0"/>
              </a:rPr>
              <a:t>（</a:t>
            </a:r>
            <a:r>
              <a:rPr lang="en-US" altLang="zh-CN" sz="2800" b="0">
                <a:latin typeface="Times New Roman Regular" panose="02020503050405090304" charset="0"/>
                <a:ea typeface="宋体" panose="02010600030101010101" pitchFamily="2" charset="-122"/>
                <a:cs typeface="Times New Roman Regular" panose="02020503050405090304" charset="0"/>
              </a:rPr>
              <a:t>3</a:t>
            </a:r>
            <a:r>
              <a:rPr lang="zh-CN" altLang="en-US" sz="2800" b="0">
                <a:latin typeface="Times New Roman Regular" panose="02020503050405090304" charset="0"/>
                <a:ea typeface="宋体" panose="02010600030101010101" pitchFamily="2" charset="-122"/>
                <a:cs typeface="Times New Roman Regular" panose="02020503050405090304" charset="0"/>
              </a:rPr>
              <a:t>）所使用语法结构和词汇丰富、准确、</a:t>
            </a:r>
            <a:r>
              <a:rPr lang="zh-CN" altLang="en-US" sz="2800" b="0">
                <a:solidFill>
                  <a:srgbClr val="FF0000"/>
                </a:solidFill>
                <a:latin typeface="Times New Roman Regular" panose="02020503050405090304" charset="0"/>
                <a:ea typeface="宋体" panose="02010600030101010101" pitchFamily="2" charset="-122"/>
                <a:cs typeface="Times New Roman Regular" panose="02020503050405090304" charset="0"/>
              </a:rPr>
              <a:t>语言</a:t>
            </a:r>
            <a:r>
              <a:rPr lang="zh-CN" altLang="en-US" sz="2800" b="0">
                <a:latin typeface="Times New Roman Regular" panose="02020503050405090304" charset="0"/>
                <a:ea typeface="宋体" panose="02010600030101010101" pitchFamily="2" charset="-122"/>
                <a:cs typeface="Times New Roman Regular" panose="02020503050405090304" charset="0"/>
              </a:rPr>
              <a:t>错误很少，且完全不影响意义表达；</a:t>
            </a:r>
            <a:endParaRPr lang="zh-CN" altLang="en-US" sz="2800" b="0">
              <a:latin typeface="Times New Roman Regular" panose="02020503050405090304" charset="0"/>
              <a:ea typeface="宋体" panose="02010600030101010101" pitchFamily="2" charset="-122"/>
              <a:cs typeface="Times New Roman Regular" panose="02020503050405090304" charset="0"/>
            </a:endParaRPr>
          </a:p>
          <a:p>
            <a:pPr marL="12065" indent="0" eaLnBrk="1" fontAlgn="auto" latinLnBrk="0" hangingPunct="1">
              <a:lnSpc>
                <a:spcPct val="150000"/>
              </a:lnSpc>
              <a:spcBef>
                <a:spcPts val="0"/>
              </a:spcBef>
              <a:buSzPct val="96000"/>
              <a:buFont typeface="Wingdings" panose="05000000000000000000"/>
              <a:buNone/>
              <a:tabLst>
                <a:tab pos="297815" algn="l"/>
              </a:tabLst>
            </a:pPr>
            <a:r>
              <a:rPr lang="zh-CN" altLang="en-US" sz="2800" b="0">
                <a:latin typeface="Times New Roman Regular" panose="02020503050405090304" charset="0"/>
                <a:ea typeface="宋体" panose="02010600030101010101" pitchFamily="2" charset="-122"/>
                <a:cs typeface="Times New Roman Regular" panose="02020503050405090304" charset="0"/>
              </a:rPr>
              <a:t>（</a:t>
            </a:r>
            <a:r>
              <a:rPr lang="en-US" altLang="zh-CN" sz="2800" b="0">
                <a:latin typeface="Times New Roman Regular" panose="02020503050405090304" charset="0"/>
                <a:ea typeface="宋体" panose="02010600030101010101" pitchFamily="2" charset="-122"/>
                <a:cs typeface="Times New Roman Regular" panose="02020503050405090304" charset="0"/>
              </a:rPr>
              <a:t>4</a:t>
            </a:r>
            <a:r>
              <a:rPr lang="zh-CN" altLang="en-US" sz="2800" b="0">
                <a:latin typeface="Times New Roman Regular" panose="02020503050405090304" charset="0"/>
                <a:ea typeface="宋体" panose="02010600030101010101" pitchFamily="2" charset="-122"/>
                <a:cs typeface="Times New Roman Regular" panose="02020503050405090304" charset="0"/>
              </a:rPr>
              <a:t>）自然有效地使用了语句间的连接成分，使所续写短文结构紧凑，全文结构非常清晰，前后</a:t>
            </a:r>
            <a:r>
              <a:rPr lang="zh-CN" altLang="en-US" sz="2800" b="0">
                <a:solidFill>
                  <a:srgbClr val="FF0000"/>
                </a:solidFill>
                <a:latin typeface="Times New Roman Regular" panose="02020503050405090304" charset="0"/>
                <a:ea typeface="宋体" panose="02010600030101010101" pitchFamily="2" charset="-122"/>
                <a:cs typeface="Times New Roman Regular" panose="02020503050405090304" charset="0"/>
              </a:rPr>
              <a:t>呼应</a:t>
            </a:r>
            <a:r>
              <a:rPr lang="zh-CN" altLang="en-US" sz="2800" b="0">
                <a:latin typeface="Times New Roman Regular" panose="02020503050405090304" charset="0"/>
                <a:ea typeface="宋体" panose="02010600030101010101" pitchFamily="2" charset="-122"/>
                <a:cs typeface="Times New Roman Regular" panose="02020503050405090304" charset="0"/>
              </a:rPr>
              <a:t>，意义非常连贯。</a:t>
            </a:r>
            <a:endParaRPr lang="zh-CN" altLang="en-US" sz="2800" b="0">
              <a:latin typeface="Times New Roman Regular" panose="02020503050405090304" charset="0"/>
              <a:ea typeface="宋体" panose="02010600030101010101" pitchFamily="2" charset="-122"/>
              <a:cs typeface="Times New Roman Regular" panose="02020503050405090304" charset="0"/>
            </a:endParaRPr>
          </a:p>
          <a:p>
            <a:pPr marL="12065" indent="0" eaLnBrk="1" fontAlgn="auto" latinLnBrk="0" hangingPunct="1">
              <a:lnSpc>
                <a:spcPct val="150000"/>
              </a:lnSpc>
              <a:spcBef>
                <a:spcPts val="0"/>
              </a:spcBef>
              <a:buSzPct val="96000"/>
              <a:buFont typeface="Wingdings" panose="05000000000000000000"/>
              <a:buNone/>
              <a:tabLst>
                <a:tab pos="297815" algn="l"/>
              </a:tabLst>
            </a:pPr>
            <a:endParaRPr lang="zh-CN" altLang="en-US" sz="2800" b="0">
              <a:latin typeface="Times New Roman Regular" panose="02020503050405090304" charset="0"/>
              <a:ea typeface="宋体" panose="02010600030101010101" pitchFamily="2" charset="-122"/>
              <a:cs typeface="Times New Roman Regular" panose="02020503050405090304" charset="0"/>
            </a:endParaRPr>
          </a:p>
        </p:txBody>
      </p:sp>
      <p:grpSp>
        <p:nvGrpSpPr>
          <p:cNvPr id="26" name="object 26"/>
          <p:cNvGrpSpPr/>
          <p:nvPr/>
        </p:nvGrpSpPr>
        <p:grpSpPr>
          <a:xfrm>
            <a:off x="0" y="6803135"/>
            <a:ext cx="12192000" cy="55244"/>
            <a:chOff x="0" y="6803135"/>
            <a:chExt cx="12192000" cy="55244"/>
          </a:xfrm>
        </p:grpSpPr>
        <p:sp>
          <p:nvSpPr>
            <p:cNvPr id="27" name="object 27"/>
            <p:cNvSpPr/>
            <p:nvPr/>
          </p:nvSpPr>
          <p:spPr>
            <a:xfrm>
              <a:off x="0" y="6803135"/>
              <a:ext cx="2964180" cy="55244"/>
            </a:xfrm>
            <a:custGeom>
              <a:avLst/>
              <a:gdLst/>
              <a:ahLst/>
              <a:cxnLst/>
              <a:rect l="l" t="t" r="r" b="b"/>
              <a:pathLst>
                <a:path w="2964180" h="55245">
                  <a:moveTo>
                    <a:pt x="0" y="0"/>
                  </a:moveTo>
                  <a:lnTo>
                    <a:pt x="2964180" y="0"/>
                  </a:lnTo>
                  <a:lnTo>
                    <a:pt x="2964180" y="54864"/>
                  </a:lnTo>
                  <a:lnTo>
                    <a:pt x="0" y="54864"/>
                  </a:lnTo>
                  <a:lnTo>
                    <a:pt x="0" y="0"/>
                  </a:lnTo>
                  <a:close/>
                </a:path>
              </a:pathLst>
            </a:custGeom>
            <a:solidFill>
              <a:srgbClr val="FF0000"/>
            </a:solidFill>
          </p:spPr>
          <p:txBody>
            <a:bodyPr wrap="square" lIns="0" tIns="0" rIns="0" bIns="0" rtlCol="0"/>
            <a:lstStyle/>
            <a:p/>
          </p:txBody>
        </p:sp>
        <p:sp>
          <p:nvSpPr>
            <p:cNvPr id="28" name="object 28"/>
            <p:cNvSpPr/>
            <p:nvPr/>
          </p:nvSpPr>
          <p:spPr>
            <a:xfrm>
              <a:off x="2962655" y="6804659"/>
              <a:ext cx="2978150" cy="53340"/>
            </a:xfrm>
            <a:custGeom>
              <a:avLst/>
              <a:gdLst/>
              <a:ahLst/>
              <a:cxnLst/>
              <a:rect l="l" t="t" r="r" b="b"/>
              <a:pathLst>
                <a:path w="2978150" h="53340">
                  <a:moveTo>
                    <a:pt x="0" y="0"/>
                  </a:moveTo>
                  <a:lnTo>
                    <a:pt x="2977896" y="0"/>
                  </a:lnTo>
                  <a:lnTo>
                    <a:pt x="2977896" y="53340"/>
                  </a:lnTo>
                  <a:lnTo>
                    <a:pt x="0" y="53340"/>
                  </a:lnTo>
                  <a:lnTo>
                    <a:pt x="0" y="0"/>
                  </a:lnTo>
                  <a:close/>
                </a:path>
              </a:pathLst>
            </a:custGeom>
            <a:solidFill>
              <a:srgbClr val="FF9700"/>
            </a:solidFill>
          </p:spPr>
          <p:txBody>
            <a:bodyPr wrap="square" lIns="0" tIns="0" rIns="0" bIns="0" rtlCol="0"/>
            <a:lstStyle/>
            <a:p/>
          </p:txBody>
        </p:sp>
        <p:sp>
          <p:nvSpPr>
            <p:cNvPr id="29" name="object 29"/>
            <p:cNvSpPr/>
            <p:nvPr/>
          </p:nvSpPr>
          <p:spPr>
            <a:xfrm>
              <a:off x="5940552" y="6804659"/>
              <a:ext cx="3188335" cy="53340"/>
            </a:xfrm>
            <a:custGeom>
              <a:avLst/>
              <a:gdLst/>
              <a:ahLst/>
              <a:cxnLst/>
              <a:rect l="l" t="t" r="r" b="b"/>
              <a:pathLst>
                <a:path w="3188334" h="53340">
                  <a:moveTo>
                    <a:pt x="0" y="0"/>
                  </a:moveTo>
                  <a:lnTo>
                    <a:pt x="3188207" y="0"/>
                  </a:lnTo>
                  <a:lnTo>
                    <a:pt x="3188207" y="53340"/>
                  </a:lnTo>
                  <a:lnTo>
                    <a:pt x="0" y="53340"/>
                  </a:lnTo>
                  <a:lnTo>
                    <a:pt x="0" y="0"/>
                  </a:lnTo>
                  <a:close/>
                </a:path>
              </a:pathLst>
            </a:custGeom>
            <a:solidFill>
              <a:srgbClr val="5F95E6"/>
            </a:solidFill>
          </p:spPr>
          <p:txBody>
            <a:bodyPr wrap="square" lIns="0" tIns="0" rIns="0" bIns="0" rtlCol="0"/>
            <a:lstStyle/>
            <a:p/>
          </p:txBody>
        </p:sp>
        <p:sp>
          <p:nvSpPr>
            <p:cNvPr id="30" name="object 30"/>
            <p:cNvSpPr/>
            <p:nvPr/>
          </p:nvSpPr>
          <p:spPr>
            <a:xfrm>
              <a:off x="9128759" y="6803135"/>
              <a:ext cx="3063240" cy="55244"/>
            </a:xfrm>
            <a:custGeom>
              <a:avLst/>
              <a:gdLst/>
              <a:ahLst/>
              <a:cxnLst/>
              <a:rect l="l" t="t" r="r" b="b"/>
              <a:pathLst>
                <a:path w="3063240" h="55245">
                  <a:moveTo>
                    <a:pt x="0" y="0"/>
                  </a:moveTo>
                  <a:lnTo>
                    <a:pt x="3063240" y="0"/>
                  </a:lnTo>
                  <a:lnTo>
                    <a:pt x="3063240" y="54864"/>
                  </a:lnTo>
                  <a:lnTo>
                    <a:pt x="0" y="54864"/>
                  </a:lnTo>
                  <a:lnTo>
                    <a:pt x="0" y="0"/>
                  </a:lnTo>
                  <a:close/>
                </a:path>
              </a:pathLst>
            </a:custGeom>
            <a:solidFill>
              <a:srgbClr val="00AF50"/>
            </a:solidFill>
          </p:spPr>
          <p:txBody>
            <a:bodyPr wrap="square" lIns="0" tIns="0" rIns="0" bIns="0" rtlCol="0"/>
            <a:lstStyle/>
            <a:p/>
          </p:txBody>
        </p:sp>
      </p:grpSp>
      <p:grpSp>
        <p:nvGrpSpPr>
          <p:cNvPr id="31" name="object 31"/>
          <p:cNvGrpSpPr/>
          <p:nvPr/>
        </p:nvGrpSpPr>
        <p:grpSpPr>
          <a:xfrm>
            <a:off x="0" y="0"/>
            <a:ext cx="12190730" cy="78105"/>
            <a:chOff x="0" y="0"/>
            <a:chExt cx="12190730" cy="78105"/>
          </a:xfrm>
        </p:grpSpPr>
        <p:sp>
          <p:nvSpPr>
            <p:cNvPr id="32" name="object 32"/>
            <p:cNvSpPr/>
            <p:nvPr/>
          </p:nvSpPr>
          <p:spPr>
            <a:xfrm>
              <a:off x="0" y="0"/>
              <a:ext cx="2962910" cy="78105"/>
            </a:xfrm>
            <a:custGeom>
              <a:avLst/>
              <a:gdLst/>
              <a:ahLst/>
              <a:cxnLst/>
              <a:rect l="l" t="t" r="r" b="b"/>
              <a:pathLst>
                <a:path w="2962910" h="78105">
                  <a:moveTo>
                    <a:pt x="2962656" y="77724"/>
                  </a:moveTo>
                  <a:lnTo>
                    <a:pt x="0" y="77724"/>
                  </a:lnTo>
                  <a:lnTo>
                    <a:pt x="0" y="0"/>
                  </a:lnTo>
                  <a:lnTo>
                    <a:pt x="2962656" y="0"/>
                  </a:lnTo>
                  <a:lnTo>
                    <a:pt x="2962656" y="77724"/>
                  </a:lnTo>
                  <a:close/>
                </a:path>
              </a:pathLst>
            </a:custGeom>
            <a:solidFill>
              <a:srgbClr val="FF0000"/>
            </a:solidFill>
          </p:spPr>
          <p:txBody>
            <a:bodyPr wrap="square" lIns="0" tIns="0" rIns="0" bIns="0" rtlCol="0"/>
            <a:lstStyle/>
            <a:p/>
          </p:txBody>
        </p:sp>
        <p:sp>
          <p:nvSpPr>
            <p:cNvPr id="33" name="object 33"/>
            <p:cNvSpPr/>
            <p:nvPr/>
          </p:nvSpPr>
          <p:spPr>
            <a:xfrm>
              <a:off x="2962655" y="0"/>
              <a:ext cx="2978150" cy="78105"/>
            </a:xfrm>
            <a:custGeom>
              <a:avLst/>
              <a:gdLst/>
              <a:ahLst/>
              <a:cxnLst/>
              <a:rect l="l" t="t" r="r" b="b"/>
              <a:pathLst>
                <a:path w="2978150" h="78105">
                  <a:moveTo>
                    <a:pt x="2977896" y="77724"/>
                  </a:moveTo>
                  <a:lnTo>
                    <a:pt x="0" y="77724"/>
                  </a:lnTo>
                  <a:lnTo>
                    <a:pt x="0" y="0"/>
                  </a:lnTo>
                  <a:lnTo>
                    <a:pt x="2977896" y="0"/>
                  </a:lnTo>
                  <a:lnTo>
                    <a:pt x="2977896" y="77724"/>
                  </a:lnTo>
                  <a:close/>
                </a:path>
              </a:pathLst>
            </a:custGeom>
            <a:solidFill>
              <a:srgbClr val="57B6E4"/>
            </a:solidFill>
          </p:spPr>
          <p:txBody>
            <a:bodyPr wrap="square" lIns="0" tIns="0" rIns="0" bIns="0" rtlCol="0"/>
            <a:lstStyle/>
            <a:p/>
          </p:txBody>
        </p:sp>
        <p:sp>
          <p:nvSpPr>
            <p:cNvPr id="34" name="object 34"/>
            <p:cNvSpPr/>
            <p:nvPr/>
          </p:nvSpPr>
          <p:spPr>
            <a:xfrm>
              <a:off x="5940552" y="0"/>
              <a:ext cx="3187065" cy="76200"/>
            </a:xfrm>
            <a:custGeom>
              <a:avLst/>
              <a:gdLst/>
              <a:ahLst/>
              <a:cxnLst/>
              <a:rect l="l" t="t" r="r" b="b"/>
              <a:pathLst>
                <a:path w="3187065" h="76200">
                  <a:moveTo>
                    <a:pt x="3186683" y="76200"/>
                  </a:moveTo>
                  <a:lnTo>
                    <a:pt x="0" y="76200"/>
                  </a:lnTo>
                  <a:lnTo>
                    <a:pt x="0" y="0"/>
                  </a:lnTo>
                  <a:lnTo>
                    <a:pt x="3186683" y="0"/>
                  </a:lnTo>
                  <a:lnTo>
                    <a:pt x="3186683" y="76200"/>
                  </a:lnTo>
                  <a:close/>
                </a:path>
              </a:pathLst>
            </a:custGeom>
            <a:solidFill>
              <a:srgbClr val="5F95E6"/>
            </a:solidFill>
          </p:spPr>
          <p:txBody>
            <a:bodyPr wrap="square" lIns="0" tIns="0" rIns="0" bIns="0" rtlCol="0"/>
            <a:lstStyle/>
            <a:p/>
          </p:txBody>
        </p:sp>
        <p:sp>
          <p:nvSpPr>
            <p:cNvPr id="35" name="object 35"/>
            <p:cNvSpPr/>
            <p:nvPr/>
          </p:nvSpPr>
          <p:spPr>
            <a:xfrm>
              <a:off x="9127235" y="0"/>
              <a:ext cx="3063240" cy="76200"/>
            </a:xfrm>
            <a:custGeom>
              <a:avLst/>
              <a:gdLst/>
              <a:ahLst/>
              <a:cxnLst/>
              <a:rect l="l" t="t" r="r" b="b"/>
              <a:pathLst>
                <a:path w="3063240" h="76200">
                  <a:moveTo>
                    <a:pt x="3063239" y="76200"/>
                  </a:moveTo>
                  <a:lnTo>
                    <a:pt x="0" y="76200"/>
                  </a:lnTo>
                  <a:lnTo>
                    <a:pt x="0" y="0"/>
                  </a:lnTo>
                  <a:lnTo>
                    <a:pt x="3063239" y="0"/>
                  </a:lnTo>
                  <a:lnTo>
                    <a:pt x="3063239" y="76200"/>
                  </a:lnTo>
                  <a:close/>
                </a:path>
              </a:pathLst>
            </a:custGeom>
            <a:solidFill>
              <a:srgbClr val="FFB954"/>
            </a:solidFill>
          </p:spPr>
          <p:txBody>
            <a:bodyPr wrap="square" lIns="0" tIns="0" rIns="0" bIns="0" rtlCol="0"/>
            <a:lstStyle/>
            <a:p/>
          </p:txBody>
        </p:sp>
      </p:grpSp>
      <p:cxnSp>
        <p:nvCxnSpPr>
          <p:cNvPr id="2" name="直接连接符 1"/>
          <p:cNvCxnSpPr>
            <a:cxnSpLocks noChangeShapeType="1"/>
          </p:cNvCxnSpPr>
          <p:nvPr>
            <p:custDataLst>
              <p:tags r:id="rId1"/>
            </p:custDataLst>
          </p:nvPr>
        </p:nvCxnSpPr>
        <p:spPr bwMode="auto">
          <a:xfrm>
            <a:off x="543008" y="1073791"/>
            <a:ext cx="11047638" cy="0"/>
          </a:xfrm>
          <a:prstGeom prst="line">
            <a:avLst/>
          </a:prstGeom>
          <a:solidFill>
            <a:schemeClr val="accent1">
              <a:lumMod val="60000"/>
              <a:lumOff val="40000"/>
            </a:schemeClr>
          </a:solidFill>
          <a:ln w="28575" cmpd="sng">
            <a:solidFill>
              <a:schemeClr val="accent1">
                <a:lumMod val="60000"/>
                <a:lumOff val="40000"/>
              </a:schemeClr>
            </a:solidFill>
            <a:prstDash val="solid"/>
            <a:round/>
          </a:ln>
          <a:effectLst/>
        </p:spPr>
      </p:cxnSp>
      <p:sp>
        <p:nvSpPr>
          <p:cNvPr id="4" name="TextBox 5"/>
          <p:cNvSpPr txBox="1">
            <a:spLocks noChangeArrowheads="1"/>
          </p:cNvSpPr>
          <p:nvPr>
            <p:custDataLst>
              <p:tags r:id="rId2"/>
            </p:custDataLst>
          </p:nvPr>
        </p:nvSpPr>
        <p:spPr bwMode="auto">
          <a:xfrm>
            <a:off x="609600" y="381000"/>
            <a:ext cx="5715000" cy="645160"/>
          </a:xfrm>
          <a:prstGeom prst="rect">
            <a:avLst/>
          </a:prstGeom>
          <a:noFill/>
          <a:ln w="9525">
            <a:noFill/>
            <a:miter lim="800000"/>
          </a:ln>
        </p:spPr>
        <p:txBody>
          <a:bodyPr wrap="square">
            <a:spAutoFit/>
          </a:bodyPr>
          <a:lstStyle/>
          <a:p>
            <a:pPr>
              <a:buFontTx/>
              <a:buNone/>
            </a:pPr>
            <a:r>
              <a:rPr lang="en-US" altLang="zh-CN" sz="3600" b="1" dirty="0">
                <a:solidFill>
                  <a:schemeClr val="tx1">
                    <a:lumMod val="75000"/>
                    <a:lumOff val="25000"/>
                  </a:schemeClr>
                </a:solidFill>
                <a:effectLst>
                  <a:outerShdw blurRad="88900" sx="102000" sy="102000" algn="ctr" rotWithShape="0">
                    <a:prstClr val="black">
                      <a:alpha val="25000"/>
                    </a:prstClr>
                  </a:outerShdw>
                </a:effectLst>
                <a:latin typeface="Arial Rounded MT Bold" panose="020F0704030504030204" charset="0"/>
                <a:ea typeface="Arial Unicode MS" panose="020B0604020202020204" charset="-122"/>
                <a:cs typeface="Arial Rounded MT Bold" panose="020F0704030504030204" charset="0"/>
              </a:rPr>
              <a:t>Assessment criteria</a:t>
            </a:r>
            <a:endParaRPr lang="en-US" altLang="zh-CN" sz="3600" b="1" dirty="0">
              <a:solidFill>
                <a:schemeClr val="tx1">
                  <a:lumMod val="75000"/>
                  <a:lumOff val="25000"/>
                </a:schemeClr>
              </a:solidFill>
              <a:effectLst>
                <a:outerShdw blurRad="88900" sx="102000" sy="102000" algn="ctr" rotWithShape="0">
                  <a:prstClr val="black">
                    <a:alpha val="25000"/>
                  </a:prstClr>
                </a:outerShdw>
              </a:effectLst>
              <a:latin typeface="Arial Rounded MT Bold" panose="020F0704030504030204" charset="0"/>
              <a:ea typeface="Arial Unicode MS" panose="020B0604020202020204" charset="-122"/>
              <a:cs typeface="Arial Rounded MT Bold" panose="020F0704030504030204" charset="0"/>
            </a:endParaRPr>
          </a:p>
        </p:txBody>
      </p:sp>
      <p:sp>
        <p:nvSpPr>
          <p:cNvPr id="5" name="矩形 4"/>
          <p:cNvSpPr>
            <a:spLocks noChangeArrowheads="1"/>
          </p:cNvSpPr>
          <p:nvPr>
            <p:custDataLst>
              <p:tags r:id="rId3"/>
            </p:custDataLst>
          </p:nvPr>
        </p:nvSpPr>
        <p:spPr bwMode="auto">
          <a:xfrm>
            <a:off x="8208" y="452024"/>
            <a:ext cx="534802" cy="534802"/>
          </a:xfrm>
          <a:prstGeom prst="rect">
            <a:avLst/>
          </a:prstGeom>
          <a:solidFill>
            <a:schemeClr val="accent1">
              <a:lumMod val="60000"/>
              <a:lumOff val="40000"/>
            </a:schemeClr>
          </a:solidFill>
          <a:ln w="9525">
            <a:noFill/>
            <a:miter lim="800000"/>
          </a:ln>
        </p:spPr>
        <p:txBody>
          <a:bodyPr/>
          <a:lstStyle/>
          <a:p>
            <a:pPr>
              <a:buFontTx/>
              <a:buNone/>
            </a:pPr>
            <a:endParaRPr lang="zh-CN" altLang="en-US" sz="2400"/>
          </a:p>
        </p:txBody>
      </p:sp>
      <p:sp>
        <p:nvSpPr>
          <p:cNvPr id="3" name="圆角矩形 2"/>
          <p:cNvSpPr/>
          <p:nvPr/>
        </p:nvSpPr>
        <p:spPr>
          <a:xfrm>
            <a:off x="7848600" y="2286000"/>
            <a:ext cx="3630930" cy="535305"/>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2400" b="1">
                <a:solidFill>
                  <a:schemeClr val="tx1"/>
                </a:solidFill>
                <a:latin typeface="Times New Roman Bold" panose="02020503050405090304" charset="0"/>
                <a:cs typeface="Times New Roman Bold" panose="02020503050405090304" charset="0"/>
              </a:rPr>
              <a:t>Reasonable </a:t>
            </a:r>
            <a:r>
              <a:rPr lang="en-US" altLang="zh-CN" sz="2400" b="1">
                <a:solidFill>
                  <a:srgbClr val="FF0000"/>
                </a:solidFill>
                <a:latin typeface="Times New Roman Bold" panose="02020503050405090304" charset="0"/>
                <a:cs typeface="Times New Roman Bold" panose="02020503050405090304" charset="0"/>
              </a:rPr>
              <a:t>coherence</a:t>
            </a:r>
            <a:endParaRPr lang="en-US" altLang="zh-CN" sz="2400" b="1">
              <a:solidFill>
                <a:srgbClr val="FF0000"/>
              </a:solidFill>
              <a:latin typeface="Times New Roman Bold" panose="02020503050405090304" charset="0"/>
              <a:cs typeface="Times New Roman Bold" panose="02020503050405090304" charset="0"/>
            </a:endParaRPr>
          </a:p>
        </p:txBody>
      </p:sp>
      <p:sp>
        <p:nvSpPr>
          <p:cNvPr id="7" name="圆角矩形 6"/>
          <p:cNvSpPr/>
          <p:nvPr/>
        </p:nvSpPr>
        <p:spPr>
          <a:xfrm>
            <a:off x="5791200" y="3582670"/>
            <a:ext cx="5740400" cy="608965"/>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2400" b="1">
                <a:solidFill>
                  <a:schemeClr val="tx1"/>
                </a:solidFill>
                <a:latin typeface="Times New Roman Bold" panose="02020503050405090304" charset="0"/>
                <a:cs typeface="Times New Roman Bold" panose="02020503050405090304" charset="0"/>
              </a:rPr>
              <a:t>Logical, abundant and complete </a:t>
            </a:r>
            <a:r>
              <a:rPr lang="en-US" altLang="zh-CN" sz="2400" b="1">
                <a:solidFill>
                  <a:srgbClr val="FF0000"/>
                </a:solidFill>
                <a:latin typeface="Times New Roman Bold" panose="02020503050405090304" charset="0"/>
                <a:cs typeface="Times New Roman Bold" panose="02020503050405090304" charset="0"/>
              </a:rPr>
              <a:t>content</a:t>
            </a:r>
            <a:endParaRPr lang="en-US" altLang="zh-CN" sz="2400" b="1">
              <a:solidFill>
                <a:srgbClr val="FF0000"/>
              </a:solidFill>
              <a:latin typeface="Times New Roman Bold" panose="02020503050405090304" charset="0"/>
              <a:cs typeface="Times New Roman Bold" panose="02020503050405090304" charset="0"/>
            </a:endParaRPr>
          </a:p>
        </p:txBody>
      </p:sp>
      <p:sp>
        <p:nvSpPr>
          <p:cNvPr id="8" name="圆角矩形 7"/>
          <p:cNvSpPr/>
          <p:nvPr/>
        </p:nvSpPr>
        <p:spPr>
          <a:xfrm>
            <a:off x="6167120" y="4876800"/>
            <a:ext cx="5423535" cy="425450"/>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2400" b="1">
                <a:solidFill>
                  <a:schemeClr val="tx1"/>
                </a:solidFill>
                <a:latin typeface="Times New Roman Bold" panose="02020503050405090304" charset="0"/>
                <a:cs typeface="Times New Roman Bold" panose="02020503050405090304" charset="0"/>
              </a:rPr>
              <a:t>Accurate, diverse and vivid </a:t>
            </a:r>
            <a:r>
              <a:rPr lang="en-US" altLang="zh-CN" sz="2400" b="1">
                <a:solidFill>
                  <a:srgbClr val="FF0000"/>
                </a:solidFill>
                <a:latin typeface="Times New Roman Bold" panose="02020503050405090304" charset="0"/>
                <a:cs typeface="Times New Roman Bold" panose="02020503050405090304" charset="0"/>
              </a:rPr>
              <a:t>language</a:t>
            </a:r>
            <a:endParaRPr lang="en-US" altLang="zh-CN" sz="2400" b="1">
              <a:solidFill>
                <a:srgbClr val="FF0000"/>
              </a:solidFill>
              <a:latin typeface="Times New Roman Bold" panose="02020503050405090304" charset="0"/>
              <a:cs typeface="Times New Roman Bold" panose="02020503050405090304" charset="0"/>
            </a:endParaRPr>
          </a:p>
        </p:txBody>
      </p:sp>
      <p:sp>
        <p:nvSpPr>
          <p:cNvPr id="9" name="圆角矩形 8"/>
          <p:cNvSpPr/>
          <p:nvPr/>
        </p:nvSpPr>
        <p:spPr>
          <a:xfrm>
            <a:off x="8091805" y="6172200"/>
            <a:ext cx="3439795" cy="355600"/>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2400" b="1">
                <a:solidFill>
                  <a:srgbClr val="FF0000"/>
                </a:solidFill>
                <a:latin typeface="Times New Roman Bold" panose="02020503050405090304" charset="0"/>
                <a:cs typeface="Times New Roman Bold" panose="02020503050405090304" charset="0"/>
              </a:rPr>
              <a:t>Echo</a:t>
            </a:r>
            <a:endParaRPr lang="en-US" altLang="zh-CN" sz="2400" b="1">
              <a:solidFill>
                <a:srgbClr val="FF0000"/>
              </a:solidFill>
              <a:latin typeface="Times New Roman Bold" panose="02020503050405090304" charset="0"/>
              <a:cs typeface="Times New Roman Bold" panose="0202050305040509030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object 26"/>
          <p:cNvGrpSpPr/>
          <p:nvPr/>
        </p:nvGrpSpPr>
        <p:grpSpPr>
          <a:xfrm>
            <a:off x="0" y="6803135"/>
            <a:ext cx="12192000" cy="55244"/>
            <a:chOff x="0" y="6803135"/>
            <a:chExt cx="12192000" cy="55244"/>
          </a:xfrm>
        </p:grpSpPr>
        <p:sp>
          <p:nvSpPr>
            <p:cNvPr id="27" name="object 27"/>
            <p:cNvSpPr/>
            <p:nvPr/>
          </p:nvSpPr>
          <p:spPr>
            <a:xfrm>
              <a:off x="0" y="6803135"/>
              <a:ext cx="2964180" cy="55244"/>
            </a:xfrm>
            <a:custGeom>
              <a:avLst/>
              <a:gdLst/>
              <a:ahLst/>
              <a:cxnLst/>
              <a:rect l="l" t="t" r="r" b="b"/>
              <a:pathLst>
                <a:path w="2964180" h="55245">
                  <a:moveTo>
                    <a:pt x="0" y="0"/>
                  </a:moveTo>
                  <a:lnTo>
                    <a:pt x="2964180" y="0"/>
                  </a:lnTo>
                  <a:lnTo>
                    <a:pt x="2964180" y="54864"/>
                  </a:lnTo>
                  <a:lnTo>
                    <a:pt x="0" y="54864"/>
                  </a:lnTo>
                  <a:lnTo>
                    <a:pt x="0" y="0"/>
                  </a:lnTo>
                  <a:close/>
                </a:path>
              </a:pathLst>
            </a:custGeom>
            <a:solidFill>
              <a:srgbClr val="FF0000"/>
            </a:solidFill>
          </p:spPr>
          <p:txBody>
            <a:bodyPr wrap="square" lIns="0" tIns="0" rIns="0" bIns="0" rtlCol="0"/>
            <a:lstStyle/>
            <a:p/>
          </p:txBody>
        </p:sp>
        <p:sp>
          <p:nvSpPr>
            <p:cNvPr id="28" name="object 28"/>
            <p:cNvSpPr/>
            <p:nvPr/>
          </p:nvSpPr>
          <p:spPr>
            <a:xfrm>
              <a:off x="2962655" y="6804659"/>
              <a:ext cx="2978150" cy="53340"/>
            </a:xfrm>
            <a:custGeom>
              <a:avLst/>
              <a:gdLst/>
              <a:ahLst/>
              <a:cxnLst/>
              <a:rect l="l" t="t" r="r" b="b"/>
              <a:pathLst>
                <a:path w="2978150" h="53340">
                  <a:moveTo>
                    <a:pt x="0" y="0"/>
                  </a:moveTo>
                  <a:lnTo>
                    <a:pt x="2977896" y="0"/>
                  </a:lnTo>
                  <a:lnTo>
                    <a:pt x="2977896" y="53340"/>
                  </a:lnTo>
                  <a:lnTo>
                    <a:pt x="0" y="53340"/>
                  </a:lnTo>
                  <a:lnTo>
                    <a:pt x="0" y="0"/>
                  </a:lnTo>
                  <a:close/>
                </a:path>
              </a:pathLst>
            </a:custGeom>
            <a:solidFill>
              <a:srgbClr val="FF9700"/>
            </a:solidFill>
          </p:spPr>
          <p:txBody>
            <a:bodyPr wrap="square" lIns="0" tIns="0" rIns="0" bIns="0" rtlCol="0"/>
            <a:lstStyle/>
            <a:p/>
          </p:txBody>
        </p:sp>
        <p:sp>
          <p:nvSpPr>
            <p:cNvPr id="29" name="object 29"/>
            <p:cNvSpPr/>
            <p:nvPr/>
          </p:nvSpPr>
          <p:spPr>
            <a:xfrm>
              <a:off x="5940552" y="6804659"/>
              <a:ext cx="3188335" cy="53340"/>
            </a:xfrm>
            <a:custGeom>
              <a:avLst/>
              <a:gdLst/>
              <a:ahLst/>
              <a:cxnLst/>
              <a:rect l="l" t="t" r="r" b="b"/>
              <a:pathLst>
                <a:path w="3188334" h="53340">
                  <a:moveTo>
                    <a:pt x="0" y="0"/>
                  </a:moveTo>
                  <a:lnTo>
                    <a:pt x="3188207" y="0"/>
                  </a:lnTo>
                  <a:lnTo>
                    <a:pt x="3188207" y="53340"/>
                  </a:lnTo>
                  <a:lnTo>
                    <a:pt x="0" y="53340"/>
                  </a:lnTo>
                  <a:lnTo>
                    <a:pt x="0" y="0"/>
                  </a:lnTo>
                  <a:close/>
                </a:path>
              </a:pathLst>
            </a:custGeom>
            <a:solidFill>
              <a:srgbClr val="5F95E6"/>
            </a:solidFill>
          </p:spPr>
          <p:txBody>
            <a:bodyPr wrap="square" lIns="0" tIns="0" rIns="0" bIns="0" rtlCol="0"/>
            <a:lstStyle/>
            <a:p/>
          </p:txBody>
        </p:sp>
        <p:sp>
          <p:nvSpPr>
            <p:cNvPr id="30" name="object 30"/>
            <p:cNvSpPr/>
            <p:nvPr/>
          </p:nvSpPr>
          <p:spPr>
            <a:xfrm>
              <a:off x="9128759" y="6803135"/>
              <a:ext cx="3063240" cy="55244"/>
            </a:xfrm>
            <a:custGeom>
              <a:avLst/>
              <a:gdLst/>
              <a:ahLst/>
              <a:cxnLst/>
              <a:rect l="l" t="t" r="r" b="b"/>
              <a:pathLst>
                <a:path w="3063240" h="55245">
                  <a:moveTo>
                    <a:pt x="0" y="0"/>
                  </a:moveTo>
                  <a:lnTo>
                    <a:pt x="3063240" y="0"/>
                  </a:lnTo>
                  <a:lnTo>
                    <a:pt x="3063240" y="54864"/>
                  </a:lnTo>
                  <a:lnTo>
                    <a:pt x="0" y="54864"/>
                  </a:lnTo>
                  <a:lnTo>
                    <a:pt x="0" y="0"/>
                  </a:lnTo>
                  <a:close/>
                </a:path>
              </a:pathLst>
            </a:custGeom>
            <a:solidFill>
              <a:srgbClr val="00AF50"/>
            </a:solidFill>
          </p:spPr>
          <p:txBody>
            <a:bodyPr wrap="square" lIns="0" tIns="0" rIns="0" bIns="0" rtlCol="0"/>
            <a:lstStyle/>
            <a:p/>
          </p:txBody>
        </p:sp>
      </p:grpSp>
      <p:grpSp>
        <p:nvGrpSpPr>
          <p:cNvPr id="31" name="object 31"/>
          <p:cNvGrpSpPr/>
          <p:nvPr/>
        </p:nvGrpSpPr>
        <p:grpSpPr>
          <a:xfrm>
            <a:off x="0" y="0"/>
            <a:ext cx="12190730" cy="78105"/>
            <a:chOff x="0" y="0"/>
            <a:chExt cx="12190730" cy="78105"/>
          </a:xfrm>
        </p:grpSpPr>
        <p:sp>
          <p:nvSpPr>
            <p:cNvPr id="32" name="object 32"/>
            <p:cNvSpPr/>
            <p:nvPr/>
          </p:nvSpPr>
          <p:spPr>
            <a:xfrm>
              <a:off x="0" y="0"/>
              <a:ext cx="2962910" cy="78105"/>
            </a:xfrm>
            <a:custGeom>
              <a:avLst/>
              <a:gdLst/>
              <a:ahLst/>
              <a:cxnLst/>
              <a:rect l="l" t="t" r="r" b="b"/>
              <a:pathLst>
                <a:path w="2962910" h="78105">
                  <a:moveTo>
                    <a:pt x="2962656" y="77724"/>
                  </a:moveTo>
                  <a:lnTo>
                    <a:pt x="0" y="77724"/>
                  </a:lnTo>
                  <a:lnTo>
                    <a:pt x="0" y="0"/>
                  </a:lnTo>
                  <a:lnTo>
                    <a:pt x="2962656" y="0"/>
                  </a:lnTo>
                  <a:lnTo>
                    <a:pt x="2962656" y="77724"/>
                  </a:lnTo>
                  <a:close/>
                </a:path>
              </a:pathLst>
            </a:custGeom>
            <a:solidFill>
              <a:srgbClr val="FF0000"/>
            </a:solidFill>
          </p:spPr>
          <p:txBody>
            <a:bodyPr wrap="square" lIns="0" tIns="0" rIns="0" bIns="0" rtlCol="0"/>
            <a:lstStyle/>
            <a:p/>
          </p:txBody>
        </p:sp>
        <p:sp>
          <p:nvSpPr>
            <p:cNvPr id="33" name="object 33"/>
            <p:cNvSpPr/>
            <p:nvPr/>
          </p:nvSpPr>
          <p:spPr>
            <a:xfrm>
              <a:off x="2962655" y="0"/>
              <a:ext cx="2978150" cy="78105"/>
            </a:xfrm>
            <a:custGeom>
              <a:avLst/>
              <a:gdLst/>
              <a:ahLst/>
              <a:cxnLst/>
              <a:rect l="l" t="t" r="r" b="b"/>
              <a:pathLst>
                <a:path w="2978150" h="78105">
                  <a:moveTo>
                    <a:pt x="2977896" y="77724"/>
                  </a:moveTo>
                  <a:lnTo>
                    <a:pt x="0" y="77724"/>
                  </a:lnTo>
                  <a:lnTo>
                    <a:pt x="0" y="0"/>
                  </a:lnTo>
                  <a:lnTo>
                    <a:pt x="2977896" y="0"/>
                  </a:lnTo>
                  <a:lnTo>
                    <a:pt x="2977896" y="77724"/>
                  </a:lnTo>
                  <a:close/>
                </a:path>
              </a:pathLst>
            </a:custGeom>
            <a:solidFill>
              <a:srgbClr val="57B6E4"/>
            </a:solidFill>
          </p:spPr>
          <p:txBody>
            <a:bodyPr wrap="square" lIns="0" tIns="0" rIns="0" bIns="0" rtlCol="0"/>
            <a:lstStyle/>
            <a:p/>
          </p:txBody>
        </p:sp>
        <p:sp>
          <p:nvSpPr>
            <p:cNvPr id="34" name="object 34"/>
            <p:cNvSpPr/>
            <p:nvPr/>
          </p:nvSpPr>
          <p:spPr>
            <a:xfrm>
              <a:off x="5940552" y="0"/>
              <a:ext cx="3187065" cy="76200"/>
            </a:xfrm>
            <a:custGeom>
              <a:avLst/>
              <a:gdLst/>
              <a:ahLst/>
              <a:cxnLst/>
              <a:rect l="l" t="t" r="r" b="b"/>
              <a:pathLst>
                <a:path w="3187065" h="76200">
                  <a:moveTo>
                    <a:pt x="3186683" y="76200"/>
                  </a:moveTo>
                  <a:lnTo>
                    <a:pt x="0" y="76200"/>
                  </a:lnTo>
                  <a:lnTo>
                    <a:pt x="0" y="0"/>
                  </a:lnTo>
                  <a:lnTo>
                    <a:pt x="3186683" y="0"/>
                  </a:lnTo>
                  <a:lnTo>
                    <a:pt x="3186683" y="76200"/>
                  </a:lnTo>
                  <a:close/>
                </a:path>
              </a:pathLst>
            </a:custGeom>
            <a:solidFill>
              <a:srgbClr val="5F95E6"/>
            </a:solidFill>
          </p:spPr>
          <p:txBody>
            <a:bodyPr wrap="square" lIns="0" tIns="0" rIns="0" bIns="0" rtlCol="0"/>
            <a:lstStyle/>
            <a:p/>
          </p:txBody>
        </p:sp>
        <p:sp>
          <p:nvSpPr>
            <p:cNvPr id="35" name="object 35"/>
            <p:cNvSpPr/>
            <p:nvPr/>
          </p:nvSpPr>
          <p:spPr>
            <a:xfrm>
              <a:off x="9127235" y="0"/>
              <a:ext cx="3063240" cy="76200"/>
            </a:xfrm>
            <a:custGeom>
              <a:avLst/>
              <a:gdLst/>
              <a:ahLst/>
              <a:cxnLst/>
              <a:rect l="l" t="t" r="r" b="b"/>
              <a:pathLst>
                <a:path w="3063240" h="76200">
                  <a:moveTo>
                    <a:pt x="3063239" y="76200"/>
                  </a:moveTo>
                  <a:lnTo>
                    <a:pt x="0" y="76200"/>
                  </a:lnTo>
                  <a:lnTo>
                    <a:pt x="0" y="0"/>
                  </a:lnTo>
                  <a:lnTo>
                    <a:pt x="3063239" y="0"/>
                  </a:lnTo>
                  <a:lnTo>
                    <a:pt x="3063239" y="76200"/>
                  </a:lnTo>
                  <a:close/>
                </a:path>
              </a:pathLst>
            </a:custGeom>
            <a:solidFill>
              <a:srgbClr val="FFB954"/>
            </a:solidFill>
          </p:spPr>
          <p:txBody>
            <a:bodyPr wrap="square" lIns="0" tIns="0" rIns="0" bIns="0" rtlCol="0"/>
            <a:lstStyle/>
            <a:p/>
          </p:txBody>
        </p:sp>
      </p:grpSp>
      <p:cxnSp>
        <p:nvCxnSpPr>
          <p:cNvPr id="2" name="直接连接符 1"/>
          <p:cNvCxnSpPr>
            <a:cxnSpLocks noChangeShapeType="1"/>
          </p:cNvCxnSpPr>
          <p:nvPr>
            <p:custDataLst>
              <p:tags r:id="rId1"/>
            </p:custDataLst>
          </p:nvPr>
        </p:nvCxnSpPr>
        <p:spPr bwMode="auto">
          <a:xfrm>
            <a:off x="543008" y="1073791"/>
            <a:ext cx="11047638" cy="0"/>
          </a:xfrm>
          <a:prstGeom prst="line">
            <a:avLst/>
          </a:prstGeom>
          <a:solidFill>
            <a:schemeClr val="accent1">
              <a:lumMod val="60000"/>
              <a:lumOff val="40000"/>
            </a:schemeClr>
          </a:solidFill>
          <a:ln w="28575" cmpd="sng">
            <a:solidFill>
              <a:schemeClr val="accent1">
                <a:lumMod val="60000"/>
                <a:lumOff val="40000"/>
              </a:schemeClr>
            </a:solidFill>
            <a:prstDash val="solid"/>
            <a:round/>
          </a:ln>
          <a:effectLst/>
        </p:spPr>
      </p:cxnSp>
      <p:sp>
        <p:nvSpPr>
          <p:cNvPr id="4" name="TextBox 5"/>
          <p:cNvSpPr txBox="1">
            <a:spLocks noChangeArrowheads="1"/>
          </p:cNvSpPr>
          <p:nvPr>
            <p:custDataLst>
              <p:tags r:id="rId2"/>
            </p:custDataLst>
          </p:nvPr>
        </p:nvSpPr>
        <p:spPr bwMode="auto">
          <a:xfrm>
            <a:off x="609600" y="381000"/>
            <a:ext cx="9048750" cy="645160"/>
          </a:xfrm>
          <a:prstGeom prst="rect">
            <a:avLst/>
          </a:prstGeom>
          <a:noFill/>
          <a:ln w="9525">
            <a:noFill/>
            <a:miter lim="800000"/>
          </a:ln>
        </p:spPr>
        <p:txBody>
          <a:bodyPr wrap="square">
            <a:spAutoFit/>
          </a:bodyPr>
          <a:lstStyle/>
          <a:p>
            <a:pPr>
              <a:buFontTx/>
              <a:buNone/>
            </a:pPr>
            <a:r>
              <a:rPr lang="en-US" altLang="zh-CN" sz="3600" b="1" dirty="0">
                <a:solidFill>
                  <a:schemeClr val="tx1">
                    <a:lumMod val="75000"/>
                    <a:lumOff val="25000"/>
                  </a:schemeClr>
                </a:solidFill>
                <a:effectLst>
                  <a:outerShdw blurRad="88900" sx="102000" sy="102000" algn="ctr" rotWithShape="0">
                    <a:prstClr val="black">
                      <a:alpha val="25000"/>
                    </a:prstClr>
                  </a:outerShdw>
                </a:effectLst>
                <a:latin typeface="Arial Rounded MT Bold" panose="020F0704030504030204" charset="0"/>
                <a:ea typeface="Arial Unicode MS" panose="020B0604020202020204" charset="-122"/>
                <a:cs typeface="Arial Rounded MT Bold" panose="020F0704030504030204" charset="0"/>
              </a:rPr>
              <a:t>Focusing on the three linking sentences</a:t>
            </a:r>
            <a:endParaRPr lang="en-US" altLang="zh-CN" sz="3600" b="1" dirty="0">
              <a:solidFill>
                <a:schemeClr val="tx1">
                  <a:lumMod val="75000"/>
                  <a:lumOff val="25000"/>
                </a:schemeClr>
              </a:solidFill>
              <a:effectLst>
                <a:outerShdw blurRad="88900" sx="102000" sy="102000" algn="ctr" rotWithShape="0">
                  <a:prstClr val="black">
                    <a:alpha val="25000"/>
                  </a:prstClr>
                </a:outerShdw>
              </a:effectLst>
              <a:latin typeface="Arial Rounded MT Bold" panose="020F0704030504030204" charset="0"/>
              <a:ea typeface="Arial Unicode MS" panose="020B0604020202020204" charset="-122"/>
              <a:cs typeface="Arial Rounded MT Bold" panose="020F0704030504030204" charset="0"/>
            </a:endParaRPr>
          </a:p>
        </p:txBody>
      </p:sp>
      <p:sp>
        <p:nvSpPr>
          <p:cNvPr id="5" name="矩形 4"/>
          <p:cNvSpPr>
            <a:spLocks noChangeArrowheads="1"/>
          </p:cNvSpPr>
          <p:nvPr>
            <p:custDataLst>
              <p:tags r:id="rId3"/>
            </p:custDataLst>
          </p:nvPr>
        </p:nvSpPr>
        <p:spPr bwMode="auto">
          <a:xfrm>
            <a:off x="8208" y="452024"/>
            <a:ext cx="534802" cy="534802"/>
          </a:xfrm>
          <a:prstGeom prst="rect">
            <a:avLst/>
          </a:prstGeom>
          <a:solidFill>
            <a:schemeClr val="accent1">
              <a:lumMod val="60000"/>
              <a:lumOff val="40000"/>
            </a:schemeClr>
          </a:solidFill>
          <a:ln w="9525">
            <a:noFill/>
            <a:miter lim="800000"/>
          </a:ln>
        </p:spPr>
        <p:txBody>
          <a:bodyPr/>
          <a:lstStyle/>
          <a:p>
            <a:pPr>
              <a:buFontTx/>
              <a:buNone/>
            </a:pPr>
            <a:endParaRPr lang="zh-CN" altLang="en-US" sz="2400"/>
          </a:p>
        </p:txBody>
      </p:sp>
      <p:sp>
        <p:nvSpPr>
          <p:cNvPr id="3" name="圆角矩形 2"/>
          <p:cNvSpPr/>
          <p:nvPr>
            <p:custDataLst>
              <p:tags r:id="rId4"/>
            </p:custDataLst>
          </p:nvPr>
        </p:nvSpPr>
        <p:spPr>
          <a:xfrm>
            <a:off x="609600" y="2078990"/>
            <a:ext cx="3466465" cy="642620"/>
          </a:xfrm>
          <a:prstGeom prst="roundRect">
            <a:avLst/>
          </a:prstGeom>
          <a:solidFill>
            <a:schemeClr val="bg1"/>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7" name="文本框 6"/>
          <p:cNvSpPr txBox="1"/>
          <p:nvPr>
            <p:custDataLst>
              <p:tags r:id="rId5"/>
            </p:custDataLst>
          </p:nvPr>
        </p:nvSpPr>
        <p:spPr>
          <a:xfrm>
            <a:off x="990600" y="2155190"/>
            <a:ext cx="2977515" cy="521970"/>
          </a:xfrm>
          <a:prstGeom prst="rect">
            <a:avLst/>
          </a:prstGeom>
          <a:noFill/>
        </p:spPr>
        <p:txBody>
          <a:bodyPr wrap="square" rtlCol="0">
            <a:spAutoFit/>
          </a:bodyPr>
          <a:lstStyle/>
          <a:p>
            <a:r>
              <a:rPr lang="en-US" altLang="zh-CN" sz="2800">
                <a:latin typeface="Times New Roman Regular" panose="02020503050405090304" charset="0"/>
                <a:cs typeface="Times New Roman Regular" panose="02020503050405090304" charset="0"/>
              </a:rPr>
              <a:t>Given sentence 1</a:t>
            </a:r>
            <a:endParaRPr lang="en-US" altLang="zh-CN" sz="2800">
              <a:latin typeface="Times New Roman Regular" panose="02020503050405090304" charset="0"/>
              <a:cs typeface="Times New Roman Regular" panose="02020503050405090304" charset="0"/>
            </a:endParaRPr>
          </a:p>
        </p:txBody>
      </p:sp>
      <p:sp>
        <p:nvSpPr>
          <p:cNvPr id="8" name="圆角矩形 7"/>
          <p:cNvSpPr/>
          <p:nvPr>
            <p:custDataLst>
              <p:tags r:id="rId6"/>
            </p:custDataLst>
          </p:nvPr>
        </p:nvSpPr>
        <p:spPr>
          <a:xfrm>
            <a:off x="685800" y="5134610"/>
            <a:ext cx="3466465" cy="642620"/>
          </a:xfrm>
          <a:prstGeom prst="roundRect">
            <a:avLst/>
          </a:prstGeom>
          <a:solidFill>
            <a:schemeClr val="bg1"/>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9" name="文本框 8"/>
          <p:cNvSpPr txBox="1"/>
          <p:nvPr>
            <p:custDataLst>
              <p:tags r:id="rId7"/>
            </p:custDataLst>
          </p:nvPr>
        </p:nvSpPr>
        <p:spPr>
          <a:xfrm>
            <a:off x="1066800" y="5210810"/>
            <a:ext cx="2977515" cy="521970"/>
          </a:xfrm>
          <a:prstGeom prst="rect">
            <a:avLst/>
          </a:prstGeom>
          <a:noFill/>
        </p:spPr>
        <p:txBody>
          <a:bodyPr wrap="square" rtlCol="0">
            <a:spAutoFit/>
          </a:bodyPr>
          <a:lstStyle/>
          <a:p>
            <a:r>
              <a:rPr lang="en-US" altLang="zh-CN" sz="2800">
                <a:latin typeface="Times New Roman Regular" panose="02020503050405090304" charset="0"/>
                <a:cs typeface="Times New Roman Regular" panose="02020503050405090304" charset="0"/>
              </a:rPr>
              <a:t>Given sentence 2</a:t>
            </a:r>
            <a:endParaRPr lang="en-US" altLang="zh-CN" sz="2800">
              <a:latin typeface="Times New Roman Regular" panose="02020503050405090304" charset="0"/>
              <a:cs typeface="Times New Roman Regular" panose="02020503050405090304" charset="0"/>
            </a:endParaRPr>
          </a:p>
        </p:txBody>
      </p:sp>
      <p:cxnSp>
        <p:nvCxnSpPr>
          <p:cNvPr id="10" name="直接连接符 9"/>
          <p:cNvCxnSpPr/>
          <p:nvPr>
            <p:custDataLst>
              <p:tags r:id="rId8"/>
            </p:custDataLst>
          </p:nvPr>
        </p:nvCxnSpPr>
        <p:spPr>
          <a:xfrm>
            <a:off x="4494530" y="2612390"/>
            <a:ext cx="3811270" cy="15240"/>
          </a:xfrm>
          <a:prstGeom prst="line">
            <a:avLst/>
          </a:prstGeom>
          <a:ln w="44450" cap="flat" cmpd="sng">
            <a:solidFill>
              <a:schemeClr val="accent1">
                <a:shade val="50000"/>
              </a:schemeClr>
            </a:solidFill>
            <a:prstDash val="solid"/>
            <a:headEnd type="none"/>
            <a:tailEnd type="none"/>
          </a:ln>
        </p:spPr>
        <p:style>
          <a:lnRef idx="2">
            <a:schemeClr val="accent1"/>
          </a:lnRef>
          <a:fillRef idx="0">
            <a:srgbClr val="FFFFFF"/>
          </a:fillRef>
          <a:effectRef idx="0">
            <a:srgbClr val="FFFFFF"/>
          </a:effectRef>
          <a:fontRef idx="minor">
            <a:schemeClr val="tx1"/>
          </a:fontRef>
        </p:style>
      </p:cxnSp>
      <p:cxnSp>
        <p:nvCxnSpPr>
          <p:cNvPr id="11" name="直接连接符 10"/>
          <p:cNvCxnSpPr/>
          <p:nvPr>
            <p:custDataLst>
              <p:tags r:id="rId9"/>
            </p:custDataLst>
          </p:nvPr>
        </p:nvCxnSpPr>
        <p:spPr>
          <a:xfrm flipV="1">
            <a:off x="4191000" y="4150360"/>
            <a:ext cx="3235325" cy="29845"/>
          </a:xfrm>
          <a:prstGeom prst="line">
            <a:avLst/>
          </a:prstGeom>
          <a:ln w="44450" cap="flat" cmpd="sng">
            <a:solidFill>
              <a:schemeClr val="accent1">
                <a:shade val="50000"/>
              </a:schemeClr>
            </a:solidFill>
            <a:prstDash val="solid"/>
            <a:headEnd type="none"/>
            <a:tailEnd type="none"/>
          </a:ln>
        </p:spPr>
        <p:style>
          <a:lnRef idx="2">
            <a:schemeClr val="accent1"/>
          </a:lnRef>
          <a:fillRef idx="0">
            <a:srgbClr val="FFFFFF"/>
          </a:fillRef>
          <a:effectRef idx="0">
            <a:srgbClr val="FFFFFF"/>
          </a:effectRef>
          <a:fontRef idx="minor">
            <a:schemeClr val="tx1"/>
          </a:fontRef>
        </p:style>
      </p:cxnSp>
      <p:cxnSp>
        <p:nvCxnSpPr>
          <p:cNvPr id="12" name="直接连接符 11"/>
          <p:cNvCxnSpPr/>
          <p:nvPr>
            <p:custDataLst>
              <p:tags r:id="rId10"/>
            </p:custDataLst>
          </p:nvPr>
        </p:nvCxnSpPr>
        <p:spPr>
          <a:xfrm>
            <a:off x="5150485" y="5726430"/>
            <a:ext cx="3657600" cy="0"/>
          </a:xfrm>
          <a:prstGeom prst="line">
            <a:avLst/>
          </a:prstGeom>
          <a:ln w="44450" cap="flat" cmpd="sng">
            <a:solidFill>
              <a:schemeClr val="accent1">
                <a:shade val="50000"/>
              </a:schemeClr>
            </a:solidFill>
            <a:prstDash val="solid"/>
            <a:headEnd type="none"/>
            <a:tailEnd type="none"/>
          </a:ln>
        </p:spPr>
        <p:style>
          <a:lnRef idx="2">
            <a:schemeClr val="accent1"/>
          </a:lnRef>
          <a:fillRef idx="0">
            <a:srgbClr val="FFFFFF"/>
          </a:fillRef>
          <a:effectRef idx="0">
            <a:srgbClr val="FFFFFF"/>
          </a:effectRef>
          <a:fontRef idx="minor">
            <a:schemeClr val="tx1"/>
          </a:fontRef>
        </p:style>
      </p:cxnSp>
      <p:sp>
        <p:nvSpPr>
          <p:cNvPr id="13" name="文本框 12"/>
          <p:cNvSpPr txBox="1"/>
          <p:nvPr>
            <p:custDataLst>
              <p:tags r:id="rId11"/>
            </p:custDataLst>
          </p:nvPr>
        </p:nvSpPr>
        <p:spPr>
          <a:xfrm>
            <a:off x="4840605" y="2113280"/>
            <a:ext cx="3440430" cy="460375"/>
          </a:xfrm>
          <a:prstGeom prst="rect">
            <a:avLst/>
          </a:prstGeom>
          <a:noFill/>
        </p:spPr>
        <p:txBody>
          <a:bodyPr wrap="square" rtlCol="0">
            <a:spAutoFit/>
          </a:bodyPr>
          <a:lstStyle/>
          <a:p>
            <a:r>
              <a:rPr lang="en-US" altLang="zh-CN" sz="2400" b="0" dirty="0">
                <a:solidFill>
                  <a:srgbClr val="FF0000"/>
                </a:solidFill>
              </a:rPr>
              <a:t>Linking sentence</a:t>
            </a:r>
            <a:r>
              <a:rPr lang="zh-CN" altLang="en-US" sz="2400" b="0" dirty="0">
                <a:solidFill>
                  <a:srgbClr val="FF0000"/>
                </a:solidFill>
                <a:ea typeface="宋体" panose="02010600030101010101" pitchFamily="2" charset="-122"/>
              </a:rPr>
              <a:t>（</a:t>
            </a:r>
            <a:r>
              <a:rPr lang="en-US" altLang="zh-CN" sz="2400" b="0" dirty="0">
                <a:solidFill>
                  <a:srgbClr val="FF0000"/>
                </a:solidFill>
              </a:rPr>
              <a:t>1</a:t>
            </a:r>
            <a:r>
              <a:rPr lang="zh-CN" altLang="en-US" sz="2400" b="0" dirty="0">
                <a:solidFill>
                  <a:srgbClr val="FF0000"/>
                </a:solidFill>
                <a:ea typeface="宋体" panose="02010600030101010101" pitchFamily="2" charset="-122"/>
              </a:rPr>
              <a:t>）</a:t>
            </a:r>
            <a:endParaRPr lang="zh-CN" altLang="en-US" sz="2400" b="0" dirty="0">
              <a:solidFill>
                <a:srgbClr val="FF0000"/>
              </a:solidFill>
              <a:ea typeface="宋体" panose="02010600030101010101" pitchFamily="2" charset="-122"/>
            </a:endParaRPr>
          </a:p>
        </p:txBody>
      </p:sp>
      <p:sp>
        <p:nvSpPr>
          <p:cNvPr id="14" name="文本框 13"/>
          <p:cNvSpPr txBox="1"/>
          <p:nvPr>
            <p:custDataLst>
              <p:tags r:id="rId12"/>
            </p:custDataLst>
          </p:nvPr>
        </p:nvSpPr>
        <p:spPr>
          <a:xfrm>
            <a:off x="4234180" y="3660775"/>
            <a:ext cx="3667125" cy="460375"/>
          </a:xfrm>
          <a:prstGeom prst="rect">
            <a:avLst/>
          </a:prstGeom>
          <a:noFill/>
        </p:spPr>
        <p:txBody>
          <a:bodyPr wrap="square" rtlCol="0">
            <a:spAutoFit/>
          </a:bodyPr>
          <a:lstStyle/>
          <a:p>
            <a:r>
              <a:rPr lang="en-US" altLang="zh-CN" sz="2400" b="0" dirty="0">
                <a:solidFill>
                  <a:srgbClr val="FF0000"/>
                </a:solidFill>
              </a:rPr>
              <a:t>Linking sentence</a:t>
            </a:r>
            <a:r>
              <a:rPr lang="zh-CN" altLang="en-US" sz="2400" b="0" dirty="0">
                <a:solidFill>
                  <a:srgbClr val="FF0000"/>
                </a:solidFill>
                <a:sym typeface="+mn-ea"/>
              </a:rPr>
              <a:t>（</a:t>
            </a:r>
            <a:r>
              <a:rPr lang="en-US" altLang="zh-CN" sz="2400" b="0" dirty="0">
                <a:solidFill>
                  <a:srgbClr val="FF0000"/>
                </a:solidFill>
                <a:sym typeface="+mn-ea"/>
              </a:rPr>
              <a:t>2</a:t>
            </a:r>
            <a:r>
              <a:rPr lang="zh-CN" altLang="en-US" sz="2400" b="0" dirty="0">
                <a:solidFill>
                  <a:srgbClr val="FF0000"/>
                </a:solidFill>
                <a:ea typeface="宋体" panose="02010600030101010101" pitchFamily="2" charset="-122"/>
                <a:sym typeface="+mn-ea"/>
              </a:rPr>
              <a:t>）</a:t>
            </a:r>
            <a:endParaRPr lang="zh-CN" altLang="en-US" sz="2400" b="0" dirty="0">
              <a:solidFill>
                <a:srgbClr val="FF0000"/>
              </a:solidFill>
              <a:highlight>
                <a:srgbClr val="FFFF00"/>
              </a:highlight>
              <a:ea typeface="宋体" panose="02010600030101010101" pitchFamily="2" charset="-122"/>
            </a:endParaRPr>
          </a:p>
        </p:txBody>
      </p:sp>
      <p:sp>
        <p:nvSpPr>
          <p:cNvPr id="16" name="上弧形箭头 15"/>
          <p:cNvSpPr/>
          <p:nvPr>
            <p:custDataLst>
              <p:tags r:id="rId13"/>
            </p:custDataLst>
          </p:nvPr>
        </p:nvSpPr>
        <p:spPr>
          <a:xfrm>
            <a:off x="3810000" y="1524000"/>
            <a:ext cx="1524000" cy="457200"/>
          </a:xfrm>
          <a:prstGeom prst="curvedDown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tx1"/>
              </a:solidFill>
            </a:endParaRPr>
          </a:p>
        </p:txBody>
      </p:sp>
      <p:sp>
        <p:nvSpPr>
          <p:cNvPr id="17" name="上弧形箭头 16"/>
          <p:cNvSpPr/>
          <p:nvPr>
            <p:custDataLst>
              <p:tags r:id="rId14"/>
            </p:custDataLst>
          </p:nvPr>
        </p:nvSpPr>
        <p:spPr>
          <a:xfrm>
            <a:off x="4267200" y="4850130"/>
            <a:ext cx="1524000" cy="457200"/>
          </a:xfrm>
          <a:prstGeom prst="curvedDown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tx1"/>
              </a:solidFill>
            </a:endParaRPr>
          </a:p>
        </p:txBody>
      </p:sp>
      <p:sp>
        <p:nvSpPr>
          <p:cNvPr id="18" name="右弧形箭头 17"/>
          <p:cNvSpPr/>
          <p:nvPr>
            <p:custDataLst>
              <p:tags r:id="rId15"/>
            </p:custDataLst>
          </p:nvPr>
        </p:nvSpPr>
        <p:spPr>
          <a:xfrm rot="2220000">
            <a:off x="3600450" y="4084320"/>
            <a:ext cx="389255" cy="940435"/>
          </a:xfrm>
          <a:prstGeom prst="curvedLef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tx1"/>
              </a:solidFill>
            </a:endParaRPr>
          </a:p>
        </p:txBody>
      </p:sp>
      <p:sp>
        <p:nvSpPr>
          <p:cNvPr id="21" name="文本框 20"/>
          <p:cNvSpPr txBox="1"/>
          <p:nvPr>
            <p:custDataLst>
              <p:tags r:id="rId16"/>
            </p:custDataLst>
          </p:nvPr>
        </p:nvSpPr>
        <p:spPr>
          <a:xfrm>
            <a:off x="5715000" y="5286375"/>
            <a:ext cx="3093085" cy="460375"/>
          </a:xfrm>
          <a:prstGeom prst="rect">
            <a:avLst/>
          </a:prstGeom>
          <a:noFill/>
        </p:spPr>
        <p:txBody>
          <a:bodyPr wrap="square" rtlCol="0">
            <a:spAutoFit/>
          </a:bodyPr>
          <a:lstStyle/>
          <a:p>
            <a:r>
              <a:rPr lang="en-US" altLang="zh-CN" sz="2400" b="0" dirty="0">
                <a:solidFill>
                  <a:srgbClr val="FF0000"/>
                </a:solidFill>
              </a:rPr>
              <a:t>Linking sentence</a:t>
            </a:r>
            <a:r>
              <a:rPr lang="zh-CN" altLang="en-US" sz="2400" b="0" dirty="0">
                <a:solidFill>
                  <a:srgbClr val="FF0000"/>
                </a:solidFill>
                <a:sym typeface="+mn-ea"/>
              </a:rPr>
              <a:t>（</a:t>
            </a:r>
            <a:r>
              <a:rPr lang="en-US" altLang="zh-CN" sz="2400" b="0" dirty="0">
                <a:solidFill>
                  <a:srgbClr val="FF0000"/>
                </a:solidFill>
                <a:sym typeface="+mn-ea"/>
              </a:rPr>
              <a:t>3</a:t>
            </a:r>
            <a:r>
              <a:rPr lang="zh-CN" altLang="en-US" sz="2400" b="0" dirty="0">
                <a:solidFill>
                  <a:srgbClr val="FF0000"/>
                </a:solidFill>
                <a:ea typeface="宋体" panose="02010600030101010101" pitchFamily="2" charset="-122"/>
                <a:sym typeface="+mn-ea"/>
              </a:rPr>
              <a:t>）</a:t>
            </a:r>
            <a:endParaRPr lang="zh-CN" altLang="en-US" sz="2400" b="0" dirty="0">
              <a:solidFill>
                <a:srgbClr val="FF0000"/>
              </a:solidFill>
              <a:highlight>
                <a:srgbClr val="FFFF00"/>
              </a:highlight>
              <a:ea typeface="宋体" panose="02010600030101010101" pitchFamily="2" charset="-122"/>
              <a:sym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602615" y="1875790"/>
            <a:ext cx="6944360" cy="3876040"/>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nvGrpSpPr>
          <p:cNvPr id="26" name="object 26"/>
          <p:cNvGrpSpPr/>
          <p:nvPr/>
        </p:nvGrpSpPr>
        <p:grpSpPr>
          <a:xfrm>
            <a:off x="0" y="6803135"/>
            <a:ext cx="12192000" cy="55244"/>
            <a:chOff x="0" y="6803135"/>
            <a:chExt cx="12192000" cy="55244"/>
          </a:xfrm>
        </p:grpSpPr>
        <p:sp>
          <p:nvSpPr>
            <p:cNvPr id="27" name="object 27"/>
            <p:cNvSpPr/>
            <p:nvPr/>
          </p:nvSpPr>
          <p:spPr>
            <a:xfrm>
              <a:off x="0" y="6803135"/>
              <a:ext cx="2964180" cy="55244"/>
            </a:xfrm>
            <a:custGeom>
              <a:avLst/>
              <a:gdLst/>
              <a:ahLst/>
              <a:cxnLst/>
              <a:rect l="l" t="t" r="r" b="b"/>
              <a:pathLst>
                <a:path w="2964180" h="55245">
                  <a:moveTo>
                    <a:pt x="0" y="0"/>
                  </a:moveTo>
                  <a:lnTo>
                    <a:pt x="2964180" y="0"/>
                  </a:lnTo>
                  <a:lnTo>
                    <a:pt x="2964180" y="54864"/>
                  </a:lnTo>
                  <a:lnTo>
                    <a:pt x="0" y="54864"/>
                  </a:lnTo>
                  <a:lnTo>
                    <a:pt x="0" y="0"/>
                  </a:lnTo>
                  <a:close/>
                </a:path>
              </a:pathLst>
            </a:custGeom>
            <a:solidFill>
              <a:srgbClr val="FF0000"/>
            </a:solidFill>
          </p:spPr>
          <p:txBody>
            <a:bodyPr wrap="square" lIns="0" tIns="0" rIns="0" bIns="0" rtlCol="0"/>
            <a:lstStyle/>
            <a:p/>
          </p:txBody>
        </p:sp>
        <p:sp>
          <p:nvSpPr>
            <p:cNvPr id="28" name="object 28"/>
            <p:cNvSpPr/>
            <p:nvPr/>
          </p:nvSpPr>
          <p:spPr>
            <a:xfrm>
              <a:off x="2962655" y="6804659"/>
              <a:ext cx="2978150" cy="53340"/>
            </a:xfrm>
            <a:custGeom>
              <a:avLst/>
              <a:gdLst/>
              <a:ahLst/>
              <a:cxnLst/>
              <a:rect l="l" t="t" r="r" b="b"/>
              <a:pathLst>
                <a:path w="2978150" h="53340">
                  <a:moveTo>
                    <a:pt x="0" y="0"/>
                  </a:moveTo>
                  <a:lnTo>
                    <a:pt x="2977896" y="0"/>
                  </a:lnTo>
                  <a:lnTo>
                    <a:pt x="2977896" y="53340"/>
                  </a:lnTo>
                  <a:lnTo>
                    <a:pt x="0" y="53340"/>
                  </a:lnTo>
                  <a:lnTo>
                    <a:pt x="0" y="0"/>
                  </a:lnTo>
                  <a:close/>
                </a:path>
              </a:pathLst>
            </a:custGeom>
            <a:solidFill>
              <a:srgbClr val="FF9700"/>
            </a:solidFill>
          </p:spPr>
          <p:txBody>
            <a:bodyPr wrap="square" lIns="0" tIns="0" rIns="0" bIns="0" rtlCol="0"/>
            <a:lstStyle/>
            <a:p/>
          </p:txBody>
        </p:sp>
        <p:sp>
          <p:nvSpPr>
            <p:cNvPr id="29" name="object 29"/>
            <p:cNvSpPr/>
            <p:nvPr/>
          </p:nvSpPr>
          <p:spPr>
            <a:xfrm>
              <a:off x="5940552" y="6804659"/>
              <a:ext cx="3188335" cy="53340"/>
            </a:xfrm>
            <a:custGeom>
              <a:avLst/>
              <a:gdLst/>
              <a:ahLst/>
              <a:cxnLst/>
              <a:rect l="l" t="t" r="r" b="b"/>
              <a:pathLst>
                <a:path w="3188334" h="53340">
                  <a:moveTo>
                    <a:pt x="0" y="0"/>
                  </a:moveTo>
                  <a:lnTo>
                    <a:pt x="3188207" y="0"/>
                  </a:lnTo>
                  <a:lnTo>
                    <a:pt x="3188207" y="53340"/>
                  </a:lnTo>
                  <a:lnTo>
                    <a:pt x="0" y="53340"/>
                  </a:lnTo>
                  <a:lnTo>
                    <a:pt x="0" y="0"/>
                  </a:lnTo>
                  <a:close/>
                </a:path>
              </a:pathLst>
            </a:custGeom>
            <a:solidFill>
              <a:srgbClr val="5F95E6"/>
            </a:solidFill>
          </p:spPr>
          <p:txBody>
            <a:bodyPr wrap="square" lIns="0" tIns="0" rIns="0" bIns="0" rtlCol="0"/>
            <a:lstStyle/>
            <a:p/>
          </p:txBody>
        </p:sp>
        <p:sp>
          <p:nvSpPr>
            <p:cNvPr id="30" name="object 30"/>
            <p:cNvSpPr/>
            <p:nvPr/>
          </p:nvSpPr>
          <p:spPr>
            <a:xfrm>
              <a:off x="9128759" y="6803135"/>
              <a:ext cx="3063240" cy="55244"/>
            </a:xfrm>
            <a:custGeom>
              <a:avLst/>
              <a:gdLst/>
              <a:ahLst/>
              <a:cxnLst/>
              <a:rect l="l" t="t" r="r" b="b"/>
              <a:pathLst>
                <a:path w="3063240" h="55245">
                  <a:moveTo>
                    <a:pt x="0" y="0"/>
                  </a:moveTo>
                  <a:lnTo>
                    <a:pt x="3063240" y="0"/>
                  </a:lnTo>
                  <a:lnTo>
                    <a:pt x="3063240" y="54864"/>
                  </a:lnTo>
                  <a:lnTo>
                    <a:pt x="0" y="54864"/>
                  </a:lnTo>
                  <a:lnTo>
                    <a:pt x="0" y="0"/>
                  </a:lnTo>
                  <a:close/>
                </a:path>
              </a:pathLst>
            </a:custGeom>
            <a:solidFill>
              <a:srgbClr val="00AF50"/>
            </a:solidFill>
          </p:spPr>
          <p:txBody>
            <a:bodyPr wrap="square" lIns="0" tIns="0" rIns="0" bIns="0" rtlCol="0"/>
            <a:lstStyle/>
            <a:p/>
          </p:txBody>
        </p:sp>
      </p:grpSp>
      <p:grpSp>
        <p:nvGrpSpPr>
          <p:cNvPr id="31" name="object 31"/>
          <p:cNvGrpSpPr/>
          <p:nvPr/>
        </p:nvGrpSpPr>
        <p:grpSpPr>
          <a:xfrm>
            <a:off x="0" y="0"/>
            <a:ext cx="12190730" cy="78105"/>
            <a:chOff x="0" y="0"/>
            <a:chExt cx="12190730" cy="78105"/>
          </a:xfrm>
        </p:grpSpPr>
        <p:sp>
          <p:nvSpPr>
            <p:cNvPr id="32" name="object 32"/>
            <p:cNvSpPr/>
            <p:nvPr/>
          </p:nvSpPr>
          <p:spPr>
            <a:xfrm>
              <a:off x="0" y="0"/>
              <a:ext cx="2962910" cy="78105"/>
            </a:xfrm>
            <a:custGeom>
              <a:avLst/>
              <a:gdLst/>
              <a:ahLst/>
              <a:cxnLst/>
              <a:rect l="l" t="t" r="r" b="b"/>
              <a:pathLst>
                <a:path w="2962910" h="78105">
                  <a:moveTo>
                    <a:pt x="2962656" y="77724"/>
                  </a:moveTo>
                  <a:lnTo>
                    <a:pt x="0" y="77724"/>
                  </a:lnTo>
                  <a:lnTo>
                    <a:pt x="0" y="0"/>
                  </a:lnTo>
                  <a:lnTo>
                    <a:pt x="2962656" y="0"/>
                  </a:lnTo>
                  <a:lnTo>
                    <a:pt x="2962656" y="77724"/>
                  </a:lnTo>
                  <a:close/>
                </a:path>
              </a:pathLst>
            </a:custGeom>
            <a:solidFill>
              <a:srgbClr val="FF0000"/>
            </a:solidFill>
          </p:spPr>
          <p:txBody>
            <a:bodyPr wrap="square" lIns="0" tIns="0" rIns="0" bIns="0" rtlCol="0"/>
            <a:lstStyle/>
            <a:p/>
          </p:txBody>
        </p:sp>
        <p:sp>
          <p:nvSpPr>
            <p:cNvPr id="33" name="object 33"/>
            <p:cNvSpPr/>
            <p:nvPr/>
          </p:nvSpPr>
          <p:spPr>
            <a:xfrm>
              <a:off x="2962655" y="0"/>
              <a:ext cx="2978150" cy="78105"/>
            </a:xfrm>
            <a:custGeom>
              <a:avLst/>
              <a:gdLst/>
              <a:ahLst/>
              <a:cxnLst/>
              <a:rect l="l" t="t" r="r" b="b"/>
              <a:pathLst>
                <a:path w="2978150" h="78105">
                  <a:moveTo>
                    <a:pt x="2977896" y="77724"/>
                  </a:moveTo>
                  <a:lnTo>
                    <a:pt x="0" y="77724"/>
                  </a:lnTo>
                  <a:lnTo>
                    <a:pt x="0" y="0"/>
                  </a:lnTo>
                  <a:lnTo>
                    <a:pt x="2977896" y="0"/>
                  </a:lnTo>
                  <a:lnTo>
                    <a:pt x="2977896" y="77724"/>
                  </a:lnTo>
                  <a:close/>
                </a:path>
              </a:pathLst>
            </a:custGeom>
            <a:solidFill>
              <a:srgbClr val="57B6E4"/>
            </a:solidFill>
          </p:spPr>
          <p:txBody>
            <a:bodyPr wrap="square" lIns="0" tIns="0" rIns="0" bIns="0" rtlCol="0"/>
            <a:lstStyle/>
            <a:p/>
          </p:txBody>
        </p:sp>
        <p:sp>
          <p:nvSpPr>
            <p:cNvPr id="34" name="object 34"/>
            <p:cNvSpPr/>
            <p:nvPr/>
          </p:nvSpPr>
          <p:spPr>
            <a:xfrm>
              <a:off x="5940552" y="0"/>
              <a:ext cx="3187065" cy="76200"/>
            </a:xfrm>
            <a:custGeom>
              <a:avLst/>
              <a:gdLst/>
              <a:ahLst/>
              <a:cxnLst/>
              <a:rect l="l" t="t" r="r" b="b"/>
              <a:pathLst>
                <a:path w="3187065" h="76200">
                  <a:moveTo>
                    <a:pt x="3186683" y="76200"/>
                  </a:moveTo>
                  <a:lnTo>
                    <a:pt x="0" y="76200"/>
                  </a:lnTo>
                  <a:lnTo>
                    <a:pt x="0" y="0"/>
                  </a:lnTo>
                  <a:lnTo>
                    <a:pt x="3186683" y="0"/>
                  </a:lnTo>
                  <a:lnTo>
                    <a:pt x="3186683" y="76200"/>
                  </a:lnTo>
                  <a:close/>
                </a:path>
              </a:pathLst>
            </a:custGeom>
            <a:solidFill>
              <a:srgbClr val="5F95E6"/>
            </a:solidFill>
          </p:spPr>
          <p:txBody>
            <a:bodyPr wrap="square" lIns="0" tIns="0" rIns="0" bIns="0" rtlCol="0"/>
            <a:lstStyle/>
            <a:p/>
          </p:txBody>
        </p:sp>
        <p:sp>
          <p:nvSpPr>
            <p:cNvPr id="35" name="object 35"/>
            <p:cNvSpPr/>
            <p:nvPr/>
          </p:nvSpPr>
          <p:spPr>
            <a:xfrm>
              <a:off x="9127235" y="0"/>
              <a:ext cx="3063240" cy="76200"/>
            </a:xfrm>
            <a:custGeom>
              <a:avLst/>
              <a:gdLst/>
              <a:ahLst/>
              <a:cxnLst/>
              <a:rect l="l" t="t" r="r" b="b"/>
              <a:pathLst>
                <a:path w="3063240" h="76200">
                  <a:moveTo>
                    <a:pt x="3063239" y="76200"/>
                  </a:moveTo>
                  <a:lnTo>
                    <a:pt x="0" y="76200"/>
                  </a:lnTo>
                  <a:lnTo>
                    <a:pt x="0" y="0"/>
                  </a:lnTo>
                  <a:lnTo>
                    <a:pt x="3063239" y="0"/>
                  </a:lnTo>
                  <a:lnTo>
                    <a:pt x="3063239" y="76200"/>
                  </a:lnTo>
                  <a:close/>
                </a:path>
              </a:pathLst>
            </a:custGeom>
            <a:solidFill>
              <a:srgbClr val="FFB954"/>
            </a:solidFill>
          </p:spPr>
          <p:txBody>
            <a:bodyPr wrap="square" lIns="0" tIns="0" rIns="0" bIns="0" rtlCol="0"/>
            <a:lstStyle/>
            <a:p/>
          </p:txBody>
        </p:sp>
      </p:grpSp>
      <p:cxnSp>
        <p:nvCxnSpPr>
          <p:cNvPr id="2" name="直接连接符 1"/>
          <p:cNvCxnSpPr>
            <a:cxnSpLocks noChangeShapeType="1"/>
          </p:cNvCxnSpPr>
          <p:nvPr>
            <p:custDataLst>
              <p:tags r:id="rId1"/>
            </p:custDataLst>
          </p:nvPr>
        </p:nvCxnSpPr>
        <p:spPr bwMode="auto">
          <a:xfrm>
            <a:off x="543008" y="1073791"/>
            <a:ext cx="11047638" cy="0"/>
          </a:xfrm>
          <a:prstGeom prst="line">
            <a:avLst/>
          </a:prstGeom>
          <a:solidFill>
            <a:schemeClr val="accent1">
              <a:lumMod val="60000"/>
              <a:lumOff val="40000"/>
            </a:schemeClr>
          </a:solidFill>
          <a:ln w="28575" cmpd="sng">
            <a:solidFill>
              <a:schemeClr val="accent1">
                <a:lumMod val="60000"/>
                <a:lumOff val="40000"/>
              </a:schemeClr>
            </a:solidFill>
            <a:prstDash val="solid"/>
            <a:round/>
          </a:ln>
          <a:effectLst/>
        </p:spPr>
      </p:cxnSp>
      <p:sp>
        <p:nvSpPr>
          <p:cNvPr id="4" name="TextBox 5"/>
          <p:cNvSpPr txBox="1">
            <a:spLocks noChangeArrowheads="1"/>
          </p:cNvSpPr>
          <p:nvPr>
            <p:custDataLst>
              <p:tags r:id="rId2"/>
            </p:custDataLst>
          </p:nvPr>
        </p:nvSpPr>
        <p:spPr bwMode="auto">
          <a:xfrm>
            <a:off x="609600" y="381000"/>
            <a:ext cx="5715000" cy="645160"/>
          </a:xfrm>
          <a:prstGeom prst="rect">
            <a:avLst/>
          </a:prstGeom>
          <a:noFill/>
          <a:ln w="9525">
            <a:noFill/>
            <a:miter lim="800000"/>
          </a:ln>
        </p:spPr>
        <p:txBody>
          <a:bodyPr wrap="square">
            <a:spAutoFit/>
          </a:bodyPr>
          <a:lstStyle/>
          <a:p>
            <a:pPr>
              <a:buFontTx/>
              <a:buNone/>
            </a:pPr>
            <a:r>
              <a:rPr lang="en-US" altLang="zh-CN" sz="3600" b="1" dirty="0">
                <a:solidFill>
                  <a:schemeClr val="tx1">
                    <a:lumMod val="75000"/>
                    <a:lumOff val="25000"/>
                  </a:schemeClr>
                </a:solidFill>
                <a:effectLst>
                  <a:outerShdw blurRad="88900" sx="102000" sy="102000" algn="ctr" rotWithShape="0">
                    <a:prstClr val="black">
                      <a:alpha val="25000"/>
                    </a:prstClr>
                  </a:outerShdw>
                </a:effectLst>
                <a:latin typeface="Arial Rounded MT Bold" panose="020F0704030504030204" charset="0"/>
                <a:ea typeface="Arial Unicode MS" panose="020B0604020202020204" charset="-122"/>
                <a:cs typeface="Arial Rounded MT Bold" panose="020F0704030504030204" charset="0"/>
              </a:rPr>
              <a:t>Listenning and Finding</a:t>
            </a:r>
            <a:endParaRPr lang="en-US" altLang="zh-CN" sz="3600" b="1" dirty="0">
              <a:solidFill>
                <a:schemeClr val="tx1">
                  <a:lumMod val="75000"/>
                  <a:lumOff val="25000"/>
                </a:schemeClr>
              </a:solidFill>
              <a:effectLst>
                <a:outerShdw blurRad="88900" sx="102000" sy="102000" algn="ctr" rotWithShape="0">
                  <a:prstClr val="black">
                    <a:alpha val="25000"/>
                  </a:prstClr>
                </a:outerShdw>
              </a:effectLst>
              <a:latin typeface="Arial Rounded MT Bold" panose="020F0704030504030204" charset="0"/>
              <a:ea typeface="Arial Unicode MS" panose="020B0604020202020204" charset="-122"/>
              <a:cs typeface="Arial Rounded MT Bold" panose="020F0704030504030204" charset="0"/>
            </a:endParaRPr>
          </a:p>
        </p:txBody>
      </p:sp>
      <p:sp>
        <p:nvSpPr>
          <p:cNvPr id="5" name="矩形 4"/>
          <p:cNvSpPr>
            <a:spLocks noChangeArrowheads="1"/>
          </p:cNvSpPr>
          <p:nvPr>
            <p:custDataLst>
              <p:tags r:id="rId3"/>
            </p:custDataLst>
          </p:nvPr>
        </p:nvSpPr>
        <p:spPr bwMode="auto">
          <a:xfrm>
            <a:off x="8208" y="452024"/>
            <a:ext cx="534802" cy="534802"/>
          </a:xfrm>
          <a:prstGeom prst="rect">
            <a:avLst/>
          </a:prstGeom>
          <a:solidFill>
            <a:schemeClr val="accent1">
              <a:lumMod val="60000"/>
              <a:lumOff val="40000"/>
            </a:schemeClr>
          </a:solidFill>
          <a:ln w="9525">
            <a:noFill/>
            <a:miter lim="800000"/>
          </a:ln>
        </p:spPr>
        <p:txBody>
          <a:bodyPr/>
          <a:lstStyle/>
          <a:p>
            <a:pPr>
              <a:buFontTx/>
              <a:buNone/>
            </a:pPr>
            <a:endParaRPr lang="zh-CN" altLang="en-US" sz="2400"/>
          </a:p>
        </p:txBody>
      </p:sp>
      <p:sp>
        <p:nvSpPr>
          <p:cNvPr id="3" name="object 6"/>
          <p:cNvSpPr txBox="1"/>
          <p:nvPr>
            <p:custDataLst>
              <p:tags r:id="rId4"/>
            </p:custDataLst>
          </p:nvPr>
        </p:nvSpPr>
        <p:spPr>
          <a:xfrm>
            <a:off x="990600" y="1821180"/>
            <a:ext cx="6837680" cy="4005580"/>
          </a:xfrm>
          <a:prstGeom prst="rect">
            <a:avLst/>
          </a:prstGeom>
        </p:spPr>
        <p:txBody>
          <a:bodyPr vert="horz" wrap="square" lIns="0" tIns="12065" rIns="0" bIns="0" rtlCol="0">
            <a:noAutofit/>
          </a:bodyPr>
          <a:lstStyle/>
          <a:p>
            <a:pPr marL="12065" indent="0">
              <a:lnSpc>
                <a:spcPct val="100000"/>
              </a:lnSpc>
              <a:spcBef>
                <a:spcPts val="95"/>
              </a:spcBef>
              <a:buSzPct val="96000"/>
              <a:buFont typeface="Wingdings" panose="05000000000000000000"/>
              <a:buNone/>
              <a:tabLst>
                <a:tab pos="297815" algn="l"/>
              </a:tabLst>
            </a:pPr>
            <a:r>
              <a:rPr lang="en-US" altLang="zh-CN" sz="2800" b="1">
                <a:latin typeface="Arial" panose="020B0604020202020204"/>
                <a:ea typeface="宋体" panose="02010600030101010101" pitchFamily="2" charset="-122"/>
                <a:cs typeface="Arial" panose="020B0604020202020204"/>
              </a:rPr>
              <a:t>...</a:t>
            </a:r>
            <a:endParaRPr lang="en-US" altLang="zh-CN" sz="2800" b="1">
              <a:latin typeface="Arial" panose="020B0604020202020204"/>
              <a:ea typeface="宋体" panose="02010600030101010101" pitchFamily="2" charset="-122"/>
              <a:cs typeface="Arial" panose="020B0604020202020204"/>
            </a:endParaRPr>
          </a:p>
          <a:p>
            <a:pPr marL="12065" indent="0">
              <a:lnSpc>
                <a:spcPct val="100000"/>
              </a:lnSpc>
              <a:spcBef>
                <a:spcPts val="95"/>
              </a:spcBef>
              <a:buSzPct val="96000"/>
              <a:buFont typeface="Wingdings" panose="05000000000000000000"/>
              <a:buNone/>
              <a:tabLst>
                <a:tab pos="297815" algn="l"/>
              </a:tabLst>
            </a:pPr>
            <a:r>
              <a:rPr lang="en-US" altLang="zh-CN" sz="2800" b="0">
                <a:solidFill>
                  <a:srgbClr val="FF0000"/>
                </a:solidFill>
                <a:latin typeface="Times New Roman Regular" panose="02020503050405090304" charset="0"/>
                <a:ea typeface="宋体" panose="02010600030101010101" pitchFamily="2" charset="-122"/>
                <a:cs typeface="Times New Roman Regular" panose="02020503050405090304" charset="0"/>
              </a:rPr>
              <a:t>I</a:t>
            </a:r>
            <a:r>
              <a:rPr lang="zh-CN" altLang="en-US" sz="2800" b="0">
                <a:latin typeface="Times New Roman Regular" panose="02020503050405090304" charset="0"/>
                <a:ea typeface="宋体" panose="02010600030101010101" pitchFamily="2" charset="-122"/>
                <a:cs typeface="Times New Roman Regular" panose="02020503050405090304" charset="0"/>
              </a:rPr>
              <a:t>’</a:t>
            </a:r>
            <a:r>
              <a:rPr lang="en-US" altLang="zh-CN" sz="2800" b="0">
                <a:latin typeface="Times New Roman Regular" panose="02020503050405090304" charset="0"/>
                <a:ea typeface="宋体" panose="02010600030101010101" pitchFamily="2" charset="-122"/>
                <a:cs typeface="Times New Roman Regular" panose="02020503050405090304" charset="0"/>
              </a:rPr>
              <a:t>m listening to the kind of music she doesn</a:t>
            </a:r>
            <a:r>
              <a:rPr lang="zh-CN" altLang="en-US" sz="2800" b="0">
                <a:latin typeface="Times New Roman Regular" panose="02020503050405090304" charset="0"/>
                <a:ea typeface="宋体" panose="02010600030101010101" pitchFamily="2" charset="-122"/>
                <a:cs typeface="Times New Roman Regular" panose="02020503050405090304" charset="0"/>
              </a:rPr>
              <a:t>’</a:t>
            </a:r>
            <a:r>
              <a:rPr lang="en-US" altLang="zh-CN" sz="2800" b="0">
                <a:latin typeface="Times New Roman Regular" panose="02020503050405090304" charset="0"/>
                <a:ea typeface="宋体" panose="02010600030101010101" pitchFamily="2" charset="-122"/>
                <a:cs typeface="Times New Roman Regular" panose="02020503050405090304" charset="0"/>
              </a:rPr>
              <a:t>t like</a:t>
            </a:r>
            <a:endParaRPr lang="en-US" altLang="zh-CN" sz="2800" b="0">
              <a:latin typeface="Times New Roman Regular" panose="02020503050405090304" charset="0"/>
              <a:ea typeface="宋体" panose="02010600030101010101" pitchFamily="2" charset="-122"/>
              <a:cs typeface="Times New Roman Regular" panose="02020503050405090304" charset="0"/>
            </a:endParaRPr>
          </a:p>
          <a:p>
            <a:pPr marL="12065" indent="0">
              <a:lnSpc>
                <a:spcPct val="100000"/>
              </a:lnSpc>
              <a:spcBef>
                <a:spcPts val="95"/>
              </a:spcBef>
              <a:buSzPct val="96000"/>
              <a:buFont typeface="Wingdings" panose="05000000000000000000"/>
              <a:buNone/>
              <a:tabLst>
                <a:tab pos="297815" algn="l"/>
              </a:tabLst>
            </a:pPr>
            <a:r>
              <a:rPr lang="en-US" altLang="zh-CN" sz="2800" b="0">
                <a:latin typeface="Times New Roman Regular" panose="02020503050405090304" charset="0"/>
                <a:ea typeface="宋体" panose="02010600030101010101" pitchFamily="2" charset="-122"/>
                <a:cs typeface="Times New Roman Regular" panose="02020503050405090304" charset="0"/>
              </a:rPr>
              <a:t>and </a:t>
            </a:r>
            <a:r>
              <a:rPr lang="en-US" altLang="zh-CN" sz="2800" b="0">
                <a:solidFill>
                  <a:srgbClr val="FF0000"/>
                </a:solidFill>
                <a:latin typeface="Times New Roman Regular" panose="02020503050405090304" charset="0"/>
                <a:ea typeface="宋体" panose="02010600030101010101" pitchFamily="2" charset="-122"/>
                <a:cs typeface="Times New Roman Regular" panose="02020503050405090304" charset="0"/>
              </a:rPr>
              <a:t>she</a:t>
            </a:r>
            <a:r>
              <a:rPr lang="en-US" altLang="zh-CN" sz="2800" b="0">
                <a:latin typeface="Times New Roman Regular" panose="02020503050405090304" charset="0"/>
                <a:ea typeface="宋体" panose="02010600030101010101" pitchFamily="2" charset="-122"/>
                <a:cs typeface="Times New Roman Regular" panose="02020503050405090304" charset="0"/>
              </a:rPr>
              <a:t> will never know your story like I do</a:t>
            </a:r>
            <a:endParaRPr lang="en-US" altLang="zh-CN" sz="2800" b="0">
              <a:latin typeface="Times New Roman Regular" panose="02020503050405090304" charset="0"/>
              <a:ea typeface="宋体" panose="02010600030101010101" pitchFamily="2" charset="-122"/>
              <a:cs typeface="Times New Roman Regular" panose="02020503050405090304" charset="0"/>
            </a:endParaRPr>
          </a:p>
          <a:p>
            <a:pPr marL="12065" indent="0">
              <a:lnSpc>
                <a:spcPct val="100000"/>
              </a:lnSpc>
              <a:spcBef>
                <a:spcPts val="95"/>
              </a:spcBef>
              <a:buSzPct val="96000"/>
              <a:buFont typeface="Wingdings" panose="05000000000000000000"/>
              <a:buNone/>
              <a:tabLst>
                <a:tab pos="297815" algn="l"/>
              </a:tabLst>
            </a:pPr>
            <a:r>
              <a:rPr lang="en-US" altLang="zh-CN" sz="2800" b="0">
                <a:latin typeface="Times New Roman Regular" panose="02020503050405090304" charset="0"/>
                <a:ea typeface="宋体" panose="02010600030101010101" pitchFamily="2" charset="-122"/>
                <a:cs typeface="Times New Roman Regular" panose="02020503050405090304" charset="0"/>
              </a:rPr>
              <a:t>But </a:t>
            </a:r>
            <a:r>
              <a:rPr lang="en-US" altLang="zh-CN" sz="2800" b="0">
                <a:solidFill>
                  <a:srgbClr val="FF0000"/>
                </a:solidFill>
                <a:latin typeface="Times New Roman Regular" panose="02020503050405090304" charset="0"/>
                <a:ea typeface="宋体" panose="02010600030101010101" pitchFamily="2" charset="-122"/>
                <a:cs typeface="Times New Roman Regular" panose="02020503050405090304" charset="0"/>
              </a:rPr>
              <a:t>she</a:t>
            </a:r>
            <a:r>
              <a:rPr lang="en-US" altLang="zh-CN" sz="2800" b="0">
                <a:latin typeface="Times New Roman Regular" panose="02020503050405090304" charset="0"/>
                <a:ea typeface="宋体" panose="02010600030101010101" pitchFamily="2" charset="-122"/>
                <a:cs typeface="Times New Roman Regular" panose="02020503050405090304" charset="0"/>
              </a:rPr>
              <a:t> wears short skirts</a:t>
            </a:r>
            <a:endParaRPr lang="en-US" altLang="zh-CN" sz="2800" b="0">
              <a:latin typeface="Times New Roman Regular" panose="02020503050405090304" charset="0"/>
              <a:ea typeface="宋体" panose="02010600030101010101" pitchFamily="2" charset="-122"/>
              <a:cs typeface="Times New Roman Regular" panose="02020503050405090304" charset="0"/>
            </a:endParaRPr>
          </a:p>
          <a:p>
            <a:pPr marL="12065" indent="0">
              <a:lnSpc>
                <a:spcPct val="100000"/>
              </a:lnSpc>
              <a:spcBef>
                <a:spcPts val="95"/>
              </a:spcBef>
              <a:buSzPct val="96000"/>
              <a:buFont typeface="Wingdings" panose="05000000000000000000"/>
              <a:buNone/>
              <a:tabLst>
                <a:tab pos="297815" algn="l"/>
              </a:tabLst>
            </a:pPr>
            <a:r>
              <a:rPr lang="en-US" altLang="zh-CN" sz="2800" b="0">
                <a:solidFill>
                  <a:srgbClr val="FF0000"/>
                </a:solidFill>
                <a:latin typeface="Times New Roman Regular" panose="02020503050405090304" charset="0"/>
                <a:ea typeface="宋体" panose="02010600030101010101" pitchFamily="2" charset="-122"/>
                <a:cs typeface="Times New Roman Regular" panose="02020503050405090304" charset="0"/>
              </a:rPr>
              <a:t>I </a:t>
            </a:r>
            <a:r>
              <a:rPr lang="en-US" altLang="zh-CN" sz="2800" b="0">
                <a:latin typeface="Times New Roman Regular" panose="02020503050405090304" charset="0"/>
                <a:ea typeface="宋体" panose="02010600030101010101" pitchFamily="2" charset="-122"/>
                <a:cs typeface="Times New Roman Regular" panose="02020503050405090304" charset="0"/>
              </a:rPr>
              <a:t>wear T-shirts</a:t>
            </a:r>
            <a:endParaRPr lang="en-US" altLang="zh-CN" sz="2800" b="0">
              <a:latin typeface="Times New Roman Regular" panose="02020503050405090304" charset="0"/>
              <a:ea typeface="宋体" panose="02010600030101010101" pitchFamily="2" charset="-122"/>
              <a:cs typeface="Times New Roman Regular" panose="02020503050405090304" charset="0"/>
            </a:endParaRPr>
          </a:p>
          <a:p>
            <a:pPr marL="12065" indent="0">
              <a:lnSpc>
                <a:spcPct val="100000"/>
              </a:lnSpc>
              <a:spcBef>
                <a:spcPts val="95"/>
              </a:spcBef>
              <a:buSzPct val="96000"/>
              <a:buFont typeface="Wingdings" panose="05000000000000000000"/>
              <a:buNone/>
              <a:tabLst>
                <a:tab pos="297815" algn="l"/>
              </a:tabLst>
            </a:pPr>
            <a:r>
              <a:rPr lang="en-US" altLang="zh-CN" sz="2800" b="0">
                <a:solidFill>
                  <a:srgbClr val="FF0000"/>
                </a:solidFill>
                <a:latin typeface="Times New Roman Regular" panose="02020503050405090304" charset="0"/>
                <a:ea typeface="宋体" panose="02010600030101010101" pitchFamily="2" charset="-122"/>
                <a:cs typeface="Times New Roman Regular" panose="02020503050405090304" charset="0"/>
              </a:rPr>
              <a:t>She</a:t>
            </a:r>
            <a:r>
              <a:rPr lang="en-US" altLang="zh-CN" sz="2800" b="0">
                <a:latin typeface="Times New Roman Regular" panose="02020503050405090304" charset="0"/>
                <a:ea typeface="宋体" panose="02010600030101010101" pitchFamily="2" charset="-122"/>
                <a:cs typeface="Times New Roman Regular" panose="02020503050405090304" charset="0"/>
              </a:rPr>
              <a:t> is cheer captain</a:t>
            </a:r>
            <a:endParaRPr lang="en-US" altLang="zh-CN" sz="2800" b="0">
              <a:latin typeface="Times New Roman Regular" panose="02020503050405090304" charset="0"/>
              <a:ea typeface="宋体" panose="02010600030101010101" pitchFamily="2" charset="-122"/>
              <a:cs typeface="Times New Roman Regular" panose="02020503050405090304" charset="0"/>
            </a:endParaRPr>
          </a:p>
          <a:p>
            <a:pPr marL="12065" indent="0">
              <a:lnSpc>
                <a:spcPct val="100000"/>
              </a:lnSpc>
              <a:spcBef>
                <a:spcPts val="95"/>
              </a:spcBef>
              <a:buSzPct val="96000"/>
              <a:buFont typeface="Wingdings" panose="05000000000000000000"/>
              <a:buNone/>
              <a:tabLst>
                <a:tab pos="297815" algn="l"/>
              </a:tabLst>
            </a:pPr>
            <a:r>
              <a:rPr lang="en-US" altLang="zh-CN" sz="2800" b="0">
                <a:latin typeface="Times New Roman Regular" panose="02020503050405090304" charset="0"/>
                <a:ea typeface="宋体" panose="02010600030101010101" pitchFamily="2" charset="-122"/>
                <a:cs typeface="Times New Roman Regular" panose="02020503050405090304" charset="0"/>
              </a:rPr>
              <a:t>And </a:t>
            </a:r>
            <a:r>
              <a:rPr lang="en-US" altLang="zh-CN" sz="2800" b="0">
                <a:solidFill>
                  <a:srgbClr val="FF0000"/>
                </a:solidFill>
                <a:latin typeface="Times New Roman Regular" panose="02020503050405090304" charset="0"/>
                <a:ea typeface="宋体" panose="02010600030101010101" pitchFamily="2" charset="-122"/>
                <a:cs typeface="Times New Roman Regular" panose="02020503050405090304" charset="0"/>
              </a:rPr>
              <a:t>I</a:t>
            </a:r>
            <a:r>
              <a:rPr lang="zh-CN" altLang="en-US" sz="2800" b="0">
                <a:latin typeface="Times New Roman Regular" panose="02020503050405090304" charset="0"/>
                <a:ea typeface="宋体" panose="02010600030101010101" pitchFamily="2" charset="-122"/>
                <a:cs typeface="Times New Roman Regular" panose="02020503050405090304" charset="0"/>
              </a:rPr>
              <a:t>’</a:t>
            </a:r>
            <a:r>
              <a:rPr lang="en-US" altLang="zh-CN" sz="2800" b="0">
                <a:latin typeface="Times New Roman Regular" panose="02020503050405090304" charset="0"/>
                <a:ea typeface="宋体" panose="02010600030101010101" pitchFamily="2" charset="-122"/>
                <a:cs typeface="Times New Roman Regular" panose="02020503050405090304" charset="0"/>
              </a:rPr>
              <a:t>m on the bleachers </a:t>
            </a:r>
            <a:endParaRPr lang="en-US" altLang="zh-CN" sz="2800" b="0">
              <a:latin typeface="Times New Roman Regular" panose="02020503050405090304" charset="0"/>
              <a:ea typeface="宋体" panose="02010600030101010101" pitchFamily="2" charset="-122"/>
              <a:cs typeface="Times New Roman Regular" panose="02020503050405090304" charset="0"/>
            </a:endParaRPr>
          </a:p>
          <a:p>
            <a:pPr marL="297815" indent="-285750">
              <a:lnSpc>
                <a:spcPct val="100000"/>
              </a:lnSpc>
              <a:spcBef>
                <a:spcPts val="95"/>
              </a:spcBef>
              <a:buSzPct val="96000"/>
              <a:buFont typeface="Wingdings" panose="05000000000000000000"/>
              <a:buChar char=""/>
              <a:tabLst>
                <a:tab pos="297815" algn="l"/>
              </a:tabLst>
            </a:pPr>
            <a:endParaRPr lang="en-US" altLang="zh-CN" sz="2800" b="0">
              <a:latin typeface="Times New Roman Regular" panose="02020503050405090304" charset="0"/>
              <a:ea typeface="宋体" panose="02010600030101010101" pitchFamily="2" charset="-122"/>
              <a:cs typeface="Times New Roman Regular" panose="02020503050405090304" charset="0"/>
            </a:endParaRPr>
          </a:p>
        </p:txBody>
      </p:sp>
      <p:sp>
        <p:nvSpPr>
          <p:cNvPr id="44" name="文本框 43"/>
          <p:cNvSpPr txBox="1"/>
          <p:nvPr>
            <p:custDataLst>
              <p:tags r:id="rId5"/>
            </p:custDataLst>
          </p:nvPr>
        </p:nvSpPr>
        <p:spPr>
          <a:xfrm>
            <a:off x="533400" y="1143000"/>
            <a:ext cx="11426190" cy="521970"/>
          </a:xfrm>
          <a:prstGeom prst="rect">
            <a:avLst/>
          </a:prstGeom>
        </p:spPr>
        <p:txBody>
          <a:bodyPr wrap="square">
            <a:spAutoFit/>
          </a:bodyPr>
          <a:lstStyle/>
          <a:p>
            <a:pPr algn="l"/>
            <a:r>
              <a:rPr lang="en-US" altLang="zh-CN" sz="2800" b="1">
                <a:latin typeface="Times New Roman" panose="02020603050405020304" charset="0"/>
                <a:ea typeface="微软雅黑" panose="020B0503020204020204" charset="-122"/>
                <a:cs typeface="Times New Roman" panose="02020603050405020304" charset="0"/>
              </a:rPr>
              <a:t>How to make the lyrics coherent</a:t>
            </a:r>
            <a:r>
              <a:rPr lang="zh-CN" altLang="en-US" sz="2800" b="1">
                <a:latin typeface="Times New Roman" panose="02020603050405020304" charset="0"/>
                <a:ea typeface="微软雅黑" panose="020B0503020204020204" charset="-122"/>
                <a:cs typeface="Times New Roman" panose="02020603050405020304" charset="0"/>
              </a:rPr>
              <a:t>（连贯）</a:t>
            </a:r>
            <a:r>
              <a:rPr lang="en-US" altLang="zh-CN" sz="2800" b="1">
                <a:latin typeface="Times New Roman" panose="02020603050405020304" charset="0"/>
                <a:ea typeface="微软雅黑" panose="020B0503020204020204" charset="-122"/>
                <a:cs typeface="Times New Roman" panose="02020603050405020304" charset="0"/>
              </a:rPr>
              <a:t> based on the underlined words?</a:t>
            </a:r>
            <a:endParaRPr lang="zh-CN" altLang="en-US" sz="2800" b="1">
              <a:latin typeface="Times New Roman" panose="02020603050405020304" charset="0"/>
              <a:ea typeface="微软雅黑" panose="020B0503020204020204" charset="-122"/>
              <a:cs typeface="Times New Roman" panose="02020603050405020304" charset="0"/>
            </a:endParaRPr>
          </a:p>
        </p:txBody>
      </p:sp>
      <p:sp>
        <p:nvSpPr>
          <p:cNvPr id="20" name="文本框 19"/>
          <p:cNvSpPr txBox="1"/>
          <p:nvPr/>
        </p:nvSpPr>
        <p:spPr>
          <a:xfrm>
            <a:off x="8001000" y="5751830"/>
            <a:ext cx="3851910" cy="459740"/>
          </a:xfrm>
          <a:prstGeom prst="rect">
            <a:avLst/>
          </a:prstGeom>
          <a:noFill/>
        </p:spPr>
        <p:txBody>
          <a:bodyPr wrap="square" rtlCol="0">
            <a:noAutofit/>
          </a:bodyPr>
          <a:lstStyle/>
          <a:p>
            <a:r>
              <a:rPr lang="en-US" altLang="zh-CN" sz="2800" b="1">
                <a:solidFill>
                  <a:schemeClr val="accent2"/>
                </a:solidFill>
                <a:latin typeface="Comic Sans MS Bold" panose="030F0902030302020204" charset="0"/>
                <a:ea typeface="宋体" panose="02010600030101010101" pitchFamily="2" charset="-122"/>
                <a:cs typeface="Comic Sans MS Bold" panose="030F0902030302020204" charset="0"/>
              </a:rPr>
              <a:t>Use pronouns</a:t>
            </a:r>
            <a:r>
              <a:rPr lang="zh-CN" altLang="en-US" sz="2800" b="1">
                <a:solidFill>
                  <a:schemeClr val="accent2"/>
                </a:solidFill>
                <a:latin typeface="Comic Sans MS Bold" panose="030F0902030302020204" charset="0"/>
                <a:ea typeface="宋体" panose="02010600030101010101" pitchFamily="2" charset="-122"/>
                <a:cs typeface="Comic Sans MS Bold" panose="030F0902030302020204" charset="0"/>
              </a:rPr>
              <a:t>（代词）</a:t>
            </a:r>
            <a:endParaRPr lang="zh-CN" altLang="en-US" sz="2800" b="1">
              <a:solidFill>
                <a:schemeClr val="accent2"/>
              </a:solidFill>
              <a:latin typeface="Comic Sans MS Bold" panose="030F0902030302020204" charset="0"/>
              <a:ea typeface="宋体" panose="02010600030101010101" pitchFamily="2" charset="-122"/>
              <a:cs typeface="Comic Sans MS Bold" panose="030F0902030302020204" charset="0"/>
            </a:endParaRPr>
          </a:p>
        </p:txBody>
      </p:sp>
      <p:pic>
        <p:nvPicPr>
          <p:cNvPr id="10" name="1085dc7cabfcbd88c6b318d8b7a9bc63">
            <a:hlinkClick r:id="" action="ppaction://media"/>
          </p:cNvPr>
          <p:cNvPicPr/>
          <p:nvPr>
            <a:videoFile r:link="rId6"/>
            <p:extLst>
              <p:ext uri="{DAA4B4D4-6D71-4841-9C94-3DE7FCFB9230}">
                <p14:media xmlns:p14="http://schemas.microsoft.com/office/powerpoint/2010/main" r:embed="rId7"/>
              </p:ext>
            </p:extLst>
          </p:nvPr>
        </p:nvPicPr>
        <p:blipFill>
          <a:blip r:embed="rId8"/>
          <a:stretch>
            <a:fillRect/>
          </a:stretch>
        </p:blipFill>
        <p:spPr>
          <a:xfrm>
            <a:off x="8153400" y="1821180"/>
            <a:ext cx="2230755" cy="3451225"/>
          </a:xfrm>
          <a:prstGeom prst="rect">
            <a:avLst/>
          </a:prstGeom>
        </p:spPr>
      </p:pic>
      <p:pic>
        <p:nvPicPr>
          <p:cNvPr id="9" name="图片 8"/>
          <p:cNvPicPr>
            <a:picLocks noChangeAspect="1"/>
          </p:cNvPicPr>
          <p:nvPr/>
        </p:nvPicPr>
        <p:blipFill>
          <a:blip r:embed="rId9"/>
          <a:stretch>
            <a:fillRect/>
          </a:stretch>
        </p:blipFill>
        <p:spPr>
          <a:xfrm>
            <a:off x="8229600" y="1821180"/>
            <a:ext cx="1245235" cy="20561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8" fill="hold" display="1">
                  <p:stCondLst>
                    <p:cond delay="indefinite"/>
                  </p:stCondLst>
                </p:cTn>
                <p:tgtEl>
                  <p:spTgt spid="10"/>
                </p:tgtEl>
              </p:cMediaNode>
            </p:video>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2" presetClass="mediacall" presetSubtype="0" fill="hold" nodeType="clickEffect">
                                  <p:stCondLst>
                                    <p:cond delay="0"/>
                                  </p:stCondLst>
                                  <p:childTnLst>
                                    <p:cmd type="call" cmd="togglePause">
                                      <p:cBhvr additive="base">
                                        <p:cTn id="13" dur="1" fill="hold"/>
                                        <p:tgtEl>
                                          <p:spTgt spid="10"/>
                                        </p:tgtEl>
                                      </p:cBhvr>
                                    </p:cmd>
                                  </p:childTnLst>
                                </p:cTn>
                              </p:par>
                            </p:childTnLst>
                          </p:cTn>
                        </p:par>
                      </p:childTnLst>
                    </p:cTn>
                  </p:par>
                </p:childTnLst>
              </p:cTn>
              <p:nextCondLst>
                <p:cond evt="onClick" delay="0">
                  <p:tgtEl>
                    <p:spTgt spid="10"/>
                  </p:tgtEl>
                </p:cond>
              </p:nextCondLst>
            </p:seq>
          </p:childTnLst>
        </p:cTn>
      </p:par>
    </p:tnLst>
    <p:bldLst>
      <p:bldP spid="20" grpId="0"/>
      <p:bldP spid="20"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椭圆 11"/>
          <p:cNvSpPr/>
          <p:nvPr/>
        </p:nvSpPr>
        <p:spPr>
          <a:xfrm>
            <a:off x="7181850" y="1978025"/>
            <a:ext cx="3028950" cy="536575"/>
          </a:xfrm>
          <a:prstGeom prst="ellipse">
            <a:avLst/>
          </a:prstGeom>
          <a:solidFill>
            <a:schemeClr val="bg1"/>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0" name="圆角矩形 9"/>
          <p:cNvSpPr/>
          <p:nvPr/>
        </p:nvSpPr>
        <p:spPr>
          <a:xfrm>
            <a:off x="7181850" y="2057400"/>
            <a:ext cx="3028950" cy="426720"/>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6" name="矩形 15"/>
          <p:cNvSpPr/>
          <p:nvPr>
            <p:custDataLst>
              <p:tags r:id="rId1"/>
            </p:custDataLst>
          </p:nvPr>
        </p:nvSpPr>
        <p:spPr>
          <a:xfrm>
            <a:off x="7086600" y="1143000"/>
            <a:ext cx="3059430" cy="457200"/>
          </a:xfrm>
          <a:prstGeom prst="rect">
            <a:avLst/>
          </a:prstGeom>
          <a:solidFill>
            <a:schemeClr val="accent6">
              <a:lumMod val="40000"/>
              <a:lumOff val="60000"/>
            </a:schemeClr>
          </a:solidFill>
          <a:ln>
            <a:solidFill>
              <a:schemeClr val="accent6">
                <a:lumMod val="60000"/>
                <a:lumOff val="4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aphicFrame>
        <p:nvGraphicFramePr>
          <p:cNvPr id="4" name="表格 3"/>
          <p:cNvGraphicFramePr/>
          <p:nvPr>
            <p:custDataLst>
              <p:tags r:id="rId2"/>
            </p:custDataLst>
          </p:nvPr>
        </p:nvGraphicFramePr>
        <p:xfrm>
          <a:off x="228600" y="862330"/>
          <a:ext cx="11779885" cy="5699125"/>
        </p:xfrm>
        <a:graphic>
          <a:graphicData uri="http://schemas.openxmlformats.org/drawingml/2006/table">
            <a:tbl>
              <a:tblPr firstRow="1" bandRow="1">
                <a:tableStyleId>{5C22544A-7EE6-4342-B048-85BDC9FD1C3A}</a:tableStyleId>
              </a:tblPr>
              <a:tblGrid>
                <a:gridCol w="2200275"/>
                <a:gridCol w="9579610"/>
              </a:tblGrid>
              <a:tr h="2381250">
                <a:tc>
                  <a:txBody>
                    <a:bodyPr/>
                    <a:lstStyle/>
                    <a:p>
                      <a:pPr>
                        <a:buNone/>
                      </a:pPr>
                      <a:r>
                        <a:rPr lang="en-US" altLang="zh-CN" sz="2400" b="0">
                          <a:solidFill>
                            <a:schemeClr val="tx1"/>
                          </a:solidFill>
                          <a:latin typeface="Times New Roman Regular" panose="02020503050405090304" charset="0"/>
                          <a:cs typeface="Times New Roman Regular" panose="02020503050405090304" charset="0"/>
                        </a:rPr>
                        <a:t>Last para.</a:t>
                      </a:r>
                      <a:r>
                        <a:rPr lang="zh-CN" altLang="en-US" sz="2400" b="0">
                          <a:solidFill>
                            <a:schemeClr val="tx1"/>
                          </a:solidFill>
                          <a:latin typeface="Times New Roman Regular" panose="02020503050405090304" charset="0"/>
                          <a:cs typeface="Times New Roman Regular" panose="02020503050405090304" charset="0"/>
                        </a:rPr>
                        <a:t>（</a:t>
                      </a:r>
                      <a:r>
                        <a:rPr lang="en-US" altLang="zh-CN" sz="2400" b="0">
                          <a:solidFill>
                            <a:schemeClr val="tx1"/>
                          </a:solidFill>
                          <a:latin typeface="Times New Roman Regular" panose="02020503050405090304" charset="0"/>
                          <a:cs typeface="Times New Roman Regular" panose="02020503050405090304" charset="0"/>
                        </a:rPr>
                        <a:t>Orginal part</a:t>
                      </a:r>
                      <a:r>
                        <a:rPr lang="zh-CN" altLang="en-US" sz="2400" b="0">
                          <a:solidFill>
                            <a:schemeClr val="tx1"/>
                          </a:solidFill>
                          <a:latin typeface="Times New Roman Regular" panose="02020503050405090304" charset="0"/>
                          <a:cs typeface="Times New Roman Regular" panose="02020503050405090304" charset="0"/>
                        </a:rPr>
                        <a:t>）</a:t>
                      </a:r>
                      <a:endParaRPr lang="zh-CN" altLang="en-US" sz="2400" b="0">
                        <a:solidFill>
                          <a:schemeClr val="tx1"/>
                        </a:solidFill>
                        <a:latin typeface="Times New Roman Regular" panose="02020503050405090304" charset="0"/>
                        <a:cs typeface="Times New Roman Regular" panose="02020503050405090304" charset="0"/>
                      </a:endParaRPr>
                    </a:p>
                  </a:txBody>
                  <a:tcPr>
                    <a:solidFill>
                      <a:schemeClr val="tx2">
                        <a:lumMod val="20000"/>
                        <a:lumOff val="80000"/>
                      </a:schemeClr>
                    </a:solidFill>
                  </a:tcPr>
                </a:tc>
                <a:tc>
                  <a:txBody>
                    <a:bodyPr/>
                    <a:lstStyle/>
                    <a:p>
                      <a:pPr>
                        <a:buNone/>
                      </a:pPr>
                      <a:r>
                        <a:rPr lang="zh-CN" altLang="en-US" sz="2400" b="1">
                          <a:solidFill>
                            <a:schemeClr val="bg1"/>
                          </a:solidFill>
                          <a:effectLst>
                            <a:outerShdw blurRad="38100" dist="25400" dir="5400000" algn="ctr" rotWithShape="0">
                              <a:srgbClr val="6E747A">
                                <a:alpha val="43000"/>
                                <a:alpha val="43000"/>
                              </a:srgbClr>
                            </a:outerShdw>
                          </a:effectLst>
                          <a:highlight>
                            <a:srgbClr val="808000"/>
                          </a:highlight>
                        </a:rPr>
                        <a:t>深圳一模</a:t>
                      </a:r>
                      <a:r>
                        <a:rPr lang="en-US" altLang="zh-CN" sz="2400" b="1">
                          <a:solidFill>
                            <a:schemeClr val="bg1"/>
                          </a:solidFill>
                          <a:effectLst>
                            <a:outerShdw blurRad="38100" dist="25400" dir="5400000" algn="ctr" rotWithShape="0">
                              <a:srgbClr val="6E747A">
                                <a:alpha val="43000"/>
                                <a:alpha val="43000"/>
                              </a:srgbClr>
                            </a:outerShdw>
                          </a:effectLst>
                          <a:highlight>
                            <a:srgbClr val="808000"/>
                          </a:highlight>
                        </a:rPr>
                        <a:t>-- Fake news VS Genuine news</a:t>
                      </a:r>
                      <a:r>
                        <a:rPr lang="zh-CN" altLang="en-US" sz="2400" b="1">
                          <a:solidFill>
                            <a:schemeClr val="bg1"/>
                          </a:solidFill>
                          <a:effectLst>
                            <a:outerShdw blurRad="38100" dist="25400" dir="5400000" algn="ctr" rotWithShape="0">
                              <a:srgbClr val="6E747A">
                                <a:alpha val="43000"/>
                                <a:alpha val="43000"/>
                              </a:srgbClr>
                            </a:outerShdw>
                          </a:effectLst>
                          <a:highlight>
                            <a:srgbClr val="808000"/>
                          </a:highlight>
                        </a:rPr>
                        <a:t>（</a:t>
                      </a:r>
                      <a:r>
                        <a:rPr lang="en-US" altLang="zh-CN" sz="2400" b="1">
                          <a:solidFill>
                            <a:schemeClr val="bg1"/>
                          </a:solidFill>
                          <a:effectLst>
                            <a:outerShdw blurRad="38100" dist="25400" dir="5400000" algn="ctr" rotWithShape="0">
                              <a:srgbClr val="6E747A">
                                <a:alpha val="43000"/>
                                <a:alpha val="43000"/>
                              </a:srgbClr>
                            </a:outerShdw>
                          </a:effectLst>
                          <a:highlight>
                            <a:srgbClr val="808000"/>
                          </a:highlight>
                        </a:rPr>
                        <a:t>Honesty</a:t>
                      </a:r>
                      <a:r>
                        <a:rPr lang="zh-CN" altLang="en-US" sz="2400" b="1">
                          <a:solidFill>
                            <a:schemeClr val="bg1"/>
                          </a:solidFill>
                          <a:effectLst>
                            <a:outerShdw blurRad="38100" dist="25400" dir="5400000" algn="ctr" rotWithShape="0">
                              <a:srgbClr val="6E747A">
                                <a:alpha val="43000"/>
                                <a:alpha val="43000"/>
                              </a:srgbClr>
                            </a:outerShdw>
                          </a:effectLst>
                          <a:highlight>
                            <a:srgbClr val="808000"/>
                          </a:highlight>
                        </a:rPr>
                        <a:t>）</a:t>
                      </a:r>
                      <a:endParaRPr lang="zh-CN" altLang="en-US" sz="2400" b="1">
                        <a:solidFill>
                          <a:schemeClr val="bg1"/>
                        </a:solidFill>
                        <a:effectLst>
                          <a:outerShdw blurRad="38100" dist="25400" dir="5400000" algn="ctr" rotWithShape="0">
                            <a:srgbClr val="6E747A">
                              <a:alpha val="43000"/>
                              <a:alpha val="43000"/>
                            </a:srgbClr>
                          </a:outerShdw>
                        </a:effectLst>
                        <a:highlight>
                          <a:srgbClr val="808000"/>
                        </a:highlight>
                      </a:endParaRPr>
                    </a:p>
                    <a:p>
                      <a:pPr algn="just">
                        <a:buNone/>
                      </a:pPr>
                      <a:r>
                        <a:rPr lang="en-US" altLang="zh-CN" sz="2800" b="0">
                          <a:solidFill>
                            <a:schemeClr val="tx1"/>
                          </a:solidFill>
                          <a:effectLst>
                            <a:outerShdw blurRad="38100" dist="25400" dir="5400000" algn="ctr" rotWithShape="0">
                              <a:srgbClr val="6E747A">
                                <a:alpha val="43000"/>
                                <a:alpha val="43000"/>
                              </a:srgbClr>
                            </a:outerShdw>
                          </a:effectLst>
                          <a:latin typeface="Times New Roman" panose="02020603050405020304" charset="0"/>
                          <a:cs typeface="Times New Roman" panose="02020603050405020304" charset="0"/>
                        </a:rPr>
                        <a:t>I went to Perry's usual caretaker to ask if he knew Perry was missing."</a:t>
                      </a:r>
                      <a:r>
                        <a:rPr lang="en-US" altLang="zh-CN" sz="2800" b="0">
                          <a:solidFill>
                            <a:srgbClr val="FF0000"/>
                          </a:solidFill>
                          <a:effectLst>
                            <a:outerShdw blurRad="38100" dist="25400" dir="5400000" algn="ctr" rotWithShape="0">
                              <a:srgbClr val="6E747A">
                                <a:alpha val="43000"/>
                                <a:alpha val="43000"/>
                              </a:srgbClr>
                            </a:outerShdw>
                          </a:effectLst>
                          <a:latin typeface="Times New Roman" panose="02020603050405020304" charset="0"/>
                          <a:cs typeface="Times New Roman" panose="02020603050405020304" charset="0"/>
                        </a:rPr>
                        <a:t>He's not missing</a:t>
                      </a:r>
                      <a:r>
                        <a:rPr lang="en-US" altLang="zh-CN" sz="2800" b="0">
                          <a:solidFill>
                            <a:schemeClr val="tx1"/>
                          </a:solidFill>
                          <a:effectLst>
                            <a:outerShdw blurRad="38100" dist="25400" dir="5400000" algn="ctr" rotWithShape="0">
                              <a:srgbClr val="6E747A">
                                <a:alpha val="43000"/>
                                <a:alpha val="43000"/>
                              </a:srgbClr>
                            </a:outerShdw>
                          </a:effectLst>
                          <a:latin typeface="Times New Roman" panose="02020603050405020304" charset="0"/>
                          <a:cs typeface="Times New Roman" panose="02020603050405020304" charset="0"/>
                        </a:rPr>
                        <a:t>. </a:t>
                      </a:r>
                      <a:r>
                        <a:rPr lang="en-US" altLang="zh-CN" sz="2800" b="0">
                          <a:solidFill>
                            <a:srgbClr val="FF0000"/>
                          </a:solidFill>
                          <a:effectLst>
                            <a:outerShdw blurRad="38100" dist="25400" dir="5400000" algn="ctr" rotWithShape="0">
                              <a:srgbClr val="6E747A">
                                <a:alpha val="43000"/>
                                <a:alpha val="43000"/>
                              </a:srgbClr>
                            </a:outerShdw>
                          </a:effectLst>
                          <a:latin typeface="Times New Roman" panose="02020603050405020304" charset="0"/>
                          <a:cs typeface="Times New Roman" panose="02020603050405020304" charset="0"/>
                        </a:rPr>
                        <a:t>He's retired</a:t>
                      </a:r>
                      <a:r>
                        <a:rPr lang="en-US" altLang="zh-CN" sz="2800" b="0">
                          <a:solidFill>
                            <a:schemeClr val="tx1"/>
                          </a:solidFill>
                          <a:effectLst>
                            <a:outerShdw blurRad="38100" dist="25400" dir="5400000" algn="ctr" rotWithShape="0">
                              <a:srgbClr val="6E747A">
                                <a:alpha val="43000"/>
                                <a:alpha val="43000"/>
                              </a:srgbClr>
                            </a:outerShdw>
                          </a:effectLst>
                          <a:latin typeface="Times New Roman" panose="02020603050405020304" charset="0"/>
                          <a:cs typeface="Times New Roman" panose="02020603050405020304" charset="0"/>
                        </a:rPr>
                        <a:t>.He's ready  for some quieter days,”he said.</a:t>
                      </a:r>
                      <a:r>
                        <a:rPr lang="en-US" altLang="zh-CN" sz="2800" b="0">
                          <a:solidFill>
                            <a:srgbClr val="FF0000"/>
                          </a:solidFill>
                          <a:effectLst>
                            <a:outerShdw blurRad="38100" dist="25400" dir="5400000" algn="ctr" rotWithShape="0">
                              <a:srgbClr val="6E747A">
                                <a:alpha val="43000"/>
                                <a:alpha val="43000"/>
                              </a:srgbClr>
                            </a:outerShdw>
                          </a:effectLst>
                          <a:latin typeface="Times New Roman" panose="02020603050405020304" charset="0"/>
                          <a:cs typeface="Times New Roman" panose="02020603050405020304" charset="0"/>
                        </a:rPr>
                        <a:t>Learning the truth</a:t>
                      </a:r>
                      <a:r>
                        <a:rPr lang="en-US" altLang="zh-CN" sz="2800" b="0">
                          <a:solidFill>
                            <a:schemeClr val="tx1"/>
                          </a:solidFill>
                          <a:effectLst>
                            <a:outerShdw blurRad="38100" dist="25400" dir="5400000" algn="ctr" rotWithShape="0">
                              <a:srgbClr val="6E747A">
                                <a:alpha val="43000"/>
                                <a:alpha val="43000"/>
                              </a:srgbClr>
                            </a:outerShdw>
                          </a:effectLst>
                          <a:latin typeface="Times New Roman" panose="02020603050405020304" charset="0"/>
                          <a:cs typeface="Times New Roman" panose="02020603050405020304" charset="0"/>
                        </a:rPr>
                        <a:t>,I immediately t</a:t>
                      </a:r>
                      <a:r>
                        <a:rPr lang="en-US" altLang="zh-CN" sz="2800" b="0">
                          <a:solidFill>
                            <a:srgbClr val="FF0000"/>
                          </a:solidFill>
                          <a:effectLst>
                            <a:outerShdw blurRad="38100" dist="25400" dir="5400000" algn="ctr" rotWithShape="0">
                              <a:srgbClr val="6E747A">
                                <a:alpha val="43000"/>
                                <a:alpha val="43000"/>
                              </a:srgbClr>
                            </a:outerShdw>
                          </a:effectLst>
                          <a:latin typeface="Times New Roman" panose="02020603050405020304" charset="0"/>
                          <a:cs typeface="Times New Roman" panose="02020603050405020304" charset="0"/>
                        </a:rPr>
                        <a:t>old Ashley and suggested writing a story to say goodbye to Perry.</a:t>
                      </a:r>
                      <a:endParaRPr lang="en-US" altLang="zh-CN" sz="2800" b="0">
                        <a:solidFill>
                          <a:srgbClr val="FF0000"/>
                        </a:solidFill>
                        <a:effectLst>
                          <a:outerShdw blurRad="38100" dist="25400" dir="5400000" algn="ctr" rotWithShape="0">
                            <a:srgbClr val="6E747A">
                              <a:alpha val="43000"/>
                              <a:alpha val="43000"/>
                            </a:srgbClr>
                          </a:outerShdw>
                        </a:effectLst>
                        <a:latin typeface="Times New Roman" panose="02020603050405020304" charset="0"/>
                        <a:cs typeface="Times New Roman" panose="02020603050405020304" charset="0"/>
                      </a:endParaRPr>
                    </a:p>
                  </a:txBody>
                  <a:tcPr>
                    <a:solidFill>
                      <a:schemeClr val="tx2">
                        <a:lumMod val="20000"/>
                        <a:lumOff val="80000"/>
                      </a:schemeClr>
                    </a:solidFill>
                  </a:tcPr>
                </a:tc>
              </a:tr>
              <a:tr h="1833880">
                <a:tc>
                  <a:txBody>
                    <a:bodyPr/>
                    <a:lstStyle/>
                    <a:p>
                      <a:pPr>
                        <a:buNone/>
                      </a:pPr>
                      <a:r>
                        <a:rPr lang="en-US" altLang="zh-CN" sz="2400">
                          <a:latin typeface="Times New Roman Regular" panose="02020503050405090304" charset="0"/>
                          <a:cs typeface="Times New Roman Regular" panose="02020503050405090304" charset="0"/>
                        </a:rPr>
                        <a:t>Para.1</a:t>
                      </a:r>
                      <a:endParaRPr lang="en-US" altLang="zh-CN" sz="2400">
                        <a:latin typeface="Times New Roman Regular" panose="02020503050405090304" charset="0"/>
                        <a:cs typeface="Times New Roman Regular" panose="02020503050405090304" charset="0"/>
                      </a:endParaRPr>
                    </a:p>
                    <a:p>
                      <a:pPr>
                        <a:buNone/>
                      </a:pPr>
                      <a:r>
                        <a:rPr lang="zh-CN" altLang="en-US" sz="2400">
                          <a:latin typeface="Times New Roman Regular" panose="02020503050405090304" charset="0"/>
                          <a:cs typeface="Times New Roman Regular" panose="02020503050405090304" charset="0"/>
                        </a:rPr>
                        <a:t>（</a:t>
                      </a:r>
                      <a:r>
                        <a:rPr lang="en-US" altLang="zh-CN" sz="2400">
                          <a:latin typeface="Times New Roman Regular" panose="02020503050405090304" charset="0"/>
                          <a:cs typeface="Times New Roman Regular" panose="02020503050405090304" charset="0"/>
                        </a:rPr>
                        <a:t>Given sentence</a:t>
                      </a:r>
                      <a:r>
                        <a:rPr lang="zh-CN" altLang="en-US" sz="2400">
                          <a:latin typeface="Times New Roman Regular" panose="02020503050405090304" charset="0"/>
                          <a:cs typeface="Times New Roman Regular" panose="02020503050405090304" charset="0"/>
                        </a:rPr>
                        <a:t>）</a:t>
                      </a:r>
                      <a:endParaRPr lang="zh-CN" altLang="en-US" sz="2400">
                        <a:latin typeface="Times New Roman Regular" panose="02020503050405090304" charset="0"/>
                        <a:cs typeface="Times New Roman Regular" panose="02020503050405090304" charset="0"/>
                      </a:endParaRPr>
                    </a:p>
                  </a:txBody>
                  <a:tcPr>
                    <a:solidFill>
                      <a:schemeClr val="accent1">
                        <a:lumMod val="20000"/>
                        <a:lumOff val="80000"/>
                      </a:schemeClr>
                    </a:solidFill>
                  </a:tcPr>
                </a:tc>
                <a:tc>
                  <a:txBody>
                    <a:bodyPr/>
                    <a:lstStyle/>
                    <a:p>
                      <a:pPr>
                        <a:buNone/>
                      </a:pPr>
                      <a:r>
                        <a:rPr lang="en-US" altLang="zh-CN" sz="2800" i="1">
                          <a:latin typeface="Times New Roman" panose="02020603050405020304" charset="0"/>
                          <a:cs typeface="Times New Roman" panose="02020603050405020304" charset="0"/>
                          <a:sym typeface="+mn-ea"/>
                        </a:rPr>
                        <a:t>Para1</a:t>
                      </a:r>
                      <a:r>
                        <a:rPr lang="zh-CN" altLang="en-US" sz="2800" i="1">
                          <a:latin typeface="Times New Roman" panose="02020603050405020304" charset="0"/>
                          <a:cs typeface="Times New Roman" panose="02020603050405020304" charset="0"/>
                          <a:sym typeface="+mn-ea"/>
                        </a:rPr>
                        <a:t>：To my surprise, </a:t>
                      </a:r>
                      <a:r>
                        <a:rPr lang="zh-CN" altLang="en-US" sz="2800" i="1">
                          <a:solidFill>
                            <a:schemeClr val="tx1"/>
                          </a:solidFill>
                          <a:latin typeface="Times New Roman" panose="02020603050405020304" charset="0"/>
                          <a:cs typeface="Times New Roman" panose="02020603050405020304" charset="0"/>
                          <a:sym typeface="+mn-ea"/>
                        </a:rPr>
                        <a:t>Ashley in</a:t>
                      </a:r>
                      <a:r>
                        <a:rPr lang="zh-CN" altLang="en-US" sz="2800" i="1">
                          <a:latin typeface="Times New Roman" panose="02020603050405020304" charset="0"/>
                          <a:cs typeface="Times New Roman" panose="02020603050405020304" charset="0"/>
                          <a:sym typeface="+mn-ea"/>
                        </a:rPr>
                        <a:t>sisted on reporting the “Deerfield Stole Perry” story.</a:t>
                      </a:r>
                      <a:endParaRPr lang="zh-CN" altLang="en-US" sz="2800">
                        <a:latin typeface="Times New Roman" panose="02020603050405020304" charset="0"/>
                        <a:cs typeface="Times New Roman" panose="02020603050405020304" charset="0"/>
                      </a:endParaRPr>
                    </a:p>
                    <a:p>
                      <a:pPr>
                        <a:buNone/>
                      </a:pPr>
                      <a:endParaRPr lang="en-US" altLang="zh-CN" sz="2800">
                        <a:latin typeface="Times New Roman" panose="02020603050405020304" charset="0"/>
                        <a:cs typeface="Times New Roman" panose="02020603050405020304" charset="0"/>
                      </a:endParaRPr>
                    </a:p>
                  </a:txBody>
                  <a:tcPr>
                    <a:solidFill>
                      <a:schemeClr val="accent1">
                        <a:lumMod val="20000"/>
                        <a:lumOff val="80000"/>
                      </a:schemeClr>
                    </a:solidFill>
                  </a:tcPr>
                </a:tc>
              </a:tr>
              <a:tr h="1483995">
                <a:tc>
                  <a:txBody>
                    <a:bodyPr/>
                    <a:lstStyle/>
                    <a:p>
                      <a:pPr>
                        <a:buNone/>
                      </a:pPr>
                      <a:r>
                        <a:rPr lang="en-US" altLang="zh-CN" sz="2400">
                          <a:latin typeface="Times New Roman Regular" panose="02020503050405090304" charset="0"/>
                          <a:cs typeface="Times New Roman Regular" panose="02020503050405090304" charset="0"/>
                        </a:rPr>
                        <a:t>Para.2</a:t>
                      </a:r>
                      <a:endParaRPr lang="en-US" altLang="zh-CN" sz="2400">
                        <a:latin typeface="Times New Roman Regular" panose="02020503050405090304" charset="0"/>
                        <a:cs typeface="Times New Roman Regular" panose="02020503050405090304" charset="0"/>
                      </a:endParaRPr>
                    </a:p>
                    <a:p>
                      <a:pPr>
                        <a:buNone/>
                      </a:pPr>
                      <a:r>
                        <a:rPr lang="en-US" altLang="zh-CN" sz="2400">
                          <a:latin typeface="Times New Roman Regular" panose="02020503050405090304" charset="0"/>
                          <a:cs typeface="Times New Roman Regular" panose="02020503050405090304" charset="0"/>
                        </a:rPr>
                        <a:t>(Given sentence)</a:t>
                      </a:r>
                      <a:endParaRPr lang="en-US" altLang="zh-CN" sz="2400">
                        <a:latin typeface="Times New Roman Regular" panose="02020503050405090304" charset="0"/>
                        <a:cs typeface="Times New Roman Regular" panose="02020503050405090304" charset="0"/>
                      </a:endParaRPr>
                    </a:p>
                  </a:txBody>
                  <a:tcPr>
                    <a:solidFill>
                      <a:schemeClr val="bg1">
                        <a:lumMod val="85000"/>
                      </a:schemeClr>
                    </a:solidFill>
                  </a:tcPr>
                </a:tc>
                <a:tc>
                  <a:txBody>
                    <a:bodyPr/>
                    <a:lstStyle/>
                    <a:p>
                      <a:pPr>
                        <a:buNone/>
                      </a:pPr>
                      <a:r>
                        <a:rPr lang="zh-CN" altLang="en-US" sz="2800">
                          <a:latin typeface="Times New Roman" panose="02020603050405020304" charset="0"/>
                          <a:cs typeface="Times New Roman" panose="02020603050405020304" charset="0"/>
                          <a:sym typeface="+mn-ea"/>
                        </a:rPr>
                        <a:t>Paragraph 2：</a:t>
                      </a:r>
                      <a:r>
                        <a:rPr lang="zh-CN" altLang="en-US" sz="2800" i="1">
                          <a:latin typeface="Times New Roman" panose="02020603050405020304" charset="0"/>
                          <a:cs typeface="Times New Roman" panose="02020603050405020304" charset="0"/>
                          <a:sym typeface="+mn-ea"/>
                        </a:rPr>
                        <a:t>On Thursday,</a:t>
                      </a:r>
                      <a:r>
                        <a:rPr lang="zh-CN" altLang="en-US" sz="2800" i="1">
                          <a:solidFill>
                            <a:schemeClr val="tx1"/>
                          </a:solidFill>
                          <a:latin typeface="Times New Roman" panose="02020603050405020304" charset="0"/>
                          <a:cs typeface="Times New Roman" panose="02020603050405020304" charset="0"/>
                          <a:sym typeface="+mn-ea"/>
                        </a:rPr>
                        <a:t> the paper</a:t>
                      </a:r>
                      <a:r>
                        <a:rPr lang="zh-CN" altLang="en-US" sz="2800" i="1">
                          <a:latin typeface="Times New Roman" panose="02020603050405020304" charset="0"/>
                          <a:cs typeface="Times New Roman" panose="02020603050405020304" charset="0"/>
                          <a:sym typeface="+mn-ea"/>
                        </a:rPr>
                        <a:t> came out with the headline “Bye-Bye, Perry” on the front page. </a:t>
                      </a:r>
                      <a:endParaRPr lang="zh-CN" altLang="en-US" sz="2800" i="1">
                        <a:latin typeface="Times New Roman" panose="02020603050405020304" charset="0"/>
                        <a:cs typeface="Times New Roman" panose="02020603050405020304" charset="0"/>
                      </a:endParaRPr>
                    </a:p>
                    <a:p>
                      <a:pPr>
                        <a:buNone/>
                      </a:pPr>
                      <a:endParaRPr lang="zh-CN" altLang="en-US" sz="2800">
                        <a:latin typeface="Times New Roman" panose="02020603050405020304" charset="0"/>
                        <a:cs typeface="Times New Roman" panose="02020603050405020304" charset="0"/>
                      </a:endParaRPr>
                    </a:p>
                  </a:txBody>
                  <a:tcPr>
                    <a:solidFill>
                      <a:schemeClr val="bg1">
                        <a:lumMod val="85000"/>
                      </a:schemeClr>
                    </a:solidFill>
                  </a:tcPr>
                </a:tc>
              </a:tr>
            </a:tbl>
          </a:graphicData>
        </a:graphic>
      </p:graphicFrame>
      <p:cxnSp>
        <p:nvCxnSpPr>
          <p:cNvPr id="2" name="直接连接符 1"/>
          <p:cNvCxnSpPr>
            <a:cxnSpLocks noChangeShapeType="1"/>
          </p:cNvCxnSpPr>
          <p:nvPr>
            <p:custDataLst>
              <p:tags r:id="rId3"/>
            </p:custDataLst>
          </p:nvPr>
        </p:nvCxnSpPr>
        <p:spPr bwMode="auto">
          <a:xfrm>
            <a:off x="543008" y="752481"/>
            <a:ext cx="11047638" cy="0"/>
          </a:xfrm>
          <a:prstGeom prst="line">
            <a:avLst/>
          </a:prstGeom>
          <a:solidFill>
            <a:schemeClr val="accent1">
              <a:lumMod val="60000"/>
              <a:lumOff val="40000"/>
            </a:schemeClr>
          </a:solidFill>
          <a:ln w="28575" cmpd="sng">
            <a:solidFill>
              <a:schemeClr val="accent1">
                <a:lumMod val="60000"/>
                <a:lumOff val="40000"/>
              </a:schemeClr>
            </a:solidFill>
            <a:prstDash val="solid"/>
            <a:round/>
          </a:ln>
          <a:effectLst/>
        </p:spPr>
      </p:cxnSp>
      <p:sp>
        <p:nvSpPr>
          <p:cNvPr id="3" name="TextBox 5"/>
          <p:cNvSpPr txBox="1">
            <a:spLocks noChangeArrowheads="1"/>
          </p:cNvSpPr>
          <p:nvPr>
            <p:custDataLst>
              <p:tags r:id="rId4"/>
            </p:custDataLst>
          </p:nvPr>
        </p:nvSpPr>
        <p:spPr bwMode="auto">
          <a:xfrm>
            <a:off x="609600" y="59690"/>
            <a:ext cx="9121140" cy="1198880"/>
          </a:xfrm>
          <a:prstGeom prst="rect">
            <a:avLst/>
          </a:prstGeom>
          <a:noFill/>
          <a:ln w="9525">
            <a:noFill/>
            <a:miter lim="800000"/>
          </a:ln>
        </p:spPr>
        <p:txBody>
          <a:bodyPr wrap="square">
            <a:spAutoFit/>
          </a:bodyPr>
          <a:lstStyle/>
          <a:p>
            <a:pPr>
              <a:buFontTx/>
              <a:buNone/>
            </a:pPr>
            <a:r>
              <a:rPr lang="en-US" altLang="zh-CN" sz="3600" b="1" dirty="0">
                <a:solidFill>
                  <a:schemeClr val="tx1">
                    <a:lumMod val="75000"/>
                    <a:lumOff val="25000"/>
                  </a:schemeClr>
                </a:solidFill>
                <a:effectLst>
                  <a:outerShdw blurRad="88900" sx="102000" sy="102000" algn="ctr" rotWithShape="0">
                    <a:prstClr val="black">
                      <a:alpha val="25000"/>
                    </a:prstClr>
                  </a:outerShdw>
                </a:effectLst>
                <a:latin typeface="Arial Rounded MT Bold" panose="020F0704030504030204" charset="0"/>
                <a:ea typeface="Arial Unicode MS" panose="020B0604020202020204" charset="-122"/>
                <a:cs typeface="Arial Rounded MT Bold" panose="020F0704030504030204" charset="0"/>
              </a:rPr>
              <a:t> Appreciating and Concluding Tip</a:t>
            </a:r>
            <a:r>
              <a:rPr lang="en-US" altLang="zh-CN" sz="3600" b="1" dirty="0">
                <a:solidFill>
                  <a:schemeClr val="tx1">
                    <a:lumMod val="75000"/>
                    <a:lumOff val="25000"/>
                  </a:schemeClr>
                </a:solidFill>
                <a:effectLst>
                  <a:outerShdw blurRad="88900" sx="102000" sy="102000" algn="ctr" rotWithShape="0">
                    <a:prstClr val="black">
                      <a:alpha val="25000"/>
                    </a:prstClr>
                  </a:outerShdw>
                </a:effectLst>
                <a:latin typeface="Arial Rounded MT Bold" panose="020F0704030504030204" charset="0"/>
                <a:ea typeface="Arial Unicode MS" panose="020B0604020202020204" charset="-122"/>
                <a:cs typeface="Arial Rounded MT Bold" panose="020F0704030504030204" charset="0"/>
                <a:sym typeface="+mn-ea"/>
              </a:rPr>
              <a:t> 1</a:t>
            </a:r>
            <a:endParaRPr lang="en-US" altLang="zh-CN" sz="3600" b="1" dirty="0">
              <a:solidFill>
                <a:schemeClr val="tx1">
                  <a:lumMod val="75000"/>
                  <a:lumOff val="25000"/>
                </a:schemeClr>
              </a:solidFill>
              <a:effectLst>
                <a:outerShdw blurRad="88900" sx="102000" sy="102000" algn="ctr" rotWithShape="0">
                  <a:prstClr val="black">
                    <a:alpha val="25000"/>
                  </a:prstClr>
                </a:outerShdw>
              </a:effectLst>
              <a:latin typeface="Arial Rounded MT Bold" panose="020F0704030504030204" charset="0"/>
              <a:ea typeface="Arial Unicode MS" panose="020B0604020202020204" charset="-122"/>
              <a:cs typeface="Arial Rounded MT Bold" panose="020F0704030504030204" charset="0"/>
            </a:endParaRPr>
          </a:p>
          <a:p>
            <a:pPr>
              <a:buFontTx/>
              <a:buNone/>
            </a:pPr>
            <a:endParaRPr lang="en-US" altLang="zh-CN" sz="3600" b="1" dirty="0">
              <a:solidFill>
                <a:schemeClr val="tx1">
                  <a:lumMod val="75000"/>
                  <a:lumOff val="25000"/>
                </a:schemeClr>
              </a:solidFill>
              <a:effectLst>
                <a:outerShdw blurRad="88900" sx="102000" sy="102000" algn="ctr" rotWithShape="0">
                  <a:prstClr val="black">
                    <a:alpha val="25000"/>
                  </a:prstClr>
                </a:outerShdw>
              </a:effectLst>
              <a:latin typeface="Arial Rounded MT Bold" panose="020F0704030504030204" charset="0"/>
              <a:ea typeface="Arial Unicode MS" panose="020B0604020202020204" charset="-122"/>
              <a:cs typeface="Arial Rounded MT Bold" panose="020F0704030504030204" charset="0"/>
            </a:endParaRPr>
          </a:p>
        </p:txBody>
      </p:sp>
      <p:sp>
        <p:nvSpPr>
          <p:cNvPr id="6" name="矩形 5"/>
          <p:cNvSpPr>
            <a:spLocks noChangeArrowheads="1"/>
          </p:cNvSpPr>
          <p:nvPr>
            <p:custDataLst>
              <p:tags r:id="rId5"/>
            </p:custDataLst>
          </p:nvPr>
        </p:nvSpPr>
        <p:spPr bwMode="auto">
          <a:xfrm>
            <a:off x="8208" y="130714"/>
            <a:ext cx="534802" cy="534802"/>
          </a:xfrm>
          <a:prstGeom prst="rect">
            <a:avLst/>
          </a:prstGeom>
          <a:solidFill>
            <a:schemeClr val="accent1">
              <a:lumMod val="60000"/>
              <a:lumOff val="40000"/>
            </a:schemeClr>
          </a:solidFill>
          <a:ln w="9525">
            <a:noFill/>
            <a:miter lim="800000"/>
          </a:ln>
        </p:spPr>
        <p:txBody>
          <a:bodyPr/>
          <a:lstStyle/>
          <a:p>
            <a:pPr>
              <a:buFontTx/>
              <a:buNone/>
            </a:pPr>
            <a:endParaRPr lang="zh-CN" altLang="en-US" sz="2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椭圆 11"/>
          <p:cNvSpPr/>
          <p:nvPr/>
        </p:nvSpPr>
        <p:spPr>
          <a:xfrm>
            <a:off x="7181850" y="1978025"/>
            <a:ext cx="3028950" cy="536575"/>
          </a:xfrm>
          <a:prstGeom prst="ellipse">
            <a:avLst/>
          </a:prstGeom>
          <a:solidFill>
            <a:schemeClr val="bg1"/>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0" name="圆角矩形 9"/>
          <p:cNvSpPr/>
          <p:nvPr/>
        </p:nvSpPr>
        <p:spPr>
          <a:xfrm>
            <a:off x="7181850" y="2057400"/>
            <a:ext cx="3028950" cy="426720"/>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6" name="矩形 15"/>
          <p:cNvSpPr/>
          <p:nvPr>
            <p:custDataLst>
              <p:tags r:id="rId1"/>
            </p:custDataLst>
          </p:nvPr>
        </p:nvSpPr>
        <p:spPr>
          <a:xfrm>
            <a:off x="7086600" y="1143000"/>
            <a:ext cx="3059430" cy="457200"/>
          </a:xfrm>
          <a:prstGeom prst="rect">
            <a:avLst/>
          </a:prstGeom>
          <a:solidFill>
            <a:schemeClr val="accent6">
              <a:lumMod val="40000"/>
              <a:lumOff val="60000"/>
            </a:schemeClr>
          </a:solidFill>
          <a:ln>
            <a:solidFill>
              <a:schemeClr val="accent6">
                <a:lumMod val="60000"/>
                <a:lumOff val="4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aphicFrame>
        <p:nvGraphicFramePr>
          <p:cNvPr id="4" name="表格 3"/>
          <p:cNvGraphicFramePr/>
          <p:nvPr>
            <p:custDataLst>
              <p:tags r:id="rId2"/>
            </p:custDataLst>
          </p:nvPr>
        </p:nvGraphicFramePr>
        <p:xfrm>
          <a:off x="228600" y="862330"/>
          <a:ext cx="11779885" cy="5497195"/>
        </p:xfrm>
        <a:graphic>
          <a:graphicData uri="http://schemas.openxmlformats.org/drawingml/2006/table">
            <a:tbl>
              <a:tblPr firstRow="1" bandRow="1">
                <a:tableStyleId>{5C22544A-7EE6-4342-B048-85BDC9FD1C3A}</a:tableStyleId>
              </a:tblPr>
              <a:tblGrid>
                <a:gridCol w="2200275"/>
                <a:gridCol w="9579610"/>
              </a:tblGrid>
              <a:tr h="1828800">
                <a:tc>
                  <a:txBody>
                    <a:bodyPr/>
                    <a:lstStyle/>
                    <a:p>
                      <a:pPr>
                        <a:buNone/>
                      </a:pPr>
                      <a:r>
                        <a:rPr lang="en-US" altLang="zh-CN" sz="2400" b="0">
                          <a:solidFill>
                            <a:schemeClr val="tx1"/>
                          </a:solidFill>
                          <a:latin typeface="Times New Roman Regular" panose="02020503050405090304" charset="0"/>
                          <a:cs typeface="Times New Roman Regular" panose="02020503050405090304" charset="0"/>
                        </a:rPr>
                        <a:t>Last para.</a:t>
                      </a:r>
                      <a:r>
                        <a:rPr lang="zh-CN" altLang="en-US" sz="2400" b="0">
                          <a:solidFill>
                            <a:schemeClr val="tx1"/>
                          </a:solidFill>
                          <a:latin typeface="Times New Roman Regular" panose="02020503050405090304" charset="0"/>
                          <a:cs typeface="Times New Roman Regular" panose="02020503050405090304" charset="0"/>
                        </a:rPr>
                        <a:t>（</a:t>
                      </a:r>
                      <a:r>
                        <a:rPr lang="en-US" altLang="zh-CN" sz="2400" b="0">
                          <a:solidFill>
                            <a:schemeClr val="tx1"/>
                          </a:solidFill>
                          <a:latin typeface="Times New Roman Regular" panose="02020503050405090304" charset="0"/>
                          <a:cs typeface="Times New Roman Regular" panose="02020503050405090304" charset="0"/>
                        </a:rPr>
                        <a:t>Orginal part</a:t>
                      </a:r>
                      <a:r>
                        <a:rPr lang="zh-CN" altLang="en-US" sz="2400" b="0">
                          <a:solidFill>
                            <a:schemeClr val="tx1"/>
                          </a:solidFill>
                          <a:latin typeface="Times New Roman Regular" panose="02020503050405090304" charset="0"/>
                          <a:cs typeface="Times New Roman Regular" panose="02020503050405090304" charset="0"/>
                        </a:rPr>
                        <a:t>）</a:t>
                      </a:r>
                      <a:endParaRPr lang="zh-CN" altLang="en-US" sz="2400" b="0">
                        <a:solidFill>
                          <a:schemeClr val="tx1"/>
                        </a:solidFill>
                        <a:latin typeface="Times New Roman Regular" panose="02020503050405090304" charset="0"/>
                        <a:cs typeface="Times New Roman Regular" panose="02020503050405090304" charset="0"/>
                      </a:endParaRPr>
                    </a:p>
                  </a:txBody>
                  <a:tcPr>
                    <a:solidFill>
                      <a:schemeClr val="tx2">
                        <a:lumMod val="20000"/>
                        <a:lumOff val="80000"/>
                      </a:schemeClr>
                    </a:solidFill>
                  </a:tcPr>
                </a:tc>
                <a:tc>
                  <a:txBody>
                    <a:bodyPr/>
                    <a:lstStyle/>
                    <a:p>
                      <a:pPr>
                        <a:buNone/>
                      </a:pPr>
                      <a:r>
                        <a:rPr lang="zh-CN" altLang="en-US" b="1">
                          <a:solidFill>
                            <a:schemeClr val="bg1"/>
                          </a:solidFill>
                          <a:effectLst>
                            <a:outerShdw blurRad="38100" dist="25400" dir="5400000" algn="ctr" rotWithShape="0">
                              <a:srgbClr val="6E747A">
                                <a:alpha val="43000"/>
                                <a:alpha val="43000"/>
                              </a:srgbClr>
                            </a:outerShdw>
                          </a:effectLst>
                          <a:highlight>
                            <a:srgbClr val="808000"/>
                          </a:highlight>
                        </a:rPr>
                        <a:t>深圳一模</a:t>
                      </a:r>
                      <a:r>
                        <a:rPr lang="en-US" altLang="zh-CN" b="1">
                          <a:solidFill>
                            <a:schemeClr val="bg1"/>
                          </a:solidFill>
                          <a:effectLst>
                            <a:outerShdw blurRad="38100" dist="25400" dir="5400000" algn="ctr" rotWithShape="0">
                              <a:srgbClr val="6E747A">
                                <a:alpha val="43000"/>
                                <a:alpha val="43000"/>
                              </a:srgbClr>
                            </a:outerShdw>
                          </a:effectLst>
                          <a:highlight>
                            <a:srgbClr val="808000"/>
                          </a:highlight>
                        </a:rPr>
                        <a:t>-- Fake news VS Genuine news</a:t>
                      </a:r>
                      <a:r>
                        <a:rPr lang="zh-CN" altLang="en-US" b="1">
                          <a:solidFill>
                            <a:schemeClr val="bg1"/>
                          </a:solidFill>
                          <a:effectLst>
                            <a:outerShdw blurRad="38100" dist="25400" dir="5400000" algn="ctr" rotWithShape="0">
                              <a:srgbClr val="6E747A">
                                <a:alpha val="43000"/>
                                <a:alpha val="43000"/>
                              </a:srgbClr>
                            </a:outerShdw>
                          </a:effectLst>
                          <a:highlight>
                            <a:srgbClr val="808000"/>
                          </a:highlight>
                        </a:rPr>
                        <a:t>（</a:t>
                      </a:r>
                      <a:r>
                        <a:rPr lang="en-US" altLang="zh-CN" b="1">
                          <a:solidFill>
                            <a:schemeClr val="bg1"/>
                          </a:solidFill>
                          <a:effectLst>
                            <a:outerShdw blurRad="38100" dist="25400" dir="5400000" algn="ctr" rotWithShape="0">
                              <a:srgbClr val="6E747A">
                                <a:alpha val="43000"/>
                                <a:alpha val="43000"/>
                              </a:srgbClr>
                            </a:outerShdw>
                          </a:effectLst>
                          <a:highlight>
                            <a:srgbClr val="808000"/>
                          </a:highlight>
                        </a:rPr>
                        <a:t>Honesty</a:t>
                      </a:r>
                      <a:r>
                        <a:rPr lang="zh-CN" altLang="en-US" b="1">
                          <a:solidFill>
                            <a:schemeClr val="bg1"/>
                          </a:solidFill>
                          <a:effectLst>
                            <a:outerShdw blurRad="38100" dist="25400" dir="5400000" algn="ctr" rotWithShape="0">
                              <a:srgbClr val="6E747A">
                                <a:alpha val="43000"/>
                                <a:alpha val="43000"/>
                              </a:srgbClr>
                            </a:outerShdw>
                          </a:effectLst>
                          <a:highlight>
                            <a:srgbClr val="808000"/>
                          </a:highlight>
                        </a:rPr>
                        <a:t>）</a:t>
                      </a:r>
                      <a:endParaRPr lang="zh-CN" altLang="en-US" b="1">
                        <a:solidFill>
                          <a:schemeClr val="bg1"/>
                        </a:solidFill>
                        <a:effectLst>
                          <a:outerShdw blurRad="38100" dist="25400" dir="5400000" algn="ctr" rotWithShape="0">
                            <a:srgbClr val="6E747A">
                              <a:alpha val="43000"/>
                              <a:alpha val="43000"/>
                            </a:srgbClr>
                          </a:outerShdw>
                        </a:effectLst>
                        <a:highlight>
                          <a:srgbClr val="808000"/>
                        </a:highlight>
                      </a:endParaRPr>
                    </a:p>
                    <a:p>
                      <a:pPr algn="just">
                        <a:buNone/>
                      </a:pPr>
                      <a:r>
                        <a:rPr lang="en-US" altLang="zh-CN" sz="2400" b="0">
                          <a:solidFill>
                            <a:schemeClr val="bg1">
                              <a:lumMod val="85000"/>
                            </a:schemeClr>
                          </a:solidFill>
                          <a:effectLst>
                            <a:outerShdw blurRad="38100" dist="25400" dir="5400000" algn="ctr" rotWithShape="0">
                              <a:srgbClr val="6E747A">
                                <a:alpha val="43000"/>
                                <a:alpha val="43000"/>
                              </a:srgbClr>
                            </a:outerShdw>
                          </a:effectLst>
                          <a:latin typeface="Times New Roman" panose="02020603050405020304" charset="0"/>
                          <a:cs typeface="Times New Roman" panose="02020603050405020304" charset="0"/>
                        </a:rPr>
                        <a:t>I went to Perry's usual caretaker to ask if he knew Perry was missing."He's not missing. He's retired.He's ready  for some quieter days,”he said.Learning the truth,I immediately told Ashley and suggested writing a story to say goodbye to Perry.</a:t>
                      </a:r>
                      <a:endParaRPr lang="en-US" altLang="zh-CN" sz="2400" b="0">
                        <a:solidFill>
                          <a:schemeClr val="bg1">
                            <a:lumMod val="85000"/>
                          </a:schemeClr>
                        </a:solidFill>
                        <a:effectLst>
                          <a:outerShdw blurRad="38100" dist="25400" dir="5400000" algn="ctr" rotWithShape="0">
                            <a:srgbClr val="6E747A">
                              <a:alpha val="43000"/>
                              <a:alpha val="43000"/>
                            </a:srgbClr>
                          </a:outerShdw>
                        </a:effectLst>
                        <a:latin typeface="Times New Roman" panose="02020603050405020304" charset="0"/>
                        <a:cs typeface="Times New Roman" panose="02020603050405020304" charset="0"/>
                      </a:endParaRPr>
                    </a:p>
                  </a:txBody>
                  <a:tcPr>
                    <a:solidFill>
                      <a:schemeClr val="tx2">
                        <a:lumMod val="20000"/>
                        <a:lumOff val="80000"/>
                      </a:schemeClr>
                    </a:solidFill>
                  </a:tcPr>
                </a:tc>
              </a:tr>
              <a:tr h="1833880">
                <a:tc>
                  <a:txBody>
                    <a:bodyPr/>
                    <a:lstStyle/>
                    <a:p>
                      <a:pPr>
                        <a:buNone/>
                      </a:pPr>
                      <a:r>
                        <a:rPr lang="en-US" altLang="zh-CN" sz="2400">
                          <a:latin typeface="Times New Roman Regular" panose="02020503050405090304" charset="0"/>
                          <a:cs typeface="Times New Roman Regular" panose="02020503050405090304" charset="0"/>
                        </a:rPr>
                        <a:t>Para.1</a:t>
                      </a:r>
                      <a:endParaRPr lang="en-US" altLang="zh-CN" sz="2400">
                        <a:latin typeface="Times New Roman Regular" panose="02020503050405090304" charset="0"/>
                        <a:cs typeface="Times New Roman Regular" panose="02020503050405090304" charset="0"/>
                      </a:endParaRPr>
                    </a:p>
                    <a:p>
                      <a:pPr>
                        <a:buNone/>
                      </a:pPr>
                      <a:r>
                        <a:rPr lang="zh-CN" altLang="en-US" sz="2400">
                          <a:latin typeface="Times New Roman Regular" panose="02020503050405090304" charset="0"/>
                          <a:cs typeface="Times New Roman Regular" panose="02020503050405090304" charset="0"/>
                        </a:rPr>
                        <a:t>（</a:t>
                      </a:r>
                      <a:r>
                        <a:rPr lang="en-US" altLang="zh-CN" sz="2400">
                          <a:latin typeface="Times New Roman Regular" panose="02020503050405090304" charset="0"/>
                          <a:cs typeface="Times New Roman Regular" panose="02020503050405090304" charset="0"/>
                        </a:rPr>
                        <a:t>Given sentence</a:t>
                      </a:r>
                      <a:r>
                        <a:rPr lang="zh-CN" altLang="en-US" sz="2400">
                          <a:latin typeface="Times New Roman Regular" panose="02020503050405090304" charset="0"/>
                          <a:cs typeface="Times New Roman Regular" panose="02020503050405090304" charset="0"/>
                        </a:rPr>
                        <a:t>）</a:t>
                      </a:r>
                      <a:endParaRPr lang="zh-CN" altLang="en-US" sz="2400">
                        <a:latin typeface="Times New Roman Regular" panose="02020503050405090304" charset="0"/>
                        <a:cs typeface="Times New Roman Regular" panose="02020503050405090304" charset="0"/>
                      </a:endParaRPr>
                    </a:p>
                  </a:txBody>
                  <a:tcPr>
                    <a:solidFill>
                      <a:schemeClr val="accent1">
                        <a:lumMod val="20000"/>
                        <a:lumOff val="80000"/>
                      </a:schemeClr>
                    </a:solidFill>
                  </a:tcPr>
                </a:tc>
                <a:tc>
                  <a:txBody>
                    <a:bodyPr/>
                    <a:lstStyle/>
                    <a:p>
                      <a:pPr>
                        <a:buNone/>
                      </a:pPr>
                      <a:r>
                        <a:rPr lang="en-US" altLang="zh-CN" sz="2400" i="1">
                          <a:latin typeface="Times New Roman" panose="02020603050405020304" charset="0"/>
                          <a:cs typeface="Times New Roman" panose="02020603050405020304" charset="0"/>
                          <a:sym typeface="+mn-ea"/>
                        </a:rPr>
                        <a:t>Para1</a:t>
                      </a:r>
                      <a:r>
                        <a:rPr lang="zh-CN" altLang="en-US" sz="2400" i="1">
                          <a:latin typeface="Times New Roman" panose="02020603050405020304" charset="0"/>
                          <a:cs typeface="Times New Roman" panose="02020603050405020304" charset="0"/>
                          <a:sym typeface="+mn-ea"/>
                        </a:rPr>
                        <a:t>：To my surprise, </a:t>
                      </a:r>
                      <a:r>
                        <a:rPr lang="zh-CN" altLang="en-US" sz="2400" i="1">
                          <a:solidFill>
                            <a:srgbClr val="FF0000"/>
                          </a:solidFill>
                          <a:latin typeface="Times New Roman" panose="02020603050405020304" charset="0"/>
                          <a:cs typeface="Times New Roman" panose="02020603050405020304" charset="0"/>
                          <a:sym typeface="+mn-ea"/>
                        </a:rPr>
                        <a:t>Ashley</a:t>
                      </a:r>
                      <a:r>
                        <a:rPr lang="zh-CN" altLang="en-US" sz="2400" i="1">
                          <a:latin typeface="Times New Roman" panose="02020603050405020304" charset="0"/>
                          <a:cs typeface="Times New Roman" panose="02020603050405020304" charset="0"/>
                          <a:sym typeface="+mn-ea"/>
                        </a:rPr>
                        <a:t> insisted on reporting the “Deerfield Stole Perry” story.</a:t>
                      </a:r>
                      <a:endParaRPr lang="zh-CN" altLang="en-US" sz="2400">
                        <a:latin typeface="Times New Roman" panose="02020603050405020304" charset="0"/>
                        <a:cs typeface="Times New Roman" panose="02020603050405020304" charset="0"/>
                      </a:endParaRPr>
                    </a:p>
                    <a:p>
                      <a:pPr>
                        <a:buNone/>
                      </a:pPr>
                      <a:endParaRPr lang="en-US" altLang="zh-CN" sz="2400">
                        <a:latin typeface="Times New Roman" panose="02020603050405020304" charset="0"/>
                        <a:cs typeface="Times New Roman" panose="02020603050405020304" charset="0"/>
                      </a:endParaRPr>
                    </a:p>
                  </a:txBody>
                  <a:tcPr>
                    <a:solidFill>
                      <a:schemeClr val="accent1">
                        <a:lumMod val="20000"/>
                        <a:lumOff val="80000"/>
                      </a:schemeClr>
                    </a:solidFill>
                  </a:tcPr>
                </a:tc>
              </a:tr>
              <a:tr h="1834515">
                <a:tc>
                  <a:txBody>
                    <a:bodyPr/>
                    <a:lstStyle/>
                    <a:p>
                      <a:pPr>
                        <a:buNone/>
                      </a:pPr>
                      <a:r>
                        <a:rPr lang="en-US" altLang="zh-CN" sz="2400">
                          <a:latin typeface="Times New Roman Regular" panose="02020503050405090304" charset="0"/>
                          <a:cs typeface="Times New Roman Regular" panose="02020503050405090304" charset="0"/>
                        </a:rPr>
                        <a:t>Para.2</a:t>
                      </a:r>
                      <a:endParaRPr lang="en-US" altLang="zh-CN" sz="2400">
                        <a:latin typeface="Times New Roman Regular" panose="02020503050405090304" charset="0"/>
                        <a:cs typeface="Times New Roman Regular" panose="02020503050405090304" charset="0"/>
                      </a:endParaRPr>
                    </a:p>
                    <a:p>
                      <a:pPr>
                        <a:buNone/>
                      </a:pPr>
                      <a:r>
                        <a:rPr lang="en-US" altLang="zh-CN" sz="2400">
                          <a:latin typeface="Times New Roman Regular" panose="02020503050405090304" charset="0"/>
                          <a:cs typeface="Times New Roman Regular" panose="02020503050405090304" charset="0"/>
                        </a:rPr>
                        <a:t>(Given sentence)</a:t>
                      </a:r>
                      <a:endParaRPr lang="en-US" altLang="zh-CN" sz="2400">
                        <a:latin typeface="Times New Roman Regular" panose="02020503050405090304" charset="0"/>
                        <a:cs typeface="Times New Roman Regular" panose="02020503050405090304" charset="0"/>
                      </a:endParaRPr>
                    </a:p>
                  </a:txBody>
                  <a:tcPr>
                    <a:solidFill>
                      <a:schemeClr val="bg1">
                        <a:lumMod val="85000"/>
                      </a:schemeClr>
                    </a:solidFill>
                  </a:tcPr>
                </a:tc>
                <a:tc>
                  <a:txBody>
                    <a:bodyPr/>
                    <a:lstStyle/>
                    <a:p>
                      <a:pPr>
                        <a:buNone/>
                      </a:pPr>
                      <a:r>
                        <a:rPr lang="zh-CN" altLang="en-US" sz="2400">
                          <a:latin typeface="Times New Roman" panose="02020603050405020304" charset="0"/>
                          <a:cs typeface="Times New Roman" panose="02020603050405020304" charset="0"/>
                          <a:sym typeface="+mn-ea"/>
                        </a:rPr>
                        <a:t>Paragraph 2：</a:t>
                      </a:r>
                      <a:r>
                        <a:rPr lang="zh-CN" altLang="en-US" sz="2400" i="1">
                          <a:latin typeface="Times New Roman" panose="02020603050405020304" charset="0"/>
                          <a:cs typeface="Times New Roman" panose="02020603050405020304" charset="0"/>
                          <a:sym typeface="+mn-ea"/>
                        </a:rPr>
                        <a:t>On Thursday, </a:t>
                      </a:r>
                      <a:r>
                        <a:rPr lang="zh-CN" altLang="en-US" sz="2400" i="1">
                          <a:solidFill>
                            <a:srgbClr val="FF0000"/>
                          </a:solidFill>
                          <a:latin typeface="Times New Roman" panose="02020603050405020304" charset="0"/>
                          <a:cs typeface="Times New Roman" panose="02020603050405020304" charset="0"/>
                          <a:sym typeface="+mn-ea"/>
                        </a:rPr>
                        <a:t>the paper</a:t>
                      </a:r>
                      <a:r>
                        <a:rPr lang="zh-CN" altLang="en-US" sz="2400" i="1">
                          <a:latin typeface="Times New Roman" panose="02020603050405020304" charset="0"/>
                          <a:cs typeface="Times New Roman" panose="02020603050405020304" charset="0"/>
                          <a:sym typeface="+mn-ea"/>
                        </a:rPr>
                        <a:t> came out with the headline “Bye-Bye, Perry” on the front page. </a:t>
                      </a:r>
                      <a:endParaRPr lang="zh-CN" altLang="en-US" sz="2400" i="1">
                        <a:latin typeface="Times New Roman" panose="02020603050405020304" charset="0"/>
                        <a:cs typeface="Times New Roman" panose="02020603050405020304" charset="0"/>
                      </a:endParaRPr>
                    </a:p>
                    <a:p>
                      <a:pPr>
                        <a:buNone/>
                      </a:pPr>
                      <a:endParaRPr lang="zh-CN" altLang="en-US" sz="2400">
                        <a:latin typeface="Times New Roman" panose="02020603050405020304" charset="0"/>
                        <a:cs typeface="Times New Roman" panose="02020603050405020304" charset="0"/>
                      </a:endParaRPr>
                    </a:p>
                  </a:txBody>
                  <a:tcPr>
                    <a:solidFill>
                      <a:schemeClr val="bg1">
                        <a:lumMod val="85000"/>
                      </a:schemeClr>
                    </a:solidFill>
                  </a:tcPr>
                </a:tc>
              </a:tr>
            </a:tbl>
          </a:graphicData>
        </a:graphic>
      </p:graphicFrame>
      <p:sp>
        <p:nvSpPr>
          <p:cNvPr id="5" name="文本框 4"/>
          <p:cNvSpPr txBox="1"/>
          <p:nvPr/>
        </p:nvSpPr>
        <p:spPr>
          <a:xfrm>
            <a:off x="2407285" y="3429000"/>
            <a:ext cx="9552305" cy="1229995"/>
          </a:xfrm>
          <a:prstGeom prst="rect">
            <a:avLst/>
          </a:prstGeom>
          <a:noFill/>
        </p:spPr>
        <p:txBody>
          <a:bodyPr wrap="square" rtlCol="0">
            <a:spAutoFit/>
          </a:bodyPr>
          <a:lstStyle/>
          <a:p>
            <a:pPr>
              <a:buNone/>
            </a:pPr>
            <a:r>
              <a:rPr lang="zh-CN" altLang="en-US" sz="2800" u="sng">
                <a:latin typeface="Times New Roman" panose="02020603050405020304" charset="0"/>
                <a:cs typeface="Times New Roman" panose="02020603050405020304" charset="0"/>
                <a:sym typeface="+mn-ea"/>
              </a:rPr>
              <a:t>This is the very story we </a:t>
            </a:r>
            <a:r>
              <a:rPr lang="zh-CN" altLang="en-US" sz="2800" u="sng">
                <a:solidFill>
                  <a:schemeClr val="tx1"/>
                </a:solidFill>
                <a:latin typeface="Times New Roman" panose="02020603050405020304" charset="0"/>
                <a:cs typeface="Times New Roman" panose="02020603050405020304" charset="0"/>
                <a:sym typeface="+mn-ea"/>
              </a:rPr>
              <a:t>need to attract more readers</a:t>
            </a:r>
            <a:r>
              <a:rPr lang="zh-CN" altLang="en-US" sz="2800" u="sng">
                <a:solidFill>
                  <a:srgbClr val="FF0000"/>
                </a:solidFill>
                <a:latin typeface="Times New Roman" panose="02020603050405020304" charset="0"/>
                <a:cs typeface="Times New Roman" panose="02020603050405020304" charset="0"/>
                <a:sym typeface="+mn-ea"/>
              </a:rPr>
              <a:t>,</a:t>
            </a:r>
            <a:r>
              <a:rPr lang="zh-CN" altLang="en-US" sz="2800" u="sng">
                <a:latin typeface="Times New Roman" panose="02020603050405020304" charset="0"/>
                <a:cs typeface="Times New Roman" panose="02020603050405020304" charset="0"/>
                <a:sym typeface="+mn-ea"/>
              </a:rPr>
              <a:t>”</a:t>
            </a:r>
            <a:r>
              <a:rPr lang="zh-CN" altLang="en-US" sz="2800" u="sng">
                <a:solidFill>
                  <a:srgbClr val="FF0000"/>
                </a:solidFill>
                <a:latin typeface="Times New Roman" panose="02020603050405020304" charset="0"/>
                <a:cs typeface="Times New Roman" panose="02020603050405020304" charset="0"/>
                <a:sym typeface="+mn-ea"/>
              </a:rPr>
              <a:t> she</a:t>
            </a:r>
            <a:r>
              <a:rPr lang="zh-CN" altLang="en-US" sz="2800" u="sng">
                <a:latin typeface="Times New Roman" panose="02020603050405020304" charset="0"/>
                <a:cs typeface="Times New Roman" panose="02020603050405020304" charset="0"/>
                <a:sym typeface="+mn-ea"/>
              </a:rPr>
              <a:t> argued. （</a:t>
            </a:r>
            <a:r>
              <a:rPr lang="en-US" altLang="zh-CN" sz="2800" u="sng">
                <a:latin typeface="Times New Roman" panose="02020603050405020304" charset="0"/>
                <a:cs typeface="Times New Roman" panose="02020603050405020304" charset="0"/>
                <a:sym typeface="+mn-ea"/>
              </a:rPr>
              <a:t>linking sentence 1</a:t>
            </a:r>
            <a:r>
              <a:rPr lang="zh-CN" altLang="en-US" sz="2800" u="sng">
                <a:latin typeface="Times New Roman" panose="02020603050405020304" charset="0"/>
                <a:cs typeface="Times New Roman" panose="02020603050405020304" charset="0"/>
                <a:sym typeface="+mn-ea"/>
              </a:rPr>
              <a:t>）</a:t>
            </a:r>
            <a:endParaRPr lang="zh-CN" altLang="en-US" sz="2800" u="sng">
              <a:latin typeface="Times New Roman" panose="02020603050405020304" charset="0"/>
              <a:cs typeface="Times New Roman" panose="02020603050405020304" charset="0"/>
              <a:sym typeface="+mn-ea"/>
            </a:endParaRPr>
          </a:p>
          <a:p>
            <a:pPr>
              <a:buNone/>
            </a:pPr>
            <a:endParaRPr lang="en-US" altLang="zh-CN" u="sng"/>
          </a:p>
        </p:txBody>
      </p:sp>
      <p:sp>
        <p:nvSpPr>
          <p:cNvPr id="7" name="文本框 6"/>
          <p:cNvSpPr txBox="1"/>
          <p:nvPr>
            <p:custDataLst>
              <p:tags r:id="rId3"/>
            </p:custDataLst>
          </p:nvPr>
        </p:nvSpPr>
        <p:spPr>
          <a:xfrm>
            <a:off x="2514600" y="5334000"/>
            <a:ext cx="8185150" cy="569595"/>
          </a:xfrm>
          <a:prstGeom prst="rect">
            <a:avLst/>
          </a:prstGeom>
          <a:noFill/>
        </p:spPr>
        <p:txBody>
          <a:bodyPr wrap="square" rtlCol="0">
            <a:noAutofit/>
          </a:bodyPr>
          <a:lstStyle/>
          <a:p>
            <a:pPr>
              <a:buNone/>
            </a:pPr>
            <a:r>
              <a:rPr lang="zh-CN" altLang="en-US" sz="2800" u="sng">
                <a:latin typeface="Times New Roman" panose="02020603050405020304" charset="0"/>
                <a:cs typeface="Times New Roman" panose="02020603050405020304" charset="0"/>
                <a:sym typeface="+mn-ea"/>
              </a:rPr>
              <a:t>Soon, </a:t>
            </a:r>
            <a:r>
              <a:rPr lang="zh-CN" altLang="en-US" sz="2800" u="sng">
                <a:solidFill>
                  <a:srgbClr val="FF0000"/>
                </a:solidFill>
                <a:latin typeface="Times New Roman" panose="02020603050405020304" charset="0"/>
                <a:cs typeface="Times New Roman" panose="02020603050405020304" charset="0"/>
                <a:sym typeface="+mn-ea"/>
              </a:rPr>
              <a:t>it </a:t>
            </a:r>
            <a:r>
              <a:rPr lang="en-US" altLang="zh-CN" sz="2800" u="sng">
                <a:latin typeface="Times New Roman" panose="02020603050405020304" charset="0"/>
                <a:cs typeface="Times New Roman" panose="02020603050405020304" charset="0"/>
                <a:sym typeface="+mn-ea"/>
              </a:rPr>
              <a:t>sparked heated discussions </a:t>
            </a:r>
            <a:r>
              <a:rPr lang="zh-CN" altLang="en-US" sz="2800" u="sng">
                <a:latin typeface="Times New Roman" panose="02020603050405020304" charset="0"/>
                <a:cs typeface="Times New Roman" panose="02020603050405020304" charset="0"/>
                <a:sym typeface="+mn-ea"/>
              </a:rPr>
              <a:t>among students about Perry.</a:t>
            </a:r>
            <a:r>
              <a:rPr lang="en-US" altLang="zh-CN" sz="2800" u="sng">
                <a:latin typeface="Times New Roman" panose="02020603050405020304" charset="0"/>
                <a:cs typeface="Times New Roman" panose="02020603050405020304" charset="0"/>
                <a:sym typeface="+mn-ea"/>
              </a:rPr>
              <a:t> </a:t>
            </a:r>
            <a:r>
              <a:rPr lang="zh-CN" altLang="en-US" sz="2800" u="sng">
                <a:latin typeface="Times New Roman" panose="02020603050405020304" charset="0"/>
                <a:cs typeface="Times New Roman" panose="02020603050405020304" charset="0"/>
                <a:sym typeface="+mn-ea"/>
              </a:rPr>
              <a:t>（</a:t>
            </a:r>
            <a:r>
              <a:rPr lang="en-US" altLang="zh-CN" sz="2800" u="sng">
                <a:latin typeface="Times New Roman" panose="02020603050405020304" charset="0"/>
                <a:cs typeface="Times New Roman" panose="02020603050405020304" charset="0"/>
                <a:sym typeface="+mn-ea"/>
              </a:rPr>
              <a:t>linking sentence 3</a:t>
            </a:r>
            <a:r>
              <a:rPr lang="zh-CN" altLang="en-US" sz="2800" u="sng">
                <a:latin typeface="Times New Roman" panose="02020603050405020304" charset="0"/>
                <a:cs typeface="Times New Roman" panose="02020603050405020304" charset="0"/>
                <a:sym typeface="+mn-ea"/>
              </a:rPr>
              <a:t>）</a:t>
            </a:r>
            <a:endParaRPr lang="zh-CN" altLang="en-US" sz="2800" u="sng">
              <a:latin typeface="Times New Roman" panose="02020603050405020304" charset="0"/>
              <a:cs typeface="Times New Roman" panose="02020603050405020304" charset="0"/>
            </a:endParaRPr>
          </a:p>
          <a:p>
            <a:pPr>
              <a:buNone/>
            </a:pPr>
            <a:endParaRPr lang="en-US" altLang="zh-CN" u="sng"/>
          </a:p>
        </p:txBody>
      </p:sp>
      <p:sp>
        <p:nvSpPr>
          <p:cNvPr id="13" name="文本框 12"/>
          <p:cNvSpPr txBox="1"/>
          <p:nvPr/>
        </p:nvSpPr>
        <p:spPr>
          <a:xfrm>
            <a:off x="4467860" y="1714500"/>
            <a:ext cx="7294880" cy="953135"/>
          </a:xfrm>
          <a:prstGeom prst="rect">
            <a:avLst/>
          </a:prstGeom>
          <a:noFill/>
        </p:spPr>
        <p:txBody>
          <a:bodyPr wrap="square" rtlCol="0">
            <a:spAutoFit/>
          </a:bodyPr>
          <a:lstStyle/>
          <a:p>
            <a:r>
              <a:rPr lang="en-US" altLang="zh-CN" sz="2800" b="1">
                <a:solidFill>
                  <a:schemeClr val="accent2"/>
                </a:solidFill>
                <a:latin typeface="Comic Sans MS Bold" panose="030F0902030302020204" charset="0"/>
                <a:cs typeface="Comic Sans MS Bold" panose="030F0902030302020204" charset="0"/>
              </a:rPr>
              <a:t>Subject</a:t>
            </a:r>
            <a:r>
              <a:rPr lang="zh-CN" altLang="en-US" sz="2800" b="1">
                <a:solidFill>
                  <a:schemeClr val="accent2"/>
                </a:solidFill>
                <a:latin typeface="Comic Sans MS Bold" panose="030F0902030302020204" charset="0"/>
                <a:cs typeface="Comic Sans MS Bold" panose="030F0902030302020204" charset="0"/>
              </a:rPr>
              <a:t>（</a:t>
            </a:r>
            <a:r>
              <a:rPr lang="en-US" altLang="zh-CN" sz="2800" b="1">
                <a:solidFill>
                  <a:schemeClr val="accent2"/>
                </a:solidFill>
                <a:latin typeface="Comic Sans MS Bold" panose="030F0902030302020204" charset="0"/>
                <a:cs typeface="Comic Sans MS Bold" panose="030F0902030302020204" charset="0"/>
              </a:rPr>
              <a:t>same</a:t>
            </a:r>
            <a:r>
              <a:rPr lang="zh-CN" altLang="en-US" sz="2800" b="1">
                <a:solidFill>
                  <a:schemeClr val="accent2"/>
                </a:solidFill>
                <a:latin typeface="Comic Sans MS Bold" panose="030F0902030302020204" charset="0"/>
                <a:cs typeface="Comic Sans MS Bold" panose="030F0902030302020204" charset="0"/>
              </a:rPr>
              <a:t>）：</a:t>
            </a:r>
            <a:r>
              <a:rPr lang="en-US" altLang="zh-CN" sz="2800" b="1">
                <a:solidFill>
                  <a:schemeClr val="accent2"/>
                </a:solidFill>
                <a:latin typeface="Comic Sans MS Bold" panose="030F0902030302020204" charset="0"/>
                <a:cs typeface="Comic Sans MS Bold" panose="030F0902030302020204" charset="0"/>
              </a:rPr>
              <a:t>Use Pronouns</a:t>
            </a:r>
            <a:endParaRPr lang="en-US" altLang="zh-CN" sz="2800" b="1">
              <a:solidFill>
                <a:schemeClr val="accent2"/>
              </a:solidFill>
              <a:latin typeface="Comic Sans MS Bold" panose="030F0902030302020204" charset="0"/>
              <a:cs typeface="Comic Sans MS Bold" panose="030F0902030302020204" charset="0"/>
            </a:endParaRPr>
          </a:p>
          <a:p>
            <a:r>
              <a:rPr lang="zh-CN" altLang="en-US" sz="2800" b="1">
                <a:solidFill>
                  <a:schemeClr val="accent2"/>
                </a:solidFill>
                <a:latin typeface="Comic Sans MS Bold" panose="030F0902030302020204" charset="0"/>
                <a:cs typeface="Comic Sans MS Bold" panose="030F0902030302020204" charset="0"/>
              </a:rPr>
              <a:t>（相同主语，用代词指代）</a:t>
            </a:r>
            <a:endParaRPr lang="zh-CN" altLang="en-US" sz="2800" b="1">
              <a:solidFill>
                <a:schemeClr val="accent2"/>
              </a:solidFill>
              <a:latin typeface="Comic Sans MS Bold" panose="030F0902030302020204" charset="0"/>
              <a:cs typeface="Comic Sans MS Bold" panose="030F0902030302020204" charset="0"/>
            </a:endParaRPr>
          </a:p>
        </p:txBody>
      </p:sp>
      <p:cxnSp>
        <p:nvCxnSpPr>
          <p:cNvPr id="2" name="直接连接符 1"/>
          <p:cNvCxnSpPr>
            <a:cxnSpLocks noChangeShapeType="1"/>
          </p:cNvCxnSpPr>
          <p:nvPr>
            <p:custDataLst>
              <p:tags r:id="rId4"/>
            </p:custDataLst>
          </p:nvPr>
        </p:nvCxnSpPr>
        <p:spPr bwMode="auto">
          <a:xfrm>
            <a:off x="543008" y="752481"/>
            <a:ext cx="11047638" cy="0"/>
          </a:xfrm>
          <a:prstGeom prst="line">
            <a:avLst/>
          </a:prstGeom>
          <a:solidFill>
            <a:schemeClr val="accent1">
              <a:lumMod val="60000"/>
              <a:lumOff val="40000"/>
            </a:schemeClr>
          </a:solidFill>
          <a:ln w="28575" cmpd="sng">
            <a:solidFill>
              <a:schemeClr val="accent1">
                <a:lumMod val="60000"/>
                <a:lumOff val="40000"/>
              </a:schemeClr>
            </a:solidFill>
            <a:prstDash val="solid"/>
            <a:round/>
          </a:ln>
          <a:effectLst/>
        </p:spPr>
      </p:cxnSp>
      <p:sp>
        <p:nvSpPr>
          <p:cNvPr id="3" name="TextBox 5"/>
          <p:cNvSpPr txBox="1">
            <a:spLocks noChangeArrowheads="1"/>
          </p:cNvSpPr>
          <p:nvPr>
            <p:custDataLst>
              <p:tags r:id="rId5"/>
            </p:custDataLst>
          </p:nvPr>
        </p:nvSpPr>
        <p:spPr bwMode="auto">
          <a:xfrm>
            <a:off x="609600" y="59690"/>
            <a:ext cx="9445625" cy="1198880"/>
          </a:xfrm>
          <a:prstGeom prst="rect">
            <a:avLst/>
          </a:prstGeom>
          <a:noFill/>
          <a:ln w="9525">
            <a:noFill/>
            <a:miter lim="800000"/>
          </a:ln>
        </p:spPr>
        <p:txBody>
          <a:bodyPr wrap="square">
            <a:spAutoFit/>
          </a:bodyPr>
          <a:lstStyle/>
          <a:p>
            <a:pPr>
              <a:buFontTx/>
              <a:buNone/>
            </a:pPr>
            <a:r>
              <a:rPr lang="en-US" altLang="zh-CN" sz="3600" b="1" dirty="0">
                <a:solidFill>
                  <a:schemeClr val="tx1">
                    <a:lumMod val="75000"/>
                    <a:lumOff val="25000"/>
                  </a:schemeClr>
                </a:solidFill>
                <a:effectLst>
                  <a:outerShdw blurRad="88900" sx="102000" sy="102000" algn="ctr" rotWithShape="0">
                    <a:prstClr val="black">
                      <a:alpha val="25000"/>
                    </a:prstClr>
                  </a:outerShdw>
                </a:effectLst>
                <a:latin typeface="Arial Rounded MT Bold" panose="020F0704030504030204" charset="0"/>
                <a:ea typeface="Arial Unicode MS" panose="020B0604020202020204" charset="-122"/>
                <a:cs typeface="Arial Rounded MT Bold" panose="020F0704030504030204" charset="0"/>
              </a:rPr>
              <a:t> Appreciating and Concluding Tip</a:t>
            </a:r>
            <a:r>
              <a:rPr lang="en-US" altLang="zh-CN" sz="3600" b="1" dirty="0">
                <a:solidFill>
                  <a:schemeClr val="tx1">
                    <a:lumMod val="75000"/>
                    <a:lumOff val="25000"/>
                  </a:schemeClr>
                </a:solidFill>
                <a:effectLst>
                  <a:outerShdw blurRad="88900" sx="102000" sy="102000" algn="ctr" rotWithShape="0">
                    <a:prstClr val="black">
                      <a:alpha val="25000"/>
                    </a:prstClr>
                  </a:outerShdw>
                </a:effectLst>
                <a:latin typeface="Arial Rounded MT Bold" panose="020F0704030504030204" charset="0"/>
                <a:ea typeface="Arial Unicode MS" panose="020B0604020202020204" charset="-122"/>
                <a:cs typeface="Arial Rounded MT Bold" panose="020F0704030504030204" charset="0"/>
                <a:sym typeface="+mn-ea"/>
              </a:rPr>
              <a:t> 1</a:t>
            </a:r>
            <a:endParaRPr lang="en-US" altLang="zh-CN" sz="3600" b="1" dirty="0">
              <a:solidFill>
                <a:schemeClr val="tx1">
                  <a:lumMod val="75000"/>
                  <a:lumOff val="25000"/>
                </a:schemeClr>
              </a:solidFill>
              <a:effectLst>
                <a:outerShdw blurRad="88900" sx="102000" sy="102000" algn="ctr" rotWithShape="0">
                  <a:prstClr val="black">
                    <a:alpha val="25000"/>
                  </a:prstClr>
                </a:outerShdw>
              </a:effectLst>
              <a:latin typeface="Arial Rounded MT Bold" panose="020F0704030504030204" charset="0"/>
              <a:ea typeface="Arial Unicode MS" panose="020B0604020202020204" charset="-122"/>
              <a:cs typeface="Arial Rounded MT Bold" panose="020F0704030504030204" charset="0"/>
            </a:endParaRPr>
          </a:p>
          <a:p>
            <a:pPr>
              <a:buFontTx/>
              <a:buNone/>
            </a:pPr>
            <a:endParaRPr lang="en-US" altLang="zh-CN" sz="3600" b="1" dirty="0">
              <a:solidFill>
                <a:schemeClr val="tx1">
                  <a:lumMod val="75000"/>
                  <a:lumOff val="25000"/>
                </a:schemeClr>
              </a:solidFill>
              <a:effectLst>
                <a:outerShdw blurRad="88900" sx="102000" sy="102000" algn="ctr" rotWithShape="0">
                  <a:prstClr val="black">
                    <a:alpha val="25000"/>
                  </a:prstClr>
                </a:outerShdw>
              </a:effectLst>
              <a:latin typeface="Arial Rounded MT Bold" panose="020F0704030504030204" charset="0"/>
              <a:ea typeface="Arial Unicode MS" panose="020B0604020202020204" charset="-122"/>
              <a:cs typeface="Arial Rounded MT Bold" panose="020F0704030504030204" charset="0"/>
            </a:endParaRPr>
          </a:p>
        </p:txBody>
      </p:sp>
      <p:sp>
        <p:nvSpPr>
          <p:cNvPr id="6" name="矩形 5"/>
          <p:cNvSpPr>
            <a:spLocks noChangeArrowheads="1"/>
          </p:cNvSpPr>
          <p:nvPr>
            <p:custDataLst>
              <p:tags r:id="rId6"/>
            </p:custDataLst>
          </p:nvPr>
        </p:nvSpPr>
        <p:spPr bwMode="auto">
          <a:xfrm>
            <a:off x="8208" y="130714"/>
            <a:ext cx="534802" cy="534802"/>
          </a:xfrm>
          <a:prstGeom prst="rect">
            <a:avLst/>
          </a:prstGeom>
          <a:solidFill>
            <a:schemeClr val="accent1">
              <a:lumMod val="60000"/>
              <a:lumOff val="40000"/>
            </a:schemeClr>
          </a:solidFill>
          <a:ln w="9525">
            <a:noFill/>
            <a:miter lim="800000"/>
          </a:ln>
        </p:spPr>
        <p:txBody>
          <a:bodyPr/>
          <a:lstStyle/>
          <a:p>
            <a:pPr>
              <a:buFontTx/>
              <a:buNone/>
            </a:pPr>
            <a:endParaRPr lang="zh-CN" altLang="en-US" sz="2400"/>
          </a:p>
        </p:txBody>
      </p:sp>
      <p:cxnSp>
        <p:nvCxnSpPr>
          <p:cNvPr id="11" name="直接箭头连接符 10"/>
          <p:cNvCxnSpPr/>
          <p:nvPr/>
        </p:nvCxnSpPr>
        <p:spPr>
          <a:xfrm>
            <a:off x="6248400" y="3124200"/>
            <a:ext cx="3733800" cy="457200"/>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cxnSp>
        <p:nvCxnSpPr>
          <p:cNvPr id="14" name="直接箭头连接符 13"/>
          <p:cNvCxnSpPr/>
          <p:nvPr/>
        </p:nvCxnSpPr>
        <p:spPr>
          <a:xfrm flipH="1">
            <a:off x="3657600" y="4953000"/>
            <a:ext cx="2590800" cy="533400"/>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圆角矩形 12"/>
          <p:cNvSpPr/>
          <p:nvPr/>
        </p:nvSpPr>
        <p:spPr>
          <a:xfrm>
            <a:off x="6400800" y="2667000"/>
            <a:ext cx="2667000" cy="533400"/>
          </a:xfrm>
          <a:prstGeom prst="roundRect">
            <a:avLst/>
          </a:prstGeom>
          <a:solidFill>
            <a:schemeClr val="bg1"/>
          </a:solidFill>
          <a:ln>
            <a:solidFill>
              <a:schemeClr val="tx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 name="矩形 7"/>
          <p:cNvSpPr/>
          <p:nvPr/>
        </p:nvSpPr>
        <p:spPr>
          <a:xfrm>
            <a:off x="7162800" y="3505200"/>
            <a:ext cx="2971800" cy="381000"/>
          </a:xfrm>
          <a:prstGeom prst="rect">
            <a:avLst/>
          </a:prstGeom>
          <a:solidFill>
            <a:srgbClr val="7030A0"/>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2" name="椭圆 11"/>
          <p:cNvSpPr/>
          <p:nvPr/>
        </p:nvSpPr>
        <p:spPr>
          <a:xfrm>
            <a:off x="7181850" y="1978025"/>
            <a:ext cx="3028950" cy="536575"/>
          </a:xfrm>
          <a:prstGeom prst="ellipse">
            <a:avLst/>
          </a:prstGeom>
          <a:solidFill>
            <a:schemeClr val="bg1"/>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0" name="圆角矩形 9"/>
          <p:cNvSpPr/>
          <p:nvPr/>
        </p:nvSpPr>
        <p:spPr>
          <a:xfrm>
            <a:off x="7181850" y="2057400"/>
            <a:ext cx="3028950" cy="426720"/>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6" name="矩形 15"/>
          <p:cNvSpPr/>
          <p:nvPr>
            <p:custDataLst>
              <p:tags r:id="rId1"/>
            </p:custDataLst>
          </p:nvPr>
        </p:nvSpPr>
        <p:spPr>
          <a:xfrm>
            <a:off x="7086600" y="1143000"/>
            <a:ext cx="3059430" cy="457200"/>
          </a:xfrm>
          <a:prstGeom prst="rect">
            <a:avLst/>
          </a:prstGeom>
          <a:solidFill>
            <a:schemeClr val="accent6">
              <a:lumMod val="40000"/>
              <a:lumOff val="60000"/>
            </a:schemeClr>
          </a:solidFill>
          <a:ln>
            <a:solidFill>
              <a:schemeClr val="accent6">
                <a:lumMod val="60000"/>
                <a:lumOff val="4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aphicFrame>
        <p:nvGraphicFramePr>
          <p:cNvPr id="4" name="表格 3"/>
          <p:cNvGraphicFramePr/>
          <p:nvPr>
            <p:custDataLst>
              <p:tags r:id="rId2"/>
            </p:custDataLst>
          </p:nvPr>
        </p:nvGraphicFramePr>
        <p:xfrm>
          <a:off x="228600" y="862330"/>
          <a:ext cx="11779885" cy="5497195"/>
        </p:xfrm>
        <a:graphic>
          <a:graphicData uri="http://schemas.openxmlformats.org/drawingml/2006/table">
            <a:tbl>
              <a:tblPr firstRow="1" bandRow="1">
                <a:tableStyleId>{5C22544A-7EE6-4342-B048-85BDC9FD1C3A}</a:tableStyleId>
              </a:tblPr>
              <a:tblGrid>
                <a:gridCol w="2200275"/>
                <a:gridCol w="9579610"/>
              </a:tblGrid>
              <a:tr h="1828800">
                <a:tc>
                  <a:txBody>
                    <a:bodyPr/>
                    <a:lstStyle/>
                    <a:p>
                      <a:pPr>
                        <a:buNone/>
                      </a:pPr>
                      <a:r>
                        <a:rPr lang="en-US" altLang="zh-CN" sz="2400" b="0">
                          <a:solidFill>
                            <a:schemeClr val="tx1"/>
                          </a:solidFill>
                          <a:latin typeface="Times New Roman Regular" panose="02020503050405090304" charset="0"/>
                          <a:cs typeface="Times New Roman Regular" panose="02020503050405090304" charset="0"/>
                        </a:rPr>
                        <a:t>Last para.</a:t>
                      </a:r>
                      <a:r>
                        <a:rPr lang="zh-CN" altLang="en-US" sz="2400" b="0">
                          <a:solidFill>
                            <a:schemeClr val="tx1"/>
                          </a:solidFill>
                          <a:latin typeface="Times New Roman Regular" panose="02020503050405090304" charset="0"/>
                          <a:cs typeface="Times New Roman Regular" panose="02020503050405090304" charset="0"/>
                        </a:rPr>
                        <a:t>（</a:t>
                      </a:r>
                      <a:r>
                        <a:rPr lang="en-US" altLang="zh-CN" sz="2400" b="0">
                          <a:solidFill>
                            <a:schemeClr val="tx1"/>
                          </a:solidFill>
                          <a:latin typeface="Times New Roman Regular" panose="02020503050405090304" charset="0"/>
                          <a:cs typeface="Times New Roman Regular" panose="02020503050405090304" charset="0"/>
                        </a:rPr>
                        <a:t>Orginal part</a:t>
                      </a:r>
                      <a:r>
                        <a:rPr lang="zh-CN" altLang="en-US" sz="2400" b="0">
                          <a:solidFill>
                            <a:schemeClr val="tx1"/>
                          </a:solidFill>
                          <a:latin typeface="Times New Roman Regular" panose="02020503050405090304" charset="0"/>
                          <a:cs typeface="Times New Roman Regular" panose="02020503050405090304" charset="0"/>
                        </a:rPr>
                        <a:t>）</a:t>
                      </a:r>
                      <a:endParaRPr lang="zh-CN" altLang="en-US" sz="2400" b="0">
                        <a:solidFill>
                          <a:schemeClr val="tx1"/>
                        </a:solidFill>
                        <a:latin typeface="Times New Roman Regular" panose="02020503050405090304" charset="0"/>
                        <a:cs typeface="Times New Roman Regular" panose="02020503050405090304" charset="0"/>
                      </a:endParaRPr>
                    </a:p>
                  </a:txBody>
                  <a:tcPr>
                    <a:solidFill>
                      <a:schemeClr val="tx2">
                        <a:lumMod val="20000"/>
                        <a:lumOff val="80000"/>
                      </a:schemeClr>
                    </a:solidFill>
                  </a:tcPr>
                </a:tc>
                <a:tc>
                  <a:txBody>
                    <a:bodyPr/>
                    <a:lstStyle/>
                    <a:p>
                      <a:pPr>
                        <a:buNone/>
                      </a:pPr>
                      <a:r>
                        <a:rPr lang="zh-CN" altLang="en-US" b="1">
                          <a:solidFill>
                            <a:schemeClr val="bg1"/>
                          </a:solidFill>
                          <a:effectLst>
                            <a:outerShdw blurRad="38100" dist="25400" dir="5400000" algn="ctr" rotWithShape="0">
                              <a:srgbClr val="6E747A">
                                <a:alpha val="43000"/>
                                <a:alpha val="43000"/>
                              </a:srgbClr>
                            </a:outerShdw>
                          </a:effectLst>
                          <a:highlight>
                            <a:srgbClr val="808000"/>
                          </a:highlight>
                        </a:rPr>
                        <a:t>深圳一模</a:t>
                      </a:r>
                      <a:r>
                        <a:rPr lang="en-US" altLang="zh-CN" b="1">
                          <a:solidFill>
                            <a:schemeClr val="bg1"/>
                          </a:solidFill>
                          <a:effectLst>
                            <a:outerShdw blurRad="38100" dist="25400" dir="5400000" algn="ctr" rotWithShape="0">
                              <a:srgbClr val="6E747A">
                                <a:alpha val="43000"/>
                                <a:alpha val="43000"/>
                              </a:srgbClr>
                            </a:outerShdw>
                          </a:effectLst>
                          <a:highlight>
                            <a:srgbClr val="808000"/>
                          </a:highlight>
                        </a:rPr>
                        <a:t>-- Fake news VS Genuine news</a:t>
                      </a:r>
                      <a:r>
                        <a:rPr lang="zh-CN" altLang="en-US" b="1">
                          <a:solidFill>
                            <a:schemeClr val="bg1"/>
                          </a:solidFill>
                          <a:effectLst>
                            <a:outerShdw blurRad="38100" dist="25400" dir="5400000" algn="ctr" rotWithShape="0">
                              <a:srgbClr val="6E747A">
                                <a:alpha val="43000"/>
                                <a:alpha val="43000"/>
                              </a:srgbClr>
                            </a:outerShdw>
                          </a:effectLst>
                          <a:highlight>
                            <a:srgbClr val="808000"/>
                          </a:highlight>
                        </a:rPr>
                        <a:t>（</a:t>
                      </a:r>
                      <a:r>
                        <a:rPr lang="en-US" altLang="zh-CN" b="1">
                          <a:solidFill>
                            <a:schemeClr val="bg1"/>
                          </a:solidFill>
                          <a:effectLst>
                            <a:outerShdw blurRad="38100" dist="25400" dir="5400000" algn="ctr" rotWithShape="0">
                              <a:srgbClr val="6E747A">
                                <a:alpha val="43000"/>
                                <a:alpha val="43000"/>
                              </a:srgbClr>
                            </a:outerShdw>
                          </a:effectLst>
                          <a:highlight>
                            <a:srgbClr val="808000"/>
                          </a:highlight>
                        </a:rPr>
                        <a:t>Honesty</a:t>
                      </a:r>
                      <a:r>
                        <a:rPr lang="zh-CN" altLang="en-US" b="1">
                          <a:solidFill>
                            <a:schemeClr val="bg1"/>
                          </a:solidFill>
                          <a:effectLst>
                            <a:outerShdw blurRad="38100" dist="25400" dir="5400000" algn="ctr" rotWithShape="0">
                              <a:srgbClr val="6E747A">
                                <a:alpha val="43000"/>
                                <a:alpha val="43000"/>
                              </a:srgbClr>
                            </a:outerShdw>
                          </a:effectLst>
                          <a:highlight>
                            <a:srgbClr val="808000"/>
                          </a:highlight>
                        </a:rPr>
                        <a:t>）</a:t>
                      </a:r>
                      <a:endParaRPr lang="zh-CN" altLang="en-US" b="1">
                        <a:solidFill>
                          <a:schemeClr val="bg1"/>
                        </a:solidFill>
                        <a:effectLst>
                          <a:outerShdw blurRad="38100" dist="25400" dir="5400000" algn="ctr" rotWithShape="0">
                            <a:srgbClr val="6E747A">
                              <a:alpha val="43000"/>
                              <a:alpha val="43000"/>
                            </a:srgbClr>
                          </a:outerShdw>
                        </a:effectLst>
                        <a:highlight>
                          <a:srgbClr val="808000"/>
                        </a:highlight>
                      </a:endParaRPr>
                    </a:p>
                    <a:p>
                      <a:pPr algn="just">
                        <a:buNone/>
                      </a:pPr>
                      <a:r>
                        <a:rPr lang="en-US" altLang="zh-CN" sz="2400" b="0">
                          <a:solidFill>
                            <a:schemeClr val="bg1">
                              <a:lumMod val="65000"/>
                            </a:schemeClr>
                          </a:solidFill>
                          <a:effectLst>
                            <a:outerShdw blurRad="38100" dist="25400" dir="5400000" algn="ctr" rotWithShape="0">
                              <a:srgbClr val="6E747A">
                                <a:alpha val="43000"/>
                                <a:alpha val="43000"/>
                              </a:srgbClr>
                            </a:outerShdw>
                          </a:effectLst>
                          <a:latin typeface="Times New Roman" panose="02020603050405020304" charset="0"/>
                          <a:cs typeface="Times New Roman" panose="02020603050405020304" charset="0"/>
                        </a:rPr>
                        <a:t>I went to Perry's usual caretaker to ask if he knew Perry was missing."He's not missing. He's retired.He's ready  for some quieter days,”he said.Learning the truth,I immediately told Ashley and suggested writing a story to say goodbye to Perry.</a:t>
                      </a:r>
                      <a:endParaRPr lang="en-US" altLang="zh-CN" sz="2400" b="0">
                        <a:solidFill>
                          <a:schemeClr val="bg1">
                            <a:lumMod val="65000"/>
                          </a:schemeClr>
                        </a:solidFill>
                        <a:effectLst>
                          <a:outerShdw blurRad="38100" dist="25400" dir="5400000" algn="ctr" rotWithShape="0">
                            <a:srgbClr val="6E747A">
                              <a:alpha val="43000"/>
                              <a:alpha val="43000"/>
                            </a:srgbClr>
                          </a:outerShdw>
                        </a:effectLst>
                        <a:latin typeface="Times New Roman" panose="02020603050405020304" charset="0"/>
                        <a:cs typeface="Times New Roman" panose="02020603050405020304" charset="0"/>
                      </a:endParaRPr>
                    </a:p>
                  </a:txBody>
                  <a:tcPr>
                    <a:solidFill>
                      <a:schemeClr val="tx2">
                        <a:lumMod val="20000"/>
                        <a:lumOff val="80000"/>
                      </a:schemeClr>
                    </a:solidFill>
                  </a:tcPr>
                </a:tc>
              </a:tr>
              <a:tr h="1833880">
                <a:tc>
                  <a:txBody>
                    <a:bodyPr/>
                    <a:lstStyle/>
                    <a:p>
                      <a:pPr>
                        <a:buNone/>
                      </a:pPr>
                      <a:r>
                        <a:rPr lang="en-US" altLang="zh-CN" sz="2400">
                          <a:latin typeface="Times New Roman Regular" panose="02020503050405090304" charset="0"/>
                          <a:cs typeface="Times New Roman Regular" panose="02020503050405090304" charset="0"/>
                        </a:rPr>
                        <a:t>Para.1</a:t>
                      </a:r>
                      <a:endParaRPr lang="en-US" altLang="zh-CN" sz="2400">
                        <a:latin typeface="Times New Roman Regular" panose="02020503050405090304" charset="0"/>
                        <a:cs typeface="Times New Roman Regular" panose="02020503050405090304" charset="0"/>
                      </a:endParaRPr>
                    </a:p>
                    <a:p>
                      <a:pPr>
                        <a:buNone/>
                      </a:pPr>
                      <a:r>
                        <a:rPr lang="zh-CN" altLang="en-US" sz="2400">
                          <a:latin typeface="Times New Roman Regular" panose="02020503050405090304" charset="0"/>
                          <a:cs typeface="Times New Roman Regular" panose="02020503050405090304" charset="0"/>
                        </a:rPr>
                        <a:t>（</a:t>
                      </a:r>
                      <a:r>
                        <a:rPr lang="en-US" altLang="zh-CN" sz="2400">
                          <a:latin typeface="Times New Roman Regular" panose="02020503050405090304" charset="0"/>
                          <a:cs typeface="Times New Roman Regular" panose="02020503050405090304" charset="0"/>
                        </a:rPr>
                        <a:t>Given sentence</a:t>
                      </a:r>
                      <a:r>
                        <a:rPr lang="zh-CN" altLang="en-US" sz="2400">
                          <a:latin typeface="Times New Roman Regular" panose="02020503050405090304" charset="0"/>
                          <a:cs typeface="Times New Roman Regular" panose="02020503050405090304" charset="0"/>
                        </a:rPr>
                        <a:t>）</a:t>
                      </a:r>
                      <a:endParaRPr lang="zh-CN" altLang="en-US" sz="2400">
                        <a:latin typeface="Times New Roman Regular" panose="02020503050405090304" charset="0"/>
                        <a:cs typeface="Times New Roman Regular" panose="02020503050405090304" charset="0"/>
                      </a:endParaRPr>
                    </a:p>
                  </a:txBody>
                  <a:tcPr>
                    <a:solidFill>
                      <a:schemeClr val="accent1">
                        <a:lumMod val="20000"/>
                        <a:lumOff val="80000"/>
                      </a:schemeClr>
                    </a:solidFill>
                  </a:tcPr>
                </a:tc>
                <a:tc>
                  <a:txBody>
                    <a:bodyPr/>
                    <a:lstStyle/>
                    <a:p>
                      <a:pPr>
                        <a:buNone/>
                      </a:pPr>
                      <a:r>
                        <a:rPr lang="en-US" altLang="zh-CN" sz="2400" i="1">
                          <a:latin typeface="Times New Roman" panose="02020603050405020304" charset="0"/>
                          <a:cs typeface="Times New Roman" panose="02020603050405020304" charset="0"/>
                          <a:sym typeface="+mn-ea"/>
                        </a:rPr>
                        <a:t>Para1</a:t>
                      </a:r>
                      <a:r>
                        <a:rPr lang="zh-CN" altLang="en-US" sz="2400" i="1">
                          <a:latin typeface="Times New Roman" panose="02020603050405020304" charset="0"/>
                          <a:cs typeface="Times New Roman" panose="02020603050405020304" charset="0"/>
                          <a:sym typeface="+mn-ea"/>
                        </a:rPr>
                        <a:t>：To my surprise, </a:t>
                      </a:r>
                      <a:r>
                        <a:rPr lang="zh-CN" altLang="en-US" sz="2400" i="1">
                          <a:solidFill>
                            <a:srgbClr val="FF0000"/>
                          </a:solidFill>
                          <a:latin typeface="Times New Roman" panose="02020603050405020304" charset="0"/>
                          <a:cs typeface="Times New Roman" panose="02020603050405020304" charset="0"/>
                          <a:sym typeface="+mn-ea"/>
                        </a:rPr>
                        <a:t>Ashley</a:t>
                      </a:r>
                      <a:r>
                        <a:rPr lang="zh-CN" altLang="en-US" sz="2400" i="1">
                          <a:latin typeface="Times New Roman" panose="02020603050405020304" charset="0"/>
                          <a:cs typeface="Times New Roman" panose="02020603050405020304" charset="0"/>
                          <a:sym typeface="+mn-ea"/>
                        </a:rPr>
                        <a:t> </a:t>
                      </a:r>
                      <a:r>
                        <a:rPr lang="zh-CN" altLang="en-US" sz="2400" i="1">
                          <a:solidFill>
                            <a:srgbClr val="7030A0"/>
                          </a:solidFill>
                          <a:latin typeface="Times New Roman" panose="02020603050405020304" charset="0"/>
                          <a:cs typeface="Times New Roman" panose="02020603050405020304" charset="0"/>
                          <a:sym typeface="+mn-ea"/>
                        </a:rPr>
                        <a:t>insisted on reporting </a:t>
                      </a:r>
                      <a:r>
                        <a:rPr lang="zh-CN" altLang="en-US" sz="2400" i="1">
                          <a:latin typeface="Times New Roman" panose="02020603050405020304" charset="0"/>
                          <a:cs typeface="Times New Roman" panose="02020603050405020304" charset="0"/>
                          <a:sym typeface="+mn-ea"/>
                        </a:rPr>
                        <a:t>the “Deerfield Stole Perry” story.</a:t>
                      </a:r>
                      <a:endParaRPr lang="zh-CN" altLang="en-US" sz="2400">
                        <a:latin typeface="Times New Roman" panose="02020603050405020304" charset="0"/>
                        <a:cs typeface="Times New Roman" panose="02020603050405020304" charset="0"/>
                      </a:endParaRPr>
                    </a:p>
                    <a:p>
                      <a:pPr>
                        <a:buNone/>
                      </a:pPr>
                      <a:endParaRPr lang="en-US" altLang="zh-CN" sz="2400">
                        <a:latin typeface="Times New Roman" panose="02020603050405020304" charset="0"/>
                        <a:cs typeface="Times New Roman" panose="02020603050405020304" charset="0"/>
                      </a:endParaRPr>
                    </a:p>
                  </a:txBody>
                  <a:tcPr>
                    <a:solidFill>
                      <a:schemeClr val="accent1">
                        <a:lumMod val="20000"/>
                        <a:lumOff val="80000"/>
                      </a:schemeClr>
                    </a:solidFill>
                  </a:tcPr>
                </a:tc>
              </a:tr>
              <a:tr h="1834515">
                <a:tc>
                  <a:txBody>
                    <a:bodyPr/>
                    <a:lstStyle/>
                    <a:p>
                      <a:pPr>
                        <a:buNone/>
                      </a:pPr>
                      <a:r>
                        <a:rPr lang="en-US" altLang="zh-CN" sz="2400">
                          <a:latin typeface="Times New Roman Regular" panose="02020503050405090304" charset="0"/>
                          <a:cs typeface="Times New Roman Regular" panose="02020503050405090304" charset="0"/>
                        </a:rPr>
                        <a:t>Para.2</a:t>
                      </a:r>
                      <a:endParaRPr lang="en-US" altLang="zh-CN" sz="2400">
                        <a:latin typeface="Times New Roman Regular" panose="02020503050405090304" charset="0"/>
                        <a:cs typeface="Times New Roman Regular" panose="02020503050405090304" charset="0"/>
                      </a:endParaRPr>
                    </a:p>
                    <a:p>
                      <a:pPr>
                        <a:buNone/>
                      </a:pPr>
                      <a:r>
                        <a:rPr lang="en-US" altLang="zh-CN" sz="2400">
                          <a:latin typeface="Times New Roman Regular" panose="02020503050405090304" charset="0"/>
                          <a:cs typeface="Times New Roman Regular" panose="02020503050405090304" charset="0"/>
                        </a:rPr>
                        <a:t>(Given sentence)</a:t>
                      </a:r>
                      <a:endParaRPr lang="en-US" altLang="zh-CN" sz="2400">
                        <a:latin typeface="Times New Roman Regular" panose="02020503050405090304" charset="0"/>
                        <a:cs typeface="Times New Roman Regular" panose="02020503050405090304" charset="0"/>
                      </a:endParaRPr>
                    </a:p>
                  </a:txBody>
                  <a:tcPr>
                    <a:solidFill>
                      <a:schemeClr val="bg1">
                        <a:lumMod val="85000"/>
                      </a:schemeClr>
                    </a:solidFill>
                  </a:tcPr>
                </a:tc>
                <a:tc>
                  <a:txBody>
                    <a:bodyPr/>
                    <a:lstStyle/>
                    <a:p>
                      <a:pPr>
                        <a:buNone/>
                      </a:pPr>
                      <a:r>
                        <a:rPr lang="zh-CN" altLang="en-US" sz="2400">
                          <a:latin typeface="Times New Roman" panose="02020603050405020304" charset="0"/>
                          <a:cs typeface="Times New Roman" panose="02020603050405020304" charset="0"/>
                          <a:sym typeface="+mn-ea"/>
                        </a:rPr>
                        <a:t>Paragraph 2：</a:t>
                      </a:r>
                      <a:r>
                        <a:rPr lang="zh-CN" altLang="en-US" sz="2400" i="1">
                          <a:latin typeface="Times New Roman" panose="02020603050405020304" charset="0"/>
                          <a:cs typeface="Times New Roman" panose="02020603050405020304" charset="0"/>
                          <a:sym typeface="+mn-ea"/>
                        </a:rPr>
                        <a:t>On Thursday, </a:t>
                      </a:r>
                      <a:r>
                        <a:rPr lang="zh-CN" altLang="en-US" sz="2400" i="1">
                          <a:solidFill>
                            <a:srgbClr val="FF0000"/>
                          </a:solidFill>
                          <a:latin typeface="Times New Roman" panose="02020603050405020304" charset="0"/>
                          <a:cs typeface="Times New Roman" panose="02020603050405020304" charset="0"/>
                          <a:sym typeface="+mn-ea"/>
                        </a:rPr>
                        <a:t>the paper</a:t>
                      </a:r>
                      <a:r>
                        <a:rPr lang="zh-CN" altLang="en-US" sz="2400" i="1">
                          <a:latin typeface="Times New Roman" panose="02020603050405020304" charset="0"/>
                          <a:cs typeface="Times New Roman" panose="02020603050405020304" charset="0"/>
                          <a:sym typeface="+mn-ea"/>
                        </a:rPr>
                        <a:t> came out with the headline “Bye-Bye, Perry” on the front page. </a:t>
                      </a:r>
                      <a:endParaRPr lang="zh-CN" altLang="en-US" sz="2400" i="1">
                        <a:latin typeface="Times New Roman" panose="02020603050405020304" charset="0"/>
                        <a:cs typeface="Times New Roman" panose="02020603050405020304" charset="0"/>
                      </a:endParaRPr>
                    </a:p>
                    <a:p>
                      <a:pPr>
                        <a:buNone/>
                      </a:pPr>
                      <a:endParaRPr lang="zh-CN" altLang="en-US" sz="2400">
                        <a:latin typeface="Times New Roman" panose="02020603050405020304" charset="0"/>
                        <a:cs typeface="Times New Roman" panose="02020603050405020304" charset="0"/>
                      </a:endParaRPr>
                    </a:p>
                  </a:txBody>
                  <a:tcPr>
                    <a:solidFill>
                      <a:schemeClr val="bg1">
                        <a:lumMod val="85000"/>
                      </a:schemeClr>
                    </a:solidFill>
                  </a:tcPr>
                </a:tc>
              </a:tr>
            </a:tbl>
          </a:graphicData>
        </a:graphic>
      </p:graphicFrame>
      <p:sp>
        <p:nvSpPr>
          <p:cNvPr id="5" name="文本框 4"/>
          <p:cNvSpPr txBox="1"/>
          <p:nvPr/>
        </p:nvSpPr>
        <p:spPr>
          <a:xfrm>
            <a:off x="2407285" y="3429000"/>
            <a:ext cx="9552305" cy="1229995"/>
          </a:xfrm>
          <a:prstGeom prst="rect">
            <a:avLst/>
          </a:prstGeom>
          <a:noFill/>
        </p:spPr>
        <p:txBody>
          <a:bodyPr wrap="square" rtlCol="0">
            <a:spAutoFit/>
          </a:bodyPr>
          <a:lstStyle/>
          <a:p>
            <a:pPr>
              <a:buNone/>
            </a:pPr>
            <a:r>
              <a:rPr lang="zh-CN" altLang="en-US" sz="2800" u="sng">
                <a:latin typeface="Times New Roman" panose="02020603050405020304" charset="0"/>
                <a:cs typeface="Times New Roman" panose="02020603050405020304" charset="0"/>
                <a:sym typeface="+mn-ea"/>
              </a:rPr>
              <a:t>This is the very story we </a:t>
            </a:r>
            <a:r>
              <a:rPr lang="zh-CN" altLang="en-US" sz="2800" u="sng">
                <a:solidFill>
                  <a:schemeClr val="tx1"/>
                </a:solidFill>
                <a:latin typeface="Times New Roman" panose="02020603050405020304" charset="0"/>
                <a:cs typeface="Times New Roman" panose="02020603050405020304" charset="0"/>
                <a:sym typeface="+mn-ea"/>
              </a:rPr>
              <a:t>need to attract more readers</a:t>
            </a:r>
            <a:r>
              <a:rPr lang="zh-CN" altLang="en-US" sz="2800" u="sng">
                <a:solidFill>
                  <a:srgbClr val="FF0000"/>
                </a:solidFill>
                <a:latin typeface="Times New Roman" panose="02020603050405020304" charset="0"/>
                <a:cs typeface="Times New Roman" panose="02020603050405020304" charset="0"/>
                <a:sym typeface="+mn-ea"/>
              </a:rPr>
              <a:t>,</a:t>
            </a:r>
            <a:r>
              <a:rPr lang="zh-CN" altLang="en-US" sz="2800" u="sng">
                <a:latin typeface="Times New Roman" panose="02020603050405020304" charset="0"/>
                <a:cs typeface="Times New Roman" panose="02020603050405020304" charset="0"/>
                <a:sym typeface="+mn-ea"/>
              </a:rPr>
              <a:t>”</a:t>
            </a:r>
            <a:r>
              <a:rPr lang="zh-CN" altLang="en-US" sz="2800" u="sng">
                <a:solidFill>
                  <a:srgbClr val="FF0000"/>
                </a:solidFill>
                <a:latin typeface="Times New Roman" panose="02020603050405020304" charset="0"/>
                <a:cs typeface="Times New Roman" panose="02020603050405020304" charset="0"/>
                <a:sym typeface="+mn-ea"/>
              </a:rPr>
              <a:t> she</a:t>
            </a:r>
            <a:r>
              <a:rPr lang="zh-CN" altLang="en-US" sz="2800" u="sng">
                <a:latin typeface="Times New Roman" panose="02020603050405020304" charset="0"/>
                <a:cs typeface="Times New Roman" panose="02020603050405020304" charset="0"/>
                <a:sym typeface="+mn-ea"/>
              </a:rPr>
              <a:t> argued. （</a:t>
            </a:r>
            <a:r>
              <a:rPr lang="en-US" altLang="zh-CN" sz="2800" u="sng">
                <a:latin typeface="Times New Roman" panose="02020603050405020304" charset="0"/>
                <a:cs typeface="Times New Roman" panose="02020603050405020304" charset="0"/>
                <a:sym typeface="+mn-ea"/>
              </a:rPr>
              <a:t>linking sentence 1</a:t>
            </a:r>
            <a:r>
              <a:rPr lang="zh-CN" altLang="en-US" sz="2800" u="sng">
                <a:latin typeface="Times New Roman" panose="02020603050405020304" charset="0"/>
                <a:cs typeface="Times New Roman" panose="02020603050405020304" charset="0"/>
                <a:sym typeface="+mn-ea"/>
              </a:rPr>
              <a:t>）</a:t>
            </a:r>
            <a:endParaRPr lang="zh-CN" altLang="en-US" sz="2800" u="sng">
              <a:latin typeface="Times New Roman" panose="02020603050405020304" charset="0"/>
              <a:cs typeface="Times New Roman" panose="02020603050405020304" charset="0"/>
              <a:sym typeface="+mn-ea"/>
            </a:endParaRPr>
          </a:p>
          <a:p>
            <a:pPr>
              <a:buNone/>
            </a:pPr>
            <a:endParaRPr lang="en-US" altLang="zh-CN" u="sng"/>
          </a:p>
        </p:txBody>
      </p:sp>
      <p:sp>
        <p:nvSpPr>
          <p:cNvPr id="7" name="文本框 6"/>
          <p:cNvSpPr txBox="1"/>
          <p:nvPr>
            <p:custDataLst>
              <p:tags r:id="rId3"/>
            </p:custDataLst>
          </p:nvPr>
        </p:nvSpPr>
        <p:spPr>
          <a:xfrm>
            <a:off x="2514600" y="5334000"/>
            <a:ext cx="8185150" cy="569595"/>
          </a:xfrm>
          <a:prstGeom prst="rect">
            <a:avLst/>
          </a:prstGeom>
          <a:noFill/>
        </p:spPr>
        <p:txBody>
          <a:bodyPr wrap="square" rtlCol="0">
            <a:noAutofit/>
          </a:bodyPr>
          <a:lstStyle/>
          <a:p>
            <a:pPr>
              <a:buNone/>
            </a:pPr>
            <a:r>
              <a:rPr lang="zh-CN" altLang="en-US" sz="2800" u="sng">
                <a:solidFill>
                  <a:schemeClr val="bg1">
                    <a:lumMod val="75000"/>
                  </a:schemeClr>
                </a:solidFill>
                <a:latin typeface="Times New Roman" panose="02020603050405020304" charset="0"/>
                <a:cs typeface="Times New Roman" panose="02020603050405020304" charset="0"/>
                <a:sym typeface="+mn-ea"/>
              </a:rPr>
              <a:t>Soon, it </a:t>
            </a:r>
            <a:r>
              <a:rPr lang="en-US" altLang="zh-CN" sz="2800" u="sng">
                <a:solidFill>
                  <a:schemeClr val="bg1">
                    <a:lumMod val="75000"/>
                  </a:schemeClr>
                </a:solidFill>
                <a:latin typeface="Times New Roman" panose="02020603050405020304" charset="0"/>
                <a:cs typeface="Times New Roman" panose="02020603050405020304" charset="0"/>
                <a:sym typeface="+mn-ea"/>
              </a:rPr>
              <a:t>sparked heated discussions </a:t>
            </a:r>
            <a:r>
              <a:rPr lang="zh-CN" altLang="en-US" sz="2800" u="sng">
                <a:solidFill>
                  <a:schemeClr val="bg1">
                    <a:lumMod val="75000"/>
                  </a:schemeClr>
                </a:solidFill>
                <a:latin typeface="Times New Roman" panose="02020603050405020304" charset="0"/>
                <a:cs typeface="Times New Roman" panose="02020603050405020304" charset="0"/>
                <a:sym typeface="+mn-ea"/>
              </a:rPr>
              <a:t>among students about Perry.</a:t>
            </a:r>
            <a:r>
              <a:rPr lang="en-US" altLang="zh-CN" sz="2800" u="sng">
                <a:solidFill>
                  <a:schemeClr val="bg1">
                    <a:lumMod val="75000"/>
                  </a:schemeClr>
                </a:solidFill>
                <a:latin typeface="Times New Roman" panose="02020603050405020304" charset="0"/>
                <a:cs typeface="Times New Roman" panose="02020603050405020304" charset="0"/>
                <a:sym typeface="+mn-ea"/>
              </a:rPr>
              <a:t> </a:t>
            </a:r>
            <a:r>
              <a:rPr lang="zh-CN" altLang="en-US" sz="2800" u="sng">
                <a:solidFill>
                  <a:schemeClr val="bg1">
                    <a:lumMod val="75000"/>
                  </a:schemeClr>
                </a:solidFill>
                <a:latin typeface="Times New Roman" panose="02020603050405020304" charset="0"/>
                <a:cs typeface="Times New Roman" panose="02020603050405020304" charset="0"/>
                <a:sym typeface="+mn-ea"/>
              </a:rPr>
              <a:t>（</a:t>
            </a:r>
            <a:r>
              <a:rPr lang="en-US" altLang="zh-CN" sz="2800" u="sng">
                <a:solidFill>
                  <a:schemeClr val="bg1">
                    <a:lumMod val="75000"/>
                  </a:schemeClr>
                </a:solidFill>
                <a:latin typeface="Times New Roman" panose="02020603050405020304" charset="0"/>
                <a:cs typeface="Times New Roman" panose="02020603050405020304" charset="0"/>
                <a:sym typeface="+mn-ea"/>
              </a:rPr>
              <a:t>linking sentence 3</a:t>
            </a:r>
            <a:r>
              <a:rPr lang="zh-CN" altLang="en-US" sz="2800" u="sng">
                <a:solidFill>
                  <a:schemeClr val="bg1">
                    <a:lumMod val="75000"/>
                  </a:schemeClr>
                </a:solidFill>
                <a:latin typeface="Times New Roman" panose="02020603050405020304" charset="0"/>
                <a:cs typeface="Times New Roman" panose="02020603050405020304" charset="0"/>
                <a:sym typeface="+mn-ea"/>
              </a:rPr>
              <a:t>）</a:t>
            </a:r>
            <a:endParaRPr lang="zh-CN" altLang="en-US" sz="2800" u="sng">
              <a:solidFill>
                <a:schemeClr val="bg1">
                  <a:lumMod val="75000"/>
                </a:schemeClr>
              </a:solidFill>
              <a:latin typeface="Times New Roman" panose="02020603050405020304" charset="0"/>
              <a:cs typeface="Times New Roman" panose="02020603050405020304" charset="0"/>
            </a:endParaRPr>
          </a:p>
          <a:p>
            <a:pPr>
              <a:buNone/>
            </a:pPr>
            <a:endParaRPr lang="zh-CN" altLang="en-US" sz="2800" u="sng">
              <a:solidFill>
                <a:schemeClr val="bg1">
                  <a:lumMod val="75000"/>
                </a:schemeClr>
              </a:solidFill>
              <a:latin typeface="Times New Roman" panose="02020603050405020304" charset="0"/>
              <a:cs typeface="Times New Roman" panose="02020603050405020304" charset="0"/>
            </a:endParaRPr>
          </a:p>
        </p:txBody>
      </p:sp>
      <p:cxnSp>
        <p:nvCxnSpPr>
          <p:cNvPr id="2" name="直接连接符 1"/>
          <p:cNvCxnSpPr>
            <a:cxnSpLocks noChangeShapeType="1"/>
          </p:cNvCxnSpPr>
          <p:nvPr>
            <p:custDataLst>
              <p:tags r:id="rId4"/>
            </p:custDataLst>
          </p:nvPr>
        </p:nvCxnSpPr>
        <p:spPr bwMode="auto">
          <a:xfrm>
            <a:off x="543008" y="752481"/>
            <a:ext cx="11047638" cy="0"/>
          </a:xfrm>
          <a:prstGeom prst="line">
            <a:avLst/>
          </a:prstGeom>
          <a:solidFill>
            <a:schemeClr val="accent1">
              <a:lumMod val="60000"/>
              <a:lumOff val="40000"/>
            </a:schemeClr>
          </a:solidFill>
          <a:ln w="28575" cmpd="sng">
            <a:solidFill>
              <a:schemeClr val="accent1">
                <a:lumMod val="60000"/>
                <a:lumOff val="40000"/>
              </a:schemeClr>
            </a:solidFill>
            <a:prstDash val="solid"/>
            <a:round/>
          </a:ln>
          <a:effectLst/>
        </p:spPr>
      </p:cxnSp>
      <p:sp>
        <p:nvSpPr>
          <p:cNvPr id="3" name="TextBox 5"/>
          <p:cNvSpPr txBox="1">
            <a:spLocks noChangeArrowheads="1"/>
          </p:cNvSpPr>
          <p:nvPr>
            <p:custDataLst>
              <p:tags r:id="rId5"/>
            </p:custDataLst>
          </p:nvPr>
        </p:nvSpPr>
        <p:spPr bwMode="auto">
          <a:xfrm>
            <a:off x="609600" y="59690"/>
            <a:ext cx="9162415" cy="1198880"/>
          </a:xfrm>
          <a:prstGeom prst="rect">
            <a:avLst/>
          </a:prstGeom>
          <a:noFill/>
          <a:ln w="9525">
            <a:noFill/>
            <a:miter lim="800000"/>
          </a:ln>
        </p:spPr>
        <p:txBody>
          <a:bodyPr wrap="square">
            <a:spAutoFit/>
          </a:bodyPr>
          <a:lstStyle/>
          <a:p>
            <a:pPr>
              <a:buFontTx/>
              <a:buNone/>
            </a:pPr>
            <a:r>
              <a:rPr lang="en-US" altLang="zh-CN" sz="3600" b="1" dirty="0">
                <a:solidFill>
                  <a:schemeClr val="tx1">
                    <a:lumMod val="75000"/>
                    <a:lumOff val="25000"/>
                  </a:schemeClr>
                </a:solidFill>
                <a:effectLst>
                  <a:outerShdw blurRad="88900" sx="102000" sy="102000" algn="ctr" rotWithShape="0">
                    <a:prstClr val="black">
                      <a:alpha val="25000"/>
                    </a:prstClr>
                  </a:outerShdw>
                </a:effectLst>
                <a:latin typeface="Arial Rounded MT Bold" panose="020F0704030504030204" charset="0"/>
                <a:ea typeface="Arial Unicode MS" panose="020B0604020202020204" charset="-122"/>
                <a:cs typeface="Arial Rounded MT Bold" panose="020F0704030504030204" charset="0"/>
              </a:rPr>
              <a:t> Appreciating and Concluding Tip</a:t>
            </a:r>
            <a:r>
              <a:rPr lang="en-US" altLang="zh-CN" sz="3600" b="1" dirty="0">
                <a:solidFill>
                  <a:schemeClr val="tx1">
                    <a:lumMod val="75000"/>
                    <a:lumOff val="25000"/>
                  </a:schemeClr>
                </a:solidFill>
                <a:effectLst>
                  <a:outerShdw blurRad="88900" sx="102000" sy="102000" algn="ctr" rotWithShape="0">
                    <a:prstClr val="black">
                      <a:alpha val="25000"/>
                    </a:prstClr>
                  </a:outerShdw>
                </a:effectLst>
                <a:latin typeface="Arial Rounded MT Bold" panose="020F0704030504030204" charset="0"/>
                <a:ea typeface="Arial Unicode MS" panose="020B0604020202020204" charset="-122"/>
                <a:cs typeface="Arial Rounded MT Bold" panose="020F0704030504030204" charset="0"/>
                <a:sym typeface="+mn-ea"/>
              </a:rPr>
              <a:t>1</a:t>
            </a:r>
            <a:endParaRPr lang="en-US" altLang="zh-CN" sz="3600" b="1" dirty="0">
              <a:solidFill>
                <a:schemeClr val="tx1">
                  <a:lumMod val="75000"/>
                  <a:lumOff val="25000"/>
                </a:schemeClr>
              </a:solidFill>
              <a:effectLst>
                <a:outerShdw blurRad="88900" sx="102000" sy="102000" algn="ctr" rotWithShape="0">
                  <a:prstClr val="black">
                    <a:alpha val="25000"/>
                  </a:prstClr>
                </a:outerShdw>
              </a:effectLst>
              <a:latin typeface="Arial Rounded MT Bold" panose="020F0704030504030204" charset="0"/>
              <a:ea typeface="Arial Unicode MS" panose="020B0604020202020204" charset="-122"/>
              <a:cs typeface="Arial Rounded MT Bold" panose="020F0704030504030204" charset="0"/>
            </a:endParaRPr>
          </a:p>
          <a:p>
            <a:pPr>
              <a:buFontTx/>
              <a:buNone/>
            </a:pPr>
            <a:endParaRPr lang="en-US" altLang="zh-CN" sz="3600" b="1" dirty="0">
              <a:solidFill>
                <a:schemeClr val="tx1">
                  <a:lumMod val="75000"/>
                  <a:lumOff val="25000"/>
                </a:schemeClr>
              </a:solidFill>
              <a:effectLst>
                <a:outerShdw blurRad="88900" sx="102000" sy="102000" algn="ctr" rotWithShape="0">
                  <a:prstClr val="black">
                    <a:alpha val="25000"/>
                  </a:prstClr>
                </a:outerShdw>
              </a:effectLst>
              <a:latin typeface="Arial Rounded MT Bold" panose="020F0704030504030204" charset="0"/>
              <a:ea typeface="Arial Unicode MS" panose="020B0604020202020204" charset="-122"/>
              <a:cs typeface="Arial Rounded MT Bold" panose="020F0704030504030204" charset="0"/>
            </a:endParaRPr>
          </a:p>
        </p:txBody>
      </p:sp>
      <p:sp>
        <p:nvSpPr>
          <p:cNvPr id="6" name="矩形 5"/>
          <p:cNvSpPr>
            <a:spLocks noChangeArrowheads="1"/>
          </p:cNvSpPr>
          <p:nvPr>
            <p:custDataLst>
              <p:tags r:id="rId6"/>
            </p:custDataLst>
          </p:nvPr>
        </p:nvSpPr>
        <p:spPr bwMode="auto">
          <a:xfrm>
            <a:off x="8208" y="130714"/>
            <a:ext cx="534802" cy="534802"/>
          </a:xfrm>
          <a:prstGeom prst="rect">
            <a:avLst/>
          </a:prstGeom>
          <a:solidFill>
            <a:schemeClr val="accent1">
              <a:lumMod val="60000"/>
              <a:lumOff val="40000"/>
            </a:schemeClr>
          </a:solidFill>
          <a:ln w="9525">
            <a:noFill/>
            <a:miter lim="800000"/>
          </a:ln>
        </p:spPr>
        <p:txBody>
          <a:bodyPr/>
          <a:lstStyle/>
          <a:p>
            <a:pPr>
              <a:buFontTx/>
              <a:buNone/>
            </a:pPr>
            <a:endParaRPr lang="zh-CN" altLang="en-US" sz="2400"/>
          </a:p>
        </p:txBody>
      </p:sp>
      <p:sp>
        <p:nvSpPr>
          <p:cNvPr id="9" name="文本框 8"/>
          <p:cNvSpPr txBox="1"/>
          <p:nvPr/>
        </p:nvSpPr>
        <p:spPr>
          <a:xfrm>
            <a:off x="9220200" y="3124200"/>
            <a:ext cx="1633220" cy="368300"/>
          </a:xfrm>
          <a:prstGeom prst="rect">
            <a:avLst/>
          </a:prstGeom>
          <a:noFill/>
        </p:spPr>
        <p:txBody>
          <a:bodyPr wrap="square" rtlCol="0">
            <a:spAutoFit/>
          </a:bodyPr>
          <a:lstStyle/>
          <a:p>
            <a:endParaRPr lang="zh-CN" altLang="en-US"/>
          </a:p>
        </p:txBody>
      </p:sp>
      <p:sp>
        <p:nvSpPr>
          <p:cNvPr id="17" name="矩形 16"/>
          <p:cNvSpPr/>
          <p:nvPr>
            <p:custDataLst>
              <p:tags r:id="rId7"/>
            </p:custDataLst>
          </p:nvPr>
        </p:nvSpPr>
        <p:spPr>
          <a:xfrm>
            <a:off x="8610600" y="2225040"/>
            <a:ext cx="986155" cy="306705"/>
          </a:xfrm>
          <a:prstGeom prst="rect">
            <a:avLst/>
          </a:prstGeom>
          <a:noFill/>
          <a:ln>
            <a:noFill/>
          </a:ln>
        </p:spPr>
        <p:txBody>
          <a:bodyPr wrap="none" rtlCol="0" anchor="t">
            <a:noAutofit/>
          </a:bodyPr>
          <a:lstStyle/>
          <a:p>
            <a:pPr algn="ctr"/>
            <a:r>
              <a:rPr lang="en-US" altLang="zh-CN" sz="2800" b="1">
                <a:solidFill>
                  <a:schemeClr val="accent2"/>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rPr>
              <a:t>WHY did she insist on that?</a:t>
            </a:r>
            <a:endParaRPr lang="en-US" altLang="zh-CN" sz="2800" b="1">
              <a:solidFill>
                <a:schemeClr val="accent2"/>
              </a:solidFill>
              <a:effectLst>
                <a:outerShdw blurRad="38100" dist="25400" dir="5400000" algn="ctr" rotWithShape="0">
                  <a:srgbClr val="6E747A">
                    <a:alpha val="43000"/>
                  </a:srgbClr>
                </a:outerShdw>
              </a:effectLst>
              <a:latin typeface="Arial" panose="020B0604020202020204" pitchFamily="34" charset="0"/>
              <a:ea typeface="微软雅黑" panose="020B0503020204020204" charset="-122"/>
            </a:endParaRPr>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TABLE_ENDDRAG_ORIGIN_RECT" val="927*421"/>
  <p:tag name="TABLE_ENDDRAG_RECT" val="18*79*927*421"/>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TABLE_ENDDRAG_ORIGIN_RECT" val="927*421"/>
  <p:tag name="TABLE_ENDDRAG_RECT" val="18*79*927*421"/>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TABLE_ENDDRAG_ORIGIN_RECT" val="927*421"/>
  <p:tag name="TABLE_ENDDRAG_RECT" val="18*79*927*421"/>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TABLE_ENDDRAG_ORIGIN_RECT" val="926*418"/>
  <p:tag name="TABLE_ENDDRAG_RECT" val="28*114*926*418"/>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TAG_VERSION" val="1.0"/>
  <p:tag name="KSO_WM_BEAUTIFY_FLAG" val="#wm#"/>
  <p:tag name="KSO_WM_UNIT_TYPE" val="i"/>
  <p:tag name="KSO_WM_UNIT_ID" val="diagram160345_4*i*1"/>
  <p:tag name="KSO_WM_TEMPLATE_CATEGORY" val="diagram"/>
  <p:tag name="KSO_WM_TEMPLATE_INDEX" val="160345"/>
  <p:tag name="KSO_WM_UNIT_INDEX" val="1"/>
  <p:tag name="KSO_WM_DIAGRAM_VIRTUALLY_FRAME" val="{&quot;height&quot;:224.55,&quot;left&quot;:87.1,&quot;top&quot;:96,&quot;width&quot;:732.05}"/>
</p:tagLst>
</file>

<file path=ppt/tags/tag144.xml><?xml version="1.0" encoding="utf-8"?>
<p:tagLst xmlns:p="http://schemas.openxmlformats.org/presentationml/2006/main">
  <p:tag name="KSO_WM_TAG_VERSION" val="1.0"/>
  <p:tag name="KSO_WM_BEAUTIFY_FLAG" val=""/>
  <p:tag name="KSO_WM_TEMPLATE_CATEGORY" val="diagram"/>
  <p:tag name="KSO_WM_TEMPLATE_INDEX" val="160345"/>
  <p:tag name="KSO_WM_DIAGRAM_GROUP_CODE" val="m1-1"/>
  <p:tag name="KSO_WM_UNIT_TYPE" val="m_i"/>
  <p:tag name="KSO_WM_UNIT_INDEX" val="1_1"/>
  <p:tag name="KSO_WM_UNIT_ID" val="diagram160345_4*m_i*1_1"/>
  <p:tag name="KSO_WM_UNIT_CLEAR" val="1"/>
  <p:tag name="KSO_WM_UNIT_LAYERLEVEL" val="1_1"/>
  <p:tag name="KSO_WM_UNIT_FILL_FORE_SCHEMECOLOR_INDEX" val="5"/>
  <p:tag name="KSO_WM_UNIT_FILL_TYPE" val="1"/>
  <p:tag name="KSO_WM_UNIT_TEXT_FILL_FORE_SCHEMECOLOR_INDEX" val="14"/>
  <p:tag name="KSO_WM_UNIT_TEXT_FILL_TYPE" val="1"/>
  <p:tag name="KSO_WM_DIAGRAM_VIRTUALLY_FRAME" val="{&quot;height&quot;:224.55,&quot;left&quot;:87.1,&quot;top&quot;:96,&quot;width&quot;:732.05}"/>
</p:tagLst>
</file>

<file path=ppt/tags/tag145.xml><?xml version="1.0" encoding="utf-8"?>
<p:tagLst xmlns:p="http://schemas.openxmlformats.org/presentationml/2006/main">
  <p:tag name="KSO_WM_TAG_VERSION" val="1.0"/>
  <p:tag name="KSO_WM_BEAUTIFY_FLAG" val=""/>
  <p:tag name="KSO_WM_TEMPLATE_CATEGORY" val="diagram"/>
  <p:tag name="KSO_WM_TEMPLATE_INDEX" val="160345"/>
  <p:tag name="KSO_WM_DIAGRAM_GROUP_CODE" val="m1-1"/>
  <p:tag name="KSO_WM_UNIT_TYPE" val="m_i"/>
  <p:tag name="KSO_WM_UNIT_INDEX" val="1_2"/>
  <p:tag name="KSO_WM_UNIT_ID" val="diagram160345_4*m_i*1_2"/>
  <p:tag name="KSO_WM_UNIT_CLEAR" val="1"/>
  <p:tag name="KSO_WM_UNIT_LAYERLEVEL" val="1_1"/>
  <p:tag name="KSO_WM_UNIT_FILL_FORE_SCHEMECOLOR_INDEX" val="5"/>
  <p:tag name="KSO_WM_UNIT_FILL_TYPE" val="1"/>
  <p:tag name="KSO_WM_UNIT_TEXT_FILL_FORE_SCHEMECOLOR_INDEX" val="14"/>
  <p:tag name="KSO_WM_UNIT_TEXT_FILL_TYPE" val="1"/>
  <p:tag name="KSO_WM_DIAGRAM_VIRTUALLY_FRAME" val="{&quot;height&quot;:224.55,&quot;left&quot;:87.1,&quot;top&quot;:96,&quot;width&quot;:732.05}"/>
</p:tagLst>
</file>

<file path=ppt/tags/tag146.xml><?xml version="1.0" encoding="utf-8"?>
<p:tagLst xmlns:p="http://schemas.openxmlformats.org/presentationml/2006/main">
  <p:tag name="KSO_WM_TAG_VERSION" val="1.0"/>
  <p:tag name="KSO_WM_BEAUTIFY_FLAG" val=""/>
  <p:tag name="KSO_WM_TEMPLATE_CATEGORY" val="diagram"/>
  <p:tag name="KSO_WM_TEMPLATE_INDEX" val="160345"/>
  <p:tag name="KSO_WM_DIAGRAM_GROUP_CODE" val="m1-1"/>
  <p:tag name="KSO_WM_UNIT_TYPE" val="m_i"/>
  <p:tag name="KSO_WM_UNIT_INDEX" val="1_3"/>
  <p:tag name="KSO_WM_UNIT_ID" val="diagram160345_4*m_i*1_3"/>
  <p:tag name="KSO_WM_UNIT_CLEAR" val="1"/>
  <p:tag name="KSO_WM_UNIT_LAYERLEVEL" val="1_1"/>
  <p:tag name="KSO_WM_UNIT_FILL_FORE_SCHEMECOLOR_INDEX" val="5"/>
  <p:tag name="KSO_WM_UNIT_FILL_TYPE" val="1"/>
  <p:tag name="KSO_WM_UNIT_TEXT_FILL_FORE_SCHEMECOLOR_INDEX" val="14"/>
  <p:tag name="KSO_WM_UNIT_TEXT_FILL_TYPE" val="1"/>
  <p:tag name="KSO_WM_DIAGRAM_VIRTUALLY_FRAME" val="{&quot;height&quot;:224.55,&quot;left&quot;:87.1,&quot;top&quot;:96,&quot;width&quot;:732.05}"/>
</p:tagLst>
</file>

<file path=ppt/tags/tag147.xml><?xml version="1.0" encoding="utf-8"?>
<p:tagLst xmlns:p="http://schemas.openxmlformats.org/presentationml/2006/main">
  <p:tag name="KSO_WM_TAG_VERSION" val="1.0"/>
  <p:tag name="KSO_WM_BEAUTIFY_FLAG" val=""/>
  <p:tag name="KSO_WM_TEMPLATE_CATEGORY" val="diagram"/>
  <p:tag name="KSO_WM_TEMPLATE_INDEX" val="160345"/>
  <p:tag name="KSO_WM_DIAGRAM_GROUP_CODE" val="m1-1"/>
  <p:tag name="KSO_WM_UNIT_TYPE" val="m_i"/>
  <p:tag name="KSO_WM_UNIT_INDEX" val="1_4"/>
  <p:tag name="KSO_WM_UNIT_ID" val="diagram160345_4*m_i*1_4"/>
  <p:tag name="KSO_WM_UNIT_CLEAR" val="1"/>
  <p:tag name="KSO_WM_UNIT_LAYERLEVEL" val="1_1"/>
  <p:tag name="KSO_WM_UNIT_FILL_FORE_SCHEMECOLOR_INDEX" val="5"/>
  <p:tag name="KSO_WM_UNIT_FILL_TYPE" val="1"/>
  <p:tag name="KSO_WM_UNIT_TEXT_FILL_FORE_SCHEMECOLOR_INDEX" val="14"/>
  <p:tag name="KSO_WM_UNIT_TEXT_FILL_TYPE" val="1"/>
  <p:tag name="KSO_WM_DIAGRAM_VIRTUALLY_FRAME" val="{&quot;height&quot;:224.55,&quot;left&quot;:87.1,&quot;top&quot;:96,&quot;width&quot;:732.05}"/>
</p:tagLst>
</file>

<file path=ppt/tags/tag148.xml><?xml version="1.0" encoding="utf-8"?>
<p:tagLst xmlns:p="http://schemas.openxmlformats.org/presentationml/2006/main">
  <p:tag name="KSO_WM_TAG_VERSION" val="1.0"/>
  <p:tag name="KSO_WM_BEAUTIFY_FLAG" val=""/>
  <p:tag name="KSO_WM_TEMPLATE_CATEGORY" val="diagram"/>
  <p:tag name="KSO_WM_TEMPLATE_INDEX" val="160345"/>
  <p:tag name="KSO_WM_UNIT_TYPE" val="m_h_a"/>
  <p:tag name="KSO_WM_UNIT_INDEX" val="1_1_1"/>
  <p:tag name="KSO_WM_UNIT_ID" val="diagram160345_4*m_h_a*1_1_1"/>
  <p:tag name="KSO_WM_UNIT_CLEAR" val="1"/>
  <p:tag name="KSO_WM_UNIT_LAYERLEVEL" val="1_1_1"/>
  <p:tag name="KSO_WM_UNIT_VALUE" val="8"/>
  <p:tag name="KSO_WM_UNIT_HIGHLIGHT" val="0"/>
  <p:tag name="KSO_WM_UNIT_COMPATIBLE" val="0"/>
  <p:tag name="KSO_WM_DIAGRAM_GROUP_CODE" val="m1-1"/>
  <p:tag name="KSO_WM_UNIT_PRESET_TEXT" val="LOREM"/>
  <p:tag name="KSO_WM_UNIT_FILL_FORE_SCHEMECOLOR_INDEX" val="5"/>
  <p:tag name="KSO_WM_UNIT_FILL_TYPE" val="1"/>
  <p:tag name="KSO_WM_UNIT_TEXT_FILL_FORE_SCHEMECOLOR_INDEX" val="14"/>
  <p:tag name="KSO_WM_UNIT_TEXT_FILL_TYPE" val="1"/>
  <p:tag name="KSO_WM_DIAGRAM_VIRTUALLY_FRAME" val="{&quot;height&quot;:224.55,&quot;left&quot;:87.1,&quot;top&quot;:96,&quot;width&quot;:732.05}"/>
</p:tagLst>
</file>

<file path=ppt/tags/tag149.xml><?xml version="1.0" encoding="utf-8"?>
<p:tagLst xmlns:p="http://schemas.openxmlformats.org/presentationml/2006/main">
  <p:tag name="KSO_WM_TAG_VERSION" val="1.0"/>
  <p:tag name="KSO_WM_BEAUTIFY_FLAG" val=""/>
  <p:tag name="KSO_WM_TEMPLATE_CATEGORY" val="diagram"/>
  <p:tag name="KSO_WM_TEMPLATE_INDEX" val="160345"/>
  <p:tag name="KSO_WM_UNIT_PRESET_TEXT_LEN" val="26"/>
  <p:tag name="KSO_WM_UNIT_TYPE" val="m_h_f"/>
  <p:tag name="KSO_WM_UNIT_INDEX" val="1_1_1"/>
  <p:tag name="KSO_WM_UNIT_ID" val="diagram160345_4*m_h_f*1_1_1"/>
  <p:tag name="KSO_WM_UNIT_CLEAR" val="1"/>
  <p:tag name="KSO_WM_UNIT_LAYERLEVEL" val="1_1_1"/>
  <p:tag name="KSO_WM_UNIT_VALUE" val="28"/>
  <p:tag name="KSO_WM_UNIT_HIGHLIGHT" val="0"/>
  <p:tag name="KSO_WM_UNIT_COMPATIBLE" val="0"/>
  <p:tag name="KSO_WM_UNIT_PRESET_TEXT_INDEX" val="4"/>
  <p:tag name="KSO_WM_DIAGRAM_GROUP_CODE" val="m1-1"/>
  <p:tag name="KSO_WM_UNIT_FILL_FORE_SCHEMECOLOR_INDEX" val="5"/>
  <p:tag name="KSO_WM_UNIT_FILL_TYPE" val="1"/>
  <p:tag name="KSO_WM_UNIT_TEXT_FILL_FORE_SCHEMECOLOR_INDEX" val="14"/>
  <p:tag name="KSO_WM_UNIT_TEXT_FILL_TYPE" val="1"/>
  <p:tag name="KSO_WM_DIAGRAM_VIRTUALLY_FRAME" val="{&quot;height&quot;:224.55,&quot;left&quot;:87.1,&quot;top&quot;:96,&quot;width&quot;:732.05}"/>
</p:tagLst>
</file>

<file path=ppt/tags/tag15.xml><?xml version="1.0" encoding="utf-8"?>
<p:tagLst xmlns:p="http://schemas.openxmlformats.org/presentationml/2006/main">
  <p:tag name="KSO_WM_BEAUTIFY_FLAG" val=""/>
</p:tagLst>
</file>

<file path=ppt/tags/tag150.xml><?xml version="1.0" encoding="utf-8"?>
<p:tagLst xmlns:p="http://schemas.openxmlformats.org/presentationml/2006/main">
  <p:tag name="KSO_WM_TAG_VERSION" val="1.0"/>
  <p:tag name="KSO_WM_BEAUTIFY_FLAG" val="#wm#"/>
  <p:tag name="KSO_WM_UNIT_TYPE" val="i"/>
  <p:tag name="KSO_WM_UNIT_ID" val="diagram160345_4*i*14"/>
  <p:tag name="KSO_WM_TEMPLATE_CATEGORY" val="diagram"/>
  <p:tag name="KSO_WM_TEMPLATE_INDEX" val="160345"/>
  <p:tag name="KSO_WM_UNIT_INDEX" val="14"/>
  <p:tag name="KSO_WM_DIAGRAM_VIRTUALLY_FRAME" val="{&quot;height&quot;:224.55,&quot;left&quot;:87.1,&quot;top&quot;:96,&quot;width&quot;:732.05}"/>
</p:tagLst>
</file>

<file path=ppt/tags/tag151.xml><?xml version="1.0" encoding="utf-8"?>
<p:tagLst xmlns:p="http://schemas.openxmlformats.org/presentationml/2006/main">
  <p:tag name="KSO_WM_TAG_VERSION" val="1.0"/>
  <p:tag name="KSO_WM_BEAUTIFY_FLAG" val=""/>
  <p:tag name="KSO_WM_TEMPLATE_CATEGORY" val="diagram"/>
  <p:tag name="KSO_WM_TEMPLATE_INDEX" val="160345"/>
  <p:tag name="KSO_WM_DIAGRAM_GROUP_CODE" val="m1-1"/>
  <p:tag name="KSO_WM_UNIT_TYPE" val="m_i"/>
  <p:tag name="KSO_WM_UNIT_INDEX" val="1_6"/>
  <p:tag name="KSO_WM_UNIT_ID" val="diagram160345_4*m_i*1_6"/>
  <p:tag name="KSO_WM_UNIT_CLEAR" val="1"/>
  <p:tag name="KSO_WM_UNIT_LAYERLEVEL" val="1_1"/>
  <p:tag name="KSO_WM_UNIT_FILL_FORE_SCHEMECOLOR_INDEX" val="6"/>
  <p:tag name="KSO_WM_UNIT_FILL_TYPE" val="1"/>
  <p:tag name="KSO_WM_UNIT_TEXT_FILL_FORE_SCHEMECOLOR_INDEX" val="14"/>
  <p:tag name="KSO_WM_UNIT_TEXT_FILL_TYPE" val="1"/>
  <p:tag name="KSO_WM_DIAGRAM_VIRTUALLY_FRAME" val="{&quot;height&quot;:224.55,&quot;left&quot;:87.1,&quot;top&quot;:96,&quot;width&quot;:732.05}"/>
</p:tagLst>
</file>

<file path=ppt/tags/tag152.xml><?xml version="1.0" encoding="utf-8"?>
<p:tagLst xmlns:p="http://schemas.openxmlformats.org/presentationml/2006/main">
  <p:tag name="KSO_WM_TAG_VERSION" val="1.0"/>
  <p:tag name="KSO_WM_BEAUTIFY_FLAG" val=""/>
  <p:tag name="KSO_WM_TEMPLATE_CATEGORY" val="diagram"/>
  <p:tag name="KSO_WM_TEMPLATE_INDEX" val="160345"/>
  <p:tag name="KSO_WM_DIAGRAM_GROUP_CODE" val="m1-1"/>
  <p:tag name="KSO_WM_UNIT_TYPE" val="m_i"/>
  <p:tag name="KSO_WM_UNIT_INDEX" val="1_7"/>
  <p:tag name="KSO_WM_UNIT_ID" val="diagram160345_4*m_i*1_7"/>
  <p:tag name="KSO_WM_UNIT_CLEAR" val="1"/>
  <p:tag name="KSO_WM_UNIT_LAYERLEVEL" val="1_1"/>
  <p:tag name="KSO_WM_UNIT_FILL_FORE_SCHEMECOLOR_INDEX" val="6"/>
  <p:tag name="KSO_WM_UNIT_FILL_TYPE" val="1"/>
  <p:tag name="KSO_WM_UNIT_TEXT_FILL_FORE_SCHEMECOLOR_INDEX" val="14"/>
  <p:tag name="KSO_WM_UNIT_TEXT_FILL_TYPE" val="1"/>
  <p:tag name="KSO_WM_DIAGRAM_VIRTUALLY_FRAME" val="{&quot;height&quot;:224.55,&quot;left&quot;:87.1,&quot;top&quot;:96,&quot;width&quot;:732.05}"/>
</p:tagLst>
</file>

<file path=ppt/tags/tag153.xml><?xml version="1.0" encoding="utf-8"?>
<p:tagLst xmlns:p="http://schemas.openxmlformats.org/presentationml/2006/main">
  <p:tag name="KSO_WM_TAG_VERSION" val="1.0"/>
  <p:tag name="KSO_WM_BEAUTIFY_FLAG" val=""/>
  <p:tag name="KSO_WM_TEMPLATE_CATEGORY" val="diagram"/>
  <p:tag name="KSO_WM_TEMPLATE_INDEX" val="160345"/>
  <p:tag name="KSO_WM_DIAGRAM_GROUP_CODE" val="m1-1"/>
  <p:tag name="KSO_WM_UNIT_TYPE" val="m_i"/>
  <p:tag name="KSO_WM_UNIT_INDEX" val="1_8"/>
  <p:tag name="KSO_WM_UNIT_ID" val="diagram160345_4*m_i*1_8"/>
  <p:tag name="KSO_WM_UNIT_CLEAR" val="1"/>
  <p:tag name="KSO_WM_UNIT_LAYERLEVEL" val="1_1"/>
  <p:tag name="KSO_WM_UNIT_FILL_FORE_SCHEMECOLOR_INDEX" val="6"/>
  <p:tag name="KSO_WM_UNIT_FILL_TYPE" val="1"/>
  <p:tag name="KSO_WM_UNIT_TEXT_FILL_FORE_SCHEMECOLOR_INDEX" val="14"/>
  <p:tag name="KSO_WM_UNIT_TEXT_FILL_TYPE" val="1"/>
  <p:tag name="KSO_WM_DIAGRAM_VIRTUALLY_FRAME" val="{&quot;height&quot;:224.55,&quot;left&quot;:87.1,&quot;top&quot;:96,&quot;width&quot;:732.05}"/>
</p:tagLst>
</file>

<file path=ppt/tags/tag154.xml><?xml version="1.0" encoding="utf-8"?>
<p:tagLst xmlns:p="http://schemas.openxmlformats.org/presentationml/2006/main">
  <p:tag name="KSO_WM_TAG_VERSION" val="1.0"/>
  <p:tag name="KSO_WM_BEAUTIFY_FLAG" val=""/>
  <p:tag name="KSO_WM_TEMPLATE_CATEGORY" val="diagram"/>
  <p:tag name="KSO_WM_TEMPLATE_INDEX" val="160345"/>
  <p:tag name="KSO_WM_UNIT_TYPE" val="m_h_a"/>
  <p:tag name="KSO_WM_UNIT_INDEX" val="1_2_1"/>
  <p:tag name="KSO_WM_UNIT_ID" val="diagram160345_4*m_h_a*1_2_1"/>
  <p:tag name="KSO_WM_UNIT_CLEAR" val="1"/>
  <p:tag name="KSO_WM_UNIT_LAYERLEVEL" val="1_1_1"/>
  <p:tag name="KSO_WM_UNIT_VALUE" val="8"/>
  <p:tag name="KSO_WM_UNIT_HIGHLIGHT" val="0"/>
  <p:tag name="KSO_WM_UNIT_COMPATIBLE" val="0"/>
  <p:tag name="KSO_WM_DIAGRAM_GROUP_CODE" val="m1-1"/>
  <p:tag name="KSO_WM_UNIT_PRESET_TEXT" val="LOREM"/>
  <p:tag name="KSO_WM_UNIT_FILL_FORE_SCHEMECOLOR_INDEX" val="6"/>
  <p:tag name="KSO_WM_UNIT_FILL_TYPE" val="1"/>
  <p:tag name="KSO_WM_UNIT_TEXT_FILL_FORE_SCHEMECOLOR_INDEX" val="14"/>
  <p:tag name="KSO_WM_UNIT_TEXT_FILL_TYPE" val="1"/>
  <p:tag name="KSO_WM_DIAGRAM_VIRTUALLY_FRAME" val="{&quot;height&quot;:224.55,&quot;left&quot;:87.1,&quot;top&quot;:96,&quot;width&quot;:732.05}"/>
</p:tagLst>
</file>

<file path=ppt/tags/tag155.xml><?xml version="1.0" encoding="utf-8"?>
<p:tagLst xmlns:p="http://schemas.openxmlformats.org/presentationml/2006/main">
  <p:tag name="KSO_WM_TAG_VERSION" val="1.0"/>
  <p:tag name="KSO_WM_BEAUTIFY_FLAG" val=""/>
  <p:tag name="KSO_WM_TEMPLATE_CATEGORY" val="diagram"/>
  <p:tag name="KSO_WM_TEMPLATE_INDEX" val="160345"/>
  <p:tag name="KSO_WM_UNIT_PRESET_TEXT_LEN" val="26"/>
  <p:tag name="KSO_WM_UNIT_TYPE" val="m_h_f"/>
  <p:tag name="KSO_WM_UNIT_INDEX" val="1_2_1"/>
  <p:tag name="KSO_WM_UNIT_ID" val="diagram160345_4*m_h_f*1_2_1"/>
  <p:tag name="KSO_WM_UNIT_CLEAR" val="1"/>
  <p:tag name="KSO_WM_UNIT_LAYERLEVEL" val="1_1_1"/>
  <p:tag name="KSO_WM_UNIT_VALUE" val="28"/>
  <p:tag name="KSO_WM_UNIT_HIGHLIGHT" val="0"/>
  <p:tag name="KSO_WM_UNIT_COMPATIBLE" val="0"/>
  <p:tag name="KSO_WM_UNIT_PRESET_TEXT_INDEX" val="4"/>
  <p:tag name="KSO_WM_DIAGRAM_GROUP_CODE" val="m1-1"/>
  <p:tag name="KSO_WM_UNIT_FILL_FORE_SCHEMECOLOR_INDEX" val="6"/>
  <p:tag name="KSO_WM_UNIT_FILL_TYPE" val="1"/>
  <p:tag name="KSO_WM_UNIT_TEXT_FILL_FORE_SCHEMECOLOR_INDEX" val="14"/>
  <p:tag name="KSO_WM_UNIT_TEXT_FILL_TYPE" val="1"/>
  <p:tag name="KSO_WM_DIAGRAM_VIRTUALLY_FRAME" val="{&quot;height&quot;:224.55,&quot;left&quot;:87.1,&quot;top&quot;:96,&quot;width&quot;:732.05}"/>
</p:tagLst>
</file>

<file path=ppt/tags/tag156.xml><?xml version="1.0" encoding="utf-8"?>
<p:tagLst xmlns:p="http://schemas.openxmlformats.org/presentationml/2006/main">
  <p:tag name="KSO_WM_TAG_VERSION" val="1.0"/>
  <p:tag name="KSO_WM_BEAUTIFY_FLAG" val="#wm#"/>
  <p:tag name="KSO_WM_UNIT_TYPE" val="i"/>
  <p:tag name="KSO_WM_UNIT_ID" val="diagram160345_4*i*27"/>
  <p:tag name="KSO_WM_TEMPLATE_CATEGORY" val="diagram"/>
  <p:tag name="KSO_WM_TEMPLATE_INDEX" val="160345"/>
  <p:tag name="KSO_WM_UNIT_INDEX" val="27"/>
</p:tagLst>
</file>

<file path=ppt/tags/tag157.xml><?xml version="1.0" encoding="utf-8"?>
<p:tagLst xmlns:p="http://schemas.openxmlformats.org/presentationml/2006/main">
  <p:tag name="KSO_WM_TAG_VERSION" val="1.0"/>
  <p:tag name="KSO_WM_BEAUTIFY_FLAG" val=""/>
  <p:tag name="KSO_WM_TEMPLATE_CATEGORY" val="diagram"/>
  <p:tag name="KSO_WM_TEMPLATE_INDEX" val="160345"/>
  <p:tag name="KSO_WM_DIAGRAM_GROUP_CODE" val="m1-1"/>
  <p:tag name="KSO_WM_UNIT_TYPE" val="m_i"/>
  <p:tag name="KSO_WM_UNIT_INDEX" val="1_9"/>
  <p:tag name="KSO_WM_UNIT_ID" val="diagram160345_4*m_i*1_9"/>
  <p:tag name="KSO_WM_UNIT_CLEAR" val="1"/>
  <p:tag name="KSO_WM_UNIT_LAYERLEVEL" val="1_1"/>
  <p:tag name="KSO_WM_UNIT_FILL_FORE_SCHEMECOLOR_INDEX" val="7"/>
  <p:tag name="KSO_WM_UNIT_FILL_TYPE" val="1"/>
  <p:tag name="KSO_WM_UNIT_TEXT_FILL_FORE_SCHEMECOLOR_INDEX" val="14"/>
  <p:tag name="KSO_WM_UNIT_TEXT_FILL_TYPE" val="1"/>
</p:tagLst>
</file>

<file path=ppt/tags/tag158.xml><?xml version="1.0" encoding="utf-8"?>
<p:tagLst xmlns:p="http://schemas.openxmlformats.org/presentationml/2006/main">
  <p:tag name="KSO_WM_TAG_VERSION" val="1.0"/>
  <p:tag name="KSO_WM_BEAUTIFY_FLAG" val=""/>
  <p:tag name="KSO_WM_TEMPLATE_CATEGORY" val="diagram"/>
  <p:tag name="KSO_WM_TEMPLATE_INDEX" val="160345"/>
  <p:tag name="KSO_WM_DIAGRAM_GROUP_CODE" val="m1-1"/>
  <p:tag name="KSO_WM_UNIT_TYPE" val="m_i"/>
  <p:tag name="KSO_WM_UNIT_INDEX" val="1_10"/>
  <p:tag name="KSO_WM_UNIT_ID" val="diagram160345_4*m_i*1_10"/>
  <p:tag name="KSO_WM_UNIT_CLEAR" val="1"/>
  <p:tag name="KSO_WM_UNIT_LAYERLEVEL" val="1_1"/>
  <p:tag name="KSO_WM_UNIT_FILL_FORE_SCHEMECOLOR_INDEX" val="7"/>
  <p:tag name="KSO_WM_UNIT_FILL_TYPE" val="1"/>
  <p:tag name="KSO_WM_UNIT_TEXT_FILL_FORE_SCHEMECOLOR_INDEX" val="14"/>
  <p:tag name="KSO_WM_UNIT_TEXT_FILL_TYPE" val="1"/>
</p:tagLst>
</file>

<file path=ppt/tags/tag159.xml><?xml version="1.0" encoding="utf-8"?>
<p:tagLst xmlns:p="http://schemas.openxmlformats.org/presentationml/2006/main">
  <p:tag name="KSO_WM_TAG_VERSION" val="1.0"/>
  <p:tag name="KSO_WM_BEAUTIFY_FLAG" val=""/>
  <p:tag name="KSO_WM_TEMPLATE_CATEGORY" val="diagram"/>
  <p:tag name="KSO_WM_TEMPLATE_INDEX" val="160345"/>
  <p:tag name="KSO_WM_DIAGRAM_GROUP_CODE" val="m1-1"/>
  <p:tag name="KSO_WM_UNIT_TYPE" val="m_i"/>
  <p:tag name="KSO_WM_UNIT_INDEX" val="1_11"/>
  <p:tag name="KSO_WM_UNIT_ID" val="diagram160345_4*m_i*1_11"/>
  <p:tag name="KSO_WM_UNIT_CLEAR" val="1"/>
  <p:tag name="KSO_WM_UNIT_LAYERLEVEL" val="1_1"/>
  <p:tag name="KSO_WM_UNIT_FILL_FORE_SCHEMECOLOR_INDEX" val="7"/>
  <p:tag name="KSO_WM_UNIT_FILL_TYPE" val="1"/>
  <p:tag name="KSO_WM_UNIT_TEXT_FILL_FORE_SCHEMECOLOR_INDEX" val="14"/>
  <p:tag name="KSO_WM_UNIT_TEXT_FILL_TYPE" val="1"/>
</p:tagLst>
</file>

<file path=ppt/tags/tag16.xml><?xml version="1.0" encoding="utf-8"?>
<p:tagLst xmlns:p="http://schemas.openxmlformats.org/presentationml/2006/main">
  <p:tag name="KSO_WM_BEAUTIFY_FLAG" val=""/>
</p:tagLst>
</file>

<file path=ppt/tags/tag160.xml><?xml version="1.0" encoding="utf-8"?>
<p:tagLst xmlns:p="http://schemas.openxmlformats.org/presentationml/2006/main">
  <p:tag name="KSO_WM_TAG_VERSION" val="1.0"/>
  <p:tag name="KSO_WM_BEAUTIFY_FLAG" val=""/>
  <p:tag name="KSO_WM_TEMPLATE_CATEGORY" val="diagram"/>
  <p:tag name="KSO_WM_TEMPLATE_INDEX" val="160345"/>
  <p:tag name="KSO_WM_DIAGRAM_GROUP_CODE" val="m1-1"/>
  <p:tag name="KSO_WM_UNIT_TYPE" val="m_i"/>
  <p:tag name="KSO_WM_UNIT_INDEX" val="1_12"/>
  <p:tag name="KSO_WM_UNIT_ID" val="diagram160345_4*m_i*1_12"/>
  <p:tag name="KSO_WM_UNIT_CLEAR" val="1"/>
  <p:tag name="KSO_WM_UNIT_LAYERLEVEL" val="1_1"/>
  <p:tag name="KSO_WM_UNIT_FILL_FORE_SCHEMECOLOR_INDEX" val="7"/>
  <p:tag name="KSO_WM_UNIT_FILL_TYPE" val="1"/>
  <p:tag name="KSO_WM_UNIT_TEXT_FILL_FORE_SCHEMECOLOR_INDEX" val="14"/>
  <p:tag name="KSO_WM_UNIT_TEXT_FILL_TYPE" val="1"/>
</p:tagLst>
</file>

<file path=ppt/tags/tag161.xml><?xml version="1.0" encoding="utf-8"?>
<p:tagLst xmlns:p="http://schemas.openxmlformats.org/presentationml/2006/main">
  <p:tag name="KSO_WM_TAG_VERSION" val="1.0"/>
  <p:tag name="KSO_WM_BEAUTIFY_FLAG" val=""/>
  <p:tag name="KSO_WM_TEMPLATE_CATEGORY" val="diagram"/>
  <p:tag name="KSO_WM_TEMPLATE_INDEX" val="160345"/>
  <p:tag name="KSO_WM_UNIT_PRESET_TEXT_LEN" val="26"/>
  <p:tag name="KSO_WM_UNIT_TYPE" val="m_h_f"/>
  <p:tag name="KSO_WM_UNIT_INDEX" val="1_3_1"/>
  <p:tag name="KSO_WM_UNIT_ID" val="diagram160345_4*m_h_f*1_3_1"/>
  <p:tag name="KSO_WM_UNIT_CLEAR" val="1"/>
  <p:tag name="KSO_WM_UNIT_LAYERLEVEL" val="1_1_1"/>
  <p:tag name="KSO_WM_UNIT_VALUE" val="28"/>
  <p:tag name="KSO_WM_UNIT_HIGHLIGHT" val="0"/>
  <p:tag name="KSO_WM_UNIT_COMPATIBLE" val="0"/>
  <p:tag name="KSO_WM_UNIT_PRESET_TEXT_INDEX" val="4"/>
  <p:tag name="KSO_WM_DIAGRAM_GROUP_CODE" val="m1-1"/>
  <p:tag name="KSO_WM_UNIT_FILL_FORE_SCHEMECOLOR_INDEX" val="7"/>
  <p:tag name="KSO_WM_UNIT_FILL_TYPE" val="1"/>
  <p:tag name="KSO_WM_UNIT_TEXT_FILL_FORE_SCHEMECOLOR_INDEX" val="14"/>
  <p:tag name="KSO_WM_UNIT_TEXT_FILL_TYPE" val="1"/>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TABLE_ENDDRAG_ORIGIN_RECT" val="437*406"/>
  <p:tag name="TABLE_ENDDRAG_RECT" val="508*94*437*406"/>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80.xml><?xml version="1.0" encoding="utf-8"?>
<p:tagLst xmlns:p="http://schemas.openxmlformats.org/presentationml/2006/main">
  <p:tag name="TABLE_ENDDRAG_ORIGIN_RECT" val="763*342"/>
  <p:tag name="TABLE_ENDDRAG_RECT" val="120*93*763*342"/>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TABLE_ENDDRAG_ORIGIN_RECT" val="927*421"/>
  <p:tag name="TABLE_ENDDRAG_RECT" val="18*79*927*421"/>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TABLE_ENDDRAG_ORIGIN_RECT" val="927*421"/>
  <p:tag name="TABLE_ENDDRAG_RECT" val="18*79*927*421"/>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TABLE_ENDDRAG_ORIGIN_RECT" val="927*421"/>
  <p:tag name="TABLE_ENDDRAG_RECT" val="18*79*927*42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TABLE_ENDDRAG_ORIGIN_RECT" val="927*421"/>
  <p:tag name="TABLE_ENDDRAG_RECT" val="18*79*927*421"/>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TABLE_ENDDRAG_ORIGIN_RECT" val="927*421"/>
  <p:tag name="TABLE_ENDDRAG_RECT" val="18*79*927*421"/>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TABLE_ENDDRAG_ORIGIN_RECT" val="927*421"/>
  <p:tag name="TABLE_ENDDRAG_RECT" val="18*79*927*42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TABLE_ENDDRAG_ORIGIN_RECT" val="927*421"/>
  <p:tag name="TABLE_ENDDRAG_RECT" val="18*79*927*421"/>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TABLE_ENDDRAG_ORIGIN_RECT" val="927*421"/>
  <p:tag name="TABLE_ENDDRAG_RECT" val="18*79*927*421"/>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TABLE_ENDDRAG_ORIGIN_RECT" val="927*421"/>
  <p:tag name="TABLE_ENDDRAG_RECT" val="18*79*927*421"/>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TABLE_ENDDRAG_ORIGIN_RECT" val="927*421"/>
  <p:tag name="TABLE_ENDDRAG_RECT" val="18*79*927*421"/>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TABLE_ENDDRAG_ORIGIN_RECT" val="927*421"/>
  <p:tag name="TABLE_ENDDRAG_RECT" val="18*79*927*42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16763</Words>
  <Application>WPS 演示</Application>
  <PresentationFormat>宽屏</PresentationFormat>
  <Paragraphs>634</Paragraphs>
  <Slides>29</Slides>
  <Notes>0</Notes>
  <HiddenSlides>0</HiddenSlides>
  <MMClips>1</MMClips>
  <ScaleCrop>false</ScaleCrop>
  <HeadingPairs>
    <vt:vector size="6" baseType="variant">
      <vt:variant>
        <vt:lpstr>已用的字体</vt:lpstr>
      </vt:variant>
      <vt:variant>
        <vt:i4>24</vt:i4>
      </vt:variant>
      <vt:variant>
        <vt:lpstr>主题</vt:lpstr>
      </vt:variant>
      <vt:variant>
        <vt:i4>1</vt:i4>
      </vt:variant>
      <vt:variant>
        <vt:lpstr>幻灯片标题</vt:lpstr>
      </vt:variant>
      <vt:variant>
        <vt:i4>29</vt:i4>
      </vt:variant>
    </vt:vector>
  </HeadingPairs>
  <TitlesOfParts>
    <vt:vector size="54" baseType="lpstr">
      <vt:lpstr>Arial</vt:lpstr>
      <vt:lpstr>宋体</vt:lpstr>
      <vt:lpstr>Wingdings</vt:lpstr>
      <vt:lpstr>Arial</vt:lpstr>
      <vt:lpstr>微软雅黑</vt:lpstr>
      <vt:lpstr>Wingdings</vt:lpstr>
      <vt:lpstr>Times New Roman Regular</vt:lpstr>
      <vt:lpstr>Arial Rounded MT Bold</vt:lpstr>
      <vt:lpstr>Arial Unicode MS</vt:lpstr>
      <vt:lpstr>Times New Roman Bold</vt:lpstr>
      <vt:lpstr>Times New Roman</vt:lpstr>
      <vt:lpstr>Comic Sans MS Bold</vt:lpstr>
      <vt:lpstr>Arial Unicode MS</vt:lpstr>
      <vt:lpstr>Calibri</vt:lpstr>
      <vt:lpstr>Times New Roman Bold Italic</vt:lpstr>
      <vt:lpstr>Calibri Light</vt:lpstr>
      <vt:lpstr>华文楷体</vt:lpstr>
      <vt:lpstr>Wingdings</vt:lpstr>
      <vt:lpstr>Verdana</vt:lpstr>
      <vt:lpstr>Arial MT</vt:lpstr>
      <vt:lpstr>Comic Sans MS</vt:lpstr>
      <vt:lpstr>HelveticaNeue</vt:lpstr>
      <vt:lpstr>华文新魏</vt:lpstr>
      <vt:lpstr>Segoe Print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Administrator</cp:lastModifiedBy>
  <cp:revision>51</cp:revision>
  <dcterms:created xsi:type="dcterms:W3CDTF">2024-03-24T13:50:00Z</dcterms:created>
  <dcterms:modified xsi:type="dcterms:W3CDTF">2024-04-10T06:49:23Z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filetime>2024-03-24T16:00:00Z</vt:filetime>
  </property>
  <property fmtid="{D5CDD505-2E9C-101B-9397-08002B2CF9AE}" pid="3" name="Producer">
    <vt:lpwstr>3-Heights™ PDF Merge Split Shell 6.12.1.11 (http://www.pdf-tools.com)</vt:lpwstr>
  </property>
  <property fmtid="{D5CDD505-2E9C-101B-9397-08002B2CF9AE}" pid="4" name="ICV">
    <vt:lpwstr>1B8AED310664434AA7E00290D8D3814A_13</vt:lpwstr>
  </property>
  <property fmtid="{D5CDD505-2E9C-101B-9397-08002B2CF9AE}" pid="5" name="KSOProductBuildVer">
    <vt:lpwstr>2052-11.8.2.7978</vt:lpwstr>
  </property>
</Properties>
</file>