
<file path=[Content_Types].xml><?xml version="1.0" encoding="utf-8"?>
<Types xmlns="http://schemas.openxmlformats.org/package/2006/content-types">
  <Default Extension="png" ContentType="image/png"/>
  <Default Extension="jpeg" ContentType="image/jpeg"/>
  <Default Extension="gif" ContentType="image/gi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36" r:id="rId3"/>
    <p:sldId id="414" r:id="rId4"/>
    <p:sldId id="425" r:id="rId5"/>
    <p:sldId id="419" r:id="rId6"/>
    <p:sldId id="420" r:id="rId7"/>
    <p:sldId id="421" r:id="rId8"/>
    <p:sldId id="432" r:id="rId9"/>
    <p:sldId id="422" r:id="rId10"/>
    <p:sldId id="423" r:id="rId11"/>
    <p:sldId id="424"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65" d="100"/>
          <a:sy n="65" d="100"/>
        </p:scale>
        <p:origin x="60" y="88"/>
      </p:cViewPr>
      <p:guideLst>
        <p:guide orient="horz" pos="2214"/>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commentAuthors" Target="commentAuthors.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pic>
        <p:nvPicPr>
          <p:cNvPr id="8" name="图片 7" descr="水印"/>
          <p:cNvPicPr>
            <a:picLocks noChangeAspect="1"/>
          </p:cNvPicPr>
          <p:nvPr userDrawn="1"/>
        </p:nvPicPr>
        <p:blipFill>
          <a:blip r:embed="rId17"/>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microsoft.com/office/2007/relationships/media" Target="../media/media3.mp4"/><Relationship Id="rId8" Type="http://schemas.openxmlformats.org/officeDocument/2006/relationships/video" Target="../media/media3.mp4"/><Relationship Id="rId7" Type="http://schemas.openxmlformats.org/officeDocument/2006/relationships/image" Target="../media/image24.jpeg"/><Relationship Id="rId6" Type="http://schemas.openxmlformats.org/officeDocument/2006/relationships/tags" Target="../tags/tag76.xml"/><Relationship Id="rId5" Type="http://schemas.openxmlformats.org/officeDocument/2006/relationships/image" Target="../media/image23.jpeg"/><Relationship Id="rId4" Type="http://schemas.openxmlformats.org/officeDocument/2006/relationships/tags" Target="../tags/tag75.xml"/><Relationship Id="rId3" Type="http://schemas.openxmlformats.org/officeDocument/2006/relationships/image" Target="../media/image22.jpeg"/><Relationship Id="rId2" Type="http://schemas.openxmlformats.org/officeDocument/2006/relationships/tags" Target="../tags/tag74.xml"/><Relationship Id="rId17" Type="http://schemas.openxmlformats.org/officeDocument/2006/relationships/slideLayout" Target="../slideLayouts/slideLayout2.xml"/><Relationship Id="rId16" Type="http://schemas.openxmlformats.org/officeDocument/2006/relationships/image" Target="../media/image27.png"/><Relationship Id="rId15" Type="http://schemas.microsoft.com/office/2007/relationships/media" Target="../media/media5.mp4"/><Relationship Id="rId14" Type="http://schemas.openxmlformats.org/officeDocument/2006/relationships/video" Target="../media/media5.mp4"/><Relationship Id="rId13" Type="http://schemas.openxmlformats.org/officeDocument/2006/relationships/image" Target="../media/image26.png"/><Relationship Id="rId12" Type="http://schemas.microsoft.com/office/2007/relationships/media" Target="../media/media4.mp4"/><Relationship Id="rId11" Type="http://schemas.openxmlformats.org/officeDocument/2006/relationships/video" Target="../media/media4.mp4"/><Relationship Id="rId10" Type="http://schemas.openxmlformats.org/officeDocument/2006/relationships/image" Target="../media/image25.png"/><Relationship Id="rId1" Type="http://schemas.openxmlformats.org/officeDocument/2006/relationships/tags" Target="../tags/tag7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tags" Target="../tags/tag6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image" Target="../media/image6.jpeg"/><Relationship Id="rId8" Type="http://schemas.openxmlformats.org/officeDocument/2006/relationships/image" Target="../media/image5.jpeg"/><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4.png"/><Relationship Id="rId21" Type="http://schemas.openxmlformats.org/officeDocument/2006/relationships/slideLayout" Target="../slideLayouts/slideLayout2.xml"/><Relationship Id="rId20" Type="http://schemas.openxmlformats.org/officeDocument/2006/relationships/tags" Target="../tags/tag69.xml"/><Relationship Id="rId2" Type="http://schemas.microsoft.com/office/2007/relationships/media" Target="file:///E:\&#38463;&#22372;&#26700;&#38754;\&#25237;&#31295;\&#37073;&#20025;&#20025;\&#26032;&#25945;&#26448;b2u2&#21548;&#35828;%20&#37073;&#20025;&#20025;\Listening%20&amp;%20speaking\&#29579;&#20426;&#20975;_x264.mp4" TargetMode="External"/><Relationship Id="rId19" Type="http://schemas.openxmlformats.org/officeDocument/2006/relationships/image" Target="../media/image14.jpeg"/><Relationship Id="rId18" Type="http://schemas.openxmlformats.org/officeDocument/2006/relationships/tags" Target="../tags/tag68.xml"/><Relationship Id="rId17" Type="http://schemas.openxmlformats.org/officeDocument/2006/relationships/image" Target="../media/image13.jpeg"/><Relationship Id="rId16" Type="http://schemas.openxmlformats.org/officeDocument/2006/relationships/tags" Target="../tags/tag67.xml"/><Relationship Id="rId15" Type="http://schemas.openxmlformats.org/officeDocument/2006/relationships/image" Target="../media/image12.jpeg"/><Relationship Id="rId14" Type="http://schemas.openxmlformats.org/officeDocument/2006/relationships/image" Target="../media/image11.jpeg"/><Relationship Id="rId13" Type="http://schemas.openxmlformats.org/officeDocument/2006/relationships/image" Target="../media/image10.jpeg"/><Relationship Id="rId12" Type="http://schemas.openxmlformats.org/officeDocument/2006/relationships/image" Target="../media/image9.jpeg"/><Relationship Id="rId11" Type="http://schemas.openxmlformats.org/officeDocument/2006/relationships/image" Target="../media/image8.jpeg"/><Relationship Id="rId10" Type="http://schemas.openxmlformats.org/officeDocument/2006/relationships/image" Target="../media/image7.jpeg"/><Relationship Id="rId1" Type="http://schemas.openxmlformats.org/officeDocument/2006/relationships/video" Target="file:///E:\&#38463;&#22372;&#26700;&#38754;\&#25237;&#31295;\&#37073;&#20025;&#20025;\&#26032;&#25945;&#26448;b2u2&#21548;&#35828;%20&#37073;&#20025;&#20025;\Listening%20&amp;%20speaking\&#29579;&#20426;&#20975;_x264.mp4" TargetMode="Externa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9.png"/><Relationship Id="rId7" Type="http://schemas.microsoft.com/office/2007/relationships/media" Target="../media/media2.mp3"/><Relationship Id="rId6" Type="http://schemas.openxmlformats.org/officeDocument/2006/relationships/audio" Target="../media/media2.mp3"/><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image" Target="../media/image21.GIF"/><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3098800" cy="768350"/>
          </a:xfrm>
          <a:prstGeom prst="rect">
            <a:avLst/>
          </a:prstGeom>
          <a:noFill/>
        </p:spPr>
        <p:txBody>
          <a:bodyPr wrap="none" rtlCol="0">
            <a:spAutoFit/>
          </a:bodyPr>
          <a:lstStyle/>
          <a:p>
            <a:r>
              <a:rPr lang="en-US" altLang="zh-CN" sz="4400">
                <a:latin typeface="Bernard MT Condensed" panose="02050806060905020404" charset="0"/>
                <a:cs typeface="Bernard MT Condensed" panose="02050806060905020404" charset="0"/>
              </a:rPr>
              <a:t>Post-listening</a:t>
            </a:r>
            <a:endParaRPr lang="en-US" altLang="zh-CN" sz="4400">
              <a:latin typeface="Bernard MT Condensed" panose="02050806060905020404" charset="0"/>
              <a:cs typeface="Bernard MT Condensed" panose="02050806060905020404" charset="0"/>
            </a:endParaRPr>
          </a:p>
        </p:txBody>
      </p:sp>
      <p:sp>
        <p:nvSpPr>
          <p:cNvPr id="52" name="TextShape 1"/>
          <p:cNvSpPr txBox="1"/>
          <p:nvPr>
            <p:custDataLst>
              <p:tags r:id="rId1"/>
            </p:custDataLst>
          </p:nvPr>
        </p:nvSpPr>
        <p:spPr>
          <a:xfrm>
            <a:off x="3238500" y="104775"/>
            <a:ext cx="9767570" cy="663575"/>
          </a:xfrm>
          <a:prstGeom prst="rect">
            <a:avLst/>
          </a:prstGeom>
          <a:noFill/>
          <a:ln>
            <a:noFill/>
          </a:ln>
        </p:spPr>
        <p:txBody>
          <a:bodyPr>
            <a:noAutofit/>
          </a:bodyPr>
          <a:lstStyle/>
          <a:p>
            <a:pPr algn="l">
              <a:lnSpc>
                <a:spcPct val="100000"/>
              </a:lnSpc>
              <a:spcBef>
                <a:spcPts val="130"/>
              </a:spcBef>
            </a:pPr>
            <a:r>
              <a:rPr lang="en-US" altLang="en-US" sz="3200" b="1" strike="noStrike" spc="-1">
                <a:latin typeface="Times New Roman" panose="02020603050405020304" pitchFamily="18" charset="0"/>
                <a:cs typeface="Times New Roman" panose="02020603050405020304" pitchFamily="18" charset="0"/>
              </a:rPr>
              <a:t>What do you know about the animals in the photos ? </a:t>
            </a:r>
            <a:r>
              <a:rPr lang="en-US" altLang="zh-CN" sz="3200" b="1" dirty="0" smtClean="0">
                <a:latin typeface="Times New Roman" panose="02020603050405020304" pitchFamily="18" charset="0"/>
                <a:cs typeface="Times New Roman" panose="02020603050405020304" pitchFamily="18" charset="0"/>
                <a:sym typeface="+mn-lt"/>
              </a:rPr>
              <a:t>Make a short speech about any one of them.</a:t>
            </a:r>
            <a:endParaRPr lang="en-US" altLang="zh-CN" sz="3200" b="1" strike="noStrike" spc="-1" dirty="0" smtClean="0">
              <a:latin typeface="Times New Roman" panose="02020603050405020304" pitchFamily="18" charset="0"/>
              <a:cs typeface="Times New Roman" panose="02020603050405020304" pitchFamily="18" charset="0"/>
              <a:sym typeface="+mn-lt"/>
            </a:endParaRPr>
          </a:p>
        </p:txBody>
      </p:sp>
      <p:pic>
        <p:nvPicPr>
          <p:cNvPr id="5" name="图片 blue whale" descr="blue whale"/>
          <p:cNvPicPr>
            <a:picLocks noChangeAspect="1"/>
          </p:cNvPicPr>
          <p:nvPr>
            <p:custDataLst>
              <p:tags r:id="rId2"/>
            </p:custDataLst>
          </p:nvPr>
        </p:nvPicPr>
        <p:blipFill>
          <a:blip r:embed="rId3"/>
          <a:stretch>
            <a:fillRect/>
          </a:stretch>
        </p:blipFill>
        <p:spPr>
          <a:xfrm>
            <a:off x="1248410" y="1486535"/>
            <a:ext cx="3293745" cy="2470150"/>
          </a:xfrm>
          <a:prstGeom prst="rect">
            <a:avLst/>
          </a:prstGeom>
        </p:spPr>
      </p:pic>
      <p:pic>
        <p:nvPicPr>
          <p:cNvPr id="6" name="图片 panda" descr="panda"/>
          <p:cNvPicPr/>
          <p:nvPr>
            <p:custDataLst>
              <p:tags r:id="rId4"/>
            </p:custDataLst>
          </p:nvPr>
        </p:nvPicPr>
        <p:blipFill>
          <a:blip r:embed="rId5"/>
          <a:stretch>
            <a:fillRect/>
          </a:stretch>
        </p:blipFill>
        <p:spPr>
          <a:xfrm>
            <a:off x="4876165" y="1550670"/>
            <a:ext cx="2722245" cy="2339975"/>
          </a:xfrm>
          <a:prstGeom prst="rect">
            <a:avLst/>
          </a:prstGeom>
        </p:spPr>
      </p:pic>
      <p:pic>
        <p:nvPicPr>
          <p:cNvPr id="7" name="图片 African elephants" descr="African elepants"/>
          <p:cNvPicPr>
            <a:picLocks noChangeAspect="1"/>
          </p:cNvPicPr>
          <p:nvPr>
            <p:custDataLst>
              <p:tags r:id="rId6"/>
            </p:custDataLst>
          </p:nvPr>
        </p:nvPicPr>
        <p:blipFill>
          <a:blip r:embed="rId7"/>
          <a:stretch>
            <a:fillRect/>
          </a:stretch>
        </p:blipFill>
        <p:spPr>
          <a:xfrm>
            <a:off x="8054340" y="1551305"/>
            <a:ext cx="2649855" cy="2339975"/>
          </a:xfrm>
          <a:prstGeom prst="rect">
            <a:avLst/>
          </a:prstGeom>
        </p:spPr>
      </p:pic>
      <p:pic>
        <p:nvPicPr>
          <p:cNvPr id="11" name="蓝鲸">
            <a:hlinkClick r:id="" action="ppaction://media"/>
          </p:cNvPr>
          <p:cNvPicPr/>
          <p:nvPr>
            <a:videoFile r:link="rId8"/>
            <p:extLst>
              <p:ext uri="{DAA4B4D4-6D71-4841-9C94-3DE7FCFB9230}">
                <p14:media xmlns:p14="http://schemas.microsoft.com/office/powerpoint/2010/main" r:embed="rId9"/>
              </p:ext>
            </p:extLst>
          </p:nvPr>
        </p:nvPicPr>
        <p:blipFill>
          <a:blip r:embed="rId10"/>
          <a:stretch>
            <a:fillRect/>
          </a:stretch>
        </p:blipFill>
        <p:spPr>
          <a:xfrm>
            <a:off x="1019810" y="1381125"/>
            <a:ext cx="923925" cy="629920"/>
          </a:xfrm>
          <a:prstGeom prst="rect">
            <a:avLst/>
          </a:prstGeom>
        </p:spPr>
      </p:pic>
      <p:pic>
        <p:nvPicPr>
          <p:cNvPr id="12" name="熊猫玩具被拿走，气的一直翻跟斗">
            <a:hlinkClick r:id="" action="ppaction://media"/>
          </p:cNvPr>
          <p:cNvPicPr/>
          <p:nvPr>
            <a:videoFile r:link="rId11"/>
            <p:extLst>
              <p:ext uri="{DAA4B4D4-6D71-4841-9C94-3DE7FCFB9230}">
                <p14:media xmlns:p14="http://schemas.microsoft.com/office/powerpoint/2010/main" r:embed="rId12"/>
              </p:ext>
            </p:extLst>
          </p:nvPr>
        </p:nvPicPr>
        <p:blipFill>
          <a:blip r:embed="rId13"/>
          <a:stretch>
            <a:fillRect/>
          </a:stretch>
        </p:blipFill>
        <p:spPr>
          <a:xfrm>
            <a:off x="4764405" y="1381125"/>
            <a:ext cx="1104265" cy="777875"/>
          </a:xfrm>
          <a:prstGeom prst="rect">
            <a:avLst/>
          </a:prstGeom>
        </p:spPr>
      </p:pic>
      <p:pic>
        <p:nvPicPr>
          <p:cNvPr id="16" name="大象">
            <a:hlinkClick r:id="" action="ppaction://media"/>
          </p:cNvPr>
          <p:cNvPicPr/>
          <p:nvPr>
            <a:videoFile r:link="rId14"/>
            <p:extLst>
              <p:ext uri="{DAA4B4D4-6D71-4841-9C94-3DE7FCFB9230}">
                <p14:media xmlns:p14="http://schemas.microsoft.com/office/powerpoint/2010/main" r:embed="rId15"/>
              </p:ext>
            </p:extLst>
          </p:nvPr>
        </p:nvPicPr>
        <p:blipFill>
          <a:blip r:embed="rId16"/>
          <a:stretch>
            <a:fillRect/>
          </a:stretch>
        </p:blipFill>
        <p:spPr>
          <a:xfrm>
            <a:off x="7899400" y="1375410"/>
            <a:ext cx="1126490" cy="783590"/>
          </a:xfrm>
          <a:prstGeom prst="rect">
            <a:avLst/>
          </a:prstGeom>
        </p:spPr>
      </p:pic>
      <p:sp>
        <p:nvSpPr>
          <p:cNvPr id="17" name="TextBox 25"/>
          <p:cNvSpPr txBox="1"/>
          <p:nvPr/>
        </p:nvSpPr>
        <p:spPr>
          <a:xfrm>
            <a:off x="686435" y="4056380"/>
            <a:ext cx="11102340" cy="2652395"/>
          </a:xfrm>
          <a:prstGeom prst="rect">
            <a:avLst/>
          </a:prstGeom>
          <a:noFill/>
          <a:ln w="25400" cap="flat">
            <a:noFill/>
            <a:miter lim="400000"/>
          </a:ln>
        </p:spPr>
        <p:style>
          <a:lnRef idx="0">
            <a:srgbClr val="FFFFFF"/>
          </a:lnRef>
          <a:fillRef idx="0">
            <a:srgbClr val="FFFFFF"/>
          </a:fillRef>
          <a:effectRef idx="0">
            <a:srgbClr val="FFFFFF"/>
          </a:effectRef>
          <a:fontRef idx="none"/>
        </p:style>
        <p:txBody>
          <a:bodyPr spcFirstLastPara="1" wrap="square" lIns="34287" tIns="34287" rIns="34287" bIns="34287" spcCol="38100">
            <a:spAutoFit/>
          </a:bodyPr>
          <a:lstStyle>
            <a:defPPr>
              <a:defRPr lang="zh-CN"/>
            </a:defPPr>
            <a:lvl1pPr eaLnBrk="1" fontAlgn="auto" hangingPunct="1">
              <a:spcBef>
                <a:spcPts val="0"/>
              </a:spcBef>
              <a:spcAft>
                <a:spcPts val="0"/>
              </a:spcAft>
              <a:defRPr sz="3600" b="1">
                <a:latin typeface="Times New Roman" panose="02020603050405020304" pitchFamily="18" charset="0"/>
                <a:ea typeface="黑体" panose="02010609060101010101" pitchFamily="49" charset="-122"/>
                <a:cs typeface="Times New Roman" panose="02020603050405020304" pitchFamily="18" charset="0"/>
              </a:defRPr>
            </a:lvl1pPr>
          </a:lstStyle>
          <a:p>
            <a:pPr>
              <a:lnSpc>
                <a:spcPct val="150000"/>
              </a:lnSpc>
              <a:defRPr/>
            </a:pPr>
            <a:r>
              <a:rPr lang="en-US" altLang="zh-CN" sz="2800" dirty="0" smtClean="0">
                <a:solidFill>
                  <a:schemeClr val="tx1"/>
                </a:solidFill>
                <a:latin typeface="Comic Sans MS" panose="030F0702030302020204" charset="0"/>
                <a:ea typeface="+mn-ea"/>
                <a:cs typeface="Comic Sans MS" panose="030F0702030302020204" charset="0"/>
                <a:sym typeface="+mn-lt"/>
              </a:rPr>
              <a:t>You can organize the information in this way: </a:t>
            </a:r>
            <a:endParaRPr lang="en-US" altLang="zh-CN" sz="2800" dirty="0" smtClean="0">
              <a:solidFill>
                <a:schemeClr val="tx1"/>
              </a:solidFill>
              <a:latin typeface="Comic Sans MS" panose="030F0702030302020204" charset="0"/>
              <a:ea typeface="+mn-ea"/>
              <a:cs typeface="Comic Sans MS" panose="030F0702030302020204" charset="0"/>
              <a:sym typeface="+mn-lt"/>
            </a:endParaRPr>
          </a:p>
          <a:p>
            <a:pPr marL="571500" indent="-571500">
              <a:lnSpc>
                <a:spcPct val="150000"/>
              </a:lnSpc>
              <a:buFont typeface="Wingdings" panose="05000000000000000000" pitchFamily="2" charset="2"/>
              <a:buChar char="l"/>
              <a:defRPr/>
            </a:pPr>
            <a:r>
              <a:rPr lang="en-US" altLang="zh-CN" sz="2800" dirty="0" smtClean="0">
                <a:solidFill>
                  <a:schemeClr val="tx1"/>
                </a:solidFill>
                <a:latin typeface="Comic Sans MS" panose="030F0702030302020204" charset="0"/>
                <a:ea typeface="+mn-ea"/>
                <a:cs typeface="Comic Sans MS" panose="030F0702030302020204" charset="0"/>
                <a:sym typeface="+mn-lt"/>
              </a:rPr>
              <a:t>I’</a:t>
            </a:r>
            <a:r>
              <a:rPr lang="en-US" altLang="zh-CN" sz="2800" dirty="0" smtClean="0">
                <a:solidFill>
                  <a:srgbClr val="C00000"/>
                </a:solidFill>
                <a:latin typeface="Comic Sans MS" panose="030F0702030302020204" charset="0"/>
                <a:ea typeface="+mn-ea"/>
                <a:cs typeface="Comic Sans MS" panose="030F0702030302020204" charset="0"/>
                <a:sym typeface="+mn-lt"/>
              </a:rPr>
              <a:t>m concerned about</a:t>
            </a:r>
            <a:r>
              <a:rPr lang="en-US" altLang="zh-CN" sz="2800" dirty="0" smtClean="0">
                <a:solidFill>
                  <a:schemeClr val="tx1"/>
                </a:solidFill>
                <a:latin typeface="Comic Sans MS" panose="030F0702030302020204" charset="0"/>
                <a:ea typeface="+mn-ea"/>
                <a:cs typeface="Comic Sans MS" panose="030F0702030302020204" charset="0"/>
                <a:sym typeface="+mn-lt"/>
              </a:rPr>
              <a:t>… (</a:t>
            </a:r>
            <a:r>
              <a:rPr lang="en-US" altLang="zh-CN" sz="2800" dirty="0" smtClean="0">
                <a:solidFill>
                  <a:schemeClr val="accent2">
                    <a:lumMod val="50000"/>
                  </a:schemeClr>
                </a:solidFill>
                <a:latin typeface="Comic Sans MS" panose="030F0702030302020204" charset="0"/>
                <a:ea typeface="+mn-ea"/>
                <a:cs typeface="Comic Sans MS" panose="030F0702030302020204" charset="0"/>
                <a:sym typeface="+mn-lt"/>
              </a:rPr>
              <a:t>an animal</a:t>
            </a:r>
            <a:r>
              <a:rPr lang="en-US" altLang="zh-CN" sz="2800" dirty="0" smtClean="0">
                <a:solidFill>
                  <a:schemeClr val="tx1"/>
                </a:solidFill>
                <a:latin typeface="Comic Sans MS" panose="030F0702030302020204" charset="0"/>
                <a:ea typeface="+mn-ea"/>
                <a:cs typeface="Comic Sans MS" panose="030F0702030302020204" charset="0"/>
                <a:sym typeface="+mn-lt"/>
              </a:rPr>
              <a:t>)</a:t>
            </a:r>
            <a:endParaRPr lang="en-US" altLang="zh-CN" sz="2800" dirty="0" smtClean="0">
              <a:solidFill>
                <a:schemeClr val="tx1"/>
              </a:solidFill>
              <a:latin typeface="Comic Sans MS" panose="030F0702030302020204" charset="0"/>
              <a:ea typeface="+mn-ea"/>
              <a:cs typeface="Comic Sans MS" panose="030F0702030302020204" charset="0"/>
              <a:sym typeface="+mn-lt"/>
            </a:endParaRPr>
          </a:p>
          <a:p>
            <a:pPr marL="571500" indent="-571500">
              <a:lnSpc>
                <a:spcPct val="150000"/>
              </a:lnSpc>
              <a:buFont typeface="Wingdings" panose="05000000000000000000" pitchFamily="2" charset="2"/>
              <a:buChar char="l"/>
              <a:defRPr/>
            </a:pPr>
            <a:r>
              <a:rPr lang="en-US" altLang="zh-CN" sz="2800" dirty="0" smtClean="0">
                <a:solidFill>
                  <a:schemeClr val="tx1"/>
                </a:solidFill>
                <a:latin typeface="Comic Sans MS" panose="030F0702030302020204" charset="0"/>
                <a:ea typeface="+mn-ea"/>
                <a:cs typeface="Comic Sans MS" panose="030F0702030302020204" charset="0"/>
                <a:sym typeface="+mn-lt"/>
              </a:rPr>
              <a:t>They are… (</a:t>
            </a:r>
            <a:r>
              <a:rPr lang="en-US" altLang="zh-CN" sz="2800" dirty="0" smtClean="0">
                <a:solidFill>
                  <a:schemeClr val="accent2">
                    <a:lumMod val="50000"/>
                  </a:schemeClr>
                </a:solidFill>
                <a:latin typeface="Comic Sans MS" panose="030F0702030302020204" charset="0"/>
                <a:ea typeface="+mn-ea"/>
                <a:cs typeface="Comic Sans MS" panose="030F0702030302020204" charset="0"/>
                <a:sym typeface="+mn-lt"/>
              </a:rPr>
              <a:t>problems:illegal trade, habitat loss</a:t>
            </a:r>
            <a:r>
              <a:rPr lang="en-US" altLang="zh-CN" sz="2800" dirty="0" smtClean="0">
                <a:solidFill>
                  <a:schemeClr val="tx1"/>
                </a:solidFill>
                <a:latin typeface="Comic Sans MS" panose="030F0702030302020204" charset="0"/>
                <a:ea typeface="+mn-ea"/>
                <a:cs typeface="Comic Sans MS" panose="030F0702030302020204" charset="0"/>
                <a:sym typeface="+mn-lt"/>
              </a:rPr>
              <a:t>)</a:t>
            </a:r>
            <a:endParaRPr lang="en-US" altLang="zh-CN" sz="2800" dirty="0" smtClean="0">
              <a:solidFill>
                <a:schemeClr val="tx1"/>
              </a:solidFill>
              <a:latin typeface="Comic Sans MS" panose="030F0702030302020204" charset="0"/>
              <a:ea typeface="+mn-ea"/>
              <a:cs typeface="Comic Sans MS" panose="030F0702030302020204" charset="0"/>
              <a:sym typeface="+mn-lt"/>
            </a:endParaRPr>
          </a:p>
          <a:p>
            <a:pPr marL="571500" indent="-571500">
              <a:lnSpc>
                <a:spcPct val="150000"/>
              </a:lnSpc>
              <a:buFont typeface="Wingdings" panose="05000000000000000000" pitchFamily="2" charset="2"/>
              <a:buChar char="l"/>
              <a:defRPr/>
            </a:pPr>
            <a:r>
              <a:rPr lang="en-US" altLang="zh-CN" sz="2800" dirty="0" smtClean="0">
                <a:solidFill>
                  <a:schemeClr val="tx1"/>
                </a:solidFill>
                <a:latin typeface="Comic Sans MS" panose="030F0702030302020204" charset="0"/>
                <a:ea typeface="+mn-ea"/>
                <a:cs typeface="Comic Sans MS" panose="030F0702030302020204" charset="0"/>
                <a:sym typeface="+mn-lt"/>
              </a:rPr>
              <a:t>Some </a:t>
            </a:r>
            <a:r>
              <a:rPr lang="en-US" altLang="zh-CN" sz="2800" dirty="0" smtClean="0">
                <a:solidFill>
                  <a:schemeClr val="accent2">
                    <a:lumMod val="50000"/>
                  </a:schemeClr>
                </a:solidFill>
                <a:latin typeface="Comic Sans MS" panose="030F0702030302020204" charset="0"/>
                <a:ea typeface="+mn-ea"/>
                <a:cs typeface="Comic Sans MS" panose="030F0702030302020204" charset="0"/>
                <a:sym typeface="+mn-lt"/>
              </a:rPr>
              <a:t>measures</a:t>
            </a:r>
            <a:r>
              <a:rPr lang="en-US" altLang="zh-CN" sz="2800" dirty="0" smtClean="0">
                <a:solidFill>
                  <a:schemeClr val="tx1"/>
                </a:solidFill>
                <a:latin typeface="Comic Sans MS" panose="030F0702030302020204" charset="0"/>
                <a:ea typeface="+mn-ea"/>
                <a:cs typeface="Comic Sans MS" panose="030F0702030302020204" charset="0"/>
                <a:sym typeface="+mn-lt"/>
              </a:rPr>
              <a:t> are being </a:t>
            </a:r>
            <a:r>
              <a:rPr lang="en-US" altLang="zh-CN" sz="2800" dirty="0" smtClean="0">
                <a:solidFill>
                  <a:schemeClr val="accent2">
                    <a:lumMod val="50000"/>
                  </a:schemeClr>
                </a:solidFill>
                <a:latin typeface="Comic Sans MS" panose="030F0702030302020204" charset="0"/>
                <a:ea typeface="+mn-ea"/>
                <a:cs typeface="Comic Sans MS" panose="030F0702030302020204" charset="0"/>
                <a:sym typeface="+mn-lt"/>
              </a:rPr>
              <a:t>taken to</a:t>
            </a:r>
            <a:r>
              <a:rPr lang="en-US" altLang="zh-CN" sz="2800" dirty="0" smtClean="0">
                <a:solidFill>
                  <a:schemeClr val="tx1"/>
                </a:solidFill>
                <a:latin typeface="Comic Sans MS" panose="030F0702030302020204" charset="0"/>
                <a:ea typeface="+mn-ea"/>
                <a:cs typeface="Comic Sans MS" panose="030F0702030302020204" charset="0"/>
                <a:sym typeface="+mn-lt"/>
              </a:rPr>
              <a:t> help them... (</a:t>
            </a:r>
            <a:r>
              <a:rPr lang="en-US" altLang="zh-CN" sz="2800" dirty="0" smtClean="0">
                <a:solidFill>
                  <a:schemeClr val="accent2">
                    <a:lumMod val="50000"/>
                  </a:schemeClr>
                </a:solidFill>
                <a:latin typeface="Comic Sans MS" panose="030F0702030302020204" charset="0"/>
                <a:ea typeface="+mn-ea"/>
                <a:cs typeface="Comic Sans MS" panose="030F0702030302020204" charset="0"/>
                <a:sym typeface="+mn-lt"/>
              </a:rPr>
              <a:t>measures</a:t>
            </a:r>
            <a:r>
              <a:rPr lang="en-US" altLang="zh-CN" sz="2800" dirty="0" smtClean="0">
                <a:solidFill>
                  <a:schemeClr val="tx1"/>
                </a:solidFill>
                <a:latin typeface="Comic Sans MS" panose="030F0702030302020204" charset="0"/>
                <a:ea typeface="+mn-ea"/>
                <a:cs typeface="Comic Sans MS" panose="030F0702030302020204" charset="0"/>
                <a:sym typeface="+mn-lt"/>
              </a:rPr>
              <a:t>)</a:t>
            </a:r>
            <a:endParaRPr lang="en-US" altLang="zh-CN" sz="2800" dirty="0" smtClean="0">
              <a:solidFill>
                <a:schemeClr val="tx1"/>
              </a:solidFill>
              <a:latin typeface="Comic Sans MS" panose="030F0702030302020204" charset="0"/>
              <a:ea typeface="+mn-ea"/>
              <a:cs typeface="Comic Sans MS" panose="030F0702030302020204" charset="0"/>
              <a:sym typeface="+mn-lt"/>
            </a:endParaRPr>
          </a:p>
        </p:txBody>
      </p:sp>
    </p:spTree>
  </p:cSld>
  <p:clrMapOvr>
    <a:masterClrMapping/>
  </p:clrMapOvr>
  <p:timing>
    <p:tnLst>
      <p:par>
        <p:cTn id="1" dur="indefinite" restart="never" nodeType="tmRoot">
          <p:childTnLst>
            <p:video fullScrn="1">
              <p:cMediaNode>
                <p:cTn id="2" fill="hold" display="1">
                  <p:stCondLst>
                    <p:cond delay="indefinite"/>
                  </p:stCondLst>
                  <p:endCondLst>
                    <p:cond evt="onNext" delay="0">
                      <p:tgtEl>
                        <p:sldTgt/>
                      </p:tgtEl>
                    </p:cond>
                    <p:cond evt="onPrev" delay="0">
                      <p:tgtEl>
                        <p:sldTgt/>
                      </p:tgtEl>
                    </p:cond>
                  </p:endCondLst>
                </p:cTn>
                <p:tgtEl>
                  <p:spTgt spid="11"/>
                </p:tgtEl>
              </p:cMediaNode>
            </p:vide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1"/>
                                        </p:tgtEl>
                                      </p:cBhvr>
                                    </p:cmd>
                                  </p:childTnLst>
                                </p:cTn>
                              </p:par>
                            </p:childTnLst>
                          </p:cTn>
                        </p:par>
                      </p:childTnLst>
                    </p:cTn>
                  </p:par>
                </p:childTnLst>
              </p:cTn>
              <p:nextCondLst>
                <p:cond evt="onClick" delay="0">
                  <p:tgtEl>
                    <p:spTgt spid="11"/>
                  </p:tgtEl>
                </p:cond>
              </p:nextCondLst>
            </p:seq>
            <p:video fullScrn="1">
              <p:cMediaNode>
                <p:cTn id="8" fill="hold" display="1">
                  <p:stCondLst>
                    <p:cond delay="indefinite"/>
                  </p:stCondLst>
                  <p:endCondLst>
                    <p:cond evt="onNext" delay="0">
                      <p:tgtEl>
                        <p:sldTgt/>
                      </p:tgtEl>
                    </p:cond>
                    <p:cond evt="onPrev" delay="0">
                      <p:tgtEl>
                        <p:sldTgt/>
                      </p:tgtEl>
                    </p:cond>
                  </p:endCondLst>
                </p:cTn>
                <p:tgtEl>
                  <p:spTgt spid="12"/>
                </p:tgtEl>
              </p:cMediaNode>
            </p:video>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12"/>
                                        </p:tgtEl>
                                      </p:cBhvr>
                                    </p:cmd>
                                  </p:childTnLst>
                                </p:cTn>
                              </p:par>
                            </p:childTnLst>
                          </p:cTn>
                        </p:par>
                      </p:childTnLst>
                    </p:cTn>
                  </p:par>
                </p:childTnLst>
              </p:cTn>
              <p:nextCondLst>
                <p:cond evt="onClick" delay="0">
                  <p:tgtEl>
                    <p:spTgt spid="12"/>
                  </p:tgtEl>
                </p:cond>
              </p:nextCondLst>
            </p:seq>
            <p:video fullScrn="1">
              <p:cMediaNode>
                <p:cTn id="14" fill="hold" display="1">
                  <p:stCondLst>
                    <p:cond delay="indefinite"/>
                  </p:stCondLst>
                  <p:endCondLst>
                    <p:cond evt="onNext" delay="0">
                      <p:tgtEl>
                        <p:sldTgt/>
                      </p:tgtEl>
                    </p:cond>
                    <p:cond evt="onPrev" delay="0">
                      <p:tgtEl>
                        <p:sldTgt/>
                      </p:tgtEl>
                    </p:cond>
                  </p:endCondLst>
                </p:cTn>
                <p:tgtEl>
                  <p:spTgt spid="16"/>
                </p:tgtEl>
              </p:cMediaNode>
            </p:video>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additive="base">
                                        <p:cTn id="19"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3"/>
          <p:cNvPicPr>
            <a:picLocks noChangeAspect="1"/>
          </p:cNvPicPr>
          <p:nvPr>
            <p:custDataLst>
              <p:tags r:id="rId1"/>
            </p:custDataLst>
          </p:nvPr>
        </p:nvPicPr>
        <p:blipFill>
          <a:blip r:embed="rId2"/>
          <a:stretch>
            <a:fillRect/>
          </a:stretch>
        </p:blipFill>
        <p:spPr>
          <a:xfrm>
            <a:off x="0" y="0"/>
            <a:ext cx="12192000" cy="6858000"/>
          </a:xfrm>
          <a:prstGeom prst="rect">
            <a:avLst/>
          </a:prstGeom>
          <a:ln w="9525">
            <a:noFill/>
          </a:ln>
        </p:spPr>
      </p:pic>
      <p:sp>
        <p:nvSpPr>
          <p:cNvPr id="4" name="文本框 3"/>
          <p:cNvSpPr txBox="1"/>
          <p:nvPr/>
        </p:nvSpPr>
        <p:spPr>
          <a:xfrm>
            <a:off x="635" y="3112770"/>
            <a:ext cx="12191365" cy="1660525"/>
          </a:xfrm>
          <a:prstGeom prst="rect">
            <a:avLst/>
          </a:prstGeom>
          <a:gradFill>
            <a:gsLst>
              <a:gs pos="100000">
                <a:schemeClr val="accent4">
                  <a:lumMod val="50000"/>
                </a:schemeClr>
              </a:gs>
              <a:gs pos="0">
                <a:srgbClr val="FAFAFA"/>
              </a:gs>
              <a:gs pos="100000">
                <a:schemeClr val="accent1">
                  <a:lumMod val="30000"/>
                  <a:lumOff val="70000"/>
                </a:schemeClr>
              </a:gs>
            </a:gsLst>
            <a:lin ang="16200000" scaled="0"/>
          </a:gradFill>
        </p:spPr>
        <p:txBody>
          <a:bodyPr wrap="square" rtlCol="0">
            <a:spAutoFit/>
          </a:bodyPr>
          <a:lstStyle/>
          <a:p>
            <a:pPr algn="ctr"/>
            <a:r>
              <a:rPr lang="en-US" altLang="zh-CN" sz="6600">
                <a:latin typeface="Bernard MT Condensed" panose="02050806060905020404" charset="0"/>
                <a:cs typeface="Bernard MT Condensed" panose="02050806060905020404" charset="0"/>
              </a:rPr>
              <a:t>M2U2 Wildlife Protection</a:t>
            </a:r>
            <a:endParaRPr lang="en-US" altLang="zh-CN" sz="6600">
              <a:latin typeface="Bernard MT Condensed" panose="02050806060905020404" charset="0"/>
              <a:cs typeface="Bernard MT Condensed" panose="02050806060905020404" charset="0"/>
            </a:endParaRPr>
          </a:p>
          <a:p>
            <a:pPr algn="ctr"/>
            <a:r>
              <a:rPr lang="en-US" altLang="zh-CN" sz="3600">
                <a:latin typeface="Bernard MT Condensed" panose="02050806060905020404" charset="0"/>
                <a:cs typeface="Bernard MT Condensed" panose="02050806060905020404" charset="0"/>
              </a:rPr>
              <a:t>Listening &amp; Speaking</a:t>
            </a:r>
            <a:endParaRPr lang="en-US" altLang="zh-CN" sz="3600">
              <a:latin typeface="Bernard MT Condensed" panose="02050806060905020404" charset="0"/>
              <a:cs typeface="Bernard MT Condensed" panose="020508060609050204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4377055" cy="768350"/>
          </a:xfrm>
          <a:prstGeom prst="rect">
            <a:avLst/>
          </a:prstGeom>
          <a:noFill/>
        </p:spPr>
        <p:txBody>
          <a:bodyPr wrap="none" rtlCol="0">
            <a:spAutoFit/>
          </a:bodyPr>
          <a:lstStyle/>
          <a:p>
            <a:r>
              <a:rPr lang="en-US" altLang="zh-CN" sz="4400">
                <a:latin typeface="Bernard MT Condensed" panose="02050806060905020404" charset="0"/>
                <a:cs typeface="Bernard MT Condensed" panose="02050806060905020404" charset="0"/>
              </a:rPr>
              <a:t>Learning Objectives</a:t>
            </a:r>
            <a:endParaRPr lang="en-US" altLang="zh-CN" sz="4400">
              <a:latin typeface="Bernard MT Condensed" panose="02050806060905020404" charset="0"/>
              <a:cs typeface="Bernard MT Condensed" panose="02050806060905020404" charset="0"/>
            </a:endParaRPr>
          </a:p>
        </p:txBody>
      </p:sp>
      <p:sp>
        <p:nvSpPr>
          <p:cNvPr id="5" name="文本框 4"/>
          <p:cNvSpPr txBox="1"/>
          <p:nvPr/>
        </p:nvSpPr>
        <p:spPr>
          <a:xfrm>
            <a:off x="260985" y="2235835"/>
            <a:ext cx="11670030" cy="2738120"/>
          </a:xfrm>
          <a:prstGeom prst="rect">
            <a:avLst/>
          </a:prstGeom>
          <a:noFill/>
        </p:spPr>
        <p:txBody>
          <a:bodyPr wrap="square" rtlCol="0">
            <a:spAutoFit/>
          </a:bodyPr>
          <a:lstStyle/>
          <a:p>
            <a:r>
              <a:rPr lang="en-US" altLang="zh-CN" sz="3200">
                <a:solidFill>
                  <a:schemeClr val="tx1"/>
                </a:solidFill>
                <a:latin typeface="Impact" panose="020B0806030902050204" charset="0"/>
                <a:cs typeface="Impact" panose="020B0806030902050204" charset="0"/>
              </a:rPr>
              <a:t>At the end of the class, you will be able to</a:t>
            </a:r>
            <a:endParaRPr lang="en-US" altLang="zh-CN" sz="3200">
              <a:solidFill>
                <a:schemeClr val="tx1"/>
              </a:solidFill>
              <a:latin typeface="Impact" panose="020B0806030902050204" charset="0"/>
              <a:cs typeface="Impact" panose="020B0806030902050204" charset="0"/>
            </a:endParaRPr>
          </a:p>
          <a:p>
            <a:endParaRPr lang="en-US" altLang="zh-CN" sz="2800">
              <a:solidFill>
                <a:schemeClr val="tx1"/>
              </a:solidFill>
              <a:latin typeface="Comic Sans MS" panose="030F0702030302020204" charset="0"/>
              <a:cs typeface="Comic Sans MS" panose="030F0702030302020204" charset="0"/>
            </a:endParaRPr>
          </a:p>
          <a:p>
            <a:r>
              <a:rPr lang="en-US" altLang="zh-CN" sz="2800" b="1">
                <a:solidFill>
                  <a:schemeClr val="tx1"/>
                </a:solidFill>
                <a:latin typeface="Comic Sans MS" panose="030F0702030302020204" charset="0"/>
                <a:cs typeface="Comic Sans MS" panose="030F0702030302020204" charset="0"/>
              </a:rPr>
              <a:t>1. know some basic information about endangered species.</a:t>
            </a:r>
            <a:endParaRPr lang="en-US" altLang="zh-CN" sz="2800" b="1">
              <a:solidFill>
                <a:schemeClr val="tx1"/>
              </a:solidFill>
              <a:latin typeface="Comic Sans MS" panose="030F0702030302020204" charset="0"/>
              <a:cs typeface="Comic Sans MS" panose="030F0702030302020204" charset="0"/>
            </a:endParaRPr>
          </a:p>
          <a:p>
            <a:r>
              <a:rPr lang="en-US" altLang="zh-CN" sz="2800" b="1">
                <a:solidFill>
                  <a:schemeClr val="tx1"/>
                </a:solidFill>
                <a:latin typeface="Comic Sans MS" panose="030F0702030302020204" charset="0"/>
                <a:cs typeface="Comic Sans MS" panose="030F0702030302020204" charset="0"/>
              </a:rPr>
              <a:t>2. improve your ability of description of pictures.</a:t>
            </a:r>
            <a:endParaRPr lang="en-US" altLang="zh-CN" sz="2800" b="1">
              <a:solidFill>
                <a:schemeClr val="tx1"/>
              </a:solidFill>
              <a:latin typeface="Comic Sans MS" panose="030F0702030302020204" charset="0"/>
              <a:cs typeface="Comic Sans MS" panose="030F0702030302020204" charset="0"/>
            </a:endParaRPr>
          </a:p>
          <a:p>
            <a:r>
              <a:rPr lang="en-US" altLang="zh-CN" sz="2800" b="1">
                <a:solidFill>
                  <a:schemeClr val="tx1"/>
                </a:solidFill>
                <a:latin typeface="Comic Sans MS" panose="030F0702030302020204" charset="0"/>
                <a:cs typeface="Comic Sans MS" panose="030F0702030302020204" charset="0"/>
              </a:rPr>
              <a:t>3. train your listening skills by u</a:t>
            </a:r>
            <a:r>
              <a:rPr lang="en-US" altLang="zh-CN" sz="2800" b="1">
                <a:solidFill>
                  <a:schemeClr val="tx1"/>
                </a:solidFill>
                <a:effectLst>
                  <a:outerShdw blurRad="38100" dist="38100" dir="2700000">
                    <a:srgbClr val="C0C0C0"/>
                  </a:outerShdw>
                </a:effectLst>
                <a:latin typeface="Comic Sans MS" panose="030F0702030302020204" charset="0"/>
                <a:cs typeface="Comic Sans MS" panose="030F0702030302020204" charset="0"/>
                <a:sym typeface="+mn-ea"/>
              </a:rPr>
              <a:t>sing visuals to predict content.</a:t>
            </a:r>
            <a:endParaRPr lang="en-US" altLang="zh-CN" sz="2800" b="1">
              <a:solidFill>
                <a:schemeClr val="tx1"/>
              </a:solidFill>
              <a:effectLst>
                <a:outerShdw blurRad="38100" dist="38100" dir="2700000">
                  <a:srgbClr val="C0C0C0"/>
                </a:outerShdw>
              </a:effectLst>
              <a:latin typeface="Comic Sans MS" panose="030F0702030302020204" charset="0"/>
              <a:cs typeface="Comic Sans MS" panose="030F0702030302020204" charset="0"/>
              <a:sym typeface="+mn-ea"/>
            </a:endParaRPr>
          </a:p>
          <a:p>
            <a:r>
              <a:rPr lang="en-US" altLang="zh-CN" sz="2800" b="1">
                <a:solidFill>
                  <a:schemeClr val="tx1"/>
                </a:solidFill>
                <a:effectLst>
                  <a:outerShdw blurRad="38100" dist="38100" dir="2700000">
                    <a:srgbClr val="C0C0C0"/>
                  </a:outerShdw>
                </a:effectLst>
                <a:latin typeface="Comic Sans MS" panose="030F0702030302020204" charset="0"/>
                <a:cs typeface="Comic Sans MS" panose="030F0702030302020204" charset="0"/>
                <a:sym typeface="+mn-ea"/>
              </a:rPr>
              <a:t>4. master the new words and phrases in this period</a:t>
            </a:r>
            <a:endParaRPr lang="en-US" altLang="zh-CN" sz="2800" b="1">
              <a:solidFill>
                <a:schemeClr val="tx1"/>
              </a:solidFill>
              <a:effectLst>
                <a:outerShdw blurRad="38100" dist="38100" dir="2700000">
                  <a:srgbClr val="C0C0C0"/>
                </a:outerShdw>
              </a:effectLst>
              <a:latin typeface="Comic Sans MS" panose="030F0702030302020204" charset="0"/>
              <a:cs typeface="Comic Sans MS" panose="030F070203030202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王俊凯">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733425" y="384810"/>
            <a:ext cx="3616325" cy="2032635"/>
          </a:xfrm>
          <a:prstGeom prst="rect">
            <a:avLst/>
          </a:prstGeom>
        </p:spPr>
      </p:pic>
      <p:sp>
        <p:nvSpPr>
          <p:cNvPr id="2" name="文本框 1"/>
          <p:cNvSpPr txBox="1"/>
          <p:nvPr/>
        </p:nvSpPr>
        <p:spPr>
          <a:xfrm>
            <a:off x="0" y="0"/>
            <a:ext cx="1790065" cy="768350"/>
          </a:xfrm>
          <a:prstGeom prst="rect">
            <a:avLst/>
          </a:prstGeom>
          <a:noFill/>
        </p:spPr>
        <p:txBody>
          <a:bodyPr wrap="none" rtlCol="0">
            <a:spAutoFit/>
          </a:bodyPr>
          <a:lstStyle/>
          <a:p>
            <a:r>
              <a:rPr lang="en-US" altLang="zh-CN" sz="4400">
                <a:latin typeface="Bernard MT Condensed" panose="02050806060905020404" charset="0"/>
                <a:cs typeface="Bernard MT Condensed" panose="02050806060905020404" charset="0"/>
              </a:rPr>
              <a:t>Lead-in</a:t>
            </a:r>
            <a:endParaRPr lang="en-US" altLang="zh-CN" sz="4400">
              <a:latin typeface="Bernard MT Condensed" panose="02050806060905020404" charset="0"/>
              <a:cs typeface="Bernard MT Condensed" panose="02050806060905020404" charset="0"/>
            </a:endParaRPr>
          </a:p>
        </p:txBody>
      </p:sp>
      <p:sp>
        <p:nvSpPr>
          <p:cNvPr id="3" name="文本框 2"/>
          <p:cNvSpPr txBox="1"/>
          <p:nvPr/>
        </p:nvSpPr>
        <p:spPr>
          <a:xfrm>
            <a:off x="260985" y="3224530"/>
            <a:ext cx="11670030" cy="2245360"/>
          </a:xfrm>
          <a:prstGeom prst="rect">
            <a:avLst/>
          </a:prstGeom>
          <a:noFill/>
        </p:spPr>
        <p:txBody>
          <a:bodyPr wrap="square" rtlCol="0">
            <a:spAutoFit/>
          </a:bodyPr>
          <a:lstStyle/>
          <a:p>
            <a:r>
              <a:rPr lang="en-US" altLang="zh-CN" sz="2800">
                <a:latin typeface="Impact" panose="020B0806030902050204" charset="0"/>
                <a:cs typeface="Impact" panose="020B0806030902050204" charset="0"/>
              </a:rPr>
              <a:t>1. What problem is the </a:t>
            </a:r>
            <a:r>
              <a:rPr lang="en-US" altLang="zh-CN" sz="2800">
                <a:solidFill>
                  <a:srgbClr val="C00000"/>
                </a:solidFill>
                <a:latin typeface="Impact" panose="020B0806030902050204" charset="0"/>
                <a:cs typeface="Impact" panose="020B0806030902050204" charset="0"/>
              </a:rPr>
              <a:t>species</a:t>
            </a:r>
            <a:r>
              <a:rPr lang="en-US" altLang="zh-CN" sz="2800">
                <a:latin typeface="Impact" panose="020B0806030902050204" charset="0"/>
                <a:cs typeface="Impact" panose="020B0806030902050204" charset="0"/>
              </a:rPr>
              <a:t> of </a:t>
            </a:r>
            <a:r>
              <a:rPr lang="en-US" altLang="zh-CN" sz="2800">
                <a:solidFill>
                  <a:schemeClr val="tx1"/>
                </a:solidFill>
                <a:latin typeface="Impact" panose="020B0806030902050204" charset="0"/>
                <a:cs typeface="Impact" panose="020B0806030902050204" charset="0"/>
              </a:rPr>
              <a:t>wildlife</a:t>
            </a:r>
            <a:r>
              <a:rPr lang="en-US" altLang="zh-CN" sz="2800">
                <a:latin typeface="Impact" panose="020B0806030902050204" charset="0"/>
                <a:cs typeface="Impact" panose="020B0806030902050204" charset="0"/>
              </a:rPr>
              <a:t> facing? </a:t>
            </a:r>
            <a:endParaRPr lang="en-US" altLang="zh-CN" sz="2800">
              <a:latin typeface="Impact" panose="020B0806030902050204" charset="0"/>
              <a:cs typeface="Impact" panose="020B0806030902050204" charset="0"/>
            </a:endParaRPr>
          </a:p>
          <a:p>
            <a:endParaRPr lang="en-US" altLang="zh-CN" sz="2800">
              <a:latin typeface="Impact" panose="020B0806030902050204" charset="0"/>
              <a:cs typeface="Impact" panose="020B0806030902050204" charset="0"/>
            </a:endParaRPr>
          </a:p>
          <a:p>
            <a:endParaRPr lang="en-US" altLang="zh-CN" sz="2800">
              <a:latin typeface="Impact" panose="020B0806030902050204" charset="0"/>
              <a:cs typeface="Impact" panose="020B0806030902050204" charset="0"/>
            </a:endParaRPr>
          </a:p>
          <a:p>
            <a:endParaRPr lang="en-US" altLang="zh-CN" sz="2800">
              <a:latin typeface="Impact" panose="020B0806030902050204" charset="0"/>
              <a:cs typeface="Impact" panose="020B0806030902050204" charset="0"/>
            </a:endParaRPr>
          </a:p>
          <a:p>
            <a:r>
              <a:rPr lang="en-US" altLang="zh-CN" sz="2800">
                <a:latin typeface="Impact" panose="020B0806030902050204" charset="0"/>
                <a:cs typeface="Impact" panose="020B0806030902050204" charset="0"/>
              </a:rPr>
              <a:t>2.  What do the local </a:t>
            </a:r>
            <a:r>
              <a:rPr lang="en-US" altLang="zh-CN" sz="2800">
                <a:solidFill>
                  <a:srgbClr val="C00000"/>
                </a:solidFill>
                <a:latin typeface="Impact" panose="020B0806030902050204" charset="0"/>
                <a:cs typeface="Impact" panose="020B0806030902050204" charset="0"/>
              </a:rPr>
              <a:t>authority</a:t>
            </a:r>
            <a:r>
              <a:rPr lang="en-US" altLang="zh-CN" sz="2800">
                <a:latin typeface="Impact" panose="020B0806030902050204" charset="0"/>
                <a:cs typeface="Impact" panose="020B0806030902050204" charset="0"/>
              </a:rPr>
              <a:t> and Wang Junkai do to protect these </a:t>
            </a:r>
            <a:r>
              <a:rPr lang="en-US" altLang="zh-CN" sz="2800">
                <a:solidFill>
                  <a:srgbClr val="C00000"/>
                </a:solidFill>
                <a:latin typeface="Impact" panose="020B0806030902050204" charset="0"/>
                <a:cs typeface="Impact" panose="020B0806030902050204" charset="0"/>
              </a:rPr>
              <a:t>species</a:t>
            </a:r>
            <a:r>
              <a:rPr lang="en-US" altLang="zh-CN" sz="2800">
                <a:latin typeface="Impact" panose="020B0806030902050204" charset="0"/>
                <a:cs typeface="Impact" panose="020B0806030902050204" charset="0"/>
              </a:rPr>
              <a:t>? </a:t>
            </a:r>
            <a:endParaRPr lang="en-US" altLang="zh-CN" sz="2800">
              <a:latin typeface="Impact" panose="020B0806030902050204" charset="0"/>
              <a:cs typeface="Impact" panose="020B0806030902050204" charset="0"/>
            </a:endParaRPr>
          </a:p>
        </p:txBody>
      </p:sp>
      <p:sp>
        <p:nvSpPr>
          <p:cNvPr id="4" name="文本框 3"/>
          <p:cNvSpPr txBox="1"/>
          <p:nvPr/>
        </p:nvSpPr>
        <p:spPr>
          <a:xfrm>
            <a:off x="601345" y="3787775"/>
            <a:ext cx="6362065" cy="521970"/>
          </a:xfrm>
          <a:prstGeom prst="rect">
            <a:avLst/>
          </a:prstGeom>
          <a:noFill/>
        </p:spPr>
        <p:txBody>
          <a:bodyPr wrap="square" rtlCol="0">
            <a:spAutoFit/>
          </a:bodyPr>
          <a:lstStyle/>
          <a:p>
            <a:r>
              <a:rPr lang="en-US" altLang="zh-CN" sz="2800" b="1">
                <a:solidFill>
                  <a:schemeClr val="accent2">
                    <a:lumMod val="50000"/>
                  </a:schemeClr>
                </a:solidFill>
                <a:latin typeface="Comic Sans MS" panose="030F0702030302020204" charset="0"/>
                <a:cs typeface="Comic Sans MS" panose="030F0702030302020204" charset="0"/>
              </a:rPr>
              <a:t>They are </a:t>
            </a:r>
            <a:r>
              <a:rPr lang="en-US" altLang="zh-CN" sz="2800" b="1">
                <a:solidFill>
                  <a:srgbClr val="C00000"/>
                </a:solidFill>
                <a:latin typeface="Comic Sans MS" panose="030F0702030302020204" charset="0"/>
                <a:cs typeface="Comic Sans MS" panose="030F0702030302020204" charset="0"/>
              </a:rPr>
              <a:t>in danger of</a:t>
            </a:r>
            <a:r>
              <a:rPr lang="en-US" altLang="zh-CN" sz="2800" b="1">
                <a:solidFill>
                  <a:schemeClr val="accent2">
                    <a:lumMod val="50000"/>
                  </a:schemeClr>
                </a:solidFill>
                <a:latin typeface="Comic Sans MS" panose="030F0702030302020204" charset="0"/>
                <a:cs typeface="Comic Sans MS" panose="030F0702030302020204" charset="0"/>
              </a:rPr>
              <a:t> disappearing. </a:t>
            </a:r>
            <a:endParaRPr lang="en-US" altLang="zh-CN" sz="2800" b="1">
              <a:solidFill>
                <a:schemeClr val="accent2">
                  <a:lumMod val="50000"/>
                </a:schemeClr>
              </a:solidFill>
              <a:latin typeface="Comic Sans MS" panose="030F0702030302020204" charset="0"/>
              <a:cs typeface="Comic Sans MS" panose="030F0702030302020204" charset="0"/>
            </a:endParaRPr>
          </a:p>
        </p:txBody>
      </p:sp>
      <p:sp>
        <p:nvSpPr>
          <p:cNvPr id="5" name="文本框 4"/>
          <p:cNvSpPr txBox="1"/>
          <p:nvPr/>
        </p:nvSpPr>
        <p:spPr>
          <a:xfrm>
            <a:off x="6963410" y="4220845"/>
            <a:ext cx="4718685" cy="521970"/>
          </a:xfrm>
          <a:prstGeom prst="rect">
            <a:avLst/>
          </a:prstGeom>
          <a:solidFill>
            <a:schemeClr val="accent1">
              <a:lumMod val="20000"/>
              <a:lumOff val="80000"/>
              <a:alpha val="78000"/>
            </a:schemeClr>
          </a:solidFill>
        </p:spPr>
        <p:txBody>
          <a:bodyPr wrap="square" rtlCol="0">
            <a:spAutoFit/>
          </a:bodyPr>
          <a:lstStyle/>
          <a:p>
            <a:r>
              <a:rPr lang="en-US" altLang="zh-CN" sz="2800" b="1">
                <a:solidFill>
                  <a:schemeClr val="accent2">
                    <a:lumMod val="50000"/>
                  </a:schemeClr>
                </a:solidFill>
                <a:latin typeface="Comic Sans MS" panose="030F0702030302020204" charset="0"/>
                <a:cs typeface="Comic Sans MS" panose="030F0702030302020204" charset="0"/>
              </a:rPr>
              <a:t>—— </a:t>
            </a:r>
            <a:r>
              <a:rPr lang="en-US" altLang="zh-CN" sz="2800" b="1">
                <a:solidFill>
                  <a:srgbClr val="C00000"/>
                </a:solidFill>
                <a:latin typeface="Comic Sans MS" panose="030F0702030302020204" charset="0"/>
                <a:cs typeface="Comic Sans MS" panose="030F0702030302020204" charset="0"/>
              </a:rPr>
              <a:t>en</a:t>
            </a:r>
            <a:r>
              <a:rPr lang="en-US" altLang="zh-CN" sz="2800" b="1">
                <a:solidFill>
                  <a:schemeClr val="tx2"/>
                </a:solidFill>
                <a:latin typeface="Comic Sans MS" panose="030F0702030302020204" charset="0"/>
                <a:cs typeface="Comic Sans MS" panose="030F0702030302020204" charset="0"/>
              </a:rPr>
              <a:t>danger</a:t>
            </a:r>
            <a:r>
              <a:rPr lang="en-US" altLang="zh-CN" sz="2800" b="1">
                <a:solidFill>
                  <a:srgbClr val="C00000"/>
                </a:solidFill>
                <a:latin typeface="Comic Sans MS" panose="030F0702030302020204" charset="0"/>
                <a:cs typeface="Comic Sans MS" panose="030F0702030302020204" charset="0"/>
              </a:rPr>
              <a:t>ed </a:t>
            </a:r>
            <a:r>
              <a:rPr lang="en-US" altLang="zh-CN" sz="2800" b="1">
                <a:solidFill>
                  <a:schemeClr val="tx2"/>
                </a:solidFill>
                <a:latin typeface="Comic Sans MS" panose="030F0702030302020204" charset="0"/>
                <a:cs typeface="Comic Sans MS" panose="030F0702030302020204" charset="0"/>
              </a:rPr>
              <a:t>species</a:t>
            </a:r>
            <a:endParaRPr lang="en-US" altLang="zh-CN" sz="2800" b="1">
              <a:solidFill>
                <a:schemeClr val="tx2"/>
              </a:solidFill>
              <a:latin typeface="Comic Sans MS" panose="030F0702030302020204" charset="0"/>
              <a:cs typeface="Comic Sans MS" panose="030F0702030302020204" charset="0"/>
            </a:endParaRPr>
          </a:p>
        </p:txBody>
      </p:sp>
      <p:grpSp>
        <p:nvGrpSpPr>
          <p:cNvPr id="6" name="组合 9"/>
          <p:cNvGrpSpPr/>
          <p:nvPr/>
        </p:nvGrpSpPr>
        <p:grpSpPr>
          <a:xfrm>
            <a:off x="2398290" y="2878455"/>
            <a:ext cx="2901420" cy="823595"/>
            <a:chOff x="4123" y="1544"/>
            <a:chExt cx="7259" cy="3402"/>
          </a:xfrm>
        </p:grpSpPr>
        <p:sp>
          <p:nvSpPr>
            <p:cNvPr id="7" name="圆角矩形标注 10"/>
            <p:cNvSpPr/>
            <p:nvPr>
              <p:custDataLst>
                <p:tags r:id="rId4"/>
              </p:custDataLst>
            </p:nvPr>
          </p:nvSpPr>
          <p:spPr>
            <a:xfrm>
              <a:off x="4124" y="1544"/>
              <a:ext cx="7258" cy="3402"/>
            </a:xfrm>
            <a:prstGeom prst="wedgeRoundRectCallout">
              <a:avLst>
                <a:gd name="adj1" fmla="val -20833"/>
                <a:gd name="adj2" fmla="val 62500"/>
                <a:gd name="adj3" fmla="val 16667"/>
              </a:avLst>
            </a:prstGeom>
            <a:solidFill>
              <a:schemeClr val="bg1"/>
            </a:solidFill>
            <a:ln w="38100" cap="flat" cmpd="sng">
              <a:solidFill>
                <a:srgbClr val="002060"/>
              </a:solidFill>
              <a:prstDash val="solid"/>
              <a:miter/>
              <a:headEnd type="none" w="med" len="med"/>
              <a:tailEnd type="none" w="med" len="med"/>
            </a:ln>
          </p:spPr>
          <p:txBody>
            <a:bodyPr anchor="ctr"/>
            <a:lstStyle/>
            <a:p>
              <a:pPr algn="ctr"/>
              <a:endParaRPr lang="zh-CN" altLang="en-US">
                <a:solidFill>
                  <a:srgbClr val="FFFFFF"/>
                </a:solidFill>
              </a:endParaRPr>
            </a:p>
          </p:txBody>
        </p:sp>
        <p:sp>
          <p:nvSpPr>
            <p:cNvPr id="8" name="文本框 11"/>
            <p:cNvSpPr/>
            <p:nvPr>
              <p:custDataLst>
                <p:tags r:id="rId5"/>
              </p:custDataLst>
            </p:nvPr>
          </p:nvSpPr>
          <p:spPr>
            <a:xfrm>
              <a:off x="4123" y="2026"/>
              <a:ext cx="7174" cy="2434"/>
            </a:xfrm>
            <a:prstGeom prst="rect">
              <a:avLst/>
            </a:prstGeom>
            <a:noFill/>
            <a:ln w="9525">
              <a:noFill/>
            </a:ln>
          </p:spPr>
          <p:txBody>
            <a:bodyPr wrap="square" anchor="t">
              <a:spAutoFit/>
            </a:bodyPr>
            <a:lstStyle/>
            <a:p>
              <a:pPr algn="ctr">
                <a:lnSpc>
                  <a:spcPct val="90000"/>
                </a:lnSpc>
              </a:pPr>
              <a:r>
                <a:rPr lang="en-US" altLang="zh-CN" sz="3600" b="1">
                  <a:solidFill>
                    <a:srgbClr val="C00000"/>
                  </a:solidFill>
                  <a:latin typeface="Comic Sans MS" panose="030F0702030302020204" charset="0"/>
                  <a:cs typeface="Comic Sans MS" panose="030F0702030302020204" charset="0"/>
                </a:rPr>
                <a:t>illegal</a:t>
              </a:r>
              <a:r>
                <a:rPr lang="en-US" altLang="zh-CN" sz="2800" b="1">
                  <a:solidFill>
                    <a:srgbClr val="002060"/>
                  </a:solidFill>
                  <a:latin typeface="Comic Sans MS" panose="030F0702030302020204" charset="0"/>
                  <a:cs typeface="Comic Sans MS" panose="030F0702030302020204" charset="0"/>
                </a:rPr>
                <a:t> trade</a:t>
              </a:r>
              <a:endParaRPr lang="en-US" altLang="zh-CN" sz="2800" b="1">
                <a:solidFill>
                  <a:srgbClr val="002060"/>
                </a:solidFill>
                <a:latin typeface="Comic Sans MS" panose="030F0702030302020204" charset="0"/>
                <a:cs typeface="Comic Sans MS" panose="030F0702030302020204" charset="0"/>
              </a:endParaRPr>
            </a:p>
          </p:txBody>
        </p:sp>
      </p:grpSp>
      <p:grpSp>
        <p:nvGrpSpPr>
          <p:cNvPr id="9" name="组合 9"/>
          <p:cNvGrpSpPr/>
          <p:nvPr/>
        </p:nvGrpSpPr>
        <p:grpSpPr>
          <a:xfrm>
            <a:off x="1796415" y="1889760"/>
            <a:ext cx="6027420" cy="823896"/>
            <a:chOff x="4123" y="1313"/>
            <a:chExt cx="7258" cy="3402"/>
          </a:xfrm>
        </p:grpSpPr>
        <p:sp>
          <p:nvSpPr>
            <p:cNvPr id="10" name="圆角矩形标注 10"/>
            <p:cNvSpPr/>
            <p:nvPr>
              <p:custDataLst>
                <p:tags r:id="rId6"/>
              </p:custDataLst>
            </p:nvPr>
          </p:nvSpPr>
          <p:spPr>
            <a:xfrm>
              <a:off x="4123" y="1313"/>
              <a:ext cx="7258" cy="3402"/>
            </a:xfrm>
            <a:prstGeom prst="wedgeRoundRectCallout">
              <a:avLst>
                <a:gd name="adj1" fmla="val -20833"/>
                <a:gd name="adj2" fmla="val 62500"/>
                <a:gd name="adj3" fmla="val 16667"/>
              </a:avLst>
            </a:prstGeom>
            <a:solidFill>
              <a:schemeClr val="bg1"/>
            </a:solidFill>
            <a:ln w="38100" cap="flat" cmpd="sng">
              <a:solidFill>
                <a:srgbClr val="002060"/>
              </a:solidFill>
              <a:prstDash val="solid"/>
              <a:miter/>
              <a:headEnd type="none" w="med" len="med"/>
              <a:tailEnd type="none" w="med" len="med"/>
            </a:ln>
          </p:spPr>
          <p:txBody>
            <a:bodyPr anchor="ctr"/>
            <a:lstStyle/>
            <a:p>
              <a:pPr algn="ctr"/>
              <a:endParaRPr lang="zh-CN" altLang="en-US">
                <a:solidFill>
                  <a:srgbClr val="FFFFFF"/>
                </a:solidFill>
              </a:endParaRPr>
            </a:p>
          </p:txBody>
        </p:sp>
        <p:sp>
          <p:nvSpPr>
            <p:cNvPr id="11" name="文本框 11"/>
            <p:cNvSpPr/>
            <p:nvPr>
              <p:custDataLst>
                <p:tags r:id="rId7"/>
              </p:custDataLst>
            </p:nvPr>
          </p:nvSpPr>
          <p:spPr>
            <a:xfrm>
              <a:off x="4123" y="2026"/>
              <a:ext cx="7174" cy="1974"/>
            </a:xfrm>
            <a:prstGeom prst="rect">
              <a:avLst/>
            </a:prstGeom>
            <a:noFill/>
            <a:ln w="9525">
              <a:noFill/>
            </a:ln>
          </p:spPr>
          <p:txBody>
            <a:bodyPr wrap="square" anchor="t">
              <a:spAutoFit/>
            </a:bodyPr>
            <a:lstStyle/>
            <a:p>
              <a:pPr algn="ctr">
                <a:lnSpc>
                  <a:spcPct val="90000"/>
                </a:lnSpc>
              </a:pPr>
              <a:r>
                <a:rPr lang="en-US" altLang="zh-CN" sz="2800" b="1">
                  <a:solidFill>
                    <a:schemeClr val="tx1"/>
                  </a:solidFill>
                  <a:latin typeface="Comic Sans MS" panose="030F0702030302020204" charset="0"/>
                  <a:cs typeface="Comic Sans MS" panose="030F0702030302020204" charset="0"/>
                </a:rPr>
                <a:t>being </a:t>
              </a:r>
              <a:r>
                <a:rPr lang="en-US" altLang="zh-CN" sz="2800" b="1">
                  <a:solidFill>
                    <a:srgbClr val="C00000"/>
                  </a:solidFill>
                  <a:latin typeface="Comic Sans MS" panose="030F0702030302020204" charset="0"/>
                  <a:cs typeface="Comic Sans MS" panose="030F0702030302020204" charset="0"/>
                </a:rPr>
                <a:t>hunt</a:t>
              </a:r>
              <a:r>
                <a:rPr lang="en-US" altLang="zh-CN" sz="2800" b="1">
                  <a:solidFill>
                    <a:schemeClr val="tx1"/>
                  </a:solidFill>
                  <a:latin typeface="Comic Sans MS" panose="030F0702030302020204" charset="0"/>
                  <a:cs typeface="Comic Sans MS" panose="030F0702030302020204" charset="0"/>
                </a:rPr>
                <a:t>ed illegal</a:t>
              </a:r>
              <a:r>
                <a:rPr lang="en-US" altLang="zh-CN" sz="2800" b="1">
                  <a:solidFill>
                    <a:srgbClr val="C00000"/>
                  </a:solidFill>
                  <a:latin typeface="Comic Sans MS" panose="030F0702030302020204" charset="0"/>
                  <a:cs typeface="Comic Sans MS" panose="030F0702030302020204" charset="0"/>
                </a:rPr>
                <a:t>ly </a:t>
              </a:r>
              <a:r>
                <a:rPr lang="en-US" altLang="zh-CN" sz="2800" b="1">
                  <a:solidFill>
                    <a:schemeClr val="tx1"/>
                  </a:solidFill>
                  <a:latin typeface="Comic Sans MS" panose="030F0702030302020204" charset="0"/>
                  <a:cs typeface="Comic Sans MS" panose="030F0702030302020204" charset="0"/>
                </a:rPr>
                <a:t>by hunt</a:t>
              </a:r>
              <a:r>
                <a:rPr lang="en-US" altLang="zh-CN" sz="2800" b="1">
                  <a:solidFill>
                    <a:srgbClr val="C00000"/>
                  </a:solidFill>
                  <a:latin typeface="Comic Sans MS" panose="030F0702030302020204" charset="0"/>
                  <a:cs typeface="Comic Sans MS" panose="030F0702030302020204" charset="0"/>
                </a:rPr>
                <a:t>er</a:t>
              </a:r>
              <a:r>
                <a:rPr lang="en-US" altLang="zh-CN" sz="2800" b="1">
                  <a:solidFill>
                    <a:schemeClr val="tx1"/>
                  </a:solidFill>
                  <a:latin typeface="Comic Sans MS" panose="030F0702030302020204" charset="0"/>
                  <a:cs typeface="Comic Sans MS" panose="030F0702030302020204" charset="0"/>
                </a:rPr>
                <a:t>s</a:t>
              </a:r>
              <a:endParaRPr lang="en-US" altLang="zh-CN" sz="2800" b="1">
                <a:solidFill>
                  <a:schemeClr val="tx1"/>
                </a:solidFill>
                <a:latin typeface="Comic Sans MS" panose="030F0702030302020204" charset="0"/>
                <a:cs typeface="Comic Sans MS" panose="030F0702030302020204" charset="0"/>
              </a:endParaRPr>
            </a:p>
          </p:txBody>
        </p:sp>
      </p:grpSp>
      <p:pic>
        <p:nvPicPr>
          <p:cNvPr id="172034" name="Picture 2" descr="d0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05508" y="119698"/>
            <a:ext cx="3170237" cy="2987675"/>
          </a:xfrm>
          <a:prstGeom prst="rect">
            <a:avLst/>
          </a:prstGeom>
          <a:noFill/>
          <a:extLst>
            <a:ext uri="{909E8E84-426E-40DD-AFC4-6F175D3DCCD1}">
              <a14:hiddenFill xmlns:a14="http://schemas.microsoft.com/office/drawing/2010/main">
                <a:solidFill>
                  <a:srgbClr val="FFFFFF"/>
                </a:solidFill>
              </a14:hiddenFill>
            </a:ext>
          </a:extLst>
        </p:spPr>
      </p:pic>
      <p:sp>
        <p:nvSpPr>
          <p:cNvPr id="172038" name="AutoShape 6"/>
          <p:cNvSpPr>
            <a:spLocks noChangeArrowheads="1"/>
          </p:cNvSpPr>
          <p:nvPr/>
        </p:nvSpPr>
        <p:spPr bwMode="auto">
          <a:xfrm rot="5400000">
            <a:off x="9674225" y="3324860"/>
            <a:ext cx="833120" cy="381000"/>
          </a:xfrm>
          <a:prstGeom prst="rightArrow">
            <a:avLst>
              <a:gd name="adj1" fmla="val 50000"/>
              <a:gd name="adj2" fmla="val 94479"/>
            </a:avLst>
          </a:prstGeom>
          <a:solidFill>
            <a:schemeClr val="tx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172039" name="Picture 7" descr="2d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05825" y="3931285"/>
            <a:ext cx="3253105" cy="2479040"/>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10281285" y="5797550"/>
            <a:ext cx="1394460" cy="645160"/>
          </a:xfrm>
          <a:prstGeom prst="rect">
            <a:avLst/>
          </a:prstGeom>
          <a:solidFill>
            <a:schemeClr val="bg1"/>
          </a:solidFill>
        </p:spPr>
        <p:txBody>
          <a:bodyPr wrap="square" rtlCol="0">
            <a:spAutoFit/>
          </a:bodyPr>
          <a:lstStyle/>
          <a:p>
            <a:r>
              <a:rPr lang="en-US" altLang="zh-CN" sz="3600" b="1">
                <a:solidFill>
                  <a:schemeClr val="accent2">
                    <a:lumMod val="50000"/>
                  </a:schemeClr>
                </a:solidFill>
                <a:latin typeface="Comic Sans MS" panose="030F0702030302020204" charset="0"/>
                <a:cs typeface="Comic Sans MS" panose="030F0702030302020204" charset="0"/>
              </a:rPr>
              <a:t>ivory</a:t>
            </a:r>
            <a:endParaRPr lang="en-US" altLang="zh-CN" sz="3600" b="1">
              <a:solidFill>
                <a:schemeClr val="accent2">
                  <a:lumMod val="50000"/>
                </a:schemeClr>
              </a:solidFill>
              <a:latin typeface="Comic Sans MS" panose="030F0702030302020204" charset="0"/>
              <a:cs typeface="Comic Sans MS" panose="030F0702030302020204" charset="0"/>
            </a:endParaRPr>
          </a:p>
        </p:txBody>
      </p:sp>
      <p:pic>
        <p:nvPicPr>
          <p:cNvPr id="171014" name="Picture 6" descr="W02007110633461795845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90330" y="3931920"/>
            <a:ext cx="2540635" cy="2554605"/>
          </a:xfrm>
          <a:prstGeom prst="rect">
            <a:avLst/>
          </a:prstGeom>
          <a:noFill/>
          <a:extLst>
            <a:ext uri="{909E8E84-426E-40DD-AFC4-6F175D3DCCD1}">
              <a14:hiddenFill xmlns:a14="http://schemas.microsoft.com/office/drawing/2010/main">
                <a:solidFill>
                  <a:srgbClr val="FFFFFF"/>
                </a:solidFill>
              </a14:hiddenFill>
            </a:ext>
          </a:extLst>
        </p:spPr>
      </p:pic>
      <p:pic>
        <p:nvPicPr>
          <p:cNvPr id="171015" name="Picture 7" descr="bdd4bf316e74d1baa8018e0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05825" y="120015"/>
            <a:ext cx="3169920" cy="297942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10187305" y="5841365"/>
            <a:ext cx="1581785" cy="645160"/>
          </a:xfrm>
          <a:prstGeom prst="rect">
            <a:avLst/>
          </a:prstGeom>
          <a:solidFill>
            <a:schemeClr val="bg1"/>
          </a:solidFill>
        </p:spPr>
        <p:txBody>
          <a:bodyPr wrap="square" rtlCol="0">
            <a:spAutoFit/>
          </a:bodyPr>
          <a:lstStyle/>
          <a:p>
            <a:r>
              <a:rPr lang="en-US" altLang="zh-CN" sz="3600" b="1">
                <a:solidFill>
                  <a:schemeClr val="accent2">
                    <a:lumMod val="50000"/>
                  </a:schemeClr>
                </a:solidFill>
                <a:latin typeface="Comic Sans MS" panose="030F0702030302020204" charset="0"/>
                <a:cs typeface="Comic Sans MS" panose="030F0702030302020204" charset="0"/>
              </a:rPr>
              <a:t>wraps</a:t>
            </a:r>
            <a:endParaRPr lang="en-US" altLang="zh-CN" sz="3600" b="1">
              <a:solidFill>
                <a:schemeClr val="accent2">
                  <a:lumMod val="50000"/>
                </a:schemeClr>
              </a:solidFill>
              <a:latin typeface="Comic Sans MS" panose="030F0702030302020204" charset="0"/>
              <a:cs typeface="Comic Sans MS" panose="030F0702030302020204" charset="0"/>
            </a:endParaRPr>
          </a:p>
        </p:txBody>
      </p:sp>
      <p:sp>
        <p:nvSpPr>
          <p:cNvPr id="20" name="文本框 19"/>
          <p:cNvSpPr txBox="1"/>
          <p:nvPr/>
        </p:nvSpPr>
        <p:spPr>
          <a:xfrm>
            <a:off x="777240" y="5372735"/>
            <a:ext cx="7917180" cy="521970"/>
          </a:xfrm>
          <a:prstGeom prst="rect">
            <a:avLst/>
          </a:prstGeom>
          <a:noFill/>
        </p:spPr>
        <p:txBody>
          <a:bodyPr wrap="square" rtlCol="0">
            <a:spAutoFit/>
          </a:bodyPr>
          <a:lstStyle/>
          <a:p>
            <a:r>
              <a:rPr lang="en-US" altLang="zh-CN" sz="2800" b="1">
                <a:solidFill>
                  <a:schemeClr val="accent2">
                    <a:lumMod val="50000"/>
                  </a:schemeClr>
                </a:solidFill>
                <a:latin typeface="Comic Sans MS" panose="030F0702030302020204" charset="0"/>
                <a:cs typeface="Comic Sans MS" panose="030F0702030302020204" charset="0"/>
              </a:rPr>
              <a:t>Authority</a:t>
            </a:r>
            <a:r>
              <a:rPr lang="zh-CN" altLang="en-US" sz="2800" b="1">
                <a:solidFill>
                  <a:schemeClr val="accent2">
                    <a:lumMod val="50000"/>
                  </a:schemeClr>
                </a:solidFill>
                <a:latin typeface="Comic Sans MS" panose="030F0702030302020204" charset="0"/>
                <a:cs typeface="Comic Sans MS" panose="030F0702030302020204" charset="0"/>
              </a:rPr>
              <a:t>：</a:t>
            </a:r>
            <a:r>
              <a:rPr lang="en-US" altLang="zh-CN" sz="2800" b="1">
                <a:solidFill>
                  <a:schemeClr val="accent2">
                    <a:lumMod val="50000"/>
                  </a:schemeClr>
                </a:solidFill>
                <a:latin typeface="Comic Sans MS" panose="030F0702030302020204" charset="0"/>
                <a:cs typeface="Comic Sans MS" panose="030F0702030302020204" charset="0"/>
              </a:rPr>
              <a:t>set up preserves/</a:t>
            </a:r>
            <a:r>
              <a:rPr lang="en-US" altLang="zh-CN" sz="2800" b="1">
                <a:solidFill>
                  <a:srgbClr val="C00000"/>
                </a:solidFill>
                <a:latin typeface="Comic Sans MS" panose="030F0702030302020204" charset="0"/>
                <a:cs typeface="Comic Sans MS" panose="030F0702030302020204" charset="0"/>
              </a:rPr>
              <a:t>reserves</a:t>
            </a:r>
            <a:endParaRPr lang="en-US" altLang="zh-CN" sz="2800" b="1">
              <a:solidFill>
                <a:srgbClr val="C00000"/>
              </a:solidFill>
              <a:latin typeface="Comic Sans MS" panose="030F0702030302020204" charset="0"/>
              <a:cs typeface="Comic Sans MS" panose="030F0702030302020204" charset="0"/>
            </a:endParaRPr>
          </a:p>
        </p:txBody>
      </p:sp>
      <p:sp>
        <p:nvSpPr>
          <p:cNvPr id="21" name="文本框 20"/>
          <p:cNvSpPr txBox="1"/>
          <p:nvPr/>
        </p:nvSpPr>
        <p:spPr>
          <a:xfrm>
            <a:off x="1796415" y="4387850"/>
            <a:ext cx="1490345" cy="521970"/>
          </a:xfrm>
          <a:prstGeom prst="rect">
            <a:avLst/>
          </a:prstGeom>
          <a:solidFill>
            <a:schemeClr val="tx1"/>
          </a:solidFill>
        </p:spPr>
        <p:txBody>
          <a:bodyPr wrap="square" rtlCol="0">
            <a:spAutoFit/>
          </a:bodyPr>
          <a:lstStyle/>
          <a:p>
            <a:r>
              <a:rPr lang="en-US" altLang="zh-CN" sz="2800" b="1">
                <a:solidFill>
                  <a:schemeClr val="bg1"/>
                </a:solidFill>
                <a:latin typeface="Comic Sans MS" panose="030F0702030302020204" charset="0"/>
                <a:cs typeface="Comic Sans MS" panose="030F0702030302020204" charset="0"/>
              </a:rPr>
              <a:t>danger</a:t>
            </a:r>
            <a:r>
              <a:rPr lang="en-US" altLang="zh-CN" sz="2800" b="1" baseline="-25000">
                <a:solidFill>
                  <a:schemeClr val="bg1"/>
                </a:solidFill>
                <a:latin typeface="Comic Sans MS" panose="030F0702030302020204" charset="0"/>
                <a:cs typeface="Comic Sans MS" panose="030F0702030302020204" charset="0"/>
              </a:rPr>
              <a:t>n</a:t>
            </a:r>
            <a:endParaRPr lang="en-US" altLang="zh-CN" sz="2800" b="1" baseline="-25000">
              <a:solidFill>
                <a:schemeClr val="bg1"/>
              </a:solidFill>
              <a:latin typeface="Comic Sans MS" panose="030F0702030302020204" charset="0"/>
              <a:cs typeface="Comic Sans MS" panose="030F0702030302020204" charset="0"/>
            </a:endParaRPr>
          </a:p>
        </p:txBody>
      </p:sp>
      <p:sp>
        <p:nvSpPr>
          <p:cNvPr id="22" name="文本框 21"/>
          <p:cNvSpPr txBox="1"/>
          <p:nvPr/>
        </p:nvSpPr>
        <p:spPr>
          <a:xfrm>
            <a:off x="3161665" y="4387850"/>
            <a:ext cx="2498725" cy="521970"/>
          </a:xfrm>
          <a:prstGeom prst="rect">
            <a:avLst/>
          </a:prstGeom>
          <a:solidFill>
            <a:schemeClr val="tx1"/>
          </a:solidFill>
        </p:spPr>
        <p:txBody>
          <a:bodyPr wrap="square" rtlCol="0">
            <a:spAutoFit/>
          </a:bodyPr>
          <a:lstStyle/>
          <a:p>
            <a:r>
              <a:rPr lang="en-US" altLang="zh-CN" sz="2800" b="1">
                <a:solidFill>
                  <a:schemeClr val="bg1"/>
                </a:solidFill>
                <a:latin typeface="Comic Sans MS" panose="030F0702030302020204" charset="0"/>
                <a:cs typeface="Comic Sans MS" panose="030F0702030302020204" charset="0"/>
              </a:rPr>
              <a:t>—</a:t>
            </a:r>
            <a:r>
              <a:rPr lang="en-US" altLang="zh-CN" sz="2800" b="1">
                <a:solidFill>
                  <a:srgbClr val="FFFF00"/>
                </a:solidFill>
                <a:latin typeface="Comic Sans MS" panose="030F0702030302020204" charset="0"/>
                <a:cs typeface="Comic Sans MS" panose="030F0702030302020204" charset="0"/>
              </a:rPr>
              <a:t>en</a:t>
            </a:r>
            <a:r>
              <a:rPr lang="en-US" altLang="zh-CN" sz="2800" b="1">
                <a:solidFill>
                  <a:schemeClr val="bg1"/>
                </a:solidFill>
                <a:latin typeface="Comic Sans MS" panose="030F0702030302020204" charset="0"/>
                <a:cs typeface="Comic Sans MS" panose="030F0702030302020204" charset="0"/>
              </a:rPr>
              <a:t>danger</a:t>
            </a:r>
            <a:r>
              <a:rPr lang="en-US" altLang="zh-CN" sz="2800" b="1" baseline="-25000">
                <a:solidFill>
                  <a:schemeClr val="bg1"/>
                </a:solidFill>
                <a:latin typeface="Comic Sans MS" panose="030F0702030302020204" charset="0"/>
                <a:cs typeface="Comic Sans MS" panose="030F0702030302020204" charset="0"/>
              </a:rPr>
              <a:t>v</a:t>
            </a:r>
            <a:endParaRPr lang="en-US" altLang="zh-CN" sz="2800" b="1" baseline="-25000">
              <a:solidFill>
                <a:schemeClr val="bg1"/>
              </a:solidFill>
              <a:latin typeface="Comic Sans MS" panose="030F0702030302020204" charset="0"/>
              <a:cs typeface="Comic Sans MS" panose="030F0702030302020204" charset="0"/>
            </a:endParaRPr>
          </a:p>
        </p:txBody>
      </p:sp>
      <p:sp>
        <p:nvSpPr>
          <p:cNvPr id="23" name="文本框 22"/>
          <p:cNvSpPr txBox="1"/>
          <p:nvPr/>
        </p:nvSpPr>
        <p:spPr>
          <a:xfrm>
            <a:off x="5266055" y="4387850"/>
            <a:ext cx="2854960" cy="521970"/>
          </a:xfrm>
          <a:prstGeom prst="rect">
            <a:avLst/>
          </a:prstGeom>
          <a:solidFill>
            <a:schemeClr val="tx1"/>
          </a:solidFill>
        </p:spPr>
        <p:txBody>
          <a:bodyPr wrap="square" rtlCol="0">
            <a:spAutoFit/>
          </a:bodyPr>
          <a:lstStyle/>
          <a:p>
            <a:r>
              <a:rPr lang="en-US" altLang="zh-CN" sz="2800" b="1">
                <a:solidFill>
                  <a:schemeClr val="bg1"/>
                </a:solidFill>
                <a:latin typeface="Comic Sans MS" panose="030F0702030302020204" charset="0"/>
                <a:cs typeface="Comic Sans MS" panose="030F0702030302020204" charset="0"/>
              </a:rPr>
              <a:t>—</a:t>
            </a:r>
            <a:r>
              <a:rPr lang="en-US" altLang="zh-CN" sz="2800" b="1">
                <a:solidFill>
                  <a:srgbClr val="FFFF00"/>
                </a:solidFill>
                <a:latin typeface="Comic Sans MS" panose="030F0702030302020204" charset="0"/>
                <a:cs typeface="Comic Sans MS" panose="030F0702030302020204" charset="0"/>
              </a:rPr>
              <a:t>en</a:t>
            </a:r>
            <a:r>
              <a:rPr lang="en-US" altLang="zh-CN" sz="2800" b="1">
                <a:solidFill>
                  <a:schemeClr val="bg1"/>
                </a:solidFill>
                <a:latin typeface="Comic Sans MS" panose="030F0702030302020204" charset="0"/>
                <a:cs typeface="Comic Sans MS" panose="030F0702030302020204" charset="0"/>
              </a:rPr>
              <a:t>danger</a:t>
            </a:r>
            <a:r>
              <a:rPr lang="en-US" altLang="zh-CN" sz="2800" b="1">
                <a:solidFill>
                  <a:srgbClr val="FFFF00"/>
                </a:solidFill>
                <a:latin typeface="Comic Sans MS" panose="030F0702030302020204" charset="0"/>
                <a:cs typeface="Comic Sans MS" panose="030F0702030302020204" charset="0"/>
              </a:rPr>
              <a:t>ed</a:t>
            </a:r>
            <a:r>
              <a:rPr lang="en-US" altLang="zh-CN" sz="2800" b="1" baseline="-25000">
                <a:solidFill>
                  <a:schemeClr val="bg1"/>
                </a:solidFill>
                <a:latin typeface="Comic Sans MS" panose="030F0702030302020204" charset="0"/>
                <a:cs typeface="Comic Sans MS" panose="030F0702030302020204" charset="0"/>
              </a:rPr>
              <a:t>adj</a:t>
            </a:r>
            <a:endParaRPr lang="en-US" altLang="zh-CN" sz="2800" b="1" baseline="-25000">
              <a:solidFill>
                <a:schemeClr val="bg1"/>
              </a:solidFill>
              <a:latin typeface="Comic Sans MS" panose="030F0702030302020204" charset="0"/>
              <a:cs typeface="Comic Sans MS" panose="030F0702030302020204" charset="0"/>
            </a:endParaRPr>
          </a:p>
        </p:txBody>
      </p:sp>
      <p:sp useBgFill="1">
        <p:nvSpPr>
          <p:cNvPr id="24" name="文本框 23"/>
          <p:cNvSpPr txBox="1"/>
          <p:nvPr/>
        </p:nvSpPr>
        <p:spPr>
          <a:xfrm>
            <a:off x="4647565" y="3865880"/>
            <a:ext cx="2426335" cy="521970"/>
          </a:xfrm>
          <a:prstGeom prst="rect">
            <a:avLst/>
          </a:prstGeom>
        </p:spPr>
        <p:txBody>
          <a:bodyPr wrap="square" rtlCol="0">
            <a:spAutoFit/>
          </a:bodyPr>
          <a:lstStyle/>
          <a:p>
            <a:r>
              <a:rPr lang="en-US" altLang="zh-CN" sz="2800" b="1">
                <a:solidFill>
                  <a:srgbClr val="C00000"/>
                </a:solidFill>
                <a:latin typeface="Comic Sans MS" panose="030F0702030302020204" charset="0"/>
                <a:cs typeface="Comic Sans MS" panose="030F0702030302020204" charset="0"/>
              </a:rPr>
              <a:t>dying out</a:t>
            </a:r>
            <a:r>
              <a:rPr lang="en-US" altLang="zh-CN" sz="2800" b="1">
                <a:solidFill>
                  <a:schemeClr val="accent2">
                    <a:lumMod val="50000"/>
                  </a:schemeClr>
                </a:solidFill>
                <a:latin typeface="Comic Sans MS" panose="030F0702030302020204" charset="0"/>
                <a:cs typeface="Comic Sans MS" panose="030F0702030302020204" charset="0"/>
              </a:rPr>
              <a:t>.   </a:t>
            </a:r>
            <a:endParaRPr lang="en-US" altLang="zh-CN" sz="2800" b="1">
              <a:solidFill>
                <a:schemeClr val="accent2">
                  <a:lumMod val="50000"/>
                </a:schemeClr>
              </a:solidFill>
              <a:latin typeface="Comic Sans MS" panose="030F0702030302020204" charset="0"/>
              <a:cs typeface="Comic Sans MS" panose="030F0702030302020204" charset="0"/>
            </a:endParaRPr>
          </a:p>
        </p:txBody>
      </p:sp>
      <p:sp>
        <p:nvSpPr>
          <p:cNvPr id="25" name="文本框 24"/>
          <p:cNvSpPr txBox="1"/>
          <p:nvPr/>
        </p:nvSpPr>
        <p:spPr>
          <a:xfrm>
            <a:off x="60325" y="5835650"/>
            <a:ext cx="12191365" cy="521970"/>
          </a:xfrm>
          <a:prstGeom prst="rect">
            <a:avLst/>
          </a:prstGeom>
          <a:noFill/>
        </p:spPr>
        <p:txBody>
          <a:bodyPr wrap="square" rtlCol="0">
            <a:spAutoFit/>
          </a:bodyPr>
          <a:lstStyle/>
          <a:p>
            <a:r>
              <a:rPr lang="en-US" altLang="zh-CN" sz="2800" b="1">
                <a:solidFill>
                  <a:schemeClr val="accent2">
                    <a:lumMod val="50000"/>
                  </a:schemeClr>
                </a:solidFill>
                <a:latin typeface="Comic Sans MS" panose="030F0702030302020204" charset="0"/>
                <a:cs typeface="Comic Sans MS" panose="030F0702030302020204" charset="0"/>
              </a:rPr>
              <a:t>Wang</a:t>
            </a:r>
            <a:r>
              <a:rPr lang="zh-CN" altLang="en-US" sz="2800" b="1">
                <a:solidFill>
                  <a:schemeClr val="accent2">
                    <a:lumMod val="50000"/>
                  </a:schemeClr>
                </a:solidFill>
                <a:latin typeface="Comic Sans MS" panose="030F0702030302020204" charset="0"/>
                <a:cs typeface="Comic Sans MS" panose="030F0702030302020204" charset="0"/>
              </a:rPr>
              <a:t>：</a:t>
            </a:r>
            <a:r>
              <a:rPr lang="en-US" altLang="zh-CN" sz="2600" b="1">
                <a:solidFill>
                  <a:schemeClr val="accent2">
                    <a:lumMod val="50000"/>
                  </a:schemeClr>
                </a:solidFill>
                <a:latin typeface="Comic Sans MS" panose="030F0702030302020204" charset="0"/>
                <a:cs typeface="Comic Sans MS" panose="030F0702030302020204" charset="0"/>
              </a:rPr>
              <a:t>join the </a:t>
            </a:r>
            <a:r>
              <a:rPr lang="en-US" altLang="zh-CN" sz="2600" b="1">
                <a:solidFill>
                  <a:srgbClr val="C00000"/>
                </a:solidFill>
                <a:latin typeface="Comic Sans MS" panose="030F0702030302020204" charset="0"/>
                <a:cs typeface="Comic Sans MS" panose="030F0702030302020204" charset="0"/>
              </a:rPr>
              <a:t>campign</a:t>
            </a:r>
            <a:r>
              <a:rPr lang="en-US" altLang="zh-CN" sz="2600" b="1">
                <a:solidFill>
                  <a:schemeClr val="accent2">
                    <a:lumMod val="50000"/>
                  </a:schemeClr>
                </a:solidFill>
                <a:latin typeface="Comic Sans MS" panose="030F0702030302020204" charset="0"/>
                <a:cs typeface="Comic Sans MS" panose="030F0702030302020204" charset="0"/>
              </a:rPr>
              <a:t>, </a:t>
            </a:r>
            <a:r>
              <a:rPr lang="en-US" altLang="zh-CN" sz="2600" b="1">
                <a:solidFill>
                  <a:srgbClr val="C00000"/>
                </a:solidFill>
                <a:latin typeface="Comic Sans MS" panose="030F0702030302020204" charset="0"/>
                <a:cs typeface="Comic Sans MS" panose="030F0702030302020204" charset="0"/>
              </a:rPr>
              <a:t>call on</a:t>
            </a:r>
            <a:r>
              <a:rPr lang="en-US" altLang="zh-CN" sz="2600" b="1">
                <a:solidFill>
                  <a:schemeClr val="accent2">
                    <a:lumMod val="50000"/>
                  </a:schemeClr>
                </a:solidFill>
                <a:latin typeface="Comic Sans MS" panose="030F0702030302020204" charset="0"/>
                <a:cs typeface="Comic Sans MS" panose="030F0702030302020204" charset="0"/>
              </a:rPr>
              <a:t> people to protect endangered species</a:t>
            </a:r>
            <a:endParaRPr lang="en-US" altLang="zh-CN" sz="2600" b="1">
              <a:solidFill>
                <a:schemeClr val="accent2">
                  <a:lumMod val="50000"/>
                </a:schemeClr>
              </a:solidFill>
              <a:latin typeface="Comic Sans MS" panose="030F0702030302020204" charset="0"/>
              <a:cs typeface="Comic Sans MS" panose="030F0702030302020204" charset="0"/>
            </a:endParaRPr>
          </a:p>
        </p:txBody>
      </p:sp>
      <p:sp>
        <p:nvSpPr>
          <p:cNvPr id="27" name="文本框 26"/>
          <p:cNvSpPr txBox="1"/>
          <p:nvPr/>
        </p:nvSpPr>
        <p:spPr>
          <a:xfrm>
            <a:off x="1645285" y="0"/>
            <a:ext cx="4808220" cy="768350"/>
          </a:xfrm>
          <a:prstGeom prst="rect">
            <a:avLst/>
          </a:prstGeom>
          <a:noFill/>
        </p:spPr>
        <p:txBody>
          <a:bodyPr wrap="none" rtlCol="0">
            <a:spAutoFit/>
          </a:bodyPr>
          <a:lstStyle/>
          <a:p>
            <a:r>
              <a:rPr lang="en-US" altLang="zh-CN" sz="4400">
                <a:latin typeface="Bernard MT Condensed" panose="02050806060905020404" charset="0"/>
                <a:cs typeface="Bernard MT Condensed" panose="02050806060905020404" charset="0"/>
              </a:rPr>
              <a:t>————Video Time</a:t>
            </a:r>
            <a:endParaRPr lang="en-US" altLang="zh-CN" sz="4400">
              <a:latin typeface="Bernard MT Condensed" panose="02050806060905020404" charset="0"/>
              <a:cs typeface="Bernard MT Condensed" panose="02050806060905020404" charset="0"/>
            </a:endParaRPr>
          </a:p>
        </p:txBody>
      </p:sp>
      <p:pic>
        <p:nvPicPr>
          <p:cNvPr id="29" name="图片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73900" y="887730"/>
            <a:ext cx="3502660" cy="3960495"/>
          </a:xfrm>
          <a:prstGeom prst="rect">
            <a:avLst/>
          </a:prstGeom>
        </p:spPr>
      </p:pic>
      <p:sp>
        <p:nvSpPr>
          <p:cNvPr id="30" name="文本框 29"/>
          <p:cNvSpPr txBox="1"/>
          <p:nvPr/>
        </p:nvSpPr>
        <p:spPr>
          <a:xfrm>
            <a:off x="7945755" y="4309745"/>
            <a:ext cx="2753995" cy="583565"/>
          </a:xfrm>
          <a:prstGeom prst="rect">
            <a:avLst/>
          </a:prstGeom>
          <a:solidFill>
            <a:schemeClr val="bg1"/>
          </a:solidFill>
        </p:spPr>
        <p:txBody>
          <a:bodyPr wrap="square" rtlCol="0">
            <a:spAutoFit/>
          </a:bodyPr>
          <a:lstStyle/>
          <a:p>
            <a:r>
              <a:rPr lang="en-US" altLang="zh-CN" sz="3200" b="1">
                <a:solidFill>
                  <a:schemeClr val="accent2">
                    <a:lumMod val="50000"/>
                  </a:schemeClr>
                </a:solidFill>
                <a:latin typeface="Comic Sans MS" panose="030F0702030302020204" charset="0"/>
                <a:cs typeface="Comic Sans MS" panose="030F0702030302020204" charset="0"/>
              </a:rPr>
              <a:t>giant panda</a:t>
            </a:r>
            <a:endParaRPr lang="en-US" altLang="zh-CN" sz="3200" b="1">
              <a:solidFill>
                <a:schemeClr val="accent2">
                  <a:lumMod val="50000"/>
                </a:schemeClr>
              </a:solidFill>
              <a:latin typeface="Comic Sans MS" panose="030F0702030302020204" charset="0"/>
              <a:cs typeface="Comic Sans MS" panose="030F0702030302020204" charset="0"/>
            </a:endParaRPr>
          </a:p>
        </p:txBody>
      </p:sp>
      <p:pic>
        <p:nvPicPr>
          <p:cNvPr id="31" name="图片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63155" y="1536358"/>
            <a:ext cx="3999559" cy="2663706"/>
          </a:xfrm>
          <a:prstGeom prst="rect">
            <a:avLst/>
          </a:prstGeom>
        </p:spPr>
      </p:pic>
      <p:sp>
        <p:nvSpPr>
          <p:cNvPr id="32" name="文本框 31"/>
          <p:cNvSpPr txBox="1"/>
          <p:nvPr/>
        </p:nvSpPr>
        <p:spPr>
          <a:xfrm>
            <a:off x="9074785" y="3348355"/>
            <a:ext cx="1882140" cy="583565"/>
          </a:xfrm>
          <a:prstGeom prst="rect">
            <a:avLst/>
          </a:prstGeom>
          <a:solidFill>
            <a:schemeClr val="bg1"/>
          </a:solidFill>
        </p:spPr>
        <p:txBody>
          <a:bodyPr wrap="square" rtlCol="0">
            <a:spAutoFit/>
          </a:bodyPr>
          <a:lstStyle/>
          <a:p>
            <a:r>
              <a:rPr lang="en-US" altLang="zh-CN" sz="3200" b="1">
                <a:solidFill>
                  <a:schemeClr val="accent2">
                    <a:lumMod val="50000"/>
                  </a:schemeClr>
                </a:solidFill>
                <a:latin typeface="Comic Sans MS" panose="030F0702030302020204" charset="0"/>
                <a:cs typeface="Comic Sans MS" panose="030F0702030302020204" charset="0"/>
              </a:rPr>
              <a:t>antelope</a:t>
            </a:r>
            <a:endParaRPr lang="en-US" altLang="zh-CN" sz="3200" b="1">
              <a:solidFill>
                <a:schemeClr val="accent2">
                  <a:lumMod val="50000"/>
                </a:schemeClr>
              </a:solidFill>
              <a:latin typeface="Comic Sans MS" panose="030F0702030302020204" charset="0"/>
              <a:cs typeface="Comic Sans MS" panose="030F0702030302020204" charset="0"/>
            </a:endParaRPr>
          </a:p>
        </p:txBody>
      </p:sp>
      <p:pic>
        <p:nvPicPr>
          <p:cNvPr id="33" name="图片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05603" y="1839324"/>
            <a:ext cx="4104258" cy="3069985"/>
          </a:xfrm>
          <a:prstGeom prst="rect">
            <a:avLst/>
          </a:prstGeom>
        </p:spPr>
      </p:pic>
      <p:sp>
        <p:nvSpPr>
          <p:cNvPr id="34" name="文本框 33"/>
          <p:cNvSpPr txBox="1"/>
          <p:nvPr/>
        </p:nvSpPr>
        <p:spPr>
          <a:xfrm>
            <a:off x="9639300" y="4264660"/>
            <a:ext cx="1199515" cy="583565"/>
          </a:xfrm>
          <a:prstGeom prst="rect">
            <a:avLst/>
          </a:prstGeom>
          <a:solidFill>
            <a:schemeClr val="bg1"/>
          </a:solidFill>
        </p:spPr>
        <p:txBody>
          <a:bodyPr wrap="square" rtlCol="0">
            <a:spAutoFit/>
          </a:bodyPr>
          <a:lstStyle/>
          <a:p>
            <a:r>
              <a:rPr lang="en-US" altLang="zh-CN" sz="3200" b="1">
                <a:solidFill>
                  <a:schemeClr val="accent2">
                    <a:lumMod val="50000"/>
                  </a:schemeClr>
                </a:solidFill>
                <a:latin typeface="Comic Sans MS" panose="030F0702030302020204" charset="0"/>
                <a:cs typeface="Comic Sans MS" panose="030F0702030302020204" charset="0"/>
              </a:rPr>
              <a:t>rhino</a:t>
            </a:r>
            <a:endParaRPr lang="en-US" altLang="zh-CN" sz="3200" b="1">
              <a:solidFill>
                <a:schemeClr val="accent2">
                  <a:lumMod val="50000"/>
                </a:schemeClr>
              </a:solidFill>
              <a:latin typeface="Comic Sans MS" panose="030F0702030302020204" charset="0"/>
              <a:cs typeface="Comic Sans MS" panose="030F0702030302020204" charset="0"/>
            </a:endParaRPr>
          </a:p>
        </p:txBody>
      </p:sp>
      <p:pic>
        <p:nvPicPr>
          <p:cNvPr id="35" name="图片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27245" y="1914277"/>
            <a:ext cx="4472441" cy="2978646"/>
          </a:xfrm>
          <a:prstGeom prst="rect">
            <a:avLst/>
          </a:prstGeom>
        </p:spPr>
      </p:pic>
      <p:sp>
        <p:nvSpPr>
          <p:cNvPr id="36" name="文本框 35"/>
          <p:cNvSpPr txBox="1"/>
          <p:nvPr/>
        </p:nvSpPr>
        <p:spPr>
          <a:xfrm>
            <a:off x="9768840" y="4220845"/>
            <a:ext cx="1374775" cy="583565"/>
          </a:xfrm>
          <a:prstGeom prst="rect">
            <a:avLst/>
          </a:prstGeom>
          <a:solidFill>
            <a:schemeClr val="bg1"/>
          </a:solidFill>
        </p:spPr>
        <p:txBody>
          <a:bodyPr wrap="square" rtlCol="0">
            <a:spAutoFit/>
          </a:bodyPr>
          <a:lstStyle/>
          <a:p>
            <a:r>
              <a:rPr lang="en-US" altLang="zh-CN" sz="3200" b="1">
                <a:solidFill>
                  <a:srgbClr val="C00000"/>
                </a:solidFill>
                <a:latin typeface="Comic Sans MS" panose="030F0702030302020204" charset="0"/>
                <a:cs typeface="Comic Sans MS" panose="030F0702030302020204" charset="0"/>
              </a:rPr>
              <a:t>whale</a:t>
            </a:r>
            <a:endParaRPr lang="en-US" altLang="zh-CN" sz="3200" b="1">
              <a:solidFill>
                <a:srgbClr val="C00000"/>
              </a:solidFill>
              <a:latin typeface="Comic Sans MS" panose="030F0702030302020204" charset="0"/>
              <a:cs typeface="Comic Sans MS" panose="030F0702030302020204" charset="0"/>
            </a:endParaRPr>
          </a:p>
        </p:txBody>
      </p:sp>
      <p:pic>
        <p:nvPicPr>
          <p:cNvPr id="18434" name="图片 156673" descr="1"/>
          <p:cNvPicPr>
            <a:picLocks noChangeAspect="1"/>
          </p:cNvPicPr>
          <p:nvPr>
            <p:custDataLst>
              <p:tags r:id="rId16"/>
            </p:custDataLst>
          </p:nvPr>
        </p:nvPicPr>
        <p:blipFill>
          <a:blip r:embed="rId17"/>
          <a:stretch>
            <a:fillRect/>
          </a:stretch>
        </p:blipFill>
        <p:spPr>
          <a:xfrm>
            <a:off x="6789420" y="1613535"/>
            <a:ext cx="4473575" cy="3352165"/>
          </a:xfrm>
          <a:prstGeom prst="rect">
            <a:avLst/>
          </a:prstGeom>
          <a:noFill/>
          <a:ln w="9525">
            <a:noFill/>
          </a:ln>
        </p:spPr>
      </p:pic>
      <p:sp>
        <p:nvSpPr>
          <p:cNvPr id="49" name="文本框 48"/>
          <p:cNvSpPr txBox="1"/>
          <p:nvPr/>
        </p:nvSpPr>
        <p:spPr>
          <a:xfrm>
            <a:off x="9665335" y="4060825"/>
            <a:ext cx="1581785" cy="645160"/>
          </a:xfrm>
          <a:prstGeom prst="rect">
            <a:avLst/>
          </a:prstGeom>
          <a:solidFill>
            <a:schemeClr val="bg1"/>
          </a:solidFill>
        </p:spPr>
        <p:txBody>
          <a:bodyPr wrap="square" rtlCol="0">
            <a:spAutoFit/>
          </a:bodyPr>
          <a:lstStyle/>
          <a:p>
            <a:r>
              <a:rPr lang="en-US" altLang="zh-CN" sz="3600" b="1">
                <a:solidFill>
                  <a:schemeClr val="accent2">
                    <a:lumMod val="50000"/>
                  </a:schemeClr>
                </a:solidFill>
                <a:latin typeface="Comic Sans MS" panose="030F0702030302020204" charset="0"/>
                <a:cs typeface="Comic Sans MS" panose="030F0702030302020204" charset="0"/>
              </a:rPr>
              <a:t>zebra</a:t>
            </a:r>
            <a:endParaRPr lang="en-US" altLang="zh-CN" sz="3600" b="1">
              <a:solidFill>
                <a:schemeClr val="accent2">
                  <a:lumMod val="50000"/>
                </a:schemeClr>
              </a:solidFill>
              <a:latin typeface="Comic Sans MS" panose="030F0702030302020204" charset="0"/>
              <a:cs typeface="Comic Sans MS" panose="030F0702030302020204" charset="0"/>
            </a:endParaRPr>
          </a:p>
        </p:txBody>
      </p:sp>
      <p:pic>
        <p:nvPicPr>
          <p:cNvPr id="20482" name="图片 159745" descr="koala"/>
          <p:cNvPicPr>
            <a:picLocks noChangeAspect="1"/>
          </p:cNvPicPr>
          <p:nvPr>
            <p:custDataLst>
              <p:tags r:id="rId18"/>
            </p:custDataLst>
          </p:nvPr>
        </p:nvPicPr>
        <p:blipFill>
          <a:blip r:embed="rId19"/>
          <a:stretch>
            <a:fillRect/>
          </a:stretch>
        </p:blipFill>
        <p:spPr>
          <a:xfrm>
            <a:off x="6805295" y="1517650"/>
            <a:ext cx="4441825" cy="3330575"/>
          </a:xfrm>
          <a:prstGeom prst="rect">
            <a:avLst/>
          </a:prstGeom>
          <a:noFill/>
          <a:ln w="9525">
            <a:noFill/>
          </a:ln>
        </p:spPr>
      </p:pic>
      <p:sp>
        <p:nvSpPr>
          <p:cNvPr id="20483" name="文本框 159747"/>
          <p:cNvSpPr/>
          <p:nvPr>
            <p:custDataLst>
              <p:tags r:id="rId20"/>
            </p:custDataLst>
          </p:nvPr>
        </p:nvSpPr>
        <p:spPr>
          <a:xfrm>
            <a:off x="6805295" y="4084955"/>
            <a:ext cx="1525270" cy="645160"/>
          </a:xfrm>
          <a:prstGeom prst="rect">
            <a:avLst/>
          </a:prstGeom>
          <a:solidFill>
            <a:schemeClr val="bg1"/>
          </a:solidFill>
          <a:ln w="9525">
            <a:noFill/>
          </a:ln>
        </p:spPr>
        <p:txBody>
          <a:bodyPr wrap="square" anchor="t">
            <a:spAutoFit/>
          </a:bodyPr>
          <a:lstStyle/>
          <a:p>
            <a:pPr algn="ctr"/>
            <a:r>
              <a:rPr lang="en-US" altLang="zh-CN" sz="3600" b="1">
                <a:solidFill>
                  <a:schemeClr val="tx1"/>
                </a:solidFill>
                <a:latin typeface="Arial Narrow" panose="020B0606020202030204" charset="0"/>
              </a:rPr>
              <a:t>koala</a:t>
            </a:r>
            <a:r>
              <a:rPr lang="en-US" altLang="zh-CN" sz="3600" b="1">
                <a:solidFill>
                  <a:srgbClr val="C00000"/>
                </a:solidFill>
                <a:latin typeface="Arial Narrow" panose="020B0606020202030204" charset="0"/>
              </a:rPr>
              <a:t> </a:t>
            </a:r>
            <a:endParaRPr lang="en-US" altLang="zh-CN" sz="3600" b="1">
              <a:solidFill>
                <a:srgbClr val="C00000"/>
              </a:solidFill>
              <a:latin typeface="Arial Narrow" panose="020B06060202020302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2" nodeType="clickEffect">
                                  <p:stCondLst>
                                    <p:cond delay="0"/>
                                  </p:stCondLst>
                                  <p:childTnLst>
                                    <p:animEffect transition="out" filter="randombar(horizontal)">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par>
                                <p:cTn id="43" presetID="14" presetClass="exit" presetSubtype="10" fill="hold" grpId="2" nodeType="withEffect">
                                  <p:stCondLst>
                                    <p:cond delay="0"/>
                                  </p:stCondLst>
                                  <p:childTnLst>
                                    <p:animEffect transition="out" filter="randombar(horizontal)">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par>
                                <p:cTn id="46" presetID="14" presetClass="exit" presetSubtype="10" fill="hold" grpId="2" nodeType="withEffect">
                                  <p:stCondLst>
                                    <p:cond delay="0"/>
                                  </p:stCondLst>
                                  <p:childTnLst>
                                    <p:animEffect transition="out" filter="randombar(horizontal)">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randombar(horizontal)">
                                      <p:cBhvr>
                                        <p:cTn id="53" dur="500"/>
                                        <p:tgtEl>
                                          <p:spTgt spid="29"/>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randombar(horizontal)">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randombar(horizontal)">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randombar(horizontal)">
                                      <p:cBhvr>
                                        <p:cTn id="69" dur="500"/>
                                        <p:tgtEl>
                                          <p:spTgt spid="33"/>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randombar(horizontal)">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randombar(horizontal)">
                                      <p:cBhvr>
                                        <p:cTn id="77" dur="500"/>
                                        <p:tgtEl>
                                          <p:spTgt spid="35"/>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randombar(horizontal)">
                                      <p:cBhvr>
                                        <p:cTn id="80" dur="50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4" presetClass="entr" presetSubtype="16" fill="hold" nodeType="clickEffect">
                                  <p:stCondLst>
                                    <p:cond delay="0"/>
                                  </p:stCondLst>
                                  <p:childTnLst>
                                    <p:set>
                                      <p:cBhvr>
                                        <p:cTn id="84" dur="1" fill="hold">
                                          <p:stCondLst>
                                            <p:cond delay="0"/>
                                          </p:stCondLst>
                                        </p:cTn>
                                        <p:tgtEl>
                                          <p:spTgt spid="18434"/>
                                        </p:tgtEl>
                                        <p:attrNameLst>
                                          <p:attrName>style.visibility</p:attrName>
                                        </p:attrNameLst>
                                      </p:cBhvr>
                                      <p:to>
                                        <p:strVal val="visible"/>
                                      </p:to>
                                    </p:set>
                                    <p:animEffect transition="in" filter="box(in)">
                                      <p:cBhvr>
                                        <p:cTn id="85" dur="2000" fill="hold"/>
                                        <p:tgtEl>
                                          <p:spTgt spid="18434"/>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randombar(horizontal)">
                                      <p:cBhvr>
                                        <p:cTn id="88" dur="500"/>
                                        <p:tgtEl>
                                          <p:spTgt spid="49"/>
                                        </p:tgtEl>
                                      </p:cBhvr>
                                    </p:animEffect>
                                  </p:childTnLst>
                                </p:cTn>
                              </p:par>
                            </p:childTnLst>
                          </p:cTn>
                        </p:par>
                      </p:childTnLst>
                    </p:cTn>
                  </p:par>
                  <p:par>
                    <p:cTn id="89" fill="hold">
                      <p:stCondLst>
                        <p:cond delay="indefinite"/>
                      </p:stCondLst>
                      <p:childTnLst>
                        <p:par>
                          <p:cTn id="90" fill="hold">
                            <p:stCondLst>
                              <p:cond delay="0"/>
                            </p:stCondLst>
                            <p:childTnLst>
                              <p:par>
                                <p:cTn id="91" presetID="4" presetClass="entr" presetSubtype="16" fill="hold" nodeType="clickEffect">
                                  <p:stCondLst>
                                    <p:cond delay="0"/>
                                  </p:stCondLst>
                                  <p:childTnLst>
                                    <p:set>
                                      <p:cBhvr>
                                        <p:cTn id="92" dur="1" fill="hold">
                                          <p:stCondLst>
                                            <p:cond delay="0"/>
                                          </p:stCondLst>
                                        </p:cTn>
                                        <p:tgtEl>
                                          <p:spTgt spid="20482"/>
                                        </p:tgtEl>
                                        <p:attrNameLst>
                                          <p:attrName>style.visibility</p:attrName>
                                        </p:attrNameLst>
                                      </p:cBhvr>
                                      <p:to>
                                        <p:strVal val="visible"/>
                                      </p:to>
                                    </p:set>
                                    <p:animEffect transition="in" filter="box(in)">
                                      <p:cBhvr>
                                        <p:cTn id="93" dur="2000" fill="hold"/>
                                        <p:tgtEl>
                                          <p:spTgt spid="20482"/>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20483"/>
                                        </p:tgtEl>
                                        <p:attrNameLst>
                                          <p:attrName>style.visibility</p:attrName>
                                        </p:attrNameLst>
                                      </p:cBhvr>
                                      <p:to>
                                        <p:strVal val="visible"/>
                                      </p:to>
                                    </p:set>
                                    <p:animEffect transition="in" filter="wipe(down)">
                                      <p:cBhvr>
                                        <p:cTn id="96" dur="500" fill="hold"/>
                                        <p:tgtEl>
                                          <p:spTgt spid="20483"/>
                                        </p:tgtEl>
                                      </p:cBhvr>
                                    </p:animEffect>
                                  </p:childTnLst>
                                </p:cTn>
                              </p:par>
                            </p:childTnLst>
                          </p:cTn>
                        </p:par>
                      </p:childTnLst>
                    </p:cTn>
                  </p:par>
                  <p:par>
                    <p:cTn id="97" fill="hold">
                      <p:stCondLst>
                        <p:cond delay="indefinite"/>
                      </p:stCondLst>
                      <p:childTnLst>
                        <p:par>
                          <p:cTn id="98" fill="hold">
                            <p:stCondLst>
                              <p:cond delay="0"/>
                            </p:stCondLst>
                            <p:childTnLst>
                              <p:par>
                                <p:cTn id="99" presetID="14" presetClass="exit" presetSubtype="10" fill="hold" nodeType="clickEffect">
                                  <p:stCondLst>
                                    <p:cond delay="0"/>
                                  </p:stCondLst>
                                  <p:childTnLst>
                                    <p:animEffect transition="out" filter="randombar(horizontal)">
                                      <p:cBhvr>
                                        <p:cTn id="100" dur="500"/>
                                        <p:tgtEl>
                                          <p:spTgt spid="18434"/>
                                        </p:tgtEl>
                                      </p:cBhvr>
                                    </p:animEffect>
                                    <p:set>
                                      <p:cBhvr>
                                        <p:cTn id="101" dur="1" fill="hold">
                                          <p:stCondLst>
                                            <p:cond delay="499"/>
                                          </p:stCondLst>
                                        </p:cTn>
                                        <p:tgtEl>
                                          <p:spTgt spid="18434"/>
                                        </p:tgtEl>
                                        <p:attrNameLst>
                                          <p:attrName>style.visibility</p:attrName>
                                        </p:attrNameLst>
                                      </p:cBhvr>
                                      <p:to>
                                        <p:strVal val="hidden"/>
                                      </p:to>
                                    </p:set>
                                  </p:childTnLst>
                                </p:cTn>
                              </p:par>
                              <p:par>
                                <p:cTn id="102" presetID="14" presetClass="exit" presetSubtype="10" fill="hold" grpId="2" nodeType="withEffect">
                                  <p:stCondLst>
                                    <p:cond delay="0"/>
                                  </p:stCondLst>
                                  <p:childTnLst>
                                    <p:animEffect transition="out" filter="randombar(horizontal)">
                                      <p:cBhvr>
                                        <p:cTn id="103" dur="500"/>
                                        <p:tgtEl>
                                          <p:spTgt spid="49"/>
                                        </p:tgtEl>
                                      </p:cBhvr>
                                    </p:animEffect>
                                    <p:set>
                                      <p:cBhvr>
                                        <p:cTn id="104" dur="1" fill="hold">
                                          <p:stCondLst>
                                            <p:cond delay="499"/>
                                          </p:stCondLst>
                                        </p:cTn>
                                        <p:tgtEl>
                                          <p:spTgt spid="49"/>
                                        </p:tgtEl>
                                        <p:attrNameLst>
                                          <p:attrName>style.visibility</p:attrName>
                                        </p:attrNameLst>
                                      </p:cBhvr>
                                      <p:to>
                                        <p:strVal val="hidden"/>
                                      </p:to>
                                    </p:set>
                                  </p:childTnLst>
                                </p:cTn>
                              </p:par>
                              <p:par>
                                <p:cTn id="105" presetID="14" presetClass="exit" presetSubtype="10" fill="hold" nodeType="withEffect">
                                  <p:stCondLst>
                                    <p:cond delay="0"/>
                                  </p:stCondLst>
                                  <p:childTnLst>
                                    <p:animEffect transition="out" filter="randombar(horizontal)">
                                      <p:cBhvr>
                                        <p:cTn id="106" dur="500"/>
                                        <p:tgtEl>
                                          <p:spTgt spid="20482"/>
                                        </p:tgtEl>
                                      </p:cBhvr>
                                    </p:animEffect>
                                    <p:set>
                                      <p:cBhvr>
                                        <p:cTn id="107" dur="1" fill="hold">
                                          <p:stCondLst>
                                            <p:cond delay="499"/>
                                          </p:stCondLst>
                                        </p:cTn>
                                        <p:tgtEl>
                                          <p:spTgt spid="20482"/>
                                        </p:tgtEl>
                                        <p:attrNameLst>
                                          <p:attrName>style.visibility</p:attrName>
                                        </p:attrNameLst>
                                      </p:cBhvr>
                                      <p:to>
                                        <p:strVal val="hidden"/>
                                      </p:to>
                                    </p:set>
                                  </p:childTnLst>
                                </p:cTn>
                              </p:par>
                              <p:par>
                                <p:cTn id="108" presetID="14" presetClass="exit" presetSubtype="10" fill="hold" grpId="1" nodeType="withEffect">
                                  <p:stCondLst>
                                    <p:cond delay="0"/>
                                  </p:stCondLst>
                                  <p:childTnLst>
                                    <p:animEffect transition="out" filter="randombar(horizontal)">
                                      <p:cBhvr>
                                        <p:cTn id="109" dur="500"/>
                                        <p:tgtEl>
                                          <p:spTgt spid="20483"/>
                                        </p:tgtEl>
                                      </p:cBhvr>
                                    </p:animEffect>
                                    <p:set>
                                      <p:cBhvr>
                                        <p:cTn id="110" dur="1" fill="hold">
                                          <p:stCondLst>
                                            <p:cond delay="499"/>
                                          </p:stCondLst>
                                        </p:cTn>
                                        <p:tgtEl>
                                          <p:spTgt spid="20483"/>
                                        </p:tgtEl>
                                        <p:attrNameLst>
                                          <p:attrName>style.visibility</p:attrName>
                                        </p:attrNameLst>
                                      </p:cBhvr>
                                      <p:to>
                                        <p:strVal val="hidden"/>
                                      </p:to>
                                    </p:set>
                                  </p:childTnLst>
                                </p:cTn>
                              </p:par>
                              <p:par>
                                <p:cTn id="111" presetID="14" presetClass="exit" presetSubtype="10" fill="hold" nodeType="withEffect">
                                  <p:stCondLst>
                                    <p:cond delay="0"/>
                                  </p:stCondLst>
                                  <p:childTnLst>
                                    <p:animEffect transition="out" filter="randombar(horizontal)">
                                      <p:cBhvr>
                                        <p:cTn id="112" dur="500"/>
                                        <p:tgtEl>
                                          <p:spTgt spid="29"/>
                                        </p:tgtEl>
                                      </p:cBhvr>
                                    </p:animEffect>
                                    <p:set>
                                      <p:cBhvr>
                                        <p:cTn id="113" dur="1" fill="hold">
                                          <p:stCondLst>
                                            <p:cond delay="499"/>
                                          </p:stCondLst>
                                        </p:cTn>
                                        <p:tgtEl>
                                          <p:spTgt spid="29"/>
                                        </p:tgtEl>
                                        <p:attrNameLst>
                                          <p:attrName>style.visibility</p:attrName>
                                        </p:attrNameLst>
                                      </p:cBhvr>
                                      <p:to>
                                        <p:strVal val="hidden"/>
                                      </p:to>
                                    </p:set>
                                  </p:childTnLst>
                                </p:cTn>
                              </p:par>
                              <p:par>
                                <p:cTn id="114" presetID="14" presetClass="exit" presetSubtype="10" fill="hold" grpId="2" nodeType="withEffect">
                                  <p:stCondLst>
                                    <p:cond delay="0"/>
                                  </p:stCondLst>
                                  <p:childTnLst>
                                    <p:animEffect transition="out" filter="randombar(horizontal)">
                                      <p:cBhvr>
                                        <p:cTn id="115" dur="500"/>
                                        <p:tgtEl>
                                          <p:spTgt spid="30"/>
                                        </p:tgtEl>
                                      </p:cBhvr>
                                    </p:animEffect>
                                    <p:set>
                                      <p:cBhvr>
                                        <p:cTn id="116" dur="1" fill="hold">
                                          <p:stCondLst>
                                            <p:cond delay="499"/>
                                          </p:stCondLst>
                                        </p:cTn>
                                        <p:tgtEl>
                                          <p:spTgt spid="30"/>
                                        </p:tgtEl>
                                        <p:attrNameLst>
                                          <p:attrName>style.visibility</p:attrName>
                                        </p:attrNameLst>
                                      </p:cBhvr>
                                      <p:to>
                                        <p:strVal val="hidden"/>
                                      </p:to>
                                    </p:set>
                                  </p:childTnLst>
                                </p:cTn>
                              </p:par>
                              <p:par>
                                <p:cTn id="117" presetID="14" presetClass="exit" presetSubtype="10" fill="hold" nodeType="withEffect">
                                  <p:stCondLst>
                                    <p:cond delay="0"/>
                                  </p:stCondLst>
                                  <p:childTnLst>
                                    <p:animEffect transition="out" filter="randombar(horizontal)">
                                      <p:cBhvr>
                                        <p:cTn id="118" dur="500"/>
                                        <p:tgtEl>
                                          <p:spTgt spid="31"/>
                                        </p:tgtEl>
                                      </p:cBhvr>
                                    </p:animEffect>
                                    <p:set>
                                      <p:cBhvr>
                                        <p:cTn id="119" dur="1" fill="hold">
                                          <p:stCondLst>
                                            <p:cond delay="499"/>
                                          </p:stCondLst>
                                        </p:cTn>
                                        <p:tgtEl>
                                          <p:spTgt spid="31"/>
                                        </p:tgtEl>
                                        <p:attrNameLst>
                                          <p:attrName>style.visibility</p:attrName>
                                        </p:attrNameLst>
                                      </p:cBhvr>
                                      <p:to>
                                        <p:strVal val="hidden"/>
                                      </p:to>
                                    </p:set>
                                  </p:childTnLst>
                                </p:cTn>
                              </p:par>
                              <p:par>
                                <p:cTn id="120" presetID="14" presetClass="exit" presetSubtype="10" fill="hold" grpId="2" nodeType="withEffect">
                                  <p:stCondLst>
                                    <p:cond delay="0"/>
                                  </p:stCondLst>
                                  <p:childTnLst>
                                    <p:animEffect transition="out" filter="randombar(horizontal)">
                                      <p:cBhvr>
                                        <p:cTn id="121" dur="500"/>
                                        <p:tgtEl>
                                          <p:spTgt spid="32"/>
                                        </p:tgtEl>
                                      </p:cBhvr>
                                    </p:animEffect>
                                    <p:set>
                                      <p:cBhvr>
                                        <p:cTn id="122" dur="1" fill="hold">
                                          <p:stCondLst>
                                            <p:cond delay="499"/>
                                          </p:stCondLst>
                                        </p:cTn>
                                        <p:tgtEl>
                                          <p:spTgt spid="32"/>
                                        </p:tgtEl>
                                        <p:attrNameLst>
                                          <p:attrName>style.visibility</p:attrName>
                                        </p:attrNameLst>
                                      </p:cBhvr>
                                      <p:to>
                                        <p:strVal val="hidden"/>
                                      </p:to>
                                    </p:set>
                                  </p:childTnLst>
                                </p:cTn>
                              </p:par>
                              <p:par>
                                <p:cTn id="123" presetID="14" presetClass="exit" presetSubtype="10" fill="hold" nodeType="withEffect">
                                  <p:stCondLst>
                                    <p:cond delay="0"/>
                                  </p:stCondLst>
                                  <p:childTnLst>
                                    <p:animEffect transition="out" filter="randombar(horizontal)">
                                      <p:cBhvr>
                                        <p:cTn id="124" dur="500"/>
                                        <p:tgtEl>
                                          <p:spTgt spid="33"/>
                                        </p:tgtEl>
                                      </p:cBhvr>
                                    </p:animEffect>
                                    <p:set>
                                      <p:cBhvr>
                                        <p:cTn id="125" dur="1" fill="hold">
                                          <p:stCondLst>
                                            <p:cond delay="499"/>
                                          </p:stCondLst>
                                        </p:cTn>
                                        <p:tgtEl>
                                          <p:spTgt spid="33"/>
                                        </p:tgtEl>
                                        <p:attrNameLst>
                                          <p:attrName>style.visibility</p:attrName>
                                        </p:attrNameLst>
                                      </p:cBhvr>
                                      <p:to>
                                        <p:strVal val="hidden"/>
                                      </p:to>
                                    </p:set>
                                  </p:childTnLst>
                                </p:cTn>
                              </p:par>
                              <p:par>
                                <p:cTn id="126" presetID="14" presetClass="exit" presetSubtype="10" fill="hold" grpId="2" nodeType="withEffect">
                                  <p:stCondLst>
                                    <p:cond delay="0"/>
                                  </p:stCondLst>
                                  <p:childTnLst>
                                    <p:animEffect transition="out" filter="randombar(horizontal)">
                                      <p:cBhvr>
                                        <p:cTn id="127" dur="500"/>
                                        <p:tgtEl>
                                          <p:spTgt spid="34"/>
                                        </p:tgtEl>
                                      </p:cBhvr>
                                    </p:animEffect>
                                    <p:set>
                                      <p:cBhvr>
                                        <p:cTn id="128" dur="1" fill="hold">
                                          <p:stCondLst>
                                            <p:cond delay="499"/>
                                          </p:stCondLst>
                                        </p:cTn>
                                        <p:tgtEl>
                                          <p:spTgt spid="34"/>
                                        </p:tgtEl>
                                        <p:attrNameLst>
                                          <p:attrName>style.visibility</p:attrName>
                                        </p:attrNameLst>
                                      </p:cBhvr>
                                      <p:to>
                                        <p:strVal val="hidden"/>
                                      </p:to>
                                    </p:set>
                                  </p:childTnLst>
                                </p:cTn>
                              </p:par>
                              <p:par>
                                <p:cTn id="129" presetID="14" presetClass="exit" presetSubtype="10" fill="hold" nodeType="withEffect">
                                  <p:stCondLst>
                                    <p:cond delay="0"/>
                                  </p:stCondLst>
                                  <p:childTnLst>
                                    <p:animEffect transition="out" filter="randombar(horizontal)">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par>
                                <p:cTn id="132" presetID="14" presetClass="exit" presetSubtype="10" fill="hold" grpId="2" nodeType="withEffect">
                                  <p:stCondLst>
                                    <p:cond delay="0"/>
                                  </p:stCondLst>
                                  <p:childTnLst>
                                    <p:animEffect transition="out" filter="randombar(horizontal)">
                                      <p:cBhvr>
                                        <p:cTn id="133" dur="500"/>
                                        <p:tgtEl>
                                          <p:spTgt spid="36"/>
                                        </p:tgtEl>
                                      </p:cBhvr>
                                    </p:animEffect>
                                    <p:set>
                                      <p:cBhvr>
                                        <p:cTn id="134" dur="1" fill="hold">
                                          <p:stCondLst>
                                            <p:cond delay="499"/>
                                          </p:stCondLst>
                                        </p:cTn>
                                        <p:tgtEl>
                                          <p:spTgt spid="3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nodeType="click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wipe(down)">
                                      <p:cBhvr>
                                        <p:cTn id="139" dur="500" fill="hold"/>
                                        <p:tgtEl>
                                          <p:spTgt spid="6"/>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9"/>
                                        </p:tgtEl>
                                        <p:attrNameLst>
                                          <p:attrName>style.visibility</p:attrName>
                                        </p:attrNameLst>
                                      </p:cBhvr>
                                      <p:to>
                                        <p:strVal val="visible"/>
                                      </p:to>
                                    </p:set>
                                    <p:animEffect transition="in" filter="wipe(down)">
                                      <p:cBhvr>
                                        <p:cTn id="144" dur="500" fill="hold"/>
                                        <p:tgtEl>
                                          <p:spTgt spid="9"/>
                                        </p:tgtEl>
                                      </p:cBhvr>
                                    </p:animEffect>
                                  </p:childTnLst>
                                </p:cTn>
                              </p:par>
                            </p:childTnLst>
                          </p:cTn>
                        </p:par>
                      </p:childTnLst>
                    </p:cTn>
                  </p:par>
                  <p:par>
                    <p:cTn id="145" fill="hold">
                      <p:stCondLst>
                        <p:cond delay="indefinite"/>
                      </p:stCondLst>
                      <p:childTnLst>
                        <p:par>
                          <p:cTn id="146" fill="hold">
                            <p:stCondLst>
                              <p:cond delay="0"/>
                            </p:stCondLst>
                            <p:childTnLst>
                              <p:par>
                                <p:cTn id="147" presetID="14" presetClass="entr" presetSubtype="10" fill="hold" nodeType="clickEffect">
                                  <p:stCondLst>
                                    <p:cond delay="0"/>
                                  </p:stCondLst>
                                  <p:childTnLst>
                                    <p:set>
                                      <p:cBhvr>
                                        <p:cTn id="148" dur="1" fill="hold">
                                          <p:stCondLst>
                                            <p:cond delay="0"/>
                                          </p:stCondLst>
                                        </p:cTn>
                                        <p:tgtEl>
                                          <p:spTgt spid="172034"/>
                                        </p:tgtEl>
                                        <p:attrNameLst>
                                          <p:attrName>style.visibility</p:attrName>
                                        </p:attrNameLst>
                                      </p:cBhvr>
                                      <p:to>
                                        <p:strVal val="visible"/>
                                      </p:to>
                                    </p:set>
                                    <p:animEffect transition="in" filter="randombar(horizontal)">
                                      <p:cBhvr>
                                        <p:cTn id="149" dur="500"/>
                                        <p:tgtEl>
                                          <p:spTgt spid="172034"/>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1" fill="hold" grpId="0" nodeType="clickEffect">
                                  <p:stCondLst>
                                    <p:cond delay="0"/>
                                  </p:stCondLst>
                                  <p:childTnLst>
                                    <p:set>
                                      <p:cBhvr>
                                        <p:cTn id="153" dur="1" fill="hold">
                                          <p:stCondLst>
                                            <p:cond delay="0"/>
                                          </p:stCondLst>
                                        </p:cTn>
                                        <p:tgtEl>
                                          <p:spTgt spid="172038"/>
                                        </p:tgtEl>
                                        <p:attrNameLst>
                                          <p:attrName>style.visibility</p:attrName>
                                        </p:attrNameLst>
                                      </p:cBhvr>
                                      <p:to>
                                        <p:strVal val="visible"/>
                                      </p:to>
                                    </p:set>
                                    <p:animEffect transition="in" filter="wipe(up)">
                                      <p:cBhvr>
                                        <p:cTn id="154" dur="500"/>
                                        <p:tgtEl>
                                          <p:spTgt spid="172038"/>
                                        </p:tgtEl>
                                      </p:cBhvr>
                                    </p:animEffect>
                                  </p:childTnLst>
                                </p:cTn>
                              </p:par>
                            </p:childTnLst>
                          </p:cTn>
                        </p:par>
                        <p:par>
                          <p:cTn id="155" fill="hold">
                            <p:stCondLst>
                              <p:cond delay="500"/>
                            </p:stCondLst>
                            <p:childTnLst>
                              <p:par>
                                <p:cTn id="156" presetID="22" presetClass="entr" presetSubtype="1" fill="hold" nodeType="afterEffect">
                                  <p:stCondLst>
                                    <p:cond delay="0"/>
                                  </p:stCondLst>
                                  <p:childTnLst>
                                    <p:set>
                                      <p:cBhvr>
                                        <p:cTn id="157" dur="1" fill="hold">
                                          <p:stCondLst>
                                            <p:cond delay="0"/>
                                          </p:stCondLst>
                                        </p:cTn>
                                        <p:tgtEl>
                                          <p:spTgt spid="172039"/>
                                        </p:tgtEl>
                                        <p:attrNameLst>
                                          <p:attrName>style.visibility</p:attrName>
                                        </p:attrNameLst>
                                      </p:cBhvr>
                                      <p:to>
                                        <p:strVal val="visible"/>
                                      </p:to>
                                    </p:set>
                                    <p:animEffect transition="in" filter="wipe(up)">
                                      <p:cBhvr>
                                        <p:cTn id="158" dur="500"/>
                                        <p:tgtEl>
                                          <p:spTgt spid="172039"/>
                                        </p:tgtEl>
                                      </p:cBhvr>
                                    </p:animEffect>
                                  </p:childTnLst>
                                </p:cTn>
                              </p:par>
                              <p:par>
                                <p:cTn id="159" presetID="14" presetClass="entr" presetSubtype="10" fill="hold" grpId="0" nodeType="withEffect">
                                  <p:stCondLst>
                                    <p:cond delay="0"/>
                                  </p:stCondLst>
                                  <p:childTnLst>
                                    <p:set>
                                      <p:cBhvr>
                                        <p:cTn id="160" dur="1" fill="hold">
                                          <p:stCondLst>
                                            <p:cond delay="0"/>
                                          </p:stCondLst>
                                        </p:cTn>
                                        <p:tgtEl>
                                          <p:spTgt spid="16"/>
                                        </p:tgtEl>
                                        <p:attrNameLst>
                                          <p:attrName>style.visibility</p:attrName>
                                        </p:attrNameLst>
                                      </p:cBhvr>
                                      <p:to>
                                        <p:strVal val="visible"/>
                                      </p:to>
                                    </p:set>
                                    <p:animEffect transition="in" filter="randombar(horizontal)">
                                      <p:cBhvr>
                                        <p:cTn id="161" dur="500"/>
                                        <p:tgtEl>
                                          <p:spTgt spid="16"/>
                                        </p:tgtEl>
                                      </p:cBhvr>
                                    </p:animEffect>
                                  </p:childTnLst>
                                </p:cTn>
                              </p:par>
                            </p:childTnLst>
                          </p:cTn>
                        </p:par>
                      </p:childTnLst>
                    </p:cTn>
                  </p:par>
                  <p:par>
                    <p:cTn id="162" fill="hold">
                      <p:stCondLst>
                        <p:cond delay="indefinite"/>
                      </p:stCondLst>
                      <p:childTnLst>
                        <p:par>
                          <p:cTn id="163" fill="hold">
                            <p:stCondLst>
                              <p:cond delay="0"/>
                            </p:stCondLst>
                            <p:childTnLst>
                              <p:par>
                                <p:cTn id="164" presetID="14" presetClass="entr" presetSubtype="10" fill="hold" nodeType="clickEffect">
                                  <p:stCondLst>
                                    <p:cond delay="0"/>
                                  </p:stCondLst>
                                  <p:childTnLst>
                                    <p:set>
                                      <p:cBhvr>
                                        <p:cTn id="165" dur="1" fill="hold">
                                          <p:stCondLst>
                                            <p:cond delay="0"/>
                                          </p:stCondLst>
                                        </p:cTn>
                                        <p:tgtEl>
                                          <p:spTgt spid="171015"/>
                                        </p:tgtEl>
                                        <p:attrNameLst>
                                          <p:attrName>style.visibility</p:attrName>
                                        </p:attrNameLst>
                                      </p:cBhvr>
                                      <p:to>
                                        <p:strVal val="visible"/>
                                      </p:to>
                                    </p:set>
                                    <p:animEffect transition="in" filter="randombar(horizontal)">
                                      <p:cBhvr>
                                        <p:cTn id="166" dur="500"/>
                                        <p:tgtEl>
                                          <p:spTgt spid="171015"/>
                                        </p:tgtEl>
                                      </p:cBhvr>
                                    </p:animEffect>
                                  </p:childTnLst>
                                </p:cTn>
                              </p:par>
                            </p:childTnLst>
                          </p:cTn>
                        </p:par>
                        <p:par>
                          <p:cTn id="167" fill="hold">
                            <p:stCondLst>
                              <p:cond delay="500"/>
                            </p:stCondLst>
                            <p:childTnLst>
                              <p:par>
                                <p:cTn id="168" presetID="22" presetClass="entr" presetSubtype="1" fill="hold" nodeType="afterEffect">
                                  <p:stCondLst>
                                    <p:cond delay="0"/>
                                  </p:stCondLst>
                                  <p:childTnLst>
                                    <p:set>
                                      <p:cBhvr>
                                        <p:cTn id="169" dur="1" fill="hold">
                                          <p:stCondLst>
                                            <p:cond delay="0"/>
                                          </p:stCondLst>
                                        </p:cTn>
                                        <p:tgtEl>
                                          <p:spTgt spid="171014"/>
                                        </p:tgtEl>
                                        <p:attrNameLst>
                                          <p:attrName>style.visibility</p:attrName>
                                        </p:attrNameLst>
                                      </p:cBhvr>
                                      <p:to>
                                        <p:strVal val="visible"/>
                                      </p:to>
                                    </p:set>
                                    <p:animEffect transition="in" filter="wipe(up)">
                                      <p:cBhvr>
                                        <p:cTn id="170" dur="500"/>
                                        <p:tgtEl>
                                          <p:spTgt spid="171014"/>
                                        </p:tgtEl>
                                      </p:cBhvr>
                                    </p:animEffect>
                                  </p:childTnLst>
                                </p:cTn>
                              </p:par>
                              <p:par>
                                <p:cTn id="171" presetID="14" presetClass="entr" presetSubtype="10" fill="hold" grpId="0" nodeType="withEffect">
                                  <p:stCondLst>
                                    <p:cond delay="0"/>
                                  </p:stCondLst>
                                  <p:childTnLst>
                                    <p:set>
                                      <p:cBhvr>
                                        <p:cTn id="172" dur="1" fill="hold">
                                          <p:stCondLst>
                                            <p:cond delay="0"/>
                                          </p:stCondLst>
                                        </p:cTn>
                                        <p:tgtEl>
                                          <p:spTgt spid="18"/>
                                        </p:tgtEl>
                                        <p:attrNameLst>
                                          <p:attrName>style.visibility</p:attrName>
                                        </p:attrNameLst>
                                      </p:cBhvr>
                                      <p:to>
                                        <p:strVal val="visible"/>
                                      </p:to>
                                    </p:set>
                                    <p:animEffect transition="in" filter="randombar(horizontal)">
                                      <p:cBhvr>
                                        <p:cTn id="173" dur="500"/>
                                        <p:tgtEl>
                                          <p:spTgt spid="18"/>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xit" presetSubtype="10" fill="hold" nodeType="clickEffect">
                                  <p:stCondLst>
                                    <p:cond delay="0"/>
                                  </p:stCondLst>
                                  <p:childTnLst>
                                    <p:animEffect transition="out" filter="randombar(horizontal)">
                                      <p:cBhvr>
                                        <p:cTn id="177" dur="500"/>
                                        <p:tgtEl>
                                          <p:spTgt spid="6"/>
                                        </p:tgtEl>
                                      </p:cBhvr>
                                    </p:animEffect>
                                    <p:set>
                                      <p:cBhvr>
                                        <p:cTn id="178" dur="1" fill="hold">
                                          <p:stCondLst>
                                            <p:cond delay="499"/>
                                          </p:stCondLst>
                                        </p:cTn>
                                        <p:tgtEl>
                                          <p:spTgt spid="6"/>
                                        </p:tgtEl>
                                        <p:attrNameLst>
                                          <p:attrName>style.visibility</p:attrName>
                                        </p:attrNameLst>
                                      </p:cBhvr>
                                      <p:to>
                                        <p:strVal val="hidden"/>
                                      </p:to>
                                    </p:set>
                                  </p:childTnLst>
                                </p:cTn>
                              </p:par>
                              <p:par>
                                <p:cTn id="179" presetID="14" presetClass="exit" presetSubtype="10" fill="hold" nodeType="withEffect">
                                  <p:stCondLst>
                                    <p:cond delay="0"/>
                                  </p:stCondLst>
                                  <p:childTnLst>
                                    <p:animEffect transition="out" filter="randombar(horizontal)">
                                      <p:cBhvr>
                                        <p:cTn id="180" dur="500"/>
                                        <p:tgtEl>
                                          <p:spTgt spid="9"/>
                                        </p:tgtEl>
                                      </p:cBhvr>
                                    </p:animEffect>
                                    <p:set>
                                      <p:cBhvr>
                                        <p:cTn id="181" dur="1" fill="hold">
                                          <p:stCondLst>
                                            <p:cond delay="499"/>
                                          </p:stCondLst>
                                        </p:cTn>
                                        <p:tgtEl>
                                          <p:spTgt spid="9"/>
                                        </p:tgtEl>
                                        <p:attrNameLst>
                                          <p:attrName>style.visibility</p:attrName>
                                        </p:attrNameLst>
                                      </p:cBhvr>
                                      <p:to>
                                        <p:strVal val="hidden"/>
                                      </p:to>
                                    </p:set>
                                  </p:childTnLst>
                                </p:cTn>
                              </p:par>
                              <p:par>
                                <p:cTn id="182" presetID="14" presetClass="exit" presetSubtype="10" fill="hold" nodeType="withEffect">
                                  <p:stCondLst>
                                    <p:cond delay="0"/>
                                  </p:stCondLst>
                                  <p:childTnLst>
                                    <p:animEffect transition="out" filter="randombar(horizontal)">
                                      <p:cBhvr>
                                        <p:cTn id="183" dur="500"/>
                                        <p:tgtEl>
                                          <p:spTgt spid="172034"/>
                                        </p:tgtEl>
                                      </p:cBhvr>
                                    </p:animEffect>
                                    <p:set>
                                      <p:cBhvr>
                                        <p:cTn id="184" dur="1" fill="hold">
                                          <p:stCondLst>
                                            <p:cond delay="499"/>
                                          </p:stCondLst>
                                        </p:cTn>
                                        <p:tgtEl>
                                          <p:spTgt spid="172034"/>
                                        </p:tgtEl>
                                        <p:attrNameLst>
                                          <p:attrName>style.visibility</p:attrName>
                                        </p:attrNameLst>
                                      </p:cBhvr>
                                      <p:to>
                                        <p:strVal val="hidden"/>
                                      </p:to>
                                    </p:set>
                                  </p:childTnLst>
                                </p:cTn>
                              </p:par>
                              <p:par>
                                <p:cTn id="185" presetID="14" presetClass="exit" presetSubtype="10" fill="hold" grpId="2" nodeType="withEffect">
                                  <p:stCondLst>
                                    <p:cond delay="0"/>
                                  </p:stCondLst>
                                  <p:childTnLst>
                                    <p:animEffect transition="out" filter="randombar(horizontal)">
                                      <p:cBhvr>
                                        <p:cTn id="186" dur="500"/>
                                        <p:tgtEl>
                                          <p:spTgt spid="172038"/>
                                        </p:tgtEl>
                                      </p:cBhvr>
                                    </p:animEffect>
                                    <p:set>
                                      <p:cBhvr>
                                        <p:cTn id="187" dur="1" fill="hold">
                                          <p:stCondLst>
                                            <p:cond delay="499"/>
                                          </p:stCondLst>
                                        </p:cTn>
                                        <p:tgtEl>
                                          <p:spTgt spid="172038"/>
                                        </p:tgtEl>
                                        <p:attrNameLst>
                                          <p:attrName>style.visibility</p:attrName>
                                        </p:attrNameLst>
                                      </p:cBhvr>
                                      <p:to>
                                        <p:strVal val="hidden"/>
                                      </p:to>
                                    </p:set>
                                  </p:childTnLst>
                                </p:cTn>
                              </p:par>
                              <p:par>
                                <p:cTn id="188" presetID="14" presetClass="exit" presetSubtype="10" fill="hold" nodeType="withEffect">
                                  <p:stCondLst>
                                    <p:cond delay="0"/>
                                  </p:stCondLst>
                                  <p:childTnLst>
                                    <p:animEffect transition="out" filter="randombar(horizontal)">
                                      <p:cBhvr>
                                        <p:cTn id="189" dur="500"/>
                                        <p:tgtEl>
                                          <p:spTgt spid="172039"/>
                                        </p:tgtEl>
                                      </p:cBhvr>
                                    </p:animEffect>
                                    <p:set>
                                      <p:cBhvr>
                                        <p:cTn id="190" dur="1" fill="hold">
                                          <p:stCondLst>
                                            <p:cond delay="499"/>
                                          </p:stCondLst>
                                        </p:cTn>
                                        <p:tgtEl>
                                          <p:spTgt spid="172039"/>
                                        </p:tgtEl>
                                        <p:attrNameLst>
                                          <p:attrName>style.visibility</p:attrName>
                                        </p:attrNameLst>
                                      </p:cBhvr>
                                      <p:to>
                                        <p:strVal val="hidden"/>
                                      </p:to>
                                    </p:set>
                                  </p:childTnLst>
                                </p:cTn>
                              </p:par>
                              <p:par>
                                <p:cTn id="191" presetID="14" presetClass="exit" presetSubtype="10" fill="hold" grpId="2" nodeType="withEffect">
                                  <p:stCondLst>
                                    <p:cond delay="0"/>
                                  </p:stCondLst>
                                  <p:childTnLst>
                                    <p:animEffect transition="out" filter="randombar(horizontal)">
                                      <p:cBhvr>
                                        <p:cTn id="192" dur="500"/>
                                        <p:tgtEl>
                                          <p:spTgt spid="16"/>
                                        </p:tgtEl>
                                      </p:cBhvr>
                                    </p:animEffect>
                                    <p:set>
                                      <p:cBhvr>
                                        <p:cTn id="193" dur="1" fill="hold">
                                          <p:stCondLst>
                                            <p:cond delay="499"/>
                                          </p:stCondLst>
                                        </p:cTn>
                                        <p:tgtEl>
                                          <p:spTgt spid="16"/>
                                        </p:tgtEl>
                                        <p:attrNameLst>
                                          <p:attrName>style.visibility</p:attrName>
                                        </p:attrNameLst>
                                      </p:cBhvr>
                                      <p:to>
                                        <p:strVal val="hidden"/>
                                      </p:to>
                                    </p:set>
                                  </p:childTnLst>
                                </p:cTn>
                              </p:par>
                              <p:par>
                                <p:cTn id="194" presetID="14" presetClass="exit" presetSubtype="10" fill="hold" nodeType="withEffect">
                                  <p:stCondLst>
                                    <p:cond delay="0"/>
                                  </p:stCondLst>
                                  <p:childTnLst>
                                    <p:animEffect transition="out" filter="randombar(horizontal)">
                                      <p:cBhvr>
                                        <p:cTn id="195" dur="500"/>
                                        <p:tgtEl>
                                          <p:spTgt spid="171014"/>
                                        </p:tgtEl>
                                      </p:cBhvr>
                                    </p:animEffect>
                                    <p:set>
                                      <p:cBhvr>
                                        <p:cTn id="196" dur="1" fill="hold">
                                          <p:stCondLst>
                                            <p:cond delay="499"/>
                                          </p:stCondLst>
                                        </p:cTn>
                                        <p:tgtEl>
                                          <p:spTgt spid="171014"/>
                                        </p:tgtEl>
                                        <p:attrNameLst>
                                          <p:attrName>style.visibility</p:attrName>
                                        </p:attrNameLst>
                                      </p:cBhvr>
                                      <p:to>
                                        <p:strVal val="hidden"/>
                                      </p:to>
                                    </p:set>
                                  </p:childTnLst>
                                </p:cTn>
                              </p:par>
                              <p:par>
                                <p:cTn id="197" presetID="14" presetClass="exit" presetSubtype="10" fill="hold" nodeType="withEffect">
                                  <p:stCondLst>
                                    <p:cond delay="0"/>
                                  </p:stCondLst>
                                  <p:childTnLst>
                                    <p:animEffect transition="out" filter="randombar(horizontal)">
                                      <p:cBhvr>
                                        <p:cTn id="198" dur="500"/>
                                        <p:tgtEl>
                                          <p:spTgt spid="171015"/>
                                        </p:tgtEl>
                                      </p:cBhvr>
                                    </p:animEffect>
                                    <p:set>
                                      <p:cBhvr>
                                        <p:cTn id="199" dur="1" fill="hold">
                                          <p:stCondLst>
                                            <p:cond delay="499"/>
                                          </p:stCondLst>
                                        </p:cTn>
                                        <p:tgtEl>
                                          <p:spTgt spid="171015"/>
                                        </p:tgtEl>
                                        <p:attrNameLst>
                                          <p:attrName>style.visibility</p:attrName>
                                        </p:attrNameLst>
                                      </p:cBhvr>
                                      <p:to>
                                        <p:strVal val="hidden"/>
                                      </p:to>
                                    </p:set>
                                  </p:childTnLst>
                                </p:cTn>
                              </p:par>
                              <p:par>
                                <p:cTn id="200" presetID="14" presetClass="exit" presetSubtype="10" fill="hold" grpId="2" nodeType="withEffect">
                                  <p:stCondLst>
                                    <p:cond delay="0"/>
                                  </p:stCondLst>
                                  <p:childTnLst>
                                    <p:animEffect transition="out" filter="randombar(horizontal)">
                                      <p:cBhvr>
                                        <p:cTn id="201" dur="500"/>
                                        <p:tgtEl>
                                          <p:spTgt spid="18"/>
                                        </p:tgtEl>
                                      </p:cBhvr>
                                    </p:animEffect>
                                    <p:set>
                                      <p:cBhvr>
                                        <p:cTn id="202" dur="1" fill="hold">
                                          <p:stCondLst>
                                            <p:cond delay="499"/>
                                          </p:stCondLst>
                                        </p:cTn>
                                        <p:tgtEl>
                                          <p:spTgt spid="18"/>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22" presetClass="entr" presetSubtype="4" fill="hold" grpId="0" nodeType="clickEffect">
                                  <p:stCondLst>
                                    <p:cond delay="0"/>
                                  </p:stCondLst>
                                  <p:childTnLst>
                                    <p:set>
                                      <p:cBhvr>
                                        <p:cTn id="206" dur="1" fill="hold">
                                          <p:stCondLst>
                                            <p:cond delay="0"/>
                                          </p:stCondLst>
                                        </p:cTn>
                                        <p:tgtEl>
                                          <p:spTgt spid="20"/>
                                        </p:tgtEl>
                                        <p:attrNameLst>
                                          <p:attrName>style.visibility</p:attrName>
                                        </p:attrNameLst>
                                      </p:cBhvr>
                                      <p:to>
                                        <p:strVal val="visible"/>
                                      </p:to>
                                    </p:set>
                                    <p:animEffect transition="in" filter="wipe(down)">
                                      <p:cBhvr>
                                        <p:cTn id="207" dur="500"/>
                                        <p:tgtEl>
                                          <p:spTgt spid="20"/>
                                        </p:tgtEl>
                                      </p:cBhvr>
                                    </p:animEffect>
                                  </p:childTnLst>
                                </p:cTn>
                              </p:par>
                            </p:childTnLst>
                          </p:cTn>
                        </p:par>
                      </p:childTnLst>
                    </p:cTn>
                  </p:par>
                  <p:par>
                    <p:cTn id="208" fill="hold">
                      <p:stCondLst>
                        <p:cond delay="indefinite"/>
                      </p:stCondLst>
                      <p:childTnLst>
                        <p:par>
                          <p:cTn id="209" fill="hold">
                            <p:stCondLst>
                              <p:cond delay="0"/>
                            </p:stCondLst>
                            <p:childTnLst>
                              <p:par>
                                <p:cTn id="210" presetID="22" presetClass="entr" presetSubtype="4" fill="hold" grpId="0" nodeType="clickEffect">
                                  <p:stCondLst>
                                    <p:cond delay="0"/>
                                  </p:stCondLst>
                                  <p:childTnLst>
                                    <p:set>
                                      <p:cBhvr>
                                        <p:cTn id="211" dur="1" fill="hold">
                                          <p:stCondLst>
                                            <p:cond delay="0"/>
                                          </p:stCondLst>
                                        </p:cTn>
                                        <p:tgtEl>
                                          <p:spTgt spid="25"/>
                                        </p:tgtEl>
                                        <p:attrNameLst>
                                          <p:attrName>style.visibility</p:attrName>
                                        </p:attrNameLst>
                                      </p:cBhvr>
                                      <p:to>
                                        <p:strVal val="visible"/>
                                      </p:to>
                                    </p:set>
                                    <p:animEffect transition="in" filter="wipe(down)">
                                      <p:cBhvr>
                                        <p:cTn id="2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213" fill="hold" display="1">
                  <p:stCondLst>
                    <p:cond delay="indefinite"/>
                  </p:stCondLst>
                  <p:endCondLst>
                    <p:cond evt="onNext" delay="0">
                      <p:tgtEl>
                        <p:sldTgt/>
                      </p:tgtEl>
                    </p:cond>
                    <p:cond evt="onPrev" delay="0">
                      <p:tgtEl>
                        <p:sldTgt/>
                      </p:tgtEl>
                    </p:cond>
                  </p:endCondLst>
                </p:cTn>
                <p:tgtEl>
                  <p:spTgt spid="19"/>
                </p:tgtEl>
              </p:cMediaNode>
            </p:video>
            <p:seq concurrent="1" nextAc="seek">
              <p:cTn id="214" restart="whenNotActive" fill="hold" evtFilter="cancelBubble" nodeType="interactiveSeq">
                <p:stCondLst>
                  <p:cond evt="onClick" delay="0">
                    <p:tgtEl>
                      <p:spTgt spid="19"/>
                    </p:tgtEl>
                  </p:cond>
                </p:stCondLst>
                <p:endSync evt="end" delay="0">
                  <p:rtn val="all"/>
                </p:endSync>
                <p:childTnLst>
                  <p:par>
                    <p:cTn id="215" fill="hold">
                      <p:stCondLst>
                        <p:cond delay="0"/>
                      </p:stCondLst>
                      <p:childTnLst>
                        <p:par>
                          <p:cTn id="216" fill="hold">
                            <p:stCondLst>
                              <p:cond delay="0"/>
                            </p:stCondLst>
                            <p:childTnLst>
                              <p:par>
                                <p:cTn id="217" presetID="2" presetClass="mediacall" presetSubtype="0" fill="hold" nodeType="clickEffect">
                                  <p:stCondLst>
                                    <p:cond delay="0"/>
                                  </p:stCondLst>
                                  <p:childTnLst>
                                    <p:cmd type="call" cmd="togglePause">
                                      <p:cBhvr additive="base">
                                        <p:cTn id="218" dur="1" fill="hold"/>
                                        <p:tgtEl>
                                          <p:spTgt spid="19"/>
                                        </p:tgtEl>
                                      </p:cBhvr>
                                    </p:cmd>
                                  </p:childTnLst>
                                </p:cTn>
                              </p:par>
                            </p:childTnLst>
                          </p:cTn>
                        </p:par>
                      </p:childTnLst>
                    </p:cTn>
                  </p:par>
                </p:childTnLst>
              </p:cTn>
              <p:nextCondLst>
                <p:cond evt="onClick" delay="0">
                  <p:tgtEl>
                    <p:spTgt spid="19"/>
                  </p:tgtEl>
                </p:cond>
              </p:nextCondLst>
            </p:seq>
          </p:childTnLst>
        </p:cTn>
      </p:par>
    </p:tnLst>
    <p:bldLst>
      <p:bldP spid="3" grpId="0"/>
      <p:bldP spid="3" grpId="1"/>
      <p:bldP spid="4" grpId="0"/>
      <p:bldP spid="4" grpId="1"/>
      <p:bldP spid="5" grpId="0" bldLvl="0" animBg="1"/>
      <p:bldP spid="5" grpId="1"/>
      <p:bldP spid="172038" grpId="0" bldLvl="0" animBg="1"/>
      <p:bldP spid="172038" grpId="1" animBg="1"/>
      <p:bldP spid="172038" grpId="2" bldLvl="0" animBg="1"/>
      <p:bldP spid="16" grpId="0" bldLvl="0" animBg="1"/>
      <p:bldP spid="16" grpId="1"/>
      <p:bldP spid="16" grpId="2" bldLvl="0" animBg="1"/>
      <p:bldP spid="18" grpId="0" bldLvl="0" animBg="1"/>
      <p:bldP spid="18" grpId="1"/>
      <p:bldP spid="18" grpId="2" bldLvl="0" animBg="1"/>
      <p:bldP spid="20" grpId="0"/>
      <p:bldP spid="20" grpId="1"/>
      <p:bldP spid="21" grpId="0" bldLvl="0" animBg="1"/>
      <p:bldP spid="21" grpId="1"/>
      <p:bldP spid="21" grpId="2" bldLvl="0" animBg="1"/>
      <p:bldP spid="22" grpId="0" bldLvl="0" animBg="1"/>
      <p:bldP spid="22" grpId="1"/>
      <p:bldP spid="22" grpId="2" bldLvl="0" animBg="1"/>
      <p:bldP spid="23" grpId="0" bldLvl="0" animBg="1"/>
      <p:bldP spid="23" grpId="1"/>
      <p:bldP spid="23" grpId="2" bldLvl="0" animBg="1"/>
      <p:bldP spid="24" grpId="0" bldLvl="0" animBg="1"/>
      <p:bldP spid="24" grpId="1"/>
      <p:bldP spid="25" grpId="0"/>
      <p:bldP spid="25" grpId="1"/>
      <p:bldP spid="30" grpId="0" bldLvl="0" animBg="1"/>
      <p:bldP spid="30" grpId="1"/>
      <p:bldP spid="30" grpId="2" bldLvl="0" animBg="1"/>
      <p:bldP spid="32" grpId="0" bldLvl="0" animBg="1"/>
      <p:bldP spid="32" grpId="1"/>
      <p:bldP spid="32" grpId="2" bldLvl="0" animBg="1"/>
      <p:bldP spid="34" grpId="0" bldLvl="0" animBg="1"/>
      <p:bldP spid="34" grpId="1"/>
      <p:bldP spid="34" grpId="2" bldLvl="0" animBg="1"/>
      <p:bldP spid="36" grpId="0" bldLvl="0" animBg="1"/>
      <p:bldP spid="36" grpId="1"/>
      <p:bldP spid="36" grpId="2" bldLvl="0" animBg="1"/>
      <p:bldP spid="49" grpId="0" bldLvl="0" animBg="1"/>
      <p:bldP spid="49" grpId="1"/>
      <p:bldP spid="49" grpId="2" bldLvl="0" animBg="1"/>
      <p:bldP spid="20483" grpId="0" bldLvl="0" animBg="1"/>
      <p:bldP spid="20483"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1790065" cy="768350"/>
          </a:xfrm>
          <a:prstGeom prst="rect">
            <a:avLst/>
          </a:prstGeom>
          <a:noFill/>
        </p:spPr>
        <p:txBody>
          <a:bodyPr wrap="none" rtlCol="0">
            <a:spAutoFit/>
          </a:bodyPr>
          <a:lstStyle/>
          <a:p>
            <a:r>
              <a:rPr lang="en-US" altLang="zh-CN" sz="4400">
                <a:latin typeface="Bernard MT Condensed" panose="02050806060905020404" charset="0"/>
                <a:cs typeface="Bernard MT Condensed" panose="02050806060905020404" charset="0"/>
              </a:rPr>
              <a:t>Lead-in</a:t>
            </a:r>
            <a:endParaRPr lang="en-US" altLang="zh-CN" sz="4400">
              <a:latin typeface="Bernard MT Condensed" panose="02050806060905020404" charset="0"/>
              <a:cs typeface="Bernard MT Condensed" panose="02050806060905020404" charset="0"/>
            </a:endParaRPr>
          </a:p>
        </p:txBody>
      </p:sp>
      <p:sp>
        <p:nvSpPr>
          <p:cNvPr id="27" name="文本框 26"/>
          <p:cNvSpPr txBox="1"/>
          <p:nvPr/>
        </p:nvSpPr>
        <p:spPr>
          <a:xfrm>
            <a:off x="2290445" y="0"/>
            <a:ext cx="9822815" cy="1076325"/>
          </a:xfrm>
          <a:prstGeom prst="rect">
            <a:avLst/>
          </a:prstGeom>
          <a:noFill/>
        </p:spPr>
        <p:txBody>
          <a:bodyPr wrap="square" rtlCol="0">
            <a:spAutoFit/>
          </a:bodyPr>
          <a:lstStyle/>
          <a:p>
            <a:r>
              <a:rPr lang="en-US" altLang="zh-CN" sz="3200" b="1">
                <a:latin typeface="Comic Sans MS" panose="030F0702030302020204" charset="0"/>
                <a:cs typeface="Comic Sans MS" panose="030F0702030302020204" charset="0"/>
              </a:rPr>
              <a:t>———— Let's know more present situation of  </a:t>
            </a:r>
            <a:r>
              <a:rPr lang="en-US" altLang="zh-CN" sz="3200" b="1">
                <a:solidFill>
                  <a:srgbClr val="C00000"/>
                </a:solidFill>
                <a:latin typeface="Comic Sans MS" panose="030F0702030302020204" charset="0"/>
                <a:cs typeface="Comic Sans MS" panose="030F0702030302020204" charset="0"/>
              </a:rPr>
              <a:t>endangered species</a:t>
            </a:r>
            <a:endParaRPr lang="en-US" altLang="zh-CN" sz="3200" b="1">
              <a:solidFill>
                <a:srgbClr val="C00000"/>
              </a:solidFill>
              <a:latin typeface="Comic Sans MS" panose="030F0702030302020204" charset="0"/>
              <a:cs typeface="Comic Sans MS" panose="030F0702030302020204" charset="0"/>
            </a:endParaRPr>
          </a:p>
        </p:txBody>
      </p:sp>
      <p:pic>
        <p:nvPicPr>
          <p:cNvPr id="10249" name="Picture 9"/>
          <p:cNvPicPr>
            <a:picLocks noChangeAspect="1" noChangeArrowheads="1"/>
          </p:cNvPicPr>
          <p:nvPr/>
        </p:nvPicPr>
        <p:blipFill>
          <a:blip r:embed="rId1"/>
          <a:srcRect/>
          <a:stretch>
            <a:fillRect/>
          </a:stretch>
        </p:blipFill>
        <p:spPr bwMode="auto">
          <a:xfrm>
            <a:off x="621030" y="1389380"/>
            <a:ext cx="3485515" cy="3611245"/>
          </a:xfrm>
          <a:prstGeom prst="rect">
            <a:avLst/>
          </a:prstGeom>
          <a:noFill/>
          <a:ln w="38100" cmpd="sng">
            <a:solidFill>
              <a:schemeClr val="accent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noChangeArrowheads="1"/>
          </p:cNvPicPr>
          <p:nvPr/>
        </p:nvPicPr>
        <p:blipFill>
          <a:blip r:embed="rId2"/>
          <a:srcRect/>
          <a:stretch>
            <a:fillRect/>
          </a:stretch>
        </p:blipFill>
        <p:spPr bwMode="auto">
          <a:xfrm>
            <a:off x="4572000" y="1623695"/>
            <a:ext cx="3288665" cy="3611245"/>
          </a:xfrm>
          <a:prstGeom prst="rect">
            <a:avLst/>
          </a:prstGeom>
          <a:noFill/>
          <a:ln w="38100" cmpd="sng">
            <a:solidFill>
              <a:schemeClr val="accent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8"/>
          <p:cNvPicPr>
            <a:picLocks noChangeAspect="1" noChangeArrowheads="1"/>
          </p:cNvPicPr>
          <p:nvPr/>
        </p:nvPicPr>
        <p:blipFill>
          <a:blip r:embed="rId3"/>
          <a:srcRect/>
          <a:stretch>
            <a:fillRect/>
          </a:stretch>
        </p:blipFill>
        <p:spPr bwMode="auto">
          <a:xfrm>
            <a:off x="8365490" y="1623060"/>
            <a:ext cx="3241675" cy="3611880"/>
          </a:xfrm>
          <a:prstGeom prst="rect">
            <a:avLst/>
          </a:prstGeom>
          <a:noFill/>
          <a:ln w="38100">
            <a:solidFill>
              <a:schemeClr val="accent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文本框 19"/>
          <p:cNvSpPr txBox="1"/>
          <p:nvPr/>
        </p:nvSpPr>
        <p:spPr>
          <a:xfrm>
            <a:off x="7165975" y="595630"/>
            <a:ext cx="2719070" cy="1106805"/>
          </a:xfrm>
          <a:prstGeom prst="rect">
            <a:avLst/>
          </a:prstGeom>
          <a:solidFill>
            <a:schemeClr val="bg1">
              <a:lumMod val="95000"/>
            </a:schemeClr>
          </a:solidFill>
        </p:spPr>
        <p:txBody>
          <a:bodyPr wrap="square" rtlCol="0">
            <a:spAutoFit/>
          </a:bodyPr>
          <a:lstStyle/>
          <a:p>
            <a:r>
              <a:rPr lang="en-US" sz="6600" b="1">
                <a:solidFill>
                  <a:srgbClr val="C00000"/>
                </a:solidFill>
                <a:latin typeface="Bernard MT Condensed" panose="02050806060905020404" charset="0"/>
                <a:cs typeface="Bernard MT Condensed" panose="02050806060905020404" charset="0"/>
              </a:rPr>
              <a:t>posters</a:t>
            </a:r>
            <a:endParaRPr lang="en-US" sz="6600" b="1">
              <a:solidFill>
                <a:srgbClr val="C00000"/>
              </a:solidFill>
              <a:latin typeface="Bernard MT Condensed" panose="02050806060905020404" charset="0"/>
              <a:cs typeface="Bernard MT Condensed" panose="02050806060905020404" charset="0"/>
            </a:endParaRPr>
          </a:p>
        </p:txBody>
      </p:sp>
      <p:sp>
        <p:nvSpPr>
          <p:cNvPr id="5" name="文本框 4"/>
          <p:cNvSpPr txBox="1"/>
          <p:nvPr/>
        </p:nvSpPr>
        <p:spPr>
          <a:xfrm>
            <a:off x="439420" y="5521960"/>
            <a:ext cx="10242550" cy="583565"/>
          </a:xfrm>
          <a:prstGeom prst="rect">
            <a:avLst/>
          </a:prstGeom>
          <a:noFill/>
        </p:spPr>
        <p:txBody>
          <a:bodyPr wrap="square" rtlCol="0">
            <a:spAutoFit/>
          </a:bodyPr>
          <a:lstStyle/>
          <a:p>
            <a:r>
              <a:rPr lang="en-US" altLang="zh-CN" sz="3200">
                <a:latin typeface="Impact" panose="020B0806030902050204" charset="0"/>
                <a:cs typeface="Impact" panose="020B0806030902050204" charset="0"/>
              </a:rPr>
              <a:t>What message does do these </a:t>
            </a:r>
            <a:r>
              <a:rPr lang="en-US" altLang="zh-CN" sz="3200">
                <a:solidFill>
                  <a:srgbClr val="C00000"/>
                </a:solidFill>
                <a:latin typeface="Impact" panose="020B0806030902050204" charset="0"/>
                <a:cs typeface="Impact" panose="020B0806030902050204" charset="0"/>
              </a:rPr>
              <a:t>posters</a:t>
            </a:r>
            <a:r>
              <a:rPr lang="en-US" altLang="zh-CN" sz="3200">
                <a:latin typeface="Impact" panose="020B0806030902050204" charset="0"/>
                <a:cs typeface="Impact" panose="020B0806030902050204" charset="0"/>
              </a:rPr>
              <a:t> want to deliver?</a:t>
            </a:r>
            <a:r>
              <a:rPr lang="en-US" altLang="zh-CN" sz="2800" b="1">
                <a:solidFill>
                  <a:schemeClr val="accent2">
                    <a:lumMod val="50000"/>
                  </a:schemeClr>
                </a:solidFill>
                <a:latin typeface="Comic Sans MS" panose="030F0702030302020204" charset="0"/>
                <a:cs typeface="Comic Sans MS" panose="030F0702030302020204" charset="0"/>
              </a:rPr>
              <a:t> </a:t>
            </a:r>
            <a:endParaRPr lang="en-US" altLang="zh-CN" sz="2800" b="1">
              <a:solidFill>
                <a:schemeClr val="accent2">
                  <a:lumMod val="50000"/>
                </a:schemeClr>
              </a:solidFill>
              <a:latin typeface="Comic Sans MS" panose="030F0702030302020204" charset="0"/>
              <a:cs typeface="Comic Sans MS" panose="030F0702030302020204" charset="0"/>
            </a:endParaRPr>
          </a:p>
        </p:txBody>
      </p:sp>
      <p:sp>
        <p:nvSpPr>
          <p:cNvPr id="6" name="文本框 5"/>
          <p:cNvSpPr txBox="1"/>
          <p:nvPr/>
        </p:nvSpPr>
        <p:spPr>
          <a:xfrm>
            <a:off x="439420" y="6174740"/>
            <a:ext cx="10935335" cy="521970"/>
          </a:xfrm>
          <a:prstGeom prst="rect">
            <a:avLst/>
          </a:prstGeom>
          <a:noFill/>
        </p:spPr>
        <p:txBody>
          <a:bodyPr wrap="square" rtlCol="0">
            <a:spAutoFit/>
          </a:bodyPr>
          <a:lstStyle/>
          <a:p>
            <a:r>
              <a:rPr lang="en-US" altLang="zh-CN" sz="2800" b="1">
                <a:solidFill>
                  <a:schemeClr val="accent2">
                    <a:lumMod val="50000"/>
                  </a:schemeClr>
                </a:solidFill>
                <a:latin typeface="Comic Sans MS" panose="030F0702030302020204" charset="0"/>
                <a:cs typeface="Comic Sans MS" panose="030F0702030302020204" charset="0"/>
              </a:rPr>
              <a:t>Tip: pay attention to the </a:t>
            </a:r>
            <a:r>
              <a:rPr lang="en-US" altLang="zh-CN" sz="2800" b="1">
                <a:solidFill>
                  <a:srgbClr val="C00000"/>
                </a:solidFill>
                <a:latin typeface="Comic Sans MS" panose="030F0702030302020204" charset="0"/>
                <a:cs typeface="Comic Sans MS" panose="030F0702030302020204" charset="0"/>
              </a:rPr>
              <a:t>pictures and words</a:t>
            </a:r>
            <a:r>
              <a:rPr lang="en-US" altLang="zh-CN" sz="2800" b="1">
                <a:solidFill>
                  <a:schemeClr val="accent2">
                    <a:lumMod val="50000"/>
                  </a:schemeClr>
                </a:solidFill>
                <a:latin typeface="Comic Sans MS" panose="030F0702030302020204" charset="0"/>
                <a:cs typeface="Comic Sans MS" panose="030F0702030302020204" charset="0"/>
              </a:rPr>
              <a:t> in the posters </a:t>
            </a:r>
            <a:endParaRPr lang="en-US" altLang="zh-CN" sz="2800" b="1">
              <a:solidFill>
                <a:schemeClr val="accent2">
                  <a:lumMod val="50000"/>
                </a:schemeClr>
              </a:solidFill>
              <a:latin typeface="Comic Sans MS" panose="030F0702030302020204" charset="0"/>
              <a:cs typeface="Comic Sans MS" panose="030F0702030302020204" charset="0"/>
            </a:endParaRPr>
          </a:p>
        </p:txBody>
      </p:sp>
      <p:sp>
        <p:nvSpPr>
          <p:cNvPr id="7" name="文本框 6"/>
          <p:cNvSpPr txBox="1"/>
          <p:nvPr/>
        </p:nvSpPr>
        <p:spPr>
          <a:xfrm>
            <a:off x="4699635" y="1389380"/>
            <a:ext cx="7313930" cy="2675255"/>
          </a:xfrm>
          <a:prstGeom prst="rect">
            <a:avLst/>
          </a:prstGeom>
          <a:noFill/>
        </p:spPr>
        <p:txBody>
          <a:bodyPr wrap="square" rtlCol="0">
            <a:spAutoFit/>
          </a:bodyPr>
          <a:lstStyle/>
          <a:p>
            <a:pPr marL="431800" indent="-431800" eaLnBrk="1" fontAlgn="auto" hangingPunct="1">
              <a:lnSpc>
                <a:spcPct val="120000"/>
              </a:lnSpc>
              <a:spcBef>
                <a:spcPts val="0"/>
              </a:spcBef>
              <a:spcAft>
                <a:spcPts val="0"/>
              </a:spcAft>
              <a:buSzPct val="70000"/>
              <a:buFont typeface="Wingdings" panose="05000000000000000000" pitchFamily="2" charset="2"/>
              <a:buChar char="u"/>
              <a:defRPr/>
            </a:pPr>
            <a:r>
              <a:rPr lang="en-US" altLang="zh-CN" sz="2800" b="1" dirty="0">
                <a:solidFill>
                  <a:schemeClr val="accent6"/>
                </a:solidFill>
                <a:latin typeface="Comic Sans MS" panose="030F0702030302020204" charset="0"/>
                <a:cs typeface="Comic Sans MS" panose="030F0702030302020204" charset="0"/>
                <a:sym typeface="+mn-lt"/>
              </a:rPr>
              <a:t>a clock</a:t>
            </a:r>
            <a:r>
              <a:rPr lang="en-US" altLang="zh-CN" sz="2800" b="1" dirty="0">
                <a:latin typeface="Comic Sans MS" panose="030F0702030302020204" charset="0"/>
                <a:cs typeface="Comic Sans MS" panose="030F0702030302020204" charset="0"/>
                <a:sym typeface="+mn-lt"/>
              </a:rPr>
              <a:t>—counting</a:t>
            </a:r>
            <a:r>
              <a:rPr lang="en-US" altLang="zh-CN" sz="2800" b="1" dirty="0">
                <a:solidFill>
                  <a:srgbClr val="008000"/>
                </a:solidFill>
                <a:latin typeface="Comic Sans MS" panose="030F0702030302020204" charset="0"/>
                <a:cs typeface="Comic Sans MS" panose="030F0702030302020204" charset="0"/>
                <a:sym typeface="+mn-lt"/>
              </a:rPr>
              <a:t> </a:t>
            </a:r>
            <a:r>
              <a:rPr lang="en-US" altLang="zh-CN" sz="2800" b="1" dirty="0">
                <a:solidFill>
                  <a:srgbClr val="000000"/>
                </a:solidFill>
                <a:latin typeface="Comic Sans MS" panose="030F0702030302020204" charset="0"/>
                <a:cs typeface="Comic Sans MS" panose="030F0702030302020204" charset="0"/>
                <a:sym typeface="+mn-lt"/>
              </a:rPr>
              <a:t>the time</a:t>
            </a:r>
            <a:endParaRPr lang="en-US" altLang="zh-CN" sz="2800" b="1" dirty="0">
              <a:solidFill>
                <a:srgbClr val="000000"/>
              </a:solidFill>
              <a:latin typeface="Comic Sans MS" panose="030F0702030302020204" charset="0"/>
              <a:ea typeface="+mn-ea"/>
              <a:cs typeface="Comic Sans MS" panose="030F0702030302020204" charset="0"/>
              <a:sym typeface="+mn-lt"/>
            </a:endParaRPr>
          </a:p>
          <a:p>
            <a:pPr eaLnBrk="1" fontAlgn="auto" hangingPunct="1">
              <a:lnSpc>
                <a:spcPct val="120000"/>
              </a:lnSpc>
              <a:spcBef>
                <a:spcPts val="0"/>
              </a:spcBef>
              <a:spcAft>
                <a:spcPts val="0"/>
              </a:spcAft>
              <a:defRPr/>
            </a:pPr>
            <a:r>
              <a:rPr lang="en-US" altLang="zh-CN" sz="2800" b="1" dirty="0">
                <a:solidFill>
                  <a:schemeClr val="accent6"/>
                </a:solidFill>
                <a:latin typeface="Comic Sans MS" panose="030F0702030302020204" charset="0"/>
                <a:cs typeface="Comic Sans MS" panose="030F0702030302020204" charset="0"/>
                <a:sym typeface="+mn-lt"/>
              </a:rPr>
              <a:t>a tiger</a:t>
            </a:r>
            <a:r>
              <a:rPr lang="en-US" altLang="zh-CN" sz="2800" b="1" dirty="0">
                <a:latin typeface="Comic Sans MS" panose="030F0702030302020204" charset="0"/>
                <a:cs typeface="Comic Sans MS" panose="030F0702030302020204" charset="0"/>
                <a:sym typeface="+mn-lt"/>
              </a:rPr>
              <a:t> at “11 o’clock” position</a:t>
            </a:r>
            <a:endParaRPr lang="en-US" altLang="zh-CN" sz="2800" b="1" dirty="0">
              <a:latin typeface="Comic Sans MS" panose="030F0702030302020204" charset="0"/>
              <a:ea typeface="+mn-ea"/>
              <a:cs typeface="Comic Sans MS" panose="030F0702030302020204" charset="0"/>
              <a:sym typeface="+mn-lt"/>
            </a:endParaRPr>
          </a:p>
          <a:p>
            <a:pPr eaLnBrk="1" fontAlgn="auto" hangingPunct="1">
              <a:lnSpc>
                <a:spcPct val="120000"/>
              </a:lnSpc>
              <a:spcBef>
                <a:spcPts val="0"/>
              </a:spcBef>
              <a:spcAft>
                <a:spcPts val="0"/>
              </a:spcAft>
              <a:defRPr/>
            </a:pPr>
            <a:r>
              <a:rPr lang="en-US" altLang="zh-CN" sz="2800" b="1" dirty="0">
                <a:solidFill>
                  <a:schemeClr val="accent6"/>
                </a:solidFill>
                <a:latin typeface="Comic Sans MS" panose="030F0702030302020204" charset="0"/>
                <a:cs typeface="Comic Sans MS" panose="030F0702030302020204" charset="0"/>
                <a:sym typeface="+mn-lt"/>
              </a:rPr>
              <a:t>a man</a:t>
            </a:r>
            <a:r>
              <a:rPr lang="en-US" altLang="zh-CN" sz="2800" b="1" dirty="0">
                <a:latin typeface="Comic Sans MS" panose="030F0702030302020204" charset="0"/>
                <a:cs typeface="Comic Sans MS" panose="030F0702030302020204" charset="0"/>
                <a:sym typeface="+mn-lt"/>
              </a:rPr>
              <a:t> at “12 o’clock” position</a:t>
            </a:r>
            <a:endParaRPr lang="en-US" altLang="zh-CN" sz="2800" b="1" dirty="0">
              <a:latin typeface="Comic Sans MS" panose="030F0702030302020204" charset="0"/>
              <a:ea typeface="+mn-ea"/>
              <a:cs typeface="Comic Sans MS" panose="030F0702030302020204" charset="0"/>
              <a:sym typeface="+mn-lt"/>
            </a:endParaRPr>
          </a:p>
          <a:p>
            <a:pPr eaLnBrk="1" fontAlgn="auto" hangingPunct="1">
              <a:lnSpc>
                <a:spcPct val="120000"/>
              </a:lnSpc>
              <a:spcBef>
                <a:spcPts val="0"/>
              </a:spcBef>
              <a:spcAft>
                <a:spcPts val="0"/>
              </a:spcAft>
              <a:defRPr/>
            </a:pPr>
            <a:r>
              <a:rPr lang="en-US" altLang="zh-CN" sz="2800" b="1" dirty="0">
                <a:solidFill>
                  <a:schemeClr val="accent6"/>
                </a:solidFill>
                <a:latin typeface="Comic Sans MS" panose="030F0702030302020204" charset="0"/>
                <a:cs typeface="Comic Sans MS" panose="030F0702030302020204" charset="0"/>
                <a:sym typeface="+mn-lt"/>
              </a:rPr>
              <a:t>many dead bodies</a:t>
            </a:r>
            <a:r>
              <a:rPr lang="en-US" altLang="zh-CN" sz="2800" b="1" dirty="0">
                <a:latin typeface="Comic Sans MS" panose="030F0702030302020204" charset="0"/>
                <a:cs typeface="Comic Sans MS" panose="030F0702030302020204" charset="0"/>
                <a:sym typeface="+mn-lt"/>
              </a:rPr>
              <a:t> </a:t>
            </a:r>
            <a:r>
              <a:rPr lang="en-US" altLang="zh-CN" sz="2800" b="1" dirty="0">
                <a:solidFill>
                  <a:srgbClr val="000000"/>
                </a:solidFill>
                <a:latin typeface="Comic Sans MS" panose="030F0702030302020204" charset="0"/>
                <a:cs typeface="Comic Sans MS" panose="030F0702030302020204" charset="0"/>
                <a:sym typeface="+mn-lt"/>
              </a:rPr>
              <a:t>under the clock</a:t>
            </a:r>
            <a:endParaRPr lang="en-US" altLang="zh-CN" sz="2800" b="1" dirty="0">
              <a:solidFill>
                <a:srgbClr val="000000"/>
              </a:solidFill>
              <a:latin typeface="Comic Sans MS" panose="030F0702030302020204" charset="0"/>
              <a:ea typeface="+mn-ea"/>
              <a:cs typeface="Comic Sans MS" panose="030F0702030302020204" charset="0"/>
              <a:sym typeface="+mn-lt"/>
            </a:endParaRPr>
          </a:p>
          <a:p>
            <a:pPr marL="431800" indent="-431800" eaLnBrk="1" fontAlgn="auto" hangingPunct="1">
              <a:lnSpc>
                <a:spcPct val="120000"/>
              </a:lnSpc>
              <a:spcBef>
                <a:spcPts val="0"/>
              </a:spcBef>
              <a:spcAft>
                <a:spcPts val="0"/>
              </a:spcAft>
              <a:buSzPct val="70000"/>
              <a:buFont typeface="Wingdings" panose="05000000000000000000" pitchFamily="2" charset="2"/>
              <a:buChar char="u"/>
              <a:defRPr/>
            </a:pPr>
            <a:r>
              <a:rPr lang="en-US" altLang="zh-CN" sz="2800" b="1" dirty="0">
                <a:solidFill>
                  <a:schemeClr val="accent6"/>
                </a:solidFill>
                <a:latin typeface="Comic Sans MS" panose="030F0702030302020204" charset="0"/>
                <a:cs typeface="Comic Sans MS" panose="030F0702030302020204" charset="0"/>
                <a:sym typeface="+mn-lt"/>
              </a:rPr>
              <a:t>words:</a:t>
            </a:r>
            <a:r>
              <a:rPr lang="en-US" altLang="zh-CN" sz="2800" b="1" dirty="0">
                <a:solidFill>
                  <a:srgbClr val="008000"/>
                </a:solidFill>
                <a:latin typeface="Comic Sans MS" panose="030F0702030302020204" charset="0"/>
                <a:cs typeface="Comic Sans MS" panose="030F0702030302020204" charset="0"/>
                <a:sym typeface="+mn-lt"/>
              </a:rPr>
              <a:t> </a:t>
            </a:r>
            <a:r>
              <a:rPr lang="en-US" altLang="zh-CN" sz="2800" b="1" dirty="0">
                <a:solidFill>
                  <a:srgbClr val="000000"/>
                </a:solidFill>
                <a:latin typeface="Comic Sans MS" panose="030F0702030302020204" charset="0"/>
                <a:cs typeface="Comic Sans MS" panose="030F0702030302020204" charset="0"/>
                <a:sym typeface="+mn-lt"/>
              </a:rPr>
              <a:t>stop </a:t>
            </a:r>
            <a:r>
              <a:rPr lang="en-US" altLang="zh-CN" sz="2800" b="1" dirty="0">
                <a:solidFill>
                  <a:schemeClr val="tx1"/>
                </a:solidFill>
                <a:latin typeface="Comic Sans MS" panose="030F0702030302020204" charset="0"/>
                <a:cs typeface="Comic Sans MS" panose="030F0702030302020204" charset="0"/>
                <a:sym typeface="+mn-lt"/>
              </a:rPr>
              <a:t>illegal</a:t>
            </a:r>
            <a:r>
              <a:rPr lang="en-US" altLang="zh-CN" sz="2800" b="1" dirty="0">
                <a:solidFill>
                  <a:srgbClr val="000000"/>
                </a:solidFill>
                <a:latin typeface="Comic Sans MS" panose="030F0702030302020204" charset="0"/>
                <a:cs typeface="Comic Sans MS" panose="030F0702030302020204" charset="0"/>
                <a:sym typeface="+mn-lt"/>
              </a:rPr>
              <a:t> hunting </a:t>
            </a:r>
            <a:r>
              <a:rPr lang="en-US" altLang="zh-CN" sz="2800" b="1" dirty="0">
                <a:solidFill>
                  <a:srgbClr val="C00000"/>
                </a:solidFill>
                <a:latin typeface="Comic Sans MS" panose="030F0702030302020204" charset="0"/>
                <a:cs typeface="Comic Sans MS" panose="030F0702030302020204" charset="0"/>
                <a:sym typeface="+mn-lt"/>
              </a:rPr>
              <a:t>immediately</a:t>
            </a:r>
            <a:endParaRPr lang="en-US" altLang="zh-CN" sz="2800" b="1" dirty="0">
              <a:solidFill>
                <a:srgbClr val="C00000"/>
              </a:solidFill>
              <a:latin typeface="Comic Sans MS" panose="030F0702030302020204" charset="0"/>
              <a:cs typeface="Comic Sans MS" panose="030F0702030302020204" charset="0"/>
              <a:sym typeface="+mn-lt"/>
            </a:endParaRPr>
          </a:p>
        </p:txBody>
      </p:sp>
      <p:sp>
        <p:nvSpPr>
          <p:cNvPr id="8" name="文本框 7"/>
          <p:cNvSpPr txBox="1"/>
          <p:nvPr/>
        </p:nvSpPr>
        <p:spPr>
          <a:xfrm>
            <a:off x="4699635" y="4377690"/>
            <a:ext cx="7313930" cy="2245360"/>
          </a:xfrm>
          <a:prstGeom prst="rect">
            <a:avLst/>
          </a:prstGeom>
          <a:solidFill>
            <a:schemeClr val="accent6">
              <a:lumMod val="20000"/>
              <a:lumOff val="80000"/>
            </a:schemeClr>
          </a:solidFill>
        </p:spPr>
        <p:txBody>
          <a:bodyPr wrap="square" rtlCol="0">
            <a:spAutoFit/>
          </a:bodyPr>
          <a:lstStyle/>
          <a:p>
            <a:pPr eaLnBrk="1" fontAlgn="auto" hangingPunct="1">
              <a:lnSpc>
                <a:spcPct val="100000"/>
              </a:lnSpc>
              <a:spcBef>
                <a:spcPts val="0"/>
              </a:spcBef>
              <a:spcAft>
                <a:spcPts val="0"/>
              </a:spcAft>
              <a:defRPr/>
            </a:pPr>
            <a:r>
              <a:rPr lang="en-US" altLang="zh-CN" sz="2800" b="1" dirty="0">
                <a:solidFill>
                  <a:srgbClr val="C00000"/>
                </a:solidFill>
                <a:latin typeface="Comic Sans MS" panose="030F0702030302020204" charset="0"/>
                <a:cs typeface="Comic Sans MS" panose="030F0702030302020204" charset="0"/>
                <a:sym typeface="+mn-lt"/>
              </a:rPr>
              <a:t>message:</a:t>
            </a:r>
            <a:r>
              <a:rPr lang="en-US" altLang="zh-CN" sz="2800" b="1" dirty="0">
                <a:solidFill>
                  <a:srgbClr val="FF0000"/>
                </a:solidFill>
                <a:latin typeface="Comic Sans MS" panose="030F0702030302020204" charset="0"/>
                <a:cs typeface="Comic Sans MS" panose="030F0702030302020204" charset="0"/>
                <a:sym typeface="+mn-lt"/>
              </a:rPr>
              <a:t> </a:t>
            </a:r>
            <a:endParaRPr lang="en-US" altLang="zh-CN" sz="2800" b="1" dirty="0">
              <a:solidFill>
                <a:srgbClr val="FF0000"/>
              </a:solidFill>
              <a:latin typeface="Comic Sans MS" panose="030F0702030302020204" charset="0"/>
              <a:ea typeface="+mn-ea"/>
              <a:cs typeface="Comic Sans MS" panose="030F0702030302020204" charset="0"/>
              <a:sym typeface="+mn-lt"/>
            </a:endParaRPr>
          </a:p>
          <a:p>
            <a:pPr eaLnBrk="1" fontAlgn="auto" hangingPunct="1">
              <a:lnSpc>
                <a:spcPct val="100000"/>
              </a:lnSpc>
              <a:spcBef>
                <a:spcPts val="0"/>
              </a:spcBef>
              <a:spcAft>
                <a:spcPts val="0"/>
              </a:spcAft>
              <a:defRPr/>
            </a:pPr>
            <a:r>
              <a:rPr lang="en-US" altLang="zh-CN" sz="2800" b="1" dirty="0">
                <a:latin typeface="Comic Sans MS" panose="030F0702030302020204" charset="0"/>
                <a:cs typeface="Comic Sans MS" panose="030F0702030302020204" charset="0"/>
                <a:sym typeface="+mn-lt"/>
              </a:rPr>
              <a:t>	Illegal hunting has resulted in the </a:t>
            </a:r>
            <a:r>
              <a:rPr lang="en-US" altLang="zh-CN" sz="2800" b="1" dirty="0">
                <a:solidFill>
                  <a:srgbClr val="C00000"/>
                </a:solidFill>
                <a:latin typeface="Comic Sans MS" panose="030F0702030302020204" charset="0"/>
                <a:cs typeface="Comic Sans MS" panose="030F0702030302020204" charset="0"/>
                <a:sym typeface="+mn-lt"/>
              </a:rPr>
              <a:t>extinction</a:t>
            </a:r>
            <a:r>
              <a:rPr lang="en-US" altLang="zh-CN" sz="2800" b="1" dirty="0">
                <a:solidFill>
                  <a:srgbClr val="993300"/>
                </a:solidFill>
                <a:latin typeface="Comic Sans MS" panose="030F0702030302020204" charset="0"/>
                <a:cs typeface="Comic Sans MS" panose="030F0702030302020204" charset="0"/>
                <a:sym typeface="+mn-lt"/>
              </a:rPr>
              <a:t> </a:t>
            </a:r>
            <a:r>
              <a:rPr lang="en-US" altLang="zh-CN" sz="2800" b="1" dirty="0">
                <a:latin typeface="Comic Sans MS" panose="030F0702030302020204" charset="0"/>
                <a:cs typeface="Comic Sans MS" panose="030F0702030302020204" charset="0"/>
                <a:sym typeface="+mn-lt"/>
              </a:rPr>
              <a:t>of some animals. If we don’t stop it, human beings will be the next one to </a:t>
            </a:r>
            <a:r>
              <a:rPr lang="en-US" altLang="zh-CN" sz="2800" b="1" dirty="0">
                <a:solidFill>
                  <a:srgbClr val="C00000"/>
                </a:solidFill>
                <a:latin typeface="Comic Sans MS" panose="030F0702030302020204" charset="0"/>
                <a:cs typeface="Comic Sans MS" panose="030F0702030302020204" charset="0"/>
                <a:sym typeface="+mn-lt"/>
              </a:rPr>
              <a:t>die out</a:t>
            </a:r>
            <a:r>
              <a:rPr lang="en-US" altLang="zh-CN" sz="2800" b="1" dirty="0">
                <a:latin typeface="Comic Sans MS" panose="030F0702030302020204" charset="0"/>
                <a:cs typeface="Comic Sans MS" panose="030F0702030302020204" charset="0"/>
                <a:sym typeface="+mn-lt"/>
              </a:rPr>
              <a:t>. </a:t>
            </a:r>
            <a:endParaRPr lang="en-US" altLang="zh-CN" sz="2800" b="1" dirty="0">
              <a:solidFill>
                <a:srgbClr val="C00000"/>
              </a:solidFill>
              <a:latin typeface="Comic Sans MS" panose="030F0702030302020204" charset="0"/>
              <a:cs typeface="Comic Sans MS" panose="030F0702030302020204" charset="0"/>
              <a:sym typeface="+mn-lt"/>
            </a:endParaRPr>
          </a:p>
        </p:txBody>
      </p:sp>
      <p:pic>
        <p:nvPicPr>
          <p:cNvPr id="9" name="Picture 10"/>
          <p:cNvPicPr>
            <a:picLocks noChangeAspect="1" noChangeArrowheads="1"/>
          </p:cNvPicPr>
          <p:nvPr/>
        </p:nvPicPr>
        <p:blipFill>
          <a:blip r:embed="rId2"/>
          <a:srcRect/>
          <a:stretch>
            <a:fillRect/>
          </a:stretch>
        </p:blipFill>
        <p:spPr bwMode="auto">
          <a:xfrm>
            <a:off x="621665" y="1389380"/>
            <a:ext cx="3484880" cy="3611245"/>
          </a:xfrm>
          <a:prstGeom prst="rect">
            <a:avLst/>
          </a:prstGeom>
          <a:noFill/>
          <a:ln w="38100" cmpd="sng">
            <a:solidFill>
              <a:schemeClr val="accent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本框 9"/>
          <p:cNvSpPr txBox="1"/>
          <p:nvPr/>
        </p:nvSpPr>
        <p:spPr>
          <a:xfrm>
            <a:off x="4572000" y="1623060"/>
            <a:ext cx="7709535" cy="2675255"/>
          </a:xfrm>
          <a:prstGeom prst="rect">
            <a:avLst/>
          </a:prstGeom>
          <a:noFill/>
        </p:spPr>
        <p:txBody>
          <a:bodyPr wrap="square" rtlCol="0">
            <a:spAutoFit/>
          </a:bodyPr>
          <a:lstStyle/>
          <a:p>
            <a:pPr marL="431800" indent="-431800" eaLnBrk="1" fontAlgn="auto" hangingPunct="1">
              <a:lnSpc>
                <a:spcPct val="120000"/>
              </a:lnSpc>
              <a:spcBef>
                <a:spcPts val="0"/>
              </a:spcBef>
              <a:spcAft>
                <a:spcPts val="0"/>
              </a:spcAft>
              <a:buSzPct val="70000"/>
              <a:buFont typeface="Wingdings" panose="05000000000000000000" pitchFamily="2" charset="2"/>
              <a:buChar char="u"/>
              <a:defRPr/>
            </a:pPr>
            <a:r>
              <a:rPr lang="en-US" altLang="zh-CN" sz="2800" b="1" dirty="0">
                <a:solidFill>
                  <a:schemeClr val="accent4">
                    <a:lumMod val="75000"/>
                  </a:schemeClr>
                </a:solidFill>
                <a:latin typeface="Comic Sans MS" panose="030F0702030302020204" charset="0"/>
                <a:cs typeface="Comic Sans MS" panose="030F0702030302020204" charset="0"/>
                <a:sym typeface="+mn-lt"/>
              </a:rPr>
              <a:t>an hourglass</a:t>
            </a:r>
            <a:endParaRPr lang="en-US" altLang="zh-CN" sz="2800" b="1" dirty="0">
              <a:solidFill>
                <a:schemeClr val="accent4">
                  <a:lumMod val="75000"/>
                </a:schemeClr>
              </a:solidFill>
              <a:latin typeface="Comic Sans MS" panose="030F0702030302020204" charset="0"/>
              <a:ea typeface="+mn-ea"/>
              <a:cs typeface="Comic Sans MS" panose="030F0702030302020204" charset="0"/>
              <a:sym typeface="+mn-lt"/>
            </a:endParaRPr>
          </a:p>
          <a:p>
            <a:pPr eaLnBrk="1" fontAlgn="auto" hangingPunct="1">
              <a:lnSpc>
                <a:spcPct val="120000"/>
              </a:lnSpc>
              <a:spcBef>
                <a:spcPts val="0"/>
              </a:spcBef>
              <a:spcAft>
                <a:spcPts val="0"/>
              </a:spcAft>
              <a:defRPr/>
            </a:pPr>
            <a:r>
              <a:rPr lang="en-US" altLang="zh-CN" sz="2800" b="1" dirty="0">
                <a:solidFill>
                  <a:schemeClr val="accent4">
                    <a:lumMod val="75000"/>
                  </a:schemeClr>
                </a:solidFill>
                <a:latin typeface="Comic Sans MS" panose="030F0702030302020204" charset="0"/>
                <a:cs typeface="Comic Sans MS" panose="030F0702030302020204" charset="0"/>
                <a:sym typeface="+mn-lt"/>
              </a:rPr>
              <a:t>top:</a:t>
            </a:r>
            <a:r>
              <a:rPr lang="en-US" altLang="zh-CN" sz="2800" b="1" dirty="0">
                <a:solidFill>
                  <a:srgbClr val="000000"/>
                </a:solidFill>
                <a:latin typeface="Comic Sans MS" panose="030F0702030302020204" charset="0"/>
                <a:cs typeface="Comic Sans MS" panose="030F0702030302020204" charset="0"/>
                <a:sym typeface="+mn-lt"/>
              </a:rPr>
              <a:t> 150-200 wildlife species lost</a:t>
            </a:r>
            <a:endParaRPr lang="en-US" altLang="zh-CN" sz="2800" b="1" dirty="0">
              <a:solidFill>
                <a:srgbClr val="000000"/>
              </a:solidFill>
              <a:latin typeface="Comic Sans MS" panose="030F0702030302020204" charset="0"/>
              <a:ea typeface="+mn-ea"/>
              <a:cs typeface="Comic Sans MS" panose="030F0702030302020204" charset="0"/>
              <a:sym typeface="+mn-lt"/>
            </a:endParaRPr>
          </a:p>
          <a:p>
            <a:pPr eaLnBrk="1" fontAlgn="auto" hangingPunct="1">
              <a:lnSpc>
                <a:spcPct val="120000"/>
              </a:lnSpc>
              <a:spcBef>
                <a:spcPts val="0"/>
              </a:spcBef>
              <a:spcAft>
                <a:spcPts val="0"/>
              </a:spcAft>
              <a:defRPr/>
            </a:pPr>
            <a:r>
              <a:rPr lang="en-US" altLang="zh-CN" sz="2800" b="1" dirty="0">
                <a:solidFill>
                  <a:schemeClr val="accent4">
                    <a:lumMod val="75000"/>
                  </a:schemeClr>
                </a:solidFill>
                <a:latin typeface="Comic Sans MS" panose="030F0702030302020204" charset="0"/>
                <a:cs typeface="Comic Sans MS" panose="030F0702030302020204" charset="0"/>
                <a:sym typeface="+mn-lt"/>
              </a:rPr>
              <a:t>down:</a:t>
            </a:r>
            <a:r>
              <a:rPr lang="en-US" altLang="zh-CN" sz="2800" b="1" dirty="0">
                <a:solidFill>
                  <a:srgbClr val="000000"/>
                </a:solidFill>
                <a:latin typeface="Comic Sans MS" panose="030F0702030302020204" charset="0"/>
                <a:cs typeface="Comic Sans MS" panose="030F0702030302020204" charset="0"/>
                <a:sym typeface="+mn-lt"/>
              </a:rPr>
              <a:t> “lost” falling down with some wildlife    at the bottom (</a:t>
            </a:r>
            <a:r>
              <a:rPr lang="en-US" altLang="zh-CN" sz="2800" b="1" dirty="0">
                <a:solidFill>
                  <a:srgbClr val="C00000"/>
                </a:solidFill>
                <a:latin typeface="Comic Sans MS" panose="030F0702030302020204" charset="0"/>
                <a:cs typeface="Comic Sans MS" panose="030F0702030302020204" charset="0"/>
                <a:sym typeface="+mn-lt"/>
              </a:rPr>
              <a:t>extinct</a:t>
            </a:r>
            <a:r>
              <a:rPr lang="en-US" altLang="zh-CN" sz="2800" b="1" dirty="0">
                <a:solidFill>
                  <a:srgbClr val="000000"/>
                </a:solidFill>
                <a:latin typeface="Comic Sans MS" panose="030F0702030302020204" charset="0"/>
                <a:cs typeface="Comic Sans MS" panose="030F0702030302020204" charset="0"/>
                <a:sym typeface="+mn-lt"/>
              </a:rPr>
              <a:t> wildlife)</a:t>
            </a:r>
            <a:endParaRPr lang="en-US" altLang="zh-CN" sz="2800" b="1" dirty="0">
              <a:solidFill>
                <a:srgbClr val="000000"/>
              </a:solidFill>
              <a:latin typeface="Comic Sans MS" panose="030F0702030302020204" charset="0"/>
              <a:ea typeface="+mn-ea"/>
              <a:cs typeface="Comic Sans MS" panose="030F0702030302020204" charset="0"/>
              <a:sym typeface="+mn-lt"/>
            </a:endParaRPr>
          </a:p>
          <a:p>
            <a:pPr marL="431800" indent="-431800" eaLnBrk="1" fontAlgn="auto" hangingPunct="1">
              <a:lnSpc>
                <a:spcPct val="120000"/>
              </a:lnSpc>
              <a:spcBef>
                <a:spcPts val="0"/>
              </a:spcBef>
              <a:spcAft>
                <a:spcPts val="0"/>
              </a:spcAft>
              <a:buSzPct val="70000"/>
              <a:buFont typeface="Wingdings" panose="05000000000000000000" pitchFamily="2" charset="2"/>
              <a:buChar char="u"/>
              <a:defRPr/>
            </a:pPr>
            <a:r>
              <a:rPr lang="en-US" altLang="zh-CN" sz="2800" b="1" dirty="0">
                <a:solidFill>
                  <a:schemeClr val="accent4">
                    <a:lumMod val="75000"/>
                  </a:schemeClr>
                </a:solidFill>
                <a:latin typeface="Comic Sans MS" panose="030F0702030302020204" charset="0"/>
                <a:cs typeface="Comic Sans MS" panose="030F0702030302020204" charset="0"/>
                <a:sym typeface="+mn-lt"/>
              </a:rPr>
              <a:t>background:</a:t>
            </a:r>
            <a:r>
              <a:rPr lang="en-US" altLang="zh-CN" sz="2800" b="1" dirty="0">
                <a:solidFill>
                  <a:srgbClr val="008000"/>
                </a:solidFill>
                <a:latin typeface="Comic Sans MS" panose="030F0702030302020204" charset="0"/>
                <a:cs typeface="Comic Sans MS" panose="030F0702030302020204" charset="0"/>
                <a:sym typeface="+mn-lt"/>
              </a:rPr>
              <a:t> </a:t>
            </a:r>
            <a:r>
              <a:rPr lang="en-US" altLang="zh-CN" sz="2800" b="1" dirty="0">
                <a:solidFill>
                  <a:srgbClr val="000000"/>
                </a:solidFill>
                <a:latin typeface="Comic Sans MS" panose="030F0702030302020204" charset="0"/>
                <a:cs typeface="Comic Sans MS" panose="030F0702030302020204" charset="0"/>
                <a:sym typeface="+mn-lt"/>
              </a:rPr>
              <a:t>every 24 hours </a:t>
            </a:r>
            <a:endParaRPr lang="en-US" altLang="zh-CN" sz="2800" b="1" dirty="0">
              <a:solidFill>
                <a:srgbClr val="C00000"/>
              </a:solidFill>
              <a:latin typeface="Comic Sans MS" panose="030F0702030302020204" charset="0"/>
              <a:cs typeface="Comic Sans MS" panose="030F0702030302020204" charset="0"/>
              <a:sym typeface="+mn-lt"/>
            </a:endParaRPr>
          </a:p>
        </p:txBody>
      </p:sp>
      <p:sp>
        <p:nvSpPr>
          <p:cNvPr id="11" name="文本框 10"/>
          <p:cNvSpPr txBox="1"/>
          <p:nvPr/>
        </p:nvSpPr>
        <p:spPr>
          <a:xfrm>
            <a:off x="4699635" y="4539615"/>
            <a:ext cx="7313930" cy="1814830"/>
          </a:xfrm>
          <a:prstGeom prst="rect">
            <a:avLst/>
          </a:prstGeom>
          <a:solidFill>
            <a:schemeClr val="accent4">
              <a:lumMod val="40000"/>
              <a:lumOff val="60000"/>
            </a:schemeClr>
          </a:solidFill>
        </p:spPr>
        <p:txBody>
          <a:bodyPr wrap="square" rtlCol="0">
            <a:spAutoFit/>
          </a:bodyPr>
          <a:lstStyle/>
          <a:p>
            <a:pPr eaLnBrk="1" fontAlgn="auto" hangingPunct="1">
              <a:spcBef>
                <a:spcPts val="0"/>
              </a:spcBef>
              <a:spcAft>
                <a:spcPts val="0"/>
              </a:spcAft>
              <a:defRPr/>
            </a:pPr>
            <a:r>
              <a:rPr lang="en-US" altLang="zh-CN" sz="2800" b="1" dirty="0">
                <a:solidFill>
                  <a:srgbClr val="FF0000"/>
                </a:solidFill>
                <a:latin typeface="Comic Sans MS" panose="030F0702030302020204" charset="0"/>
                <a:cs typeface="Comic Sans MS" panose="030F0702030302020204" charset="0"/>
                <a:sym typeface="+mn-lt"/>
              </a:rPr>
              <a:t>message: </a:t>
            </a:r>
            <a:endParaRPr lang="en-US" altLang="zh-CN" sz="2800" b="1" dirty="0">
              <a:solidFill>
                <a:srgbClr val="FF0000"/>
              </a:solidFill>
              <a:latin typeface="Comic Sans MS" panose="030F0702030302020204" charset="0"/>
              <a:ea typeface="+mn-ea"/>
              <a:cs typeface="Comic Sans MS" panose="030F0702030302020204" charset="0"/>
              <a:sym typeface="+mn-lt"/>
            </a:endParaRPr>
          </a:p>
          <a:p>
            <a:pPr eaLnBrk="1" fontAlgn="auto" hangingPunct="1">
              <a:spcBef>
                <a:spcPts val="0"/>
              </a:spcBef>
              <a:spcAft>
                <a:spcPts val="0"/>
              </a:spcAft>
              <a:defRPr/>
            </a:pPr>
            <a:r>
              <a:rPr lang="en-US" altLang="zh-CN" sz="2800" b="1" dirty="0">
                <a:latin typeface="Comic Sans MS" panose="030F0702030302020204" charset="0"/>
                <a:cs typeface="Comic Sans MS" panose="030F0702030302020204" charset="0"/>
                <a:sym typeface="+mn-lt"/>
              </a:rPr>
              <a:t>There are 150-200 wildlife species lost every 24 hours. Call on people to pay attention to such a serious situation.</a:t>
            </a:r>
            <a:r>
              <a:rPr lang="en-US" altLang="zh-CN" sz="2800" b="1" dirty="0">
                <a:cs typeface="+mn-ea"/>
                <a:sym typeface="+mn-lt"/>
              </a:rPr>
              <a:t> </a:t>
            </a:r>
            <a:endParaRPr lang="en-US" altLang="zh-CN" sz="2800" b="1" dirty="0">
              <a:solidFill>
                <a:srgbClr val="C00000"/>
              </a:solidFill>
              <a:latin typeface="Comic Sans MS" panose="030F0702030302020204" charset="0"/>
              <a:cs typeface="Comic Sans MS" panose="030F0702030302020204" charset="0"/>
              <a:sym typeface="+mn-lt"/>
            </a:endParaRPr>
          </a:p>
        </p:txBody>
      </p:sp>
      <p:pic>
        <p:nvPicPr>
          <p:cNvPr id="13" name="Picture 8"/>
          <p:cNvPicPr>
            <a:picLocks noChangeAspect="1" noChangeArrowheads="1"/>
          </p:cNvPicPr>
          <p:nvPr/>
        </p:nvPicPr>
        <p:blipFill>
          <a:blip r:embed="rId3"/>
          <a:srcRect/>
          <a:stretch>
            <a:fillRect/>
          </a:stretch>
        </p:blipFill>
        <p:spPr bwMode="auto">
          <a:xfrm>
            <a:off x="622300" y="1389380"/>
            <a:ext cx="3484245" cy="3611880"/>
          </a:xfrm>
          <a:prstGeom prst="rect">
            <a:avLst/>
          </a:prstGeom>
          <a:noFill/>
          <a:ln w="38100">
            <a:solidFill>
              <a:schemeClr val="accent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3"/>
          <p:cNvSpPr txBox="1"/>
          <p:nvPr/>
        </p:nvSpPr>
        <p:spPr>
          <a:xfrm>
            <a:off x="4699635" y="1389380"/>
            <a:ext cx="6849745" cy="2675255"/>
          </a:xfrm>
          <a:prstGeom prst="rect">
            <a:avLst/>
          </a:prstGeom>
          <a:noFill/>
        </p:spPr>
        <p:txBody>
          <a:bodyPr wrap="square" rtlCol="0">
            <a:spAutoFit/>
          </a:bodyPr>
          <a:lstStyle/>
          <a:p>
            <a:pPr marL="431800" indent="-431800" eaLnBrk="1" fontAlgn="auto" hangingPunct="1">
              <a:lnSpc>
                <a:spcPct val="120000"/>
              </a:lnSpc>
              <a:spcBef>
                <a:spcPts val="0"/>
              </a:spcBef>
              <a:spcAft>
                <a:spcPts val="0"/>
              </a:spcAft>
              <a:buSzPct val="70000"/>
              <a:buFont typeface="Wingdings" panose="05000000000000000000" pitchFamily="2" charset="2"/>
              <a:buChar char="u"/>
              <a:defRPr/>
            </a:pPr>
            <a:r>
              <a:rPr lang="en-US" altLang="zh-CN" sz="2800" b="1" dirty="0">
                <a:solidFill>
                  <a:schemeClr val="accent4">
                    <a:lumMod val="50000"/>
                  </a:schemeClr>
                </a:solidFill>
                <a:latin typeface="Comic Sans MS" panose="030F0702030302020204" charset="0"/>
                <a:cs typeface="Comic Sans MS" panose="030F0702030302020204" charset="0"/>
                <a:sym typeface="+mn-lt"/>
              </a:rPr>
              <a:t>a big bowl of shark fin soup</a:t>
            </a:r>
            <a:endParaRPr lang="en-US" altLang="zh-CN" sz="2800" b="1" dirty="0">
              <a:solidFill>
                <a:schemeClr val="accent4">
                  <a:lumMod val="50000"/>
                </a:schemeClr>
              </a:solidFill>
              <a:latin typeface="Comic Sans MS" panose="030F0702030302020204" charset="0"/>
              <a:ea typeface="+mn-ea"/>
              <a:cs typeface="Comic Sans MS" panose="030F0702030302020204" charset="0"/>
              <a:sym typeface="+mn-lt"/>
            </a:endParaRPr>
          </a:p>
          <a:p>
            <a:pPr eaLnBrk="1" fontAlgn="auto" hangingPunct="1">
              <a:lnSpc>
                <a:spcPct val="120000"/>
              </a:lnSpc>
              <a:spcBef>
                <a:spcPts val="0"/>
              </a:spcBef>
              <a:spcAft>
                <a:spcPts val="0"/>
              </a:spcAft>
              <a:defRPr/>
            </a:pPr>
            <a:r>
              <a:rPr lang="en-US" altLang="zh-CN" sz="2800" b="1" dirty="0">
                <a:solidFill>
                  <a:srgbClr val="000000"/>
                </a:solidFill>
                <a:latin typeface="Comic Sans MS" panose="030F0702030302020204" charset="0"/>
                <a:cs typeface="Comic Sans MS" panose="030F0702030302020204" charset="0"/>
                <a:sym typeface="+mn-lt"/>
              </a:rPr>
              <a:t>a big </a:t>
            </a:r>
            <a:r>
              <a:rPr lang="en-US" altLang="zh-CN" sz="2800" b="1" dirty="0">
                <a:solidFill>
                  <a:srgbClr val="C00000"/>
                </a:solidFill>
                <a:latin typeface="Comic Sans MS" panose="030F0702030302020204" charset="0"/>
                <a:cs typeface="Comic Sans MS" panose="030F0702030302020204" charset="0"/>
                <a:sym typeface="+mn-lt"/>
              </a:rPr>
              <a:t>dying</a:t>
            </a:r>
            <a:r>
              <a:rPr lang="en-US" altLang="zh-CN" sz="2800" b="1" dirty="0">
                <a:solidFill>
                  <a:srgbClr val="000000"/>
                </a:solidFill>
                <a:latin typeface="Comic Sans MS" panose="030F0702030302020204" charset="0"/>
                <a:cs typeface="Comic Sans MS" panose="030F0702030302020204" charset="0"/>
                <a:sym typeface="+mn-lt"/>
              </a:rPr>
              <a:t> shark with its </a:t>
            </a:r>
            <a:r>
              <a:rPr lang="en-US" altLang="zh-CN" sz="2800" b="1" dirty="0">
                <a:solidFill>
                  <a:srgbClr val="C00000"/>
                </a:solidFill>
                <a:latin typeface="Comic Sans MS" panose="030F0702030302020204" charset="0"/>
                <a:cs typeface="Comic Sans MS" panose="030F0702030302020204" charset="0"/>
                <a:sym typeface="+mn-lt"/>
              </a:rPr>
              <a:t>fin</a:t>
            </a:r>
            <a:r>
              <a:rPr lang="en-US" altLang="zh-CN" sz="2800" b="1" dirty="0">
                <a:solidFill>
                  <a:srgbClr val="000000"/>
                </a:solidFill>
                <a:latin typeface="Comic Sans MS" panose="030F0702030302020204" charset="0"/>
                <a:cs typeface="Comic Sans MS" panose="030F0702030302020204" charset="0"/>
                <a:sym typeface="+mn-lt"/>
              </a:rPr>
              <a:t> falling down, bleeding</a:t>
            </a:r>
            <a:endParaRPr lang="en-US" altLang="zh-CN" sz="2800" b="1" dirty="0">
              <a:solidFill>
                <a:srgbClr val="000000"/>
              </a:solidFill>
              <a:latin typeface="Comic Sans MS" panose="030F0702030302020204" charset="0"/>
              <a:ea typeface="+mn-ea"/>
              <a:cs typeface="Comic Sans MS" panose="030F0702030302020204" charset="0"/>
              <a:sym typeface="+mn-lt"/>
            </a:endParaRPr>
          </a:p>
          <a:p>
            <a:pPr eaLnBrk="1" fontAlgn="auto" hangingPunct="1">
              <a:lnSpc>
                <a:spcPct val="120000"/>
              </a:lnSpc>
              <a:spcBef>
                <a:spcPts val="0"/>
              </a:spcBef>
              <a:spcAft>
                <a:spcPts val="0"/>
              </a:spcAft>
              <a:defRPr/>
            </a:pPr>
            <a:r>
              <a:rPr lang="en-US" altLang="zh-CN" sz="2800" b="1" dirty="0">
                <a:solidFill>
                  <a:srgbClr val="000000"/>
                </a:solidFill>
                <a:latin typeface="Comic Sans MS" panose="030F0702030302020204" charset="0"/>
                <a:cs typeface="Comic Sans MS" panose="030F0702030302020204" charset="0"/>
                <a:sym typeface="+mn-lt"/>
              </a:rPr>
              <a:t>dead sharks without fins </a:t>
            </a:r>
            <a:endParaRPr lang="en-US" altLang="zh-CN" sz="2800" b="1" dirty="0">
              <a:solidFill>
                <a:srgbClr val="000000"/>
              </a:solidFill>
              <a:latin typeface="Comic Sans MS" panose="030F0702030302020204" charset="0"/>
              <a:ea typeface="+mn-ea"/>
              <a:cs typeface="Comic Sans MS" panose="030F0702030302020204" charset="0"/>
              <a:sym typeface="+mn-lt"/>
            </a:endParaRPr>
          </a:p>
          <a:p>
            <a:pPr eaLnBrk="1" fontAlgn="auto" hangingPunct="1">
              <a:lnSpc>
                <a:spcPct val="120000"/>
              </a:lnSpc>
              <a:spcBef>
                <a:spcPts val="0"/>
              </a:spcBef>
              <a:spcAft>
                <a:spcPts val="0"/>
              </a:spcAft>
              <a:defRPr/>
            </a:pPr>
            <a:r>
              <a:rPr lang="en-US" altLang="zh-CN" sz="2800" b="1" dirty="0">
                <a:solidFill>
                  <a:srgbClr val="000000"/>
                </a:solidFill>
                <a:latin typeface="Comic Sans MS" panose="030F0702030302020204" charset="0"/>
                <a:cs typeface="Comic Sans MS" panose="030F0702030302020204" charset="0"/>
                <a:sym typeface="+mn-lt"/>
              </a:rPr>
              <a:t>more sharks on a spoon</a:t>
            </a:r>
            <a:endParaRPr lang="en-US" altLang="zh-CN" sz="2800" b="1" dirty="0">
              <a:solidFill>
                <a:srgbClr val="C00000"/>
              </a:solidFill>
              <a:latin typeface="Comic Sans MS" panose="030F0702030302020204" charset="0"/>
              <a:cs typeface="Comic Sans MS" panose="030F0702030302020204" charset="0"/>
              <a:sym typeface="+mn-lt"/>
            </a:endParaRPr>
          </a:p>
        </p:txBody>
      </p:sp>
      <p:sp>
        <p:nvSpPr>
          <p:cNvPr id="16" name="文本框 15"/>
          <p:cNvSpPr txBox="1"/>
          <p:nvPr/>
        </p:nvSpPr>
        <p:spPr>
          <a:xfrm>
            <a:off x="5936615" y="4233545"/>
            <a:ext cx="6076950" cy="2245360"/>
          </a:xfrm>
          <a:prstGeom prst="rect">
            <a:avLst/>
          </a:prstGeom>
          <a:solidFill>
            <a:schemeClr val="accent4">
              <a:lumMod val="40000"/>
              <a:lumOff val="60000"/>
            </a:schemeClr>
          </a:solidFill>
        </p:spPr>
        <p:txBody>
          <a:bodyPr wrap="square" rtlCol="0">
            <a:spAutoFit/>
          </a:bodyPr>
          <a:lstStyle/>
          <a:p>
            <a:pPr eaLnBrk="1" fontAlgn="auto" hangingPunct="1">
              <a:spcBef>
                <a:spcPts val="0"/>
              </a:spcBef>
              <a:spcAft>
                <a:spcPts val="0"/>
              </a:spcAft>
              <a:defRPr/>
            </a:pPr>
            <a:r>
              <a:rPr lang="en-US" altLang="zh-CN" sz="2800" b="1" dirty="0">
                <a:solidFill>
                  <a:srgbClr val="FF0000"/>
                </a:solidFill>
                <a:latin typeface="Comic Sans MS" panose="030F0702030302020204" charset="0"/>
                <a:cs typeface="Comic Sans MS" panose="030F0702030302020204" charset="0"/>
                <a:sym typeface="+mn-lt"/>
              </a:rPr>
              <a:t>message: </a:t>
            </a:r>
            <a:endParaRPr lang="en-US" altLang="zh-CN" sz="2800" b="1" dirty="0">
              <a:solidFill>
                <a:srgbClr val="FF0000"/>
              </a:solidFill>
              <a:latin typeface="Comic Sans MS" panose="030F0702030302020204" charset="0"/>
              <a:ea typeface="+mn-ea"/>
              <a:cs typeface="Comic Sans MS" panose="030F0702030302020204" charset="0"/>
              <a:sym typeface="+mn-lt"/>
            </a:endParaRPr>
          </a:p>
          <a:p>
            <a:pPr eaLnBrk="1" fontAlgn="auto" hangingPunct="1">
              <a:spcBef>
                <a:spcPts val="0"/>
              </a:spcBef>
              <a:spcAft>
                <a:spcPts val="0"/>
              </a:spcAft>
              <a:defRPr/>
            </a:pPr>
            <a:r>
              <a:rPr lang="en-US" altLang="zh-CN" sz="2800" b="1" dirty="0">
                <a:latin typeface="Comic Sans MS" panose="030F0702030302020204" charset="0"/>
                <a:cs typeface="Comic Sans MS" panose="030F0702030302020204" charset="0"/>
                <a:sym typeface="+mn-lt"/>
              </a:rPr>
              <a:t>Up to </a:t>
            </a:r>
            <a:r>
              <a:rPr lang="en-US" altLang="zh-CN" sz="2800" b="1" i="1" u="sng" dirty="0">
                <a:solidFill>
                  <a:schemeClr val="tx1"/>
                </a:solidFill>
                <a:effectLst>
                  <a:outerShdw blurRad="38100" dist="38100" dir="2700000" algn="tl">
                    <a:srgbClr val="000000">
                      <a:alpha val="43137"/>
                    </a:srgbClr>
                  </a:outerShdw>
                </a:effectLst>
                <a:latin typeface="Comic Sans MS" panose="030F0702030302020204" charset="0"/>
                <a:cs typeface="Comic Sans MS" panose="030F0702030302020204" charset="0"/>
                <a:sym typeface="+mn-lt"/>
              </a:rPr>
              <a:t>73 million</a:t>
            </a:r>
            <a:r>
              <a:rPr lang="en-US" altLang="zh-CN" sz="2800" b="1" dirty="0">
                <a:latin typeface="Comic Sans MS" panose="030F0702030302020204" charset="0"/>
                <a:cs typeface="Comic Sans MS" panose="030F0702030302020204" charset="0"/>
                <a:sym typeface="+mn-lt"/>
              </a:rPr>
              <a:t> sharks end up in shark fin soup </a:t>
            </a:r>
            <a:r>
              <a:rPr lang="en-US" altLang="zh-CN" sz="2800" b="1" i="1" u="sng" dirty="0">
                <a:solidFill>
                  <a:schemeClr val="tx1"/>
                </a:solidFill>
                <a:effectLst>
                  <a:outerShdw blurRad="38100" dist="38100" dir="2700000" algn="tl">
                    <a:srgbClr val="000000">
                      <a:alpha val="43137"/>
                    </a:srgbClr>
                  </a:outerShdw>
                </a:effectLst>
                <a:latin typeface="Comic Sans MS" panose="030F0702030302020204" charset="0"/>
                <a:cs typeface="Comic Sans MS" panose="030F0702030302020204" charset="0"/>
                <a:sym typeface="+mn-lt"/>
              </a:rPr>
              <a:t>each year</a:t>
            </a:r>
            <a:r>
              <a:rPr lang="en-US" altLang="zh-CN" sz="2800" b="1" dirty="0">
                <a:latin typeface="Comic Sans MS" panose="030F0702030302020204" charset="0"/>
                <a:cs typeface="Comic Sans MS" panose="030F0702030302020204" charset="0"/>
                <a:sym typeface="+mn-lt"/>
              </a:rPr>
              <a:t>. </a:t>
            </a:r>
            <a:endParaRPr lang="en-US" altLang="zh-CN" sz="2800" b="1" dirty="0">
              <a:latin typeface="Comic Sans MS" panose="030F0702030302020204" charset="0"/>
              <a:ea typeface="+mn-ea"/>
              <a:cs typeface="Comic Sans MS" panose="030F0702030302020204" charset="0"/>
              <a:sym typeface="+mn-lt"/>
            </a:endParaRPr>
          </a:p>
          <a:p>
            <a:pPr eaLnBrk="1" fontAlgn="auto" hangingPunct="1">
              <a:spcBef>
                <a:spcPts val="0"/>
              </a:spcBef>
              <a:spcAft>
                <a:spcPts val="0"/>
              </a:spcAft>
              <a:defRPr/>
            </a:pPr>
            <a:r>
              <a:rPr lang="en-US" altLang="zh-CN" sz="2800" b="1" dirty="0">
                <a:latin typeface="Comic Sans MS" panose="030F0702030302020204" charset="0"/>
                <a:cs typeface="Comic Sans MS" panose="030F0702030302020204" charset="0"/>
                <a:sym typeface="+mn-lt"/>
              </a:rPr>
              <a:t>Call on people to protect wildlife by stop having shark fin soup.</a:t>
            </a:r>
            <a:endParaRPr lang="en-US" altLang="zh-CN" sz="2800" b="1" dirty="0">
              <a:solidFill>
                <a:srgbClr val="C00000"/>
              </a:solidFill>
              <a:latin typeface="Comic Sans MS" panose="030F0702030302020204" charset="0"/>
              <a:cs typeface="Comic Sans MS" panose="030F0702030302020204" charset="0"/>
              <a:sym typeface="+mn-lt"/>
            </a:endParaRPr>
          </a:p>
        </p:txBody>
      </p:sp>
      <p:sp>
        <p:nvSpPr>
          <p:cNvPr id="17" name="文本框 16"/>
          <p:cNvSpPr txBox="1"/>
          <p:nvPr/>
        </p:nvSpPr>
        <p:spPr>
          <a:xfrm>
            <a:off x="1235710" y="5159375"/>
            <a:ext cx="4411980" cy="1076325"/>
          </a:xfrm>
          <a:prstGeom prst="rect">
            <a:avLst/>
          </a:prstGeom>
          <a:noFill/>
        </p:spPr>
        <p:txBody>
          <a:bodyPr wrap="square" rtlCol="0">
            <a:spAutoFit/>
          </a:bodyPr>
          <a:lstStyle/>
          <a:p>
            <a:pPr algn="ctr">
              <a:lnSpc>
                <a:spcPct val="100000"/>
              </a:lnSpc>
            </a:pPr>
            <a:r>
              <a:rPr lang="en-US" sz="2800" b="1">
                <a:solidFill>
                  <a:schemeClr val="tx1"/>
                </a:solidFill>
                <a:latin typeface="Comic Sans MS" panose="030F0702030302020204" charset="0"/>
                <a:cs typeface="Comic Sans MS" panose="030F0702030302020204" charset="0"/>
              </a:rPr>
              <a:t>Sharks are dying out </a:t>
            </a:r>
            <a:r>
              <a:rPr lang="en-US" sz="3600" b="1">
                <a:solidFill>
                  <a:schemeClr val="tx1"/>
                </a:solidFill>
                <a:latin typeface="Comic Sans MS" panose="030F0702030302020204" charset="0"/>
                <a:cs typeface="Comic Sans MS" panose="030F0702030302020204" charset="0"/>
              </a:rPr>
              <a:t>at</a:t>
            </a:r>
            <a:r>
              <a:rPr lang="en-US" sz="2800" b="1">
                <a:solidFill>
                  <a:schemeClr val="tx1"/>
                </a:solidFill>
                <a:latin typeface="Comic Sans MS" panose="030F0702030302020204" charset="0"/>
                <a:cs typeface="Comic Sans MS" panose="030F0702030302020204" charset="0"/>
              </a:rPr>
              <a:t> </a:t>
            </a:r>
            <a:r>
              <a:rPr lang="en-US" sz="2800" b="1" i="1" u="sng">
                <a:solidFill>
                  <a:schemeClr val="tx1"/>
                </a:solidFill>
                <a:effectLst>
                  <a:outerShdw blurRad="38100" dist="38100" dir="2700000" algn="tl">
                    <a:srgbClr val="000000">
                      <a:alpha val="43137"/>
                    </a:srgbClr>
                  </a:outerShdw>
                </a:effectLst>
                <a:latin typeface="Comic Sans MS" panose="030F0702030302020204" charset="0"/>
                <a:cs typeface="Comic Sans MS" panose="030F0702030302020204" charset="0"/>
              </a:rPr>
              <a:t>an</a:t>
            </a:r>
            <a:r>
              <a:rPr lang="en-US" sz="2800" b="1">
                <a:solidFill>
                  <a:schemeClr val="tx1"/>
                </a:solidFill>
                <a:latin typeface="Comic Sans MS" panose="030F0702030302020204" charset="0"/>
                <a:cs typeface="Comic Sans MS" panose="030F0702030302020204" charset="0"/>
              </a:rPr>
              <a:t> </a:t>
            </a:r>
            <a:r>
              <a:rPr lang="en-US" sz="2800" b="1">
                <a:solidFill>
                  <a:schemeClr val="accent6">
                    <a:lumMod val="75000"/>
                  </a:schemeClr>
                </a:solidFill>
                <a:latin typeface="Comic Sans MS" panose="030F0702030302020204" charset="0"/>
                <a:cs typeface="Comic Sans MS" panose="030F0702030302020204" charset="0"/>
              </a:rPr>
              <a:t>alarming</a:t>
            </a:r>
            <a:r>
              <a:rPr lang="en-US" sz="2800" b="1">
                <a:solidFill>
                  <a:schemeClr val="tx1"/>
                </a:solidFill>
                <a:latin typeface="Comic Sans MS" panose="030F0702030302020204" charset="0"/>
                <a:cs typeface="Comic Sans MS" panose="030F0702030302020204" charset="0"/>
              </a:rPr>
              <a:t> </a:t>
            </a:r>
            <a:r>
              <a:rPr lang="en-US" sz="2800" b="1">
                <a:solidFill>
                  <a:srgbClr val="C00000"/>
                </a:solidFill>
                <a:latin typeface="Comic Sans MS" panose="030F0702030302020204" charset="0"/>
                <a:cs typeface="Comic Sans MS" panose="030F0702030302020204" charset="0"/>
              </a:rPr>
              <a:t>rate.</a:t>
            </a:r>
            <a:endParaRPr lang="en-US" sz="2800" b="1">
              <a:solidFill>
                <a:srgbClr val="C00000"/>
              </a:solidFill>
              <a:latin typeface="Comic Sans MS" panose="030F0702030302020204" charset="0"/>
              <a:cs typeface="Comic Sans MS" panose="030F0702030302020204" charset="0"/>
            </a:endParaRPr>
          </a:p>
        </p:txBody>
      </p:sp>
      <p:sp>
        <p:nvSpPr>
          <p:cNvPr id="18" name="文本框 17"/>
          <p:cNvSpPr txBox="1"/>
          <p:nvPr/>
        </p:nvSpPr>
        <p:spPr>
          <a:xfrm>
            <a:off x="0" y="2790825"/>
            <a:ext cx="4411980" cy="1076325"/>
          </a:xfrm>
          <a:prstGeom prst="rect">
            <a:avLst/>
          </a:prstGeom>
          <a:noFill/>
        </p:spPr>
        <p:txBody>
          <a:bodyPr wrap="square" rtlCol="0">
            <a:spAutoFit/>
          </a:bodyPr>
          <a:lstStyle/>
          <a:p>
            <a:pPr algn="ctr">
              <a:lnSpc>
                <a:spcPct val="100000"/>
              </a:lnSpc>
            </a:pPr>
            <a:r>
              <a:rPr lang="en-US" sz="2800" b="1">
                <a:solidFill>
                  <a:schemeClr val="tx1"/>
                </a:solidFill>
                <a:latin typeface="Comic Sans MS" panose="030F0702030302020204" charset="0"/>
                <a:cs typeface="Comic Sans MS" panose="030F0702030302020204" charset="0"/>
              </a:rPr>
              <a:t>Sharks are dying out </a:t>
            </a:r>
            <a:r>
              <a:rPr lang="en-US" sz="3600" b="1">
                <a:solidFill>
                  <a:schemeClr val="tx1"/>
                </a:solidFill>
                <a:latin typeface="Comic Sans MS" panose="030F0702030302020204" charset="0"/>
                <a:cs typeface="Comic Sans MS" panose="030F0702030302020204" charset="0"/>
              </a:rPr>
              <a:t>at</a:t>
            </a:r>
            <a:r>
              <a:rPr lang="en-US" sz="2800" b="1">
                <a:solidFill>
                  <a:schemeClr val="tx1"/>
                </a:solidFill>
                <a:latin typeface="Comic Sans MS" panose="030F0702030302020204" charset="0"/>
                <a:cs typeface="Comic Sans MS" panose="030F0702030302020204" charset="0"/>
              </a:rPr>
              <a:t> </a:t>
            </a:r>
            <a:r>
              <a:rPr lang="en-US" sz="2800" b="1" i="1" u="sng">
                <a:solidFill>
                  <a:schemeClr val="tx1"/>
                </a:solidFill>
                <a:effectLst>
                  <a:outerShdw blurRad="38100" dist="38100" dir="2700000" algn="tl">
                    <a:srgbClr val="000000">
                      <a:alpha val="43137"/>
                    </a:srgbClr>
                  </a:outerShdw>
                </a:effectLst>
                <a:latin typeface="Comic Sans MS" panose="030F0702030302020204" charset="0"/>
                <a:cs typeface="Comic Sans MS" panose="030F0702030302020204" charset="0"/>
              </a:rPr>
              <a:t>an</a:t>
            </a:r>
            <a:r>
              <a:rPr lang="en-US" sz="2800" b="1">
                <a:solidFill>
                  <a:schemeClr val="tx1"/>
                </a:solidFill>
                <a:latin typeface="Comic Sans MS" panose="030F0702030302020204" charset="0"/>
                <a:cs typeface="Comic Sans MS" panose="030F0702030302020204" charset="0"/>
              </a:rPr>
              <a:t> </a:t>
            </a:r>
            <a:r>
              <a:rPr lang="en-US" sz="2800" b="1">
                <a:solidFill>
                  <a:schemeClr val="accent6">
                    <a:lumMod val="75000"/>
                  </a:schemeClr>
                </a:solidFill>
                <a:latin typeface="Comic Sans MS" panose="030F0702030302020204" charset="0"/>
                <a:cs typeface="Comic Sans MS" panose="030F0702030302020204" charset="0"/>
              </a:rPr>
              <a:t>alarming</a:t>
            </a:r>
            <a:r>
              <a:rPr lang="en-US" sz="2800" b="1">
                <a:solidFill>
                  <a:schemeClr val="tx1"/>
                </a:solidFill>
                <a:latin typeface="Comic Sans MS" panose="030F0702030302020204" charset="0"/>
                <a:cs typeface="Comic Sans MS" panose="030F0702030302020204" charset="0"/>
              </a:rPr>
              <a:t> </a:t>
            </a:r>
            <a:r>
              <a:rPr lang="en-US" sz="2800" b="1">
                <a:solidFill>
                  <a:srgbClr val="C00000"/>
                </a:solidFill>
                <a:latin typeface="Comic Sans MS" panose="030F0702030302020204" charset="0"/>
                <a:cs typeface="Comic Sans MS" panose="030F0702030302020204" charset="0"/>
              </a:rPr>
              <a:t>rate.</a:t>
            </a:r>
            <a:endParaRPr lang="en-US" sz="2800" b="1">
              <a:solidFill>
                <a:srgbClr val="C00000"/>
              </a:solidFill>
              <a:latin typeface="Comic Sans MS" panose="030F0702030302020204" charset="0"/>
              <a:cs typeface="Comic Sans MS" panose="030F070203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2" nodeType="clickEffect">
                                  <p:stCondLst>
                                    <p:cond delay="0"/>
                                  </p:stCondLst>
                                  <p:childTnLst>
                                    <p:animEffect transition="out" filter="randombar(horizont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12294"/>
                                        </p:tgtEl>
                                      </p:cBhvr>
                                    </p:animEffect>
                                    <p:set>
                                      <p:cBhvr>
                                        <p:cTn id="26" dur="1" fill="hold">
                                          <p:stCondLst>
                                            <p:cond delay="499"/>
                                          </p:stCondLst>
                                        </p:cTn>
                                        <p:tgtEl>
                                          <p:spTgt spid="12294"/>
                                        </p:tgtEl>
                                        <p:attrNameLst>
                                          <p:attrName>style.visibility</p:attrName>
                                        </p:attrNameLst>
                                      </p:cBhvr>
                                      <p:to>
                                        <p:strVal val="hidden"/>
                                      </p:to>
                                    </p:set>
                                  </p:childTnLst>
                                </p:cTn>
                              </p:par>
                              <p:par>
                                <p:cTn id="27" presetID="14" presetClass="exit" presetSubtype="10" fill="hold" grpId="2" nodeType="withEffect">
                                  <p:stCondLst>
                                    <p:cond delay="0"/>
                                  </p:stCondLst>
                                  <p:childTnLst>
                                    <p:animEffect transition="out" filter="randombar(horizont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4" presetClass="exit" presetSubtype="10" fill="hold" grpId="2" nodeType="withEffect">
                                  <p:stCondLst>
                                    <p:cond delay="0"/>
                                  </p:stCondLst>
                                  <p:childTnLst>
                                    <p:animEffect transition="out" filter="randombar(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2" nodeType="clickEffect">
                                  <p:stCondLst>
                                    <p:cond delay="0"/>
                                  </p:stCondLst>
                                  <p:childTnLst>
                                    <p:animEffect transition="out" filter="randombar(horizontal)">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4" presetClass="exit" presetSubtype="10" fill="hold" grpId="2" nodeType="withEffect">
                                  <p:stCondLst>
                                    <p:cond delay="0"/>
                                  </p:stCondLst>
                                  <p:childTnLst>
                                    <p:animEffect transition="out" filter="randombar(horizont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4" presetClass="exit" presetSubtype="10" fill="hold" nodeType="withEffect">
                                  <p:stCondLst>
                                    <p:cond delay="0"/>
                                  </p:stCondLst>
                                  <p:childTnLst>
                                    <p:animEffect transition="out" filter="randombar(horizontal)">
                                      <p:cBhvr>
                                        <p:cTn id="52" dur="500"/>
                                        <p:tgtEl>
                                          <p:spTgt spid="10249"/>
                                        </p:tgtEl>
                                      </p:cBhvr>
                                    </p:animEffect>
                                    <p:set>
                                      <p:cBhvr>
                                        <p:cTn id="53" dur="1" fill="hold">
                                          <p:stCondLst>
                                            <p:cond delay="499"/>
                                          </p:stCondLst>
                                        </p:cTn>
                                        <p:tgtEl>
                                          <p:spTgt spid="10249"/>
                                        </p:tgtEl>
                                        <p:attrNameLst>
                                          <p:attrName>style.visibility</p:attrName>
                                        </p:attrNameLst>
                                      </p:cBhvr>
                                      <p:to>
                                        <p:strVal val="hidden"/>
                                      </p:to>
                                    </p:set>
                                  </p:childTnLst>
                                </p:cTn>
                              </p:par>
                              <p:par>
                                <p:cTn id="54" presetID="14" presetClass="entr" presetSubtype="1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randombar(horizontal)">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randombar(horizont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randombar(horizont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xit" presetSubtype="10" fill="hold" grpId="2" nodeType="clickEffect">
                                  <p:stCondLst>
                                    <p:cond delay="0"/>
                                  </p:stCondLst>
                                  <p:childTnLst>
                                    <p:animEffect transition="out" filter="randombar(horizontal)">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4" presetClass="exit" presetSubtype="10" fill="hold" grpId="2" nodeType="withEffect">
                                  <p:stCondLst>
                                    <p:cond delay="0"/>
                                  </p:stCondLst>
                                  <p:childTnLst>
                                    <p:animEffect transition="out" filter="randombar(horizontal)">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randombar(horizontal)">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randombar(horizontal)">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wipe(down)">
                                      <p:cBhvr>
                                        <p:cTn id="94" dur="500"/>
                                        <p:tgtEl>
                                          <p:spTgt spid="1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wipe(down)">
                                      <p:cBhvr>
                                        <p:cTn id="9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p:bldP spid="20" grpId="2" animBg="1"/>
      <p:bldP spid="5" grpId="0"/>
      <p:bldP spid="5" grpId="1"/>
      <p:bldP spid="5" grpId="2"/>
      <p:bldP spid="6" grpId="0"/>
      <p:bldP spid="6" grpId="1"/>
      <p:bldP spid="6" grpId="2"/>
      <p:bldP spid="7" grpId="0"/>
      <p:bldP spid="7" grpId="1"/>
      <p:bldP spid="7" grpId="2"/>
      <p:bldP spid="8" grpId="0" bldLvl="0" animBg="1"/>
      <p:bldP spid="8" grpId="1"/>
      <p:bldP spid="8" grpId="2" bldLvl="0" animBg="1"/>
      <p:bldP spid="10" grpId="0"/>
      <p:bldP spid="10" grpId="1"/>
      <p:bldP spid="10" grpId="2"/>
      <p:bldP spid="11" grpId="0" bldLvl="0" animBg="1"/>
      <p:bldP spid="11" grpId="1"/>
      <p:bldP spid="11" grpId="2" bldLvl="0" animBg="1"/>
      <p:bldP spid="14" grpId="0"/>
      <p:bldP spid="14" grpId="1"/>
      <p:bldP spid="16" grpId="0" bldLvl="0" animBg="1"/>
      <p:bldP spid="16" grpId="1"/>
      <p:bldP spid="17" grpId="0"/>
      <p:bldP spid="17" grpId="1"/>
      <p:bldP spid="18" grpId="0"/>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1790065" cy="768350"/>
          </a:xfrm>
          <a:prstGeom prst="rect">
            <a:avLst/>
          </a:prstGeom>
          <a:noFill/>
        </p:spPr>
        <p:txBody>
          <a:bodyPr wrap="none" rtlCol="0">
            <a:spAutoFit/>
          </a:bodyPr>
          <a:lstStyle/>
          <a:p>
            <a:r>
              <a:rPr lang="en-US" altLang="zh-CN" sz="4400">
                <a:latin typeface="Bernard MT Condensed" panose="02050806060905020404" charset="0"/>
                <a:cs typeface="Bernard MT Condensed" panose="02050806060905020404" charset="0"/>
              </a:rPr>
              <a:t>Lead-in</a:t>
            </a:r>
            <a:endParaRPr lang="en-US" altLang="zh-CN" sz="4400">
              <a:latin typeface="Bernard MT Condensed" panose="02050806060905020404" charset="0"/>
              <a:cs typeface="Bernard MT Condensed" panose="02050806060905020404" charset="0"/>
            </a:endParaRPr>
          </a:p>
        </p:txBody>
      </p:sp>
      <p:sp>
        <p:nvSpPr>
          <p:cNvPr id="27" name="文本框 26"/>
          <p:cNvSpPr txBox="1"/>
          <p:nvPr/>
        </p:nvSpPr>
        <p:spPr>
          <a:xfrm>
            <a:off x="1627505" y="0"/>
            <a:ext cx="10108565" cy="583565"/>
          </a:xfrm>
          <a:prstGeom prst="rect">
            <a:avLst/>
          </a:prstGeom>
          <a:noFill/>
        </p:spPr>
        <p:txBody>
          <a:bodyPr wrap="square" rtlCol="0">
            <a:spAutoFit/>
          </a:bodyPr>
          <a:lstStyle/>
          <a:p>
            <a:pPr eaLnBrk="1" fontAlgn="auto" hangingPunct="1">
              <a:spcBef>
                <a:spcPts val="0"/>
              </a:spcBef>
              <a:spcAft>
                <a:spcPts val="0"/>
              </a:spcAft>
              <a:defRPr/>
            </a:pPr>
            <a:r>
              <a:rPr lang="en-US" altLang="zh-CN" sz="3200" b="1">
                <a:latin typeface="Comic Sans MS" panose="030F0702030302020204" charset="0"/>
                <a:cs typeface="Comic Sans MS" panose="030F0702030302020204" charset="0"/>
              </a:rPr>
              <a:t>———— Free talk: </a:t>
            </a:r>
            <a:r>
              <a:rPr lang="en-US" altLang="zh-CN" sz="2800" b="1" dirty="0">
                <a:solidFill>
                  <a:srgbClr val="000000"/>
                </a:solidFill>
                <a:latin typeface="Comic Sans MS" panose="030F0702030302020204" charset="0"/>
                <a:cs typeface="Comic Sans MS" panose="030F0702030302020204" charset="0"/>
                <a:sym typeface="+mn-lt"/>
              </a:rPr>
              <a:t>Which one </a:t>
            </a:r>
            <a:r>
              <a:rPr lang="en-US" altLang="zh-CN" sz="2800" b="1" dirty="0">
                <a:solidFill>
                  <a:srgbClr val="C00000"/>
                </a:solidFill>
                <a:latin typeface="Comic Sans MS" panose="030F0702030302020204" charset="0"/>
                <a:cs typeface="Comic Sans MS" panose="030F0702030302020204" charset="0"/>
                <a:sym typeface="+mn-lt"/>
              </a:rPr>
              <a:t>move</a:t>
            </a:r>
            <a:r>
              <a:rPr lang="en-US" altLang="zh-CN" sz="2800" b="1" dirty="0">
                <a:solidFill>
                  <a:srgbClr val="000000"/>
                </a:solidFill>
                <a:latin typeface="Comic Sans MS" panose="030F0702030302020204" charset="0"/>
                <a:cs typeface="Comic Sans MS" panose="030F0702030302020204" charset="0"/>
                <a:sym typeface="+mn-lt"/>
              </a:rPr>
              <a:t>s you most? Why?</a:t>
            </a:r>
            <a:endParaRPr lang="en-US" altLang="zh-CN" sz="2800" b="1" dirty="0">
              <a:solidFill>
                <a:srgbClr val="000000"/>
              </a:solidFill>
              <a:latin typeface="Comic Sans MS" panose="030F0702030302020204" charset="0"/>
              <a:cs typeface="Comic Sans MS" panose="030F0702030302020204" charset="0"/>
              <a:sym typeface="+mn-lt"/>
            </a:endParaRPr>
          </a:p>
        </p:txBody>
      </p:sp>
      <p:pic>
        <p:nvPicPr>
          <p:cNvPr id="10249" name="Picture 9"/>
          <p:cNvPicPr>
            <a:picLocks noChangeAspect="1" noChangeArrowheads="1"/>
          </p:cNvPicPr>
          <p:nvPr/>
        </p:nvPicPr>
        <p:blipFill>
          <a:blip r:embed="rId1"/>
          <a:srcRect/>
          <a:stretch>
            <a:fillRect/>
          </a:stretch>
        </p:blipFill>
        <p:spPr bwMode="auto">
          <a:xfrm>
            <a:off x="925830" y="1290320"/>
            <a:ext cx="2915285" cy="3189605"/>
          </a:xfrm>
          <a:prstGeom prst="rect">
            <a:avLst/>
          </a:prstGeom>
          <a:noFill/>
          <a:ln w="38100" cmpd="sng">
            <a:solidFill>
              <a:schemeClr val="accent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noChangeArrowheads="1"/>
          </p:cNvPicPr>
          <p:nvPr/>
        </p:nvPicPr>
        <p:blipFill>
          <a:blip r:embed="rId2"/>
          <a:srcRect/>
          <a:stretch>
            <a:fillRect/>
          </a:stretch>
        </p:blipFill>
        <p:spPr bwMode="auto">
          <a:xfrm>
            <a:off x="4476115" y="1250315"/>
            <a:ext cx="2900680" cy="3270250"/>
          </a:xfrm>
          <a:prstGeom prst="rect">
            <a:avLst/>
          </a:prstGeom>
          <a:noFill/>
          <a:ln w="38100" cmpd="sng">
            <a:solidFill>
              <a:schemeClr val="accent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8"/>
          <p:cNvPicPr>
            <a:picLocks noChangeAspect="1" noChangeArrowheads="1"/>
          </p:cNvPicPr>
          <p:nvPr/>
        </p:nvPicPr>
        <p:blipFill>
          <a:blip r:embed="rId3"/>
          <a:srcRect/>
          <a:stretch>
            <a:fillRect/>
          </a:stretch>
        </p:blipFill>
        <p:spPr bwMode="auto">
          <a:xfrm>
            <a:off x="8158480" y="1249680"/>
            <a:ext cx="2995295" cy="3270250"/>
          </a:xfrm>
          <a:prstGeom prst="rect">
            <a:avLst/>
          </a:prstGeom>
          <a:noFill/>
          <a:ln w="38100">
            <a:solidFill>
              <a:schemeClr val="accent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文本框 19"/>
          <p:cNvSpPr txBox="1"/>
          <p:nvPr/>
        </p:nvSpPr>
        <p:spPr>
          <a:xfrm>
            <a:off x="538480" y="5075555"/>
            <a:ext cx="11197590" cy="1383665"/>
          </a:xfrm>
          <a:prstGeom prst="rect">
            <a:avLst/>
          </a:prstGeom>
          <a:noFill/>
        </p:spPr>
        <p:txBody>
          <a:bodyPr wrap="square" rtlCol="0">
            <a:spAutoFit/>
          </a:bodyPr>
          <a:lstStyle/>
          <a:p>
            <a:r>
              <a:rPr lang="en-US" sz="2800" b="1">
                <a:solidFill>
                  <a:schemeClr val="tx1"/>
                </a:solidFill>
                <a:latin typeface="Comic Sans MS" panose="030F0702030302020204" charset="0"/>
                <a:cs typeface="Comic Sans MS" panose="030F0702030302020204" charset="0"/>
              </a:rPr>
              <a:t>In my perspective, picture 1 moves me most. When seeing this picture, I </a:t>
            </a:r>
            <a:r>
              <a:rPr lang="en-US" sz="2800" b="1">
                <a:solidFill>
                  <a:srgbClr val="C00000"/>
                </a:solidFill>
                <a:latin typeface="Comic Sans MS" panose="030F0702030302020204" charset="0"/>
                <a:cs typeface="Comic Sans MS" panose="030F0702030302020204" charset="0"/>
              </a:rPr>
              <a:t>am alarmed to</a:t>
            </a:r>
            <a:r>
              <a:rPr lang="en-US" sz="2800" b="1">
                <a:solidFill>
                  <a:schemeClr val="tx1"/>
                </a:solidFill>
                <a:latin typeface="Comic Sans MS" panose="030F0702030302020204" charset="0"/>
                <a:cs typeface="Comic Sans MS" panose="030F0702030302020204" charset="0"/>
              </a:rPr>
              <a:t> find that we, human beings, are also in danger of dying out. </a:t>
            </a:r>
            <a:endParaRPr lang="en-US" sz="2800" b="1">
              <a:solidFill>
                <a:schemeClr val="tx1"/>
              </a:solidFill>
              <a:latin typeface="Comic Sans MS" panose="030F0702030302020204" charset="0"/>
              <a:cs typeface="Comic Sans MS" panose="030F0702030302020204" charset="0"/>
            </a:endParaRPr>
          </a:p>
        </p:txBody>
      </p:sp>
      <p:sp>
        <p:nvSpPr>
          <p:cNvPr id="5" name="文本框 4"/>
          <p:cNvSpPr txBox="1"/>
          <p:nvPr/>
        </p:nvSpPr>
        <p:spPr>
          <a:xfrm>
            <a:off x="538480" y="5075555"/>
            <a:ext cx="11197590" cy="953135"/>
          </a:xfrm>
          <a:prstGeom prst="rect">
            <a:avLst/>
          </a:prstGeom>
          <a:noFill/>
        </p:spPr>
        <p:txBody>
          <a:bodyPr wrap="square" rtlCol="0">
            <a:spAutoFit/>
          </a:bodyPr>
          <a:lstStyle/>
          <a:p>
            <a:r>
              <a:rPr lang="en-US" sz="2800" b="1">
                <a:solidFill>
                  <a:schemeClr val="tx1"/>
                </a:solidFill>
                <a:latin typeface="Comic Sans MS" panose="030F0702030302020204" charset="0"/>
                <a:cs typeface="Comic Sans MS" panose="030F0702030302020204" charset="0"/>
              </a:rPr>
              <a:t>In my perspective/As for me, picture ___ moves me most. When seeing this picture, ... </a:t>
            </a:r>
            <a:endParaRPr lang="en-US" sz="2800" b="1">
              <a:solidFill>
                <a:schemeClr val="tx1"/>
              </a:solidFill>
              <a:latin typeface="Comic Sans MS" panose="030F0702030302020204" charset="0"/>
              <a:cs typeface="Comic Sans MS" panose="030F0702030302020204" charset="0"/>
            </a:endParaRPr>
          </a:p>
        </p:txBody>
      </p:sp>
      <p:sp>
        <p:nvSpPr>
          <p:cNvPr id="6" name="文本框 5"/>
          <p:cNvSpPr txBox="1"/>
          <p:nvPr/>
        </p:nvSpPr>
        <p:spPr>
          <a:xfrm>
            <a:off x="0" y="2757170"/>
            <a:ext cx="12120245" cy="1198880"/>
          </a:xfrm>
          <a:prstGeom prst="rect">
            <a:avLst/>
          </a:prstGeom>
          <a:solidFill>
            <a:srgbClr val="262626"/>
          </a:solidFill>
        </p:spPr>
        <p:txBody>
          <a:bodyPr wrap="square" rtlCol="0">
            <a:spAutoFit/>
          </a:bodyPr>
          <a:lstStyle/>
          <a:p>
            <a:r>
              <a:rPr lang="en-US" sz="3600" b="1">
                <a:solidFill>
                  <a:schemeClr val="bg1"/>
                </a:solidFill>
                <a:latin typeface="Comic Sans MS" panose="030F0702030302020204" charset="0"/>
                <a:cs typeface="Comic Sans MS" panose="030F0702030302020204" charset="0"/>
              </a:rPr>
              <a:t>Based on these posters, what will we hear in the listening material?</a:t>
            </a:r>
            <a:endParaRPr lang="en-US" sz="3600" b="1">
              <a:solidFill>
                <a:schemeClr val="bg1"/>
              </a:solidFill>
              <a:latin typeface="Comic Sans MS" panose="030F0702030302020204" charset="0"/>
              <a:cs typeface="Comic Sans MS" panose="030F0702030302020204" charset="0"/>
            </a:endParaRPr>
          </a:p>
        </p:txBody>
      </p:sp>
      <p:sp>
        <p:nvSpPr>
          <p:cNvPr id="7" name="文本框 6"/>
          <p:cNvSpPr txBox="1"/>
          <p:nvPr/>
        </p:nvSpPr>
        <p:spPr>
          <a:xfrm>
            <a:off x="2458720" y="4082415"/>
            <a:ext cx="6772910" cy="645160"/>
          </a:xfrm>
          <a:prstGeom prst="rect">
            <a:avLst/>
          </a:prstGeom>
          <a:solidFill>
            <a:srgbClr val="262626"/>
          </a:solidFill>
        </p:spPr>
        <p:txBody>
          <a:bodyPr wrap="square" rtlCol="0">
            <a:spAutoFit/>
          </a:bodyPr>
          <a:lstStyle/>
          <a:p>
            <a:r>
              <a:rPr lang="en-US" sz="3600" b="1">
                <a:solidFill>
                  <a:schemeClr val="bg1"/>
                </a:solidFill>
                <a:latin typeface="Comic Sans MS" panose="030F0702030302020204" charset="0"/>
                <a:cs typeface="Comic Sans MS" panose="030F0702030302020204" charset="0"/>
              </a:rPr>
              <a:t>Tip:</a:t>
            </a:r>
            <a:r>
              <a:rPr lang="en-US" altLang="zh-CN" sz="3600" b="1">
                <a:solidFill>
                  <a:schemeClr val="bg1"/>
                </a:solidFill>
                <a:effectLst>
                  <a:outerShdw blurRad="38100" dist="38100" dir="2700000">
                    <a:srgbClr val="C0C0C0"/>
                  </a:outerShdw>
                </a:effectLst>
                <a:latin typeface="Arial Narrow" panose="020B0606020202030204" charset="0"/>
                <a:sym typeface="+mn-ea"/>
              </a:rPr>
              <a:t>Use visuals to predict content</a:t>
            </a:r>
            <a:endParaRPr lang="en-US" altLang="zh-CN" sz="3600" b="1">
              <a:solidFill>
                <a:schemeClr val="bg1"/>
              </a:solidFill>
              <a:effectLst>
                <a:outerShdw blurRad="38100" dist="38100" dir="2700000">
                  <a:srgbClr val="C0C0C0"/>
                </a:outerShdw>
              </a:effectLst>
              <a:latin typeface="Arial Narrow" panose="020B0606020202030204" charset="0"/>
              <a:cs typeface="Comic Sans MS" panose="030F070203030202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2" nodeType="clickEffect">
                                  <p:stCondLst>
                                    <p:cond delay="0"/>
                                  </p:stCondLst>
                                  <p:childTnLst>
                                    <p:animEffect transition="out" filter="randombar(horizont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5" grpId="0"/>
      <p:bldP spid="5" grpId="1"/>
      <p:bldP spid="6" grpId="0" bldLvl="0" animBg="1"/>
      <p:bldP spid="6" grpId="1"/>
      <p:bldP spid="7" grpId="0" bldLvl="0" animBg="1"/>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2103755" cy="768350"/>
          </a:xfrm>
          <a:prstGeom prst="rect">
            <a:avLst/>
          </a:prstGeom>
          <a:noFill/>
        </p:spPr>
        <p:txBody>
          <a:bodyPr wrap="none" rtlCol="0">
            <a:spAutoFit/>
          </a:bodyPr>
          <a:lstStyle/>
          <a:p>
            <a:r>
              <a:rPr lang="en-US" altLang="zh-CN" sz="4400">
                <a:latin typeface="Bernard MT Condensed" panose="02050806060905020404" charset="0"/>
                <a:cs typeface="Bernard MT Condensed" panose="02050806060905020404" charset="0"/>
              </a:rPr>
              <a:t>Listening</a:t>
            </a:r>
            <a:endParaRPr lang="en-US" altLang="zh-CN" sz="4400">
              <a:latin typeface="Bernard MT Condensed" panose="02050806060905020404" charset="0"/>
              <a:cs typeface="Bernard MT Condensed" panose="02050806060905020404" charset="0"/>
            </a:endParaRPr>
          </a:p>
        </p:txBody>
      </p:sp>
      <p:sp>
        <p:nvSpPr>
          <p:cNvPr id="27" name="文本框 26"/>
          <p:cNvSpPr txBox="1"/>
          <p:nvPr/>
        </p:nvSpPr>
        <p:spPr>
          <a:xfrm>
            <a:off x="2083435" y="92710"/>
            <a:ext cx="10108565" cy="583565"/>
          </a:xfrm>
          <a:prstGeom prst="rect">
            <a:avLst/>
          </a:prstGeom>
          <a:noFill/>
        </p:spPr>
        <p:txBody>
          <a:bodyPr wrap="square" rtlCol="0">
            <a:spAutoFit/>
          </a:bodyPr>
          <a:lstStyle/>
          <a:p>
            <a:pPr eaLnBrk="1" fontAlgn="auto" hangingPunct="1">
              <a:spcBef>
                <a:spcPts val="0"/>
              </a:spcBef>
              <a:spcAft>
                <a:spcPts val="0"/>
              </a:spcAft>
              <a:defRPr/>
            </a:pPr>
            <a:r>
              <a:rPr lang="en-US" altLang="zh-CN" sz="3200" b="1">
                <a:latin typeface="Comic Sans MS" panose="030F0702030302020204" charset="0"/>
                <a:cs typeface="Comic Sans MS" panose="030F0702030302020204" charset="0"/>
              </a:rPr>
              <a:t>———— Revision of the new words</a:t>
            </a:r>
            <a:endParaRPr lang="en-US" altLang="zh-CN" sz="3200" b="1">
              <a:latin typeface="Comic Sans MS" panose="030F0702030302020204" charset="0"/>
              <a:cs typeface="Comic Sans MS" panose="030F0702030302020204" charset="0"/>
            </a:endParaRPr>
          </a:p>
        </p:txBody>
      </p:sp>
      <p:grpSp>
        <p:nvGrpSpPr>
          <p:cNvPr id="23" name="组合 22"/>
          <p:cNvGrpSpPr/>
          <p:nvPr/>
        </p:nvGrpSpPr>
        <p:grpSpPr>
          <a:xfrm>
            <a:off x="0" y="962025"/>
            <a:ext cx="12013565" cy="6358255"/>
            <a:chOff x="140" y="1455"/>
            <a:chExt cx="18919" cy="10013"/>
          </a:xfrm>
        </p:grpSpPr>
        <p:sp>
          <p:nvSpPr>
            <p:cNvPr id="21" name="圆角矩形 20"/>
            <p:cNvSpPr/>
            <p:nvPr/>
          </p:nvSpPr>
          <p:spPr>
            <a:xfrm>
              <a:off x="140" y="1455"/>
              <a:ext cx="18919" cy="9107"/>
            </a:xfrm>
            <a:prstGeom prst="roundRect">
              <a:avLst/>
            </a:prstGeom>
            <a:solidFill>
              <a:schemeClr val="bg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107" name="Rectangle 3"/>
            <p:cNvSpPr>
              <a:spLocks noChangeArrowheads="1"/>
            </p:cNvSpPr>
            <p:nvPr/>
          </p:nvSpPr>
          <p:spPr bwMode="auto">
            <a:xfrm>
              <a:off x="1112" y="2599"/>
              <a:ext cx="3243" cy="6251"/>
            </a:xfrm>
            <a:prstGeom prst="rect">
              <a:avLst/>
            </a:prstGeom>
            <a:no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CN" sz="2800" b="1" dirty="0">
                  <a:solidFill>
                    <a:schemeClr val="accent2">
                      <a:lumMod val="50000"/>
                    </a:schemeClr>
                  </a:solidFill>
                  <a:latin typeface="Times New Roman" panose="02020603050405020304" pitchFamily="18" charset="0"/>
                  <a:cs typeface="Times New Roman" panose="02020603050405020304" pitchFamily="18" charset="0"/>
                </a:rPr>
                <a:t>illegal </a:t>
              </a:r>
              <a:endParaRPr lang="en-US" altLang="zh-CN" sz="2800" b="1" dirty="0">
                <a:solidFill>
                  <a:schemeClr val="accent2">
                    <a:lumMod val="50000"/>
                  </a:schemeClr>
                </a:solidFill>
                <a:latin typeface="Times New Roman" panose="02020603050405020304" pitchFamily="18" charset="0"/>
                <a:cs typeface="Times New Roman" panose="02020603050405020304" pitchFamily="18" charset="0"/>
              </a:endParaRPr>
            </a:p>
            <a:p>
              <a:pPr algn="l"/>
              <a:r>
                <a:rPr lang="en-US" altLang="zh-CN" sz="2800" b="1" dirty="0">
                  <a:solidFill>
                    <a:schemeClr val="accent2">
                      <a:lumMod val="50000"/>
                    </a:schemeClr>
                  </a:solidFill>
                  <a:latin typeface="Times New Roman" panose="02020603050405020304" pitchFamily="18" charset="0"/>
                  <a:cs typeface="Times New Roman" panose="02020603050405020304" pitchFamily="18" charset="0"/>
                </a:rPr>
                <a:t>hunt </a:t>
              </a:r>
              <a:endParaRPr lang="en-US" altLang="zh-CN" sz="2800" b="1" dirty="0">
                <a:solidFill>
                  <a:schemeClr val="accent2">
                    <a:lumMod val="50000"/>
                  </a:schemeClr>
                </a:solidFill>
                <a:latin typeface="Times New Roman" panose="02020603050405020304" pitchFamily="18" charset="0"/>
                <a:cs typeface="Times New Roman" panose="02020603050405020304" pitchFamily="18" charset="0"/>
              </a:endParaRPr>
            </a:p>
            <a:p>
              <a:pPr algn="l"/>
              <a:r>
                <a:rPr lang="en-US" altLang="zh-CN" sz="2800" b="1" dirty="0">
                  <a:solidFill>
                    <a:schemeClr val="accent2">
                      <a:lumMod val="50000"/>
                    </a:schemeClr>
                  </a:solidFill>
                  <a:latin typeface="Times New Roman" panose="02020603050405020304" pitchFamily="18" charset="0"/>
                  <a:cs typeface="Times New Roman" panose="02020603050405020304" pitchFamily="18" charset="0"/>
                </a:rPr>
                <a:t>immediately </a:t>
              </a:r>
              <a:endParaRPr lang="en-US" altLang="zh-CN" sz="2800" b="1" dirty="0">
                <a:solidFill>
                  <a:schemeClr val="accent2">
                    <a:lumMod val="50000"/>
                  </a:schemeClr>
                </a:solidFill>
                <a:latin typeface="Times New Roman" panose="02020603050405020304" pitchFamily="18" charset="0"/>
                <a:cs typeface="Times New Roman" panose="02020603050405020304" pitchFamily="18" charset="0"/>
              </a:endParaRPr>
            </a:p>
            <a:p>
              <a:pPr algn="l"/>
              <a:r>
                <a:rPr lang="en-US" altLang="zh-CN" sz="2800" b="1" dirty="0">
                  <a:solidFill>
                    <a:schemeClr val="accent2">
                      <a:lumMod val="50000"/>
                    </a:schemeClr>
                  </a:solidFill>
                  <a:latin typeface="Times New Roman" panose="02020603050405020304" pitchFamily="18" charset="0"/>
                  <a:cs typeface="Times New Roman" panose="02020603050405020304" pitchFamily="18" charset="0"/>
                </a:rPr>
                <a:t>species </a:t>
              </a:r>
              <a:endParaRPr lang="en-US" altLang="zh-CN" sz="2800" b="1" dirty="0">
                <a:solidFill>
                  <a:schemeClr val="accent2">
                    <a:lumMod val="50000"/>
                  </a:schemeClr>
                </a:solidFill>
                <a:latin typeface="Times New Roman" panose="02020603050405020304" pitchFamily="18" charset="0"/>
                <a:cs typeface="Times New Roman" panose="02020603050405020304" pitchFamily="18" charset="0"/>
              </a:endParaRPr>
            </a:p>
            <a:p>
              <a:pPr algn="l"/>
              <a:r>
                <a:rPr lang="en-US" altLang="zh-CN" sz="2800" b="1" dirty="0">
                  <a:solidFill>
                    <a:schemeClr val="accent2">
                      <a:lumMod val="50000"/>
                    </a:schemeClr>
                  </a:solidFill>
                  <a:latin typeface="Times New Roman" panose="02020603050405020304" pitchFamily="18" charset="0"/>
                  <a:cs typeface="Times New Roman" panose="02020603050405020304" pitchFamily="18" charset="0"/>
                  <a:sym typeface="+mn-ea"/>
                </a:rPr>
                <a:t>endangered</a:t>
              </a:r>
              <a:endParaRPr lang="en-US" altLang="zh-CN" sz="2800" b="1" dirty="0">
                <a:solidFill>
                  <a:schemeClr val="accent2">
                    <a:lumMod val="50000"/>
                  </a:schemeClr>
                </a:solidFill>
                <a:latin typeface="Times New Roman" panose="02020603050405020304" pitchFamily="18" charset="0"/>
                <a:cs typeface="Times New Roman" panose="02020603050405020304" pitchFamily="18" charset="0"/>
                <a:sym typeface="+mn-ea"/>
              </a:endParaRPr>
            </a:p>
            <a:p>
              <a:pPr algn="l"/>
              <a:r>
                <a:rPr lang="en-US" altLang="zh-CN" sz="2800" b="1" dirty="0">
                  <a:solidFill>
                    <a:schemeClr val="accent2">
                      <a:lumMod val="50000"/>
                    </a:schemeClr>
                  </a:solidFill>
                  <a:latin typeface="Times New Roman" panose="02020603050405020304" pitchFamily="18" charset="0"/>
                  <a:cs typeface="Times New Roman" panose="02020603050405020304" pitchFamily="18" charset="0"/>
                  <a:sym typeface="+mn-ea"/>
                </a:rPr>
                <a:t>extinct</a:t>
              </a:r>
              <a:endParaRPr lang="en-US" altLang="zh-CN" sz="2800" b="1" dirty="0">
                <a:solidFill>
                  <a:schemeClr val="accent2">
                    <a:lumMod val="50000"/>
                  </a:schemeClr>
                </a:solidFill>
                <a:latin typeface="Times New Roman" panose="02020603050405020304" pitchFamily="18" charset="0"/>
                <a:cs typeface="Times New Roman" panose="02020603050405020304" pitchFamily="18" charset="0"/>
                <a:sym typeface="+mn-ea"/>
              </a:endParaRPr>
            </a:p>
            <a:p>
              <a:pPr algn="l"/>
              <a:r>
                <a:rPr lang="en-US" altLang="zh-CN" sz="2800" b="1" dirty="0">
                  <a:solidFill>
                    <a:schemeClr val="accent2">
                      <a:lumMod val="50000"/>
                    </a:schemeClr>
                  </a:solidFill>
                  <a:latin typeface="Times New Roman" panose="02020603050405020304" pitchFamily="18" charset="0"/>
                  <a:cs typeface="Times New Roman" panose="02020603050405020304" pitchFamily="18" charset="0"/>
                  <a:sym typeface="+mn-ea"/>
                </a:rPr>
                <a:t>alarm</a:t>
              </a:r>
              <a:endParaRPr lang="en-US" altLang="zh-CN" sz="2800" b="1" dirty="0">
                <a:solidFill>
                  <a:schemeClr val="accent2">
                    <a:lumMod val="50000"/>
                  </a:schemeClr>
                </a:solidFill>
                <a:latin typeface="Times New Roman" panose="02020603050405020304" pitchFamily="18" charset="0"/>
                <a:cs typeface="Times New Roman" panose="02020603050405020304" pitchFamily="18" charset="0"/>
                <a:sym typeface="+mn-ea"/>
              </a:endParaRPr>
            </a:p>
            <a:p>
              <a:pPr algn="l"/>
              <a:r>
                <a:rPr lang="en-US" altLang="zh-CN" sz="2800" b="1">
                  <a:solidFill>
                    <a:schemeClr val="accent2">
                      <a:lumMod val="50000"/>
                    </a:schemeClr>
                  </a:solidFill>
                  <a:latin typeface="Times New Roman" panose="02020603050405020304" pitchFamily="18" charset="0"/>
                  <a:cs typeface="Times New Roman" panose="02020603050405020304" pitchFamily="18" charset="0"/>
                  <a:sym typeface="+mn-ea"/>
                </a:rPr>
                <a:t>aware of</a:t>
              </a:r>
              <a:endParaRPr lang="en-US" altLang="zh-CN" sz="2800" b="1">
                <a:solidFill>
                  <a:schemeClr val="accent2">
                    <a:lumMod val="50000"/>
                  </a:schemeClr>
                </a:solidFill>
                <a:latin typeface="Times New Roman" panose="02020603050405020304" pitchFamily="18" charset="0"/>
                <a:cs typeface="Times New Roman" panose="02020603050405020304" pitchFamily="18" charset="0"/>
                <a:sym typeface="+mn-ea"/>
              </a:endParaRPr>
            </a:p>
            <a:p>
              <a:pPr algn="l"/>
              <a:r>
                <a:rPr lang="en-US" altLang="zh-CN" sz="2800" b="1" dirty="0">
                  <a:solidFill>
                    <a:schemeClr val="accent2">
                      <a:lumMod val="50000"/>
                    </a:schemeClr>
                  </a:solidFill>
                  <a:latin typeface="Times New Roman" panose="02020603050405020304" pitchFamily="18" charset="0"/>
                  <a:cs typeface="Times New Roman" panose="02020603050405020304" pitchFamily="18" charset="0"/>
                </a:rPr>
                <a:t>habitat</a:t>
              </a:r>
              <a:endParaRPr lang="en-US" altLang="zh-CN" sz="28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7626" y="1966"/>
              <a:ext cx="11359" cy="9502"/>
            </a:xfrm>
            <a:prstGeom prst="rect">
              <a:avLst/>
            </a:prstGeom>
            <a:noFill/>
          </p:spPr>
          <p:txBody>
            <a:bodyPr wrap="square" rtlCol="0" anchor="t">
              <a:spAutoFit/>
            </a:bodyPr>
            <a:lstStyle/>
            <a:p>
              <a:pPr marL="358775" indent="-358775">
                <a:lnSpc>
                  <a:spcPct val="115000"/>
                </a:lnSpc>
                <a:spcBef>
                  <a:spcPct val="0"/>
                </a:spcBef>
              </a:pPr>
              <a:r>
                <a:rPr lang="en-US" altLang="zh-CN" sz="2400" b="1" dirty="0">
                  <a:latin typeface="Times New Roman" panose="02020603050405020304" pitchFamily="18" charset="0"/>
                  <a:cs typeface="Times New Roman" panose="02020603050405020304" pitchFamily="18" charset="0"/>
                  <a:sym typeface="+mn-ea"/>
                </a:rPr>
                <a:t>a. to chase animals and birds in order to kill or catch them </a:t>
              </a:r>
              <a:endParaRPr lang="en-US" altLang="zh-CN" sz="2400" b="1" dirty="0">
                <a:latin typeface="Times New Roman" panose="02020603050405020304" pitchFamily="18" charset="0"/>
                <a:cs typeface="Times New Roman" panose="02020603050405020304" pitchFamily="18" charset="0"/>
              </a:endParaRPr>
            </a:p>
            <a:p>
              <a:pPr marL="358775" indent="-358775">
                <a:lnSpc>
                  <a:spcPct val="115000"/>
                </a:lnSpc>
                <a:spcBef>
                  <a:spcPct val="0"/>
                </a:spcBef>
              </a:pPr>
              <a:r>
                <a:rPr lang="en-US" altLang="zh-CN" sz="2400" b="1" dirty="0">
                  <a:latin typeface="Times New Roman" panose="02020603050405020304" pitchFamily="18" charset="0"/>
                  <a:cs typeface="Times New Roman" panose="02020603050405020304" pitchFamily="18" charset="0"/>
                  <a:sym typeface="+mn-ea"/>
                </a:rPr>
                <a:t>b. in danger</a:t>
              </a:r>
              <a:endParaRPr lang="en-US" altLang="zh-CN" sz="2400" b="1" dirty="0">
                <a:latin typeface="Times New Roman" panose="02020603050405020304" pitchFamily="18" charset="0"/>
                <a:cs typeface="Times New Roman" panose="02020603050405020304" pitchFamily="18" charset="0"/>
              </a:endParaRPr>
            </a:p>
            <a:p>
              <a:pPr marL="358775" indent="-358775">
                <a:lnSpc>
                  <a:spcPct val="115000"/>
                </a:lnSpc>
                <a:spcBef>
                  <a:spcPct val="0"/>
                </a:spcBef>
              </a:pPr>
              <a:r>
                <a:rPr lang="en-US" altLang="zh-CN" sz="2400" b="1" dirty="0">
                  <a:latin typeface="Times New Roman" panose="02020603050405020304" pitchFamily="18" charset="0"/>
                  <a:cs typeface="Times New Roman" panose="02020603050405020304" pitchFamily="18" charset="0"/>
                  <a:sym typeface="+mn-ea"/>
                </a:rPr>
                <a:t>c. dead (for a species, not a single animal)</a:t>
              </a:r>
              <a:endParaRPr lang="en-US" altLang="zh-CN" sz="2400" b="1" dirty="0">
                <a:latin typeface="Times New Roman" panose="02020603050405020304" pitchFamily="18" charset="0"/>
                <a:cs typeface="Times New Roman" panose="02020603050405020304" pitchFamily="18" charset="0"/>
                <a:sym typeface="+mn-ea"/>
              </a:endParaRPr>
            </a:p>
            <a:p>
              <a:pPr marL="358775" indent="-358775">
                <a:lnSpc>
                  <a:spcPct val="115000"/>
                </a:lnSpc>
                <a:spcBef>
                  <a:spcPct val="0"/>
                </a:spcBef>
              </a:pPr>
              <a:r>
                <a:rPr lang="en-US" altLang="zh-CN" sz="2400" b="1" dirty="0">
                  <a:latin typeface="Times New Roman" panose="02020603050405020304" pitchFamily="18" charset="0"/>
                  <a:cs typeface="Times New Roman" panose="02020603050405020304" pitchFamily="18" charset="0"/>
                  <a:sym typeface="+mn-ea"/>
                </a:rPr>
                <a:t>d. not allowed by the law</a:t>
              </a:r>
              <a:endParaRPr lang="en-US" altLang="zh-CN" sz="2400" b="1" dirty="0">
                <a:latin typeface="Times New Roman" panose="02020603050405020304" pitchFamily="18" charset="0"/>
                <a:cs typeface="Times New Roman" panose="02020603050405020304" pitchFamily="18" charset="0"/>
              </a:endParaRPr>
            </a:p>
            <a:p>
              <a:pPr marL="358775" indent="-358775">
                <a:lnSpc>
                  <a:spcPct val="115000"/>
                </a:lnSpc>
                <a:spcBef>
                  <a:spcPct val="0"/>
                </a:spcBef>
              </a:pPr>
              <a:r>
                <a:rPr lang="en-US" altLang="zh-CN" sz="2400" b="1" dirty="0">
                  <a:latin typeface="Times New Roman" panose="02020603050405020304" pitchFamily="18" charset="0"/>
                  <a:cs typeface="Times New Roman" panose="02020603050405020304" pitchFamily="18" charset="0"/>
                  <a:sym typeface="+mn-ea"/>
                </a:rPr>
                <a:t>e. very soon before or after something</a:t>
              </a:r>
              <a:endParaRPr lang="en-US" altLang="zh-CN" sz="2400" b="1" dirty="0">
                <a:latin typeface="Times New Roman" panose="02020603050405020304" pitchFamily="18" charset="0"/>
                <a:cs typeface="Times New Roman" panose="02020603050405020304" pitchFamily="18" charset="0"/>
              </a:endParaRPr>
            </a:p>
            <a:p>
              <a:pPr marL="358775" indent="-358775">
                <a:lnSpc>
                  <a:spcPct val="115000"/>
                </a:lnSpc>
                <a:spcBef>
                  <a:spcPct val="0"/>
                </a:spcBef>
              </a:pPr>
              <a:r>
                <a:rPr lang="en-US" altLang="zh-CN" sz="2400" b="1" dirty="0" smtClean="0">
                  <a:latin typeface="Times New Roman" panose="02020603050405020304" pitchFamily="18" charset="0"/>
                  <a:cs typeface="Times New Roman" panose="02020603050405020304" pitchFamily="18" charset="0"/>
                  <a:sym typeface="+mn-ea"/>
                </a:rPr>
                <a:t>f. a </a:t>
              </a:r>
              <a:r>
                <a:rPr lang="en-US" altLang="zh-CN" sz="2400" b="1" dirty="0">
                  <a:latin typeface="Times New Roman" panose="02020603050405020304" pitchFamily="18" charset="0"/>
                  <a:cs typeface="Times New Roman" panose="02020603050405020304" pitchFamily="18" charset="0"/>
                  <a:sym typeface="+mn-ea"/>
                </a:rPr>
                <a:t>type of animal or plant</a:t>
              </a:r>
              <a:endParaRPr lang="en-US" altLang="zh-CN" sz="2400" b="1" dirty="0">
                <a:latin typeface="Times New Roman" panose="02020603050405020304" pitchFamily="18" charset="0"/>
                <a:cs typeface="Times New Roman" panose="02020603050405020304" pitchFamily="18" charset="0"/>
                <a:sym typeface="+mn-ea"/>
              </a:endParaRPr>
            </a:p>
            <a:p>
              <a:pPr marL="358775" indent="-358775">
                <a:lnSpc>
                  <a:spcPct val="115000"/>
                </a:lnSpc>
                <a:spcBef>
                  <a:spcPct val="0"/>
                </a:spcBef>
              </a:pPr>
              <a:r>
                <a:rPr lang="en-US" altLang="zh-CN" sz="2400" b="1" dirty="0">
                  <a:latin typeface="Times New Roman" panose="02020603050405020304" pitchFamily="18" charset="0"/>
                  <a:cs typeface="Times New Roman" panose="02020603050405020304" pitchFamily="18" charset="0"/>
                  <a:sym typeface="+mn-ea"/>
                </a:rPr>
                <a:t>g. the region where a plant or animal naturally grows or lives</a:t>
              </a:r>
              <a:endParaRPr lang="en-US" altLang="zh-CN" sz="2400" b="1" dirty="0">
                <a:latin typeface="Times New Roman" panose="02020603050405020304" pitchFamily="18" charset="0"/>
                <a:cs typeface="Times New Roman" panose="02020603050405020304" pitchFamily="18" charset="0"/>
                <a:sym typeface="+mn-ea"/>
              </a:endParaRPr>
            </a:p>
            <a:p>
              <a:pPr marL="358775" indent="-358775">
                <a:lnSpc>
                  <a:spcPct val="115000"/>
                </a:lnSpc>
                <a:spcBef>
                  <a:spcPct val="0"/>
                </a:spcBef>
              </a:pPr>
              <a:r>
                <a:rPr lang="en-US" altLang="zh-CN" sz="2400" b="1" dirty="0">
                  <a:latin typeface="Times New Roman" panose="02020603050405020304" pitchFamily="18" charset="0"/>
                  <a:cs typeface="Times New Roman" panose="02020603050405020304" pitchFamily="18" charset="0"/>
                  <a:sym typeface="+mn-ea"/>
                </a:rPr>
                <a:t>h. a feeling of fear or worry because something bad or dangerous might happen</a:t>
              </a:r>
              <a:endParaRPr lang="en-US" altLang="zh-CN" sz="2400" b="1" dirty="0">
                <a:latin typeface="Times New Roman" panose="02020603050405020304" pitchFamily="18" charset="0"/>
                <a:cs typeface="Times New Roman" panose="02020603050405020304" pitchFamily="18" charset="0"/>
                <a:sym typeface="+mn-ea"/>
              </a:endParaRPr>
            </a:p>
            <a:p>
              <a:pPr marL="358775" indent="-358775">
                <a:lnSpc>
                  <a:spcPct val="115000"/>
                </a:lnSpc>
                <a:spcBef>
                  <a:spcPct val="0"/>
                </a:spcBef>
              </a:pPr>
              <a:r>
                <a:rPr lang="en-US" altLang="zh-CN" sz="2400" b="1" dirty="0">
                  <a:latin typeface="Times New Roman" panose="02020603050405020304" pitchFamily="18" charset="0"/>
                  <a:cs typeface="Times New Roman" panose="02020603050405020304" pitchFamily="18" charset="0"/>
                  <a:sym typeface="+mn-ea"/>
                </a:rPr>
                <a:t>i. you know about something</a:t>
              </a:r>
              <a:endParaRPr lang="en-US" altLang="zh-CN" sz="2400" b="1" dirty="0">
                <a:latin typeface="Times New Roman" panose="02020603050405020304" pitchFamily="18" charset="0"/>
                <a:cs typeface="Times New Roman" panose="02020603050405020304" pitchFamily="18" charset="0"/>
                <a:sym typeface="+mn-ea"/>
              </a:endParaRPr>
            </a:p>
            <a:p>
              <a:pPr marL="358775" indent="-358775">
                <a:lnSpc>
                  <a:spcPct val="115000"/>
                </a:lnSpc>
                <a:spcBef>
                  <a:spcPct val="0"/>
                </a:spcBef>
              </a:pPr>
              <a:endParaRPr lang="en-US" altLang="zh-CN" sz="2400" b="1" dirty="0">
                <a:latin typeface="Times New Roman" panose="02020603050405020304" pitchFamily="18" charset="0"/>
                <a:cs typeface="Times New Roman" panose="02020603050405020304" pitchFamily="18" charset="0"/>
              </a:endParaRPr>
            </a:p>
            <a:p>
              <a:pPr marL="358775" indent="-358775">
                <a:lnSpc>
                  <a:spcPct val="115000"/>
                </a:lnSpc>
                <a:spcBef>
                  <a:spcPct val="0"/>
                </a:spcBef>
              </a:pPr>
              <a:endParaRPr lang="zh-CN" altLang="en-US" sz="2400"/>
            </a:p>
          </p:txBody>
        </p:sp>
      </p:grpSp>
      <p:cxnSp>
        <p:nvCxnSpPr>
          <p:cNvPr id="24" name="直接箭头连接符 23"/>
          <p:cNvCxnSpPr/>
          <p:nvPr/>
        </p:nvCxnSpPr>
        <p:spPr>
          <a:xfrm>
            <a:off x="1702435" y="1981835"/>
            <a:ext cx="3228975" cy="1218565"/>
          </a:xfrm>
          <a:prstGeom prst="straightConnector1">
            <a:avLst/>
          </a:prstGeom>
          <a:ln w="3492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1492885" y="1586230"/>
            <a:ext cx="3477895" cy="782955"/>
          </a:xfrm>
          <a:prstGeom prst="straightConnector1">
            <a:avLst/>
          </a:prstGeom>
          <a:ln w="3492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2590800" y="2919730"/>
            <a:ext cx="2370455" cy="706755"/>
          </a:xfrm>
          <a:prstGeom prst="straightConnector1">
            <a:avLst/>
          </a:prstGeom>
          <a:ln w="3492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1702435" y="3281680"/>
            <a:ext cx="3278505" cy="720725"/>
          </a:xfrm>
          <a:prstGeom prst="straightConnector1">
            <a:avLst/>
          </a:prstGeom>
          <a:ln w="3492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V="1">
            <a:off x="2522855" y="2437765"/>
            <a:ext cx="2418715" cy="1255395"/>
          </a:xfrm>
          <a:prstGeom prst="straightConnector1">
            <a:avLst/>
          </a:prstGeom>
          <a:ln w="3492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V="1">
            <a:off x="1827530" y="2873375"/>
            <a:ext cx="3143250" cy="1301750"/>
          </a:xfrm>
          <a:prstGeom prst="straightConnector1">
            <a:avLst/>
          </a:prstGeom>
          <a:ln w="3492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1744980" y="4583430"/>
            <a:ext cx="3166745" cy="716915"/>
          </a:xfrm>
          <a:prstGeom prst="straightConnector1">
            <a:avLst/>
          </a:prstGeom>
          <a:ln w="3492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a:off x="2083435" y="5017135"/>
            <a:ext cx="2887345" cy="1168400"/>
          </a:xfrm>
          <a:prstGeom prst="straightConnector1">
            <a:avLst/>
          </a:prstGeom>
          <a:ln w="3492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1873250" y="4511675"/>
            <a:ext cx="3068320" cy="850265"/>
          </a:xfrm>
          <a:prstGeom prst="straightConnector1">
            <a:avLst/>
          </a:prstGeom>
          <a:ln w="3492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randombar(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randombar(horizont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randombar(horizontal)">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nodeType="clickEffect">
                                  <p:stCondLst>
                                    <p:cond delay="0"/>
                                  </p:stCondLst>
                                  <p:childTnLst>
                                    <p:animEffect transition="out" filter="randombar(horizontal)">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26"/>
                                        </p:tgtEl>
                                      </p:cBhvr>
                                    </p:animEffect>
                                    <p:set>
                                      <p:cBhvr>
                                        <p:cTn id="66" dur="1" fill="hold">
                                          <p:stCondLst>
                                            <p:cond delay="499"/>
                                          </p:stCondLst>
                                        </p:cTn>
                                        <p:tgtEl>
                                          <p:spTgt spid="26"/>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0"/>
                                        </p:tgtEl>
                                      </p:cBhvr>
                                    </p:animEffect>
                                    <p:set>
                                      <p:cBhvr>
                                        <p:cTn id="72" dur="1" fill="hold">
                                          <p:stCondLst>
                                            <p:cond delay="499"/>
                                          </p:stCondLst>
                                        </p:cTn>
                                        <p:tgtEl>
                                          <p:spTgt spid="30"/>
                                        </p:tgtEl>
                                        <p:attrNameLst>
                                          <p:attrName>style.visibility</p:attrName>
                                        </p:attrNameLst>
                                      </p:cBhvr>
                                      <p:to>
                                        <p:strVal val="hidden"/>
                                      </p:to>
                                    </p:set>
                                  </p:childTnLst>
                                </p:cTn>
                              </p:par>
                              <p:par>
                                <p:cTn id="73" presetID="14" presetClass="exit" presetSubtype="10" fill="hold" nodeType="withEffect">
                                  <p:stCondLst>
                                    <p:cond delay="0"/>
                                  </p:stCondLst>
                                  <p:childTnLst>
                                    <p:animEffect transition="out" filter="randombar(horizontal)">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cTn>
                              </p:par>
                              <p:par>
                                <p:cTn id="76" presetID="14" presetClass="exit" presetSubtype="10" fill="hold" nodeType="withEffect">
                                  <p:stCondLst>
                                    <p:cond delay="0"/>
                                  </p:stCondLst>
                                  <p:childTnLst>
                                    <p:animEffect transition="out" filter="randombar(horizontal)">
                                      <p:cBhvr>
                                        <p:cTn id="77" dur="500"/>
                                        <p:tgtEl>
                                          <p:spTgt spid="31"/>
                                        </p:tgtEl>
                                      </p:cBhvr>
                                    </p:animEffect>
                                    <p:set>
                                      <p:cBhvr>
                                        <p:cTn id="78" dur="1" fill="hold">
                                          <p:stCondLst>
                                            <p:cond delay="499"/>
                                          </p:stCondLst>
                                        </p:cTn>
                                        <p:tgtEl>
                                          <p:spTgt spid="31"/>
                                        </p:tgtEl>
                                        <p:attrNameLst>
                                          <p:attrName>style.visibility</p:attrName>
                                        </p:attrNameLst>
                                      </p:cBhvr>
                                      <p:to>
                                        <p:strVal val="hidden"/>
                                      </p:to>
                                    </p:set>
                                  </p:childTnLst>
                                </p:cTn>
                              </p:par>
                              <p:par>
                                <p:cTn id="79" presetID="14" presetClass="exit" presetSubtype="10" fill="hold" nodeType="withEffect">
                                  <p:stCondLst>
                                    <p:cond delay="0"/>
                                  </p:stCondLst>
                                  <p:childTnLst>
                                    <p:animEffect transition="out" filter="randombar(horizontal)">
                                      <p:cBhvr>
                                        <p:cTn id="80" dur="500"/>
                                        <p:tgtEl>
                                          <p:spTgt spid="32"/>
                                        </p:tgtEl>
                                      </p:cBhvr>
                                    </p:animEffect>
                                    <p:set>
                                      <p:cBhvr>
                                        <p:cTn id="81" dur="1" fill="hold">
                                          <p:stCondLst>
                                            <p:cond delay="499"/>
                                          </p:stCondLst>
                                        </p:cTn>
                                        <p:tgtEl>
                                          <p:spTgt spid="32"/>
                                        </p:tgtEl>
                                        <p:attrNameLst>
                                          <p:attrName>style.visibility</p:attrName>
                                        </p:attrNameLst>
                                      </p:cBhvr>
                                      <p:to>
                                        <p:strVal val="hidden"/>
                                      </p:to>
                                    </p:set>
                                  </p:childTnLst>
                                </p:cTn>
                              </p:par>
                              <p:par>
                                <p:cTn id="82" presetID="14" presetClass="exit" presetSubtype="10" fill="hold" nodeType="withEffect">
                                  <p:stCondLst>
                                    <p:cond delay="0"/>
                                  </p:stCondLst>
                                  <p:childTnLst>
                                    <p:animEffect transition="out" filter="randombar(horizontal)">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2103755" cy="768350"/>
          </a:xfrm>
          <a:prstGeom prst="rect">
            <a:avLst/>
          </a:prstGeom>
          <a:noFill/>
        </p:spPr>
        <p:txBody>
          <a:bodyPr wrap="none" rtlCol="0">
            <a:spAutoFit/>
          </a:bodyPr>
          <a:lstStyle/>
          <a:p>
            <a:r>
              <a:rPr lang="en-US" altLang="zh-CN" sz="4400">
                <a:latin typeface="Bernard MT Condensed" panose="02050806060905020404" charset="0"/>
                <a:cs typeface="Bernard MT Condensed" panose="02050806060905020404" charset="0"/>
              </a:rPr>
              <a:t>Listening</a:t>
            </a:r>
            <a:endParaRPr lang="en-US" altLang="zh-CN" sz="4400">
              <a:latin typeface="Bernard MT Condensed" panose="02050806060905020404" charset="0"/>
              <a:cs typeface="Bernard MT Condensed" panose="02050806060905020404" charset="0"/>
            </a:endParaRPr>
          </a:p>
        </p:txBody>
      </p:sp>
      <p:sp>
        <p:nvSpPr>
          <p:cNvPr id="27" name="文本框 26"/>
          <p:cNvSpPr txBox="1"/>
          <p:nvPr/>
        </p:nvSpPr>
        <p:spPr>
          <a:xfrm>
            <a:off x="2083435" y="92710"/>
            <a:ext cx="10108565" cy="583565"/>
          </a:xfrm>
          <a:prstGeom prst="rect">
            <a:avLst/>
          </a:prstGeom>
          <a:noFill/>
        </p:spPr>
        <p:txBody>
          <a:bodyPr wrap="square" rtlCol="0">
            <a:spAutoFit/>
          </a:bodyPr>
          <a:lstStyle/>
          <a:p>
            <a:pPr eaLnBrk="1" fontAlgn="auto" hangingPunct="1">
              <a:spcBef>
                <a:spcPts val="0"/>
              </a:spcBef>
              <a:spcAft>
                <a:spcPts val="0"/>
              </a:spcAft>
              <a:defRPr/>
            </a:pPr>
            <a:r>
              <a:rPr lang="en-US" altLang="zh-CN" sz="3200" b="1">
                <a:latin typeface="Comic Sans MS" panose="030F0702030302020204" charset="0"/>
                <a:cs typeface="Comic Sans MS" panose="030F0702030302020204" charset="0"/>
              </a:rPr>
              <a:t>———— Listen and fill in blanks</a:t>
            </a:r>
            <a:endParaRPr lang="en-US" altLang="zh-CN" sz="2800" b="1" dirty="0">
              <a:solidFill>
                <a:srgbClr val="000000"/>
              </a:solidFill>
              <a:latin typeface="Comic Sans MS" panose="030F0702030302020204" charset="0"/>
              <a:cs typeface="Comic Sans MS" panose="030F0702030302020204" charset="0"/>
              <a:sym typeface="+mn-lt"/>
            </a:endParaRPr>
          </a:p>
        </p:txBody>
      </p:sp>
      <p:sp>
        <p:nvSpPr>
          <p:cNvPr id="5" name="文本框 4"/>
          <p:cNvSpPr txBox="1"/>
          <p:nvPr/>
        </p:nvSpPr>
        <p:spPr>
          <a:xfrm>
            <a:off x="160655" y="1718945"/>
            <a:ext cx="11686540" cy="4523105"/>
          </a:xfrm>
          <a:prstGeom prst="rect">
            <a:avLst/>
          </a:prstGeom>
          <a:solidFill>
            <a:schemeClr val="accent3">
              <a:lumMod val="60000"/>
              <a:lumOff val="40000"/>
            </a:schemeClr>
          </a:solidFill>
        </p:spPr>
        <p:txBody>
          <a:bodyPr wrap="square" rtlCol="0">
            <a:spAutoFit/>
          </a:bodyPr>
          <a:lstStyle/>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a:p>
            <a:endParaRPr lang="zh-CN" altLang="en-US" b="1">
              <a:latin typeface="Comic Sans MS" panose="030F0702030302020204" charset="0"/>
              <a:cs typeface="Comic Sans MS" panose="030F0702030302020204" charset="0"/>
            </a:endParaRPr>
          </a:p>
        </p:txBody>
      </p:sp>
      <p:pic>
        <p:nvPicPr>
          <p:cNvPr id="7" name="图片 6"/>
          <p:cNvPicPr>
            <a:picLocks noChangeAspect="1"/>
          </p:cNvPicPr>
          <p:nvPr/>
        </p:nvPicPr>
        <p:blipFill>
          <a:blip r:embed="rId1"/>
          <a:srcRect r="6720" b="6942"/>
          <a:stretch>
            <a:fillRect/>
          </a:stretch>
        </p:blipFill>
        <p:spPr>
          <a:xfrm>
            <a:off x="160655" y="2136775"/>
            <a:ext cx="5408295" cy="3688080"/>
          </a:xfrm>
          <a:prstGeom prst="rect">
            <a:avLst/>
          </a:prstGeom>
        </p:spPr>
      </p:pic>
      <p:sp>
        <p:nvSpPr>
          <p:cNvPr id="6" name="文本框 5"/>
          <p:cNvSpPr txBox="1"/>
          <p:nvPr/>
        </p:nvSpPr>
        <p:spPr>
          <a:xfrm>
            <a:off x="160655" y="3763645"/>
            <a:ext cx="3688715" cy="2061210"/>
          </a:xfrm>
          <a:prstGeom prst="rect">
            <a:avLst/>
          </a:prstGeom>
          <a:noFill/>
        </p:spPr>
        <p:txBody>
          <a:bodyPr wrap="square" rtlCol="0">
            <a:spAutoFit/>
          </a:bodyPr>
          <a:lstStyle/>
          <a:p>
            <a:r>
              <a:rPr lang="en-US" altLang="zh-CN" sz="3200" b="1">
                <a:solidFill>
                  <a:srgbClr val="FFFF00"/>
                </a:solidFill>
                <a:latin typeface="Comic Sans MS" panose="030F0702030302020204" charset="0"/>
                <a:cs typeface="Comic Sans MS" panose="030F0702030302020204" charset="0"/>
              </a:rPr>
              <a:t>What</a:t>
            </a:r>
            <a:endParaRPr lang="en-US" altLang="zh-CN" sz="3200" b="1">
              <a:solidFill>
                <a:srgbClr val="FFFF00"/>
              </a:solidFill>
              <a:latin typeface="Comic Sans MS" panose="030F0702030302020204" charset="0"/>
              <a:cs typeface="Comic Sans MS" panose="030F0702030302020204" charset="0"/>
            </a:endParaRPr>
          </a:p>
          <a:p>
            <a:r>
              <a:rPr lang="en-US" altLang="zh-CN" sz="3200" b="1">
                <a:solidFill>
                  <a:srgbClr val="FFFF00"/>
                </a:solidFill>
                <a:latin typeface="Comic Sans MS" panose="030F0702030302020204" charset="0"/>
                <a:cs typeface="Comic Sans MS" panose="030F0702030302020204" charset="0"/>
              </a:rPr>
              <a:t>on Earth</a:t>
            </a:r>
            <a:br>
              <a:rPr lang="en-US" altLang="zh-CN" sz="3200" b="1">
                <a:solidFill>
                  <a:srgbClr val="FFFF00"/>
                </a:solidFill>
                <a:latin typeface="Comic Sans MS" panose="030F0702030302020204" charset="0"/>
                <a:cs typeface="Comic Sans MS" panose="030F0702030302020204" charset="0"/>
              </a:rPr>
            </a:br>
            <a:r>
              <a:rPr lang="en-US" altLang="zh-CN" sz="3200" b="1">
                <a:solidFill>
                  <a:srgbClr val="FFFF00"/>
                </a:solidFill>
                <a:latin typeface="Comic Sans MS" panose="030F0702030302020204" charset="0"/>
                <a:cs typeface="Comic Sans MS" panose="030F0702030302020204" charset="0"/>
              </a:rPr>
              <a:t>Are We Doing</a:t>
            </a:r>
            <a:endParaRPr lang="en-US" altLang="zh-CN" sz="3200" b="1">
              <a:solidFill>
                <a:srgbClr val="FFFF00"/>
              </a:solidFill>
              <a:latin typeface="Comic Sans MS" panose="030F0702030302020204" charset="0"/>
              <a:cs typeface="Comic Sans MS" panose="030F0702030302020204" charset="0"/>
            </a:endParaRPr>
          </a:p>
          <a:p>
            <a:r>
              <a:rPr lang="en-US" altLang="zh-CN" sz="3200" b="1">
                <a:solidFill>
                  <a:srgbClr val="FFFF00"/>
                </a:solidFill>
                <a:latin typeface="Comic Sans MS" panose="030F0702030302020204" charset="0"/>
                <a:cs typeface="Comic Sans MS" panose="030F0702030302020204" charset="0"/>
              </a:rPr>
              <a:t>to Our Planet?</a:t>
            </a:r>
            <a:endParaRPr lang="en-US" altLang="zh-CN" sz="3200" b="1">
              <a:solidFill>
                <a:srgbClr val="FFFF00"/>
              </a:solidFill>
              <a:latin typeface="Comic Sans MS" panose="030F0702030302020204" charset="0"/>
              <a:cs typeface="Comic Sans MS" panose="030F0702030302020204" charset="0"/>
            </a:endParaRPr>
          </a:p>
        </p:txBody>
      </p:sp>
      <p:sp>
        <p:nvSpPr>
          <p:cNvPr id="13" name="文本框 12"/>
          <p:cNvSpPr txBox="1"/>
          <p:nvPr/>
        </p:nvSpPr>
        <p:spPr>
          <a:xfrm>
            <a:off x="5568950" y="1719580"/>
            <a:ext cx="6348095" cy="4523105"/>
          </a:xfrm>
          <a:prstGeom prst="rect">
            <a:avLst/>
          </a:prstGeom>
          <a:noFill/>
        </p:spPr>
        <p:txBody>
          <a:bodyPr wrap="square" rtlCol="0">
            <a:spAutoFit/>
          </a:bodyPr>
          <a:lstStyle/>
          <a:p>
            <a:pPr>
              <a:lnSpc>
                <a:spcPct val="150000"/>
              </a:lnSpc>
            </a:pPr>
            <a:r>
              <a:rPr lang="en-US" altLang="zh-CN" sz="2400" b="1">
                <a:solidFill>
                  <a:schemeClr val="tx1"/>
                </a:solidFill>
                <a:latin typeface="Comic Sans MS" panose="030F0702030302020204" charset="0"/>
                <a:cs typeface="Comic Sans MS" panose="030F0702030302020204" charset="0"/>
              </a:rPr>
              <a:t>Our plant's __________ is dying out at an alarming rate. Between 150-200 species are becoming extinct every day. This mass extinction is caused by hunting, habitat ____________, and pollution. We must make people aware of the problem and help __________ the endangered wildlife before it's too late.</a:t>
            </a:r>
            <a:endParaRPr lang="en-US" altLang="zh-CN" sz="2400" b="1">
              <a:solidFill>
                <a:schemeClr val="tx1"/>
              </a:solidFill>
              <a:latin typeface="Comic Sans MS" panose="030F0702030302020204" charset="0"/>
              <a:cs typeface="Comic Sans MS" panose="030F0702030302020204" charset="0"/>
            </a:endParaRPr>
          </a:p>
        </p:txBody>
      </p:sp>
      <p:sp>
        <p:nvSpPr>
          <p:cNvPr id="15" name="文本框 14"/>
          <p:cNvSpPr txBox="1"/>
          <p:nvPr/>
        </p:nvSpPr>
        <p:spPr>
          <a:xfrm>
            <a:off x="7642225" y="1908810"/>
            <a:ext cx="1297305" cy="460375"/>
          </a:xfrm>
          <a:prstGeom prst="rect">
            <a:avLst/>
          </a:prstGeom>
          <a:noFill/>
        </p:spPr>
        <p:txBody>
          <a:bodyPr wrap="square" rtlCol="0">
            <a:spAutoFit/>
          </a:bodyPr>
          <a:lstStyle/>
          <a:p>
            <a:r>
              <a:rPr lang="en-US" altLang="zh-CN" sz="2400" b="1">
                <a:solidFill>
                  <a:srgbClr val="C00000"/>
                </a:solidFill>
                <a:latin typeface="Comic Sans MS" panose="030F0702030302020204" charset="0"/>
                <a:cs typeface="Comic Sans MS" panose="030F0702030302020204" charset="0"/>
              </a:rPr>
              <a:t>wildlife</a:t>
            </a:r>
            <a:endParaRPr lang="en-US" altLang="zh-CN" sz="2400" b="1">
              <a:solidFill>
                <a:srgbClr val="C00000"/>
              </a:solidFill>
              <a:latin typeface="Comic Sans MS" panose="030F0702030302020204" charset="0"/>
              <a:cs typeface="Comic Sans MS" panose="030F0702030302020204" charset="0"/>
            </a:endParaRPr>
          </a:p>
        </p:txBody>
      </p:sp>
      <p:sp>
        <p:nvSpPr>
          <p:cNvPr id="16" name="文本框 15"/>
          <p:cNvSpPr txBox="1"/>
          <p:nvPr/>
        </p:nvSpPr>
        <p:spPr>
          <a:xfrm>
            <a:off x="9244965" y="5143500"/>
            <a:ext cx="1297305" cy="460375"/>
          </a:xfrm>
          <a:prstGeom prst="rect">
            <a:avLst/>
          </a:prstGeom>
          <a:noFill/>
        </p:spPr>
        <p:txBody>
          <a:bodyPr wrap="square" rtlCol="0">
            <a:spAutoFit/>
          </a:bodyPr>
          <a:lstStyle/>
          <a:p>
            <a:r>
              <a:rPr lang="en-US" altLang="zh-CN" sz="2400" b="1">
                <a:solidFill>
                  <a:srgbClr val="C00000"/>
                </a:solidFill>
                <a:latin typeface="Comic Sans MS" panose="030F0702030302020204" charset="0"/>
                <a:cs typeface="Comic Sans MS" panose="030F0702030302020204" charset="0"/>
              </a:rPr>
              <a:t>protect</a:t>
            </a:r>
            <a:endParaRPr lang="en-US" altLang="zh-CN" sz="2400" b="1">
              <a:solidFill>
                <a:srgbClr val="C00000"/>
              </a:solidFill>
              <a:latin typeface="Comic Sans MS" panose="030F0702030302020204" charset="0"/>
              <a:cs typeface="Comic Sans MS" panose="030F0702030302020204" charset="0"/>
            </a:endParaRPr>
          </a:p>
        </p:txBody>
      </p:sp>
      <p:sp>
        <p:nvSpPr>
          <p:cNvPr id="17" name="文本框 16"/>
          <p:cNvSpPr txBox="1"/>
          <p:nvPr/>
        </p:nvSpPr>
        <p:spPr>
          <a:xfrm>
            <a:off x="8704580" y="4037330"/>
            <a:ext cx="1297305" cy="460375"/>
          </a:xfrm>
          <a:prstGeom prst="rect">
            <a:avLst/>
          </a:prstGeom>
          <a:noFill/>
        </p:spPr>
        <p:txBody>
          <a:bodyPr wrap="square" rtlCol="0">
            <a:spAutoFit/>
          </a:bodyPr>
          <a:lstStyle/>
          <a:p>
            <a:r>
              <a:rPr lang="en-US" altLang="zh-CN" sz="2400" b="1">
                <a:solidFill>
                  <a:srgbClr val="C00000"/>
                </a:solidFill>
                <a:latin typeface="Comic Sans MS" panose="030F0702030302020204" charset="0"/>
                <a:cs typeface="Comic Sans MS" panose="030F0702030302020204" charset="0"/>
              </a:rPr>
              <a:t>loss</a:t>
            </a:r>
            <a:endParaRPr lang="en-US" altLang="zh-CN" sz="2400" b="1">
              <a:solidFill>
                <a:srgbClr val="C00000"/>
              </a:solidFill>
              <a:latin typeface="Comic Sans MS" panose="030F0702030302020204" charset="0"/>
              <a:cs typeface="Comic Sans MS" panose="030F0702030302020204" charset="0"/>
            </a:endParaRPr>
          </a:p>
        </p:txBody>
      </p:sp>
      <p:pic>
        <p:nvPicPr>
          <p:cNvPr id="34" name="10 2 Listen to the first part and fill in the blanks.">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708005" y="149225"/>
            <a:ext cx="619125" cy="619125"/>
          </a:xfrm>
          <a:prstGeom prst="rect">
            <a:avLst/>
          </a:prstGeom>
        </p:spPr>
      </p:pic>
      <p:sp>
        <p:nvSpPr>
          <p:cNvPr id="35" name="文本框 34"/>
          <p:cNvSpPr txBox="1"/>
          <p:nvPr/>
        </p:nvSpPr>
        <p:spPr>
          <a:xfrm>
            <a:off x="0" y="3048000"/>
            <a:ext cx="12120245" cy="645160"/>
          </a:xfrm>
          <a:prstGeom prst="rect">
            <a:avLst/>
          </a:prstGeom>
          <a:solidFill>
            <a:srgbClr val="262626"/>
          </a:solidFill>
        </p:spPr>
        <p:txBody>
          <a:bodyPr wrap="square" rtlCol="0">
            <a:spAutoFit/>
          </a:bodyPr>
          <a:lstStyle/>
          <a:p>
            <a:r>
              <a:rPr lang="en-US" sz="3600" b="1">
                <a:solidFill>
                  <a:schemeClr val="bg1"/>
                </a:solidFill>
                <a:latin typeface="Comic Sans MS" panose="030F0702030302020204" charset="0"/>
                <a:cs typeface="Comic Sans MS" panose="030F0702030302020204" charset="0"/>
              </a:rPr>
              <a:t>It's time for us to </a:t>
            </a:r>
            <a:r>
              <a:rPr lang="en-US" sz="3600" b="1">
                <a:solidFill>
                  <a:srgbClr val="FFFF00"/>
                </a:solidFill>
                <a:latin typeface="Comic Sans MS" panose="030F0702030302020204" charset="0"/>
                <a:cs typeface="Comic Sans MS" panose="030F0702030302020204" charset="0"/>
              </a:rPr>
              <a:t>take measures to</a:t>
            </a:r>
            <a:r>
              <a:rPr lang="en-US" sz="3600" b="1">
                <a:solidFill>
                  <a:schemeClr val="bg1"/>
                </a:solidFill>
                <a:latin typeface="Comic Sans MS" panose="030F0702030302020204" charset="0"/>
                <a:cs typeface="Comic Sans MS" panose="030F0702030302020204" charset="0"/>
              </a:rPr>
              <a:t> protect them</a:t>
            </a:r>
            <a:endParaRPr lang="en-US" sz="3600" b="1">
              <a:solidFill>
                <a:schemeClr val="bg1"/>
              </a:solidFill>
              <a:latin typeface="Comic Sans MS" panose="030F0702030302020204" charset="0"/>
              <a:cs typeface="Comic Sans MS" panose="030F070203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additive="base">
                                        <p:cTn id="23" dur="72542" fill="hold"/>
                                        <p:tgtEl>
                                          <p:spTgt spid="34"/>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1">
                  <p:stCondLst>
                    <p:cond delay="indefinite"/>
                  </p:stCondLst>
                  <p:endCondLst>
                    <p:cond evt="onNext" delay="0">
                      <p:tgtEl>
                        <p:sldTgt/>
                      </p:tgtEl>
                    </p:cond>
                    <p:cond evt="onPrev" delay="0">
                      <p:tgtEl>
                        <p:sldTgt/>
                      </p:tgtEl>
                    </p:cond>
                    <p:cond evt="onStopAudio" delay="0">
                      <p:tgtEl>
                        <p:sldTgt/>
                      </p:tgtEl>
                    </p:cond>
                  </p:endCondLst>
                </p:cTn>
                <p:tgtEl>
                  <p:spTgt spid="34"/>
                </p:tgtEl>
              </p:cMediaNode>
            </p:audio>
          </p:childTnLst>
        </p:cTn>
      </p:par>
    </p:tnLst>
    <p:bldLst>
      <p:bldP spid="15" grpId="0"/>
      <p:bldP spid="16" grpId="2"/>
      <p:bldP spid="17" grpId="1"/>
      <p:bldP spid="35" grpId="0" bldLvl="0" animBg="1"/>
      <p:bldP spid="3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2103755" cy="768350"/>
          </a:xfrm>
          <a:prstGeom prst="rect">
            <a:avLst/>
          </a:prstGeom>
          <a:noFill/>
        </p:spPr>
        <p:txBody>
          <a:bodyPr wrap="none" rtlCol="0">
            <a:spAutoFit/>
          </a:bodyPr>
          <a:lstStyle/>
          <a:p>
            <a:r>
              <a:rPr lang="en-US" altLang="zh-CN" sz="4400">
                <a:latin typeface="Bernard MT Condensed" panose="02050806060905020404" charset="0"/>
                <a:cs typeface="Bernard MT Condensed" panose="02050806060905020404" charset="0"/>
              </a:rPr>
              <a:t>Listening</a:t>
            </a:r>
            <a:endParaRPr lang="en-US" altLang="zh-CN" sz="4400">
              <a:latin typeface="Bernard MT Condensed" panose="02050806060905020404" charset="0"/>
              <a:cs typeface="Bernard MT Condensed" panose="02050806060905020404" charset="0"/>
            </a:endParaRPr>
          </a:p>
        </p:txBody>
      </p:sp>
      <p:sp>
        <p:nvSpPr>
          <p:cNvPr id="27" name="文本框 26"/>
          <p:cNvSpPr txBox="1"/>
          <p:nvPr/>
        </p:nvSpPr>
        <p:spPr>
          <a:xfrm>
            <a:off x="2083435" y="92710"/>
            <a:ext cx="10108565" cy="583565"/>
          </a:xfrm>
          <a:prstGeom prst="rect">
            <a:avLst/>
          </a:prstGeom>
          <a:noFill/>
        </p:spPr>
        <p:txBody>
          <a:bodyPr wrap="square" rtlCol="0">
            <a:spAutoFit/>
          </a:bodyPr>
          <a:lstStyle/>
          <a:p>
            <a:pPr eaLnBrk="1" fontAlgn="auto" hangingPunct="1">
              <a:spcBef>
                <a:spcPts val="0"/>
              </a:spcBef>
              <a:spcAft>
                <a:spcPts val="0"/>
              </a:spcAft>
              <a:defRPr/>
            </a:pPr>
            <a:r>
              <a:rPr lang="en-US" altLang="zh-CN" sz="3200" b="1">
                <a:latin typeface="Comic Sans MS" panose="030F0702030302020204" charset="0"/>
                <a:cs typeface="Comic Sans MS" panose="030F0702030302020204" charset="0"/>
              </a:rPr>
              <a:t>———— Listen and choose</a:t>
            </a:r>
            <a:endParaRPr lang="en-US" altLang="zh-CN" sz="2800" b="1" dirty="0">
              <a:solidFill>
                <a:srgbClr val="000000"/>
              </a:solidFill>
              <a:latin typeface="Comic Sans MS" panose="030F0702030302020204" charset="0"/>
              <a:cs typeface="Comic Sans MS" panose="030F0702030302020204" charset="0"/>
              <a:sym typeface="+mn-lt"/>
            </a:endParaRPr>
          </a:p>
        </p:txBody>
      </p:sp>
      <p:pic>
        <p:nvPicPr>
          <p:cNvPr id="5" name="图片 4" descr="dc3e57c47bb034bed2964c4d0251a7e6e54ec58c85b579d742752d65448a0234QzpcVXNlcnNcODYxODhcQXBwRGF0YVxSb2FtaW5nXERpbmdUYWxrXDY3OTg3NDEyNV92MlxJbWFnZUZpbGVzXDc0NjUzNzdcMTYwODcxMzMzNDA5NV82MjlERTQzMC1DRDdGLTQxNDItOTY5Ny1DNUZGNEE0QjMzQkYucG5n"/>
          <p:cNvPicPr>
            <a:picLocks noChangeAspect="1"/>
          </p:cNvPicPr>
          <p:nvPr/>
        </p:nvPicPr>
        <p:blipFill>
          <a:blip r:embed="rId1"/>
          <a:stretch>
            <a:fillRect/>
          </a:stretch>
        </p:blipFill>
        <p:spPr>
          <a:xfrm>
            <a:off x="311785" y="1926590"/>
            <a:ext cx="2682240" cy="3529965"/>
          </a:xfrm>
          <a:prstGeom prst="rect">
            <a:avLst/>
          </a:prstGeom>
        </p:spPr>
      </p:pic>
      <p:sp>
        <p:nvSpPr>
          <p:cNvPr id="9" name="圆角矩形标注 8"/>
          <p:cNvSpPr/>
          <p:nvPr/>
        </p:nvSpPr>
        <p:spPr>
          <a:xfrm>
            <a:off x="3533140" y="1657350"/>
            <a:ext cx="4601210" cy="1421130"/>
          </a:xfrm>
          <a:prstGeom prst="wedgeRoundRectCallout">
            <a:avLst>
              <a:gd name="adj1" fmla="val -59803"/>
              <a:gd name="adj2" fmla="val 69331"/>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i="1" dirty="0" smtClean="0">
                <a:solidFill>
                  <a:schemeClr val="tx1"/>
                </a:solidFill>
                <a:latin typeface="Times New Roman" panose="02020603050405020304" pitchFamily="18" charset="0"/>
                <a:cs typeface="Times New Roman" panose="02020603050405020304" pitchFamily="18" charset="0"/>
              </a:rPr>
              <a:t>In October 2015, I delivered a moving speech about endangered species on CCTV. </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271780" y="5524500"/>
            <a:ext cx="2722245" cy="521970"/>
          </a:xfrm>
          <a:prstGeom prst="rect">
            <a:avLst/>
          </a:prstGeom>
          <a:noFill/>
        </p:spPr>
        <p:txBody>
          <a:bodyPr wrap="square" rtlCol="0">
            <a:spAutoFit/>
          </a:bodyPr>
          <a:lstStyle/>
          <a:p>
            <a:r>
              <a:rPr lang="en-US" sz="2800" b="1">
                <a:solidFill>
                  <a:schemeClr val="tx1"/>
                </a:solidFill>
                <a:latin typeface="Comic Sans MS" panose="030F0702030302020204" charset="0"/>
                <a:cs typeface="Comic Sans MS" panose="030F0702030302020204" charset="0"/>
              </a:rPr>
              <a:t>Prince William </a:t>
            </a:r>
            <a:endParaRPr lang="en-US" sz="2800" b="1">
              <a:solidFill>
                <a:schemeClr val="tx1"/>
              </a:solidFill>
              <a:latin typeface="Comic Sans MS" panose="030F0702030302020204" charset="0"/>
              <a:cs typeface="Comic Sans MS" panose="030F0702030302020204" charset="0"/>
            </a:endParaRPr>
          </a:p>
        </p:txBody>
      </p:sp>
      <p:sp>
        <p:nvSpPr>
          <p:cNvPr id="7" name="文本框 6"/>
          <p:cNvSpPr txBox="1"/>
          <p:nvPr/>
        </p:nvSpPr>
        <p:spPr>
          <a:xfrm>
            <a:off x="3340100" y="1019810"/>
            <a:ext cx="8851900" cy="7198360"/>
          </a:xfrm>
          <a:prstGeom prst="rect">
            <a:avLst/>
          </a:prstGeom>
          <a:noFill/>
        </p:spPr>
        <p:txBody>
          <a:bodyPr wrap="square" rtlCol="0">
            <a:spAutoFit/>
          </a:bodyPr>
          <a:lstStyle/>
          <a:p>
            <a:pPr>
              <a:lnSpc>
                <a:spcPct val="150000"/>
              </a:lnSpc>
            </a:pPr>
            <a:r>
              <a:rPr lang="en-US" sz="2800" b="1">
                <a:solidFill>
                  <a:schemeClr val="tx1"/>
                </a:solidFill>
                <a:latin typeface="Comic Sans MS" panose="030F0702030302020204" charset="0"/>
                <a:cs typeface="Comic Sans MS" panose="030F0702030302020204" charset="0"/>
              </a:rPr>
              <a:t>1. How many elephants are killed every day?</a:t>
            </a:r>
            <a:endParaRPr lang="en-US" sz="2800" b="1">
              <a:solidFill>
                <a:schemeClr val="tx1"/>
              </a:solidFill>
              <a:latin typeface="Comic Sans MS" panose="030F0702030302020204" charset="0"/>
              <a:cs typeface="Comic Sans MS" panose="030F0702030302020204" charset="0"/>
            </a:endParaRPr>
          </a:p>
          <a:p>
            <a:pPr>
              <a:lnSpc>
                <a:spcPct val="150000"/>
              </a:lnSpc>
            </a:pPr>
            <a:r>
              <a:rPr lang="en-US" sz="2800" b="1">
                <a:solidFill>
                  <a:schemeClr val="tx1"/>
                </a:solidFill>
                <a:latin typeface="Comic Sans MS" panose="030F0702030302020204" charset="0"/>
                <a:cs typeface="Comic Sans MS" panose="030F0702030302020204" charset="0"/>
              </a:rPr>
              <a:t> A. 70        B. 20000     C. 54</a:t>
            </a:r>
            <a:endParaRPr lang="en-US" sz="2800" b="1">
              <a:solidFill>
                <a:schemeClr val="tx1"/>
              </a:solidFill>
              <a:latin typeface="Comic Sans MS" panose="030F0702030302020204" charset="0"/>
              <a:cs typeface="Comic Sans MS" panose="030F0702030302020204" charset="0"/>
            </a:endParaRPr>
          </a:p>
          <a:p>
            <a:pPr>
              <a:lnSpc>
                <a:spcPct val="120000"/>
              </a:lnSpc>
            </a:pPr>
            <a:r>
              <a:rPr lang="en-US" altLang="zh-CN" sz="2800" b="1" dirty="0">
                <a:latin typeface="Comic Sans MS" panose="030F0702030302020204" charset="0"/>
                <a:cs typeface="Comic Sans MS" panose="030F0702030302020204" charset="0"/>
                <a:sym typeface="+mn-ea"/>
              </a:rPr>
              <a:t>2. What did </a:t>
            </a:r>
            <a:r>
              <a:rPr lang="en-US" altLang="zh-CN" sz="2800" b="1" dirty="0">
                <a:solidFill>
                  <a:schemeClr val="tx1"/>
                </a:solidFill>
                <a:latin typeface="Comic Sans MS" panose="030F0702030302020204" charset="0"/>
                <a:cs typeface="Comic Sans MS" panose="030F0702030302020204" charset="0"/>
                <a:sym typeface="+mn-ea"/>
              </a:rPr>
              <a:t>Prince </a:t>
            </a:r>
            <a:r>
              <a:rPr lang="en-US" altLang="zh-CN" sz="2800" b="1" dirty="0">
                <a:latin typeface="Comic Sans MS" panose="030F0702030302020204" charset="0"/>
                <a:cs typeface="Comic Sans MS" panose="030F0702030302020204" charset="0"/>
                <a:sym typeface="+mn-ea"/>
              </a:rPr>
              <a:t>William say about China?</a:t>
            </a:r>
            <a:endParaRPr lang="en-US" altLang="zh-CN" sz="2800" b="1" dirty="0">
              <a:latin typeface="Comic Sans MS" panose="030F0702030302020204" charset="0"/>
              <a:cs typeface="Comic Sans MS" panose="030F0702030302020204" charset="0"/>
            </a:endParaRPr>
          </a:p>
          <a:p>
            <a:pPr>
              <a:lnSpc>
                <a:spcPct val="120000"/>
              </a:lnSpc>
            </a:pPr>
            <a:r>
              <a:rPr lang="en-US" altLang="zh-CN" sz="2800" b="1" dirty="0">
                <a:latin typeface="Comic Sans MS" panose="030F0702030302020204" charset="0"/>
                <a:cs typeface="Comic Sans MS" panose="030F0702030302020204" charset="0"/>
                <a:sym typeface="+mn-ea"/>
              </a:rPr>
              <a:t>A. China has </a:t>
            </a:r>
            <a:r>
              <a:rPr lang="en-US" altLang="zh-CN" sz="2800" b="1" u="sng" dirty="0">
                <a:solidFill>
                  <a:srgbClr val="C00000"/>
                </a:solidFill>
                <a:latin typeface="Comic Sans MS" panose="030F0702030302020204" charset="0"/>
                <a:cs typeface="Comic Sans MS" panose="030F0702030302020204" charset="0"/>
                <a:sym typeface="+mn-ea"/>
              </a:rPr>
              <a:t>made</a:t>
            </a:r>
            <a:r>
              <a:rPr lang="en-US" altLang="zh-CN" sz="2800" b="1" dirty="0">
                <a:solidFill>
                  <a:srgbClr val="9933FF"/>
                </a:solidFill>
                <a:latin typeface="Comic Sans MS" panose="030F0702030302020204" charset="0"/>
                <a:cs typeface="Comic Sans MS" panose="030F0702030302020204" charset="0"/>
                <a:sym typeface="+mn-ea"/>
              </a:rPr>
              <a:t> </a:t>
            </a:r>
            <a:r>
              <a:rPr lang="en-US" altLang="zh-CN" sz="2800" b="1" dirty="0">
                <a:latin typeface="Comic Sans MS" panose="030F0702030302020204" charset="0"/>
                <a:cs typeface="Comic Sans MS" panose="030F0702030302020204" charset="0"/>
                <a:sym typeface="+mn-ea"/>
              </a:rPr>
              <a:t>a lot of </a:t>
            </a:r>
            <a:r>
              <a:rPr lang="en-US" altLang="zh-CN" sz="2800" b="1" u="sng" dirty="0">
                <a:solidFill>
                  <a:srgbClr val="C00000"/>
                </a:solidFill>
                <a:latin typeface="Comic Sans MS" panose="030F0702030302020204" charset="0"/>
                <a:cs typeface="Comic Sans MS" panose="030F0702030302020204" charset="0"/>
                <a:sym typeface="+mn-ea"/>
              </a:rPr>
              <a:t>progress</a:t>
            </a:r>
            <a:r>
              <a:rPr lang="en-US" altLang="zh-CN" sz="2800" b="1" dirty="0">
                <a:latin typeface="Comic Sans MS" panose="030F0702030302020204" charset="0"/>
                <a:cs typeface="Comic Sans MS" panose="030F0702030302020204" charset="0"/>
                <a:sym typeface="+mn-ea"/>
              </a:rPr>
              <a:t>.</a:t>
            </a:r>
            <a:endParaRPr lang="en-US" altLang="zh-CN" sz="2800" b="1" dirty="0">
              <a:latin typeface="Comic Sans MS" panose="030F0702030302020204" charset="0"/>
              <a:cs typeface="Comic Sans MS" panose="030F0702030302020204" charset="0"/>
            </a:endParaRPr>
          </a:p>
          <a:p>
            <a:pPr>
              <a:lnSpc>
                <a:spcPct val="120000"/>
              </a:lnSpc>
            </a:pPr>
            <a:r>
              <a:rPr lang="en-US" altLang="zh-CN" sz="2800" b="1" dirty="0">
                <a:latin typeface="Comic Sans MS" panose="030F0702030302020204" charset="0"/>
                <a:cs typeface="Comic Sans MS" panose="030F0702030302020204" charset="0"/>
                <a:sym typeface="+mn-ea"/>
              </a:rPr>
              <a:t>B. China can become a global leader in wildlife  protection.</a:t>
            </a:r>
            <a:endParaRPr lang="en-US" altLang="zh-CN" sz="2800" b="1" dirty="0">
              <a:latin typeface="Comic Sans MS" panose="030F0702030302020204" charset="0"/>
              <a:cs typeface="Comic Sans MS" panose="030F0702030302020204" charset="0"/>
            </a:endParaRPr>
          </a:p>
          <a:p>
            <a:pPr>
              <a:lnSpc>
                <a:spcPct val="120000"/>
              </a:lnSpc>
            </a:pPr>
            <a:r>
              <a:rPr lang="en-US" altLang="zh-CN" sz="2800" b="1" dirty="0">
                <a:latin typeface="Comic Sans MS" panose="030F0702030302020204" charset="0"/>
                <a:cs typeface="Comic Sans MS" panose="030F0702030302020204" charset="0"/>
                <a:sym typeface="+mn-ea"/>
              </a:rPr>
              <a:t>C. China preserves its natural habitats well.</a:t>
            </a:r>
            <a:endParaRPr lang="en-US" altLang="zh-CN" sz="2800" b="1" dirty="0">
              <a:latin typeface="Comic Sans MS" panose="030F0702030302020204" charset="0"/>
              <a:cs typeface="Comic Sans MS" panose="030F0702030302020204" charset="0"/>
              <a:sym typeface="+mn-ea"/>
            </a:endParaRPr>
          </a:p>
          <a:p>
            <a:pPr>
              <a:lnSpc>
                <a:spcPct val="120000"/>
              </a:lnSpc>
            </a:pPr>
            <a:endParaRPr lang="en-US" altLang="zh-CN" sz="2800" b="1" dirty="0">
              <a:latin typeface="Comic Sans MS" panose="030F0702030302020204" charset="0"/>
              <a:cs typeface="Comic Sans MS" panose="030F0702030302020204" charset="0"/>
              <a:sym typeface="+mn-ea"/>
            </a:endParaRPr>
          </a:p>
          <a:p>
            <a:pPr>
              <a:lnSpc>
                <a:spcPct val="120000"/>
              </a:lnSpc>
            </a:pPr>
            <a:r>
              <a:rPr lang="en-US" altLang="zh-CN" sz="2800" b="1" dirty="0">
                <a:latin typeface="Comic Sans MS" panose="030F0702030302020204" charset="0"/>
                <a:cs typeface="Comic Sans MS" panose="030F0702030302020204" charset="0"/>
                <a:sym typeface="+mn-ea"/>
              </a:rPr>
              <a:t>3. </a:t>
            </a:r>
            <a:r>
              <a:rPr lang="en-US" altLang="zh-CN" sz="2800" b="1" dirty="0" smtClean="0">
                <a:cs typeface="+mn-ea"/>
                <a:sym typeface="+mn-lt"/>
              </a:rPr>
              <a:t> What is said at the very end? What does it mean to you?</a:t>
            </a:r>
            <a:endParaRPr lang="zh-CN" altLang="en-US" sz="2800" b="1" dirty="0" smtClean="0">
              <a:latin typeface="+mn-lt"/>
              <a:ea typeface="+mn-ea"/>
              <a:cs typeface="+mn-ea"/>
              <a:sym typeface="+mn-lt"/>
            </a:endParaRPr>
          </a:p>
          <a:p>
            <a:pPr>
              <a:lnSpc>
                <a:spcPct val="120000"/>
              </a:lnSpc>
            </a:pPr>
            <a:endParaRPr lang="en-US" altLang="zh-CN" sz="2800" b="1" dirty="0">
              <a:latin typeface="Comic Sans MS" panose="030F0702030302020204" charset="0"/>
              <a:cs typeface="Comic Sans MS" panose="030F0702030302020204" charset="0"/>
              <a:sym typeface="+mn-ea"/>
            </a:endParaRPr>
          </a:p>
          <a:p>
            <a:pPr>
              <a:lnSpc>
                <a:spcPct val="120000"/>
              </a:lnSpc>
            </a:pPr>
            <a:endParaRPr lang="en-US" altLang="zh-CN" sz="2800" b="1" dirty="0">
              <a:latin typeface="Comic Sans MS" panose="030F0702030302020204" charset="0"/>
              <a:cs typeface="Comic Sans MS" panose="030F0702030302020204" charset="0"/>
            </a:endParaRPr>
          </a:p>
          <a:p>
            <a:pPr>
              <a:lnSpc>
                <a:spcPct val="150000"/>
              </a:lnSpc>
            </a:pPr>
            <a:endParaRPr lang="en-US" sz="2800" b="1">
              <a:solidFill>
                <a:schemeClr val="tx1"/>
              </a:solidFill>
              <a:latin typeface="Comic Sans MS" panose="030F0702030302020204" charset="0"/>
              <a:cs typeface="Comic Sans MS" panose="030F0702030302020204" charset="0"/>
            </a:endParaRPr>
          </a:p>
        </p:txBody>
      </p:sp>
      <p:pic>
        <p:nvPicPr>
          <p:cNvPr id="95246" name="Picture 14" descr="图片1"/>
          <p:cNvPicPr>
            <a:picLocks noChangeAspect="1" noChangeArrowheads="1" noCrop="1"/>
          </p:cNvPicPr>
          <p:nvPr/>
        </p:nvPicPr>
        <p:blipFill>
          <a:blip r:embed="rId2"/>
          <a:srcRect/>
          <a:stretch>
            <a:fillRect/>
          </a:stretch>
        </p:blipFill>
        <p:spPr bwMode="auto">
          <a:xfrm>
            <a:off x="8134350" y="1840548"/>
            <a:ext cx="503238" cy="5032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图片1"/>
          <p:cNvPicPr>
            <a:picLocks noChangeAspect="1" noChangeArrowheads="1" noCrop="1"/>
          </p:cNvPicPr>
          <p:nvPr/>
        </p:nvPicPr>
        <p:blipFill>
          <a:blip r:embed="rId2"/>
          <a:srcRect/>
          <a:stretch>
            <a:fillRect/>
          </a:stretch>
        </p:blipFill>
        <p:spPr bwMode="auto">
          <a:xfrm>
            <a:off x="3270250" y="3439478"/>
            <a:ext cx="503238" cy="503237"/>
          </a:xfrm>
          <a:prstGeom prst="rect">
            <a:avLst/>
          </a:prstGeom>
          <a:noFill/>
          <a:extLst>
            <a:ext uri="{909E8E84-426E-40DD-AFC4-6F175D3DCCD1}">
              <a14:hiddenFill xmlns:a14="http://schemas.microsoft.com/office/drawing/2010/main">
                <a:solidFill>
                  <a:srgbClr val="FFFFFF"/>
                </a:solidFill>
              </a14:hiddenFill>
            </a:ext>
          </a:extLst>
        </p:spPr>
      </p:pic>
      <p:grpSp>
        <p:nvGrpSpPr>
          <p:cNvPr id="26630" name="组合 3"/>
          <p:cNvGrpSpPr/>
          <p:nvPr/>
        </p:nvGrpSpPr>
        <p:grpSpPr>
          <a:xfrm>
            <a:off x="5392420" y="3078480"/>
            <a:ext cx="7102475" cy="2016125"/>
            <a:chOff x="2548" y="2273"/>
            <a:chExt cx="11184" cy="3176"/>
          </a:xfrm>
        </p:grpSpPr>
        <p:sp>
          <p:nvSpPr>
            <p:cNvPr id="26631" name="云形标注 1"/>
            <p:cNvSpPr/>
            <p:nvPr>
              <p:custDataLst>
                <p:tags r:id="rId3"/>
              </p:custDataLst>
            </p:nvPr>
          </p:nvSpPr>
          <p:spPr>
            <a:xfrm>
              <a:off x="2548" y="2273"/>
              <a:ext cx="11006" cy="3176"/>
            </a:xfrm>
            <a:prstGeom prst="cloudCallout">
              <a:avLst>
                <a:gd name="adj1" fmla="val -19981"/>
                <a:gd name="adj2" fmla="val 78810"/>
              </a:avLst>
            </a:prstGeom>
            <a:solidFill>
              <a:srgbClr val="000000"/>
            </a:solidFill>
            <a:ln w="12700" cap="flat" cmpd="sng">
              <a:solidFill>
                <a:srgbClr val="000000"/>
              </a:solidFill>
              <a:prstDash val="solid"/>
              <a:headEnd type="none" w="med" len="med"/>
              <a:tailEnd type="none" w="med" len="med"/>
            </a:ln>
          </p:spPr>
          <p:txBody>
            <a:bodyPr anchor="ctr"/>
            <a:lstStyle/>
            <a:p>
              <a:pPr algn="ctr"/>
              <a:endParaRPr lang="zh-CN" altLang="en-US">
                <a:solidFill>
                  <a:srgbClr val="FFFFFF"/>
                </a:solidFill>
              </a:endParaRPr>
            </a:p>
          </p:txBody>
        </p:sp>
        <p:sp>
          <p:nvSpPr>
            <p:cNvPr id="26632" name="文本框 2"/>
            <p:cNvSpPr/>
            <p:nvPr>
              <p:custDataLst>
                <p:tags r:id="rId4"/>
              </p:custDataLst>
            </p:nvPr>
          </p:nvSpPr>
          <p:spPr>
            <a:xfrm>
              <a:off x="2718" y="2929"/>
              <a:ext cx="11014" cy="1922"/>
            </a:xfrm>
            <a:prstGeom prst="rect">
              <a:avLst/>
            </a:prstGeom>
            <a:noFill/>
            <a:ln w="9525">
              <a:noFill/>
            </a:ln>
          </p:spPr>
          <p:txBody>
            <a:bodyPr wrap="square" anchor="t">
              <a:spAutoFit/>
            </a:bodyPr>
            <a:lstStyle/>
            <a:p>
              <a:pPr algn="ctr"/>
              <a:r>
                <a:rPr lang="en-US" altLang="zh-CN" sz="3600" b="1" dirty="0">
                  <a:solidFill>
                    <a:srgbClr val="FFFFFF"/>
                  </a:solidFill>
                  <a:effectLst>
                    <a:outerShdw blurRad="38100" dist="38100" dir="2700000">
                      <a:srgbClr val="C0C0C0"/>
                    </a:outerShdw>
                  </a:effectLst>
                  <a:latin typeface="Comic Sans MS" panose="030F0702030302020204" charset="0"/>
                  <a:sym typeface="宋体" panose="02010600030101010101" pitchFamily="2" charset="-122"/>
                </a:rPr>
                <a:t>What does “</a:t>
              </a:r>
              <a:r>
                <a:rPr lang="en-US" altLang="zh-CN" sz="3600" b="1" dirty="0">
                  <a:solidFill>
                    <a:srgbClr val="FFFF00"/>
                  </a:solidFill>
                  <a:effectLst>
                    <a:outerShdw blurRad="38100" dist="38100" dir="2700000">
                      <a:srgbClr val="C0C0C0"/>
                    </a:outerShdw>
                  </a:effectLst>
                  <a:latin typeface="Comic Sans MS" panose="030F0702030302020204" charset="0"/>
                  <a:sym typeface="宋体" panose="02010600030101010101" pitchFamily="2" charset="-122"/>
                </a:rPr>
                <a:t>Change begins with you</a:t>
              </a:r>
              <a:r>
                <a:rPr lang="en-US" altLang="zh-CN" sz="3600" b="1" dirty="0">
                  <a:solidFill>
                    <a:srgbClr val="FFFFFF"/>
                  </a:solidFill>
                  <a:effectLst>
                    <a:outerShdw blurRad="38100" dist="38100" dir="2700000">
                      <a:srgbClr val="C0C0C0"/>
                    </a:outerShdw>
                  </a:effectLst>
                  <a:latin typeface="Comic Sans MS" panose="030F0702030302020204" charset="0"/>
                  <a:sym typeface="宋体" panose="02010600030101010101" pitchFamily="2" charset="-122"/>
                </a:rPr>
                <a:t>” mean?</a:t>
              </a:r>
              <a:endParaRPr lang="en-US" altLang="zh-CN" sz="3600" b="1" dirty="0">
                <a:solidFill>
                  <a:srgbClr val="FFFFFF"/>
                </a:solidFill>
                <a:effectLst>
                  <a:outerShdw blurRad="38100" dist="38100" dir="2700000">
                    <a:srgbClr val="C0C0C0"/>
                  </a:outerShdw>
                </a:effectLst>
                <a:latin typeface="Comic Sans MS" panose="030F0702030302020204" charset="0"/>
                <a:ea typeface="Comic Sans MS" panose="030F0702030302020204" charset="0"/>
                <a:sym typeface="宋体" panose="02010600030101010101" pitchFamily="2" charset="-122"/>
              </a:endParaRPr>
            </a:p>
          </p:txBody>
        </p:sp>
      </p:grpSp>
      <p:sp>
        <p:nvSpPr>
          <p:cNvPr id="26634" name="文本框 5"/>
          <p:cNvSpPr/>
          <p:nvPr>
            <p:custDataLst>
              <p:tags r:id="rId5"/>
            </p:custDataLst>
          </p:nvPr>
        </p:nvSpPr>
        <p:spPr>
          <a:xfrm>
            <a:off x="271780" y="4401820"/>
            <a:ext cx="8640445" cy="2306320"/>
          </a:xfrm>
          <a:prstGeom prst="rect">
            <a:avLst/>
          </a:prstGeom>
          <a:solidFill>
            <a:schemeClr val="tx1"/>
          </a:solidFill>
          <a:ln w="9525">
            <a:noFill/>
          </a:ln>
        </p:spPr>
        <p:txBody>
          <a:bodyPr wrap="square" anchor="t">
            <a:spAutoFit/>
          </a:bodyPr>
          <a:lstStyle/>
          <a:p>
            <a:r>
              <a:rPr lang="en-US" altLang="zh-CN" sz="3600" b="1">
                <a:solidFill>
                  <a:schemeClr val="bg1"/>
                </a:solidFill>
                <a:latin typeface="Times New Roman" panose="02020603050405020304" pitchFamily="18" charset="0"/>
              </a:rPr>
              <a:t>It means that if we want things to change, we must change ourselves first and not wait for others to change first. We must be the change we want to see in the world.</a:t>
            </a:r>
            <a:endParaRPr lang="en-US" altLang="zh-CN" sz="3600" b="1">
              <a:solidFill>
                <a:schemeClr val="bg1"/>
              </a:solidFill>
              <a:latin typeface="Times New Roman" panose="02020603050405020304" pitchFamily="18" charset="0"/>
            </a:endParaRPr>
          </a:p>
        </p:txBody>
      </p:sp>
      <p:pic>
        <p:nvPicPr>
          <p:cNvPr id="10" name="11 3 Listen to the second part and answer the questions.">
            <a:hlinkClick r:id="" action="ppaction://media"/>
          </p:cNvPr>
          <p:cNvPicPr/>
          <p:nvPr>
            <a:audioFile r:link="rId6"/>
            <p:extLst>
              <p:ext uri="{DAA4B4D4-6D71-4841-9C94-3DE7FCFB9230}">
                <p14:media xmlns:p14="http://schemas.microsoft.com/office/powerpoint/2010/main" r:embed="rId7"/>
              </p:ext>
            </p:extLst>
          </p:nvPr>
        </p:nvPicPr>
        <p:blipFill>
          <a:blip r:embed="rId8"/>
          <a:stretch>
            <a:fillRect/>
          </a:stretch>
        </p:blipFill>
        <p:spPr>
          <a:xfrm>
            <a:off x="10958195" y="40068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5246"/>
                                        </p:tgtEl>
                                        <p:attrNameLst>
                                          <p:attrName>style.visibility</p:attrName>
                                        </p:attrNameLst>
                                      </p:cBhvr>
                                      <p:to>
                                        <p:strVal val="visible"/>
                                      </p:to>
                                    </p:set>
                                    <p:animEffect transition="in" filter="blinds(horizontal)">
                                      <p:cBhvr>
                                        <p:cTn id="27" dur="500"/>
                                        <p:tgtEl>
                                          <p:spTgt spid="9524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26630"/>
                                        </p:tgtEl>
                                        <p:attrNameLst>
                                          <p:attrName>style.visibility</p:attrName>
                                        </p:attrNameLst>
                                      </p:cBhvr>
                                      <p:to>
                                        <p:strVal val="visible"/>
                                      </p:to>
                                    </p:set>
                                    <p:anim calcmode="lin" valueType="num">
                                      <p:cBhvr>
                                        <p:cTn id="37" dur="1000" fill="hold"/>
                                        <p:tgtEl>
                                          <p:spTgt spid="26630"/>
                                        </p:tgtEl>
                                        <p:attrNameLst>
                                          <p:attrName>ppt_x</p:attrName>
                                        </p:attrNameLst>
                                      </p:cBhvr>
                                      <p:tavLst>
                                        <p:tav tm="0">
                                          <p:val>
                                            <p:strVal val="#ppt_x-.2"/>
                                          </p:val>
                                        </p:tav>
                                        <p:tav tm="100000">
                                          <p:val>
                                            <p:strVal val="#ppt_x"/>
                                          </p:val>
                                        </p:tav>
                                      </p:tavLst>
                                    </p:anim>
                                    <p:anim calcmode="lin" valueType="num">
                                      <p:cBhvr>
                                        <p:cTn id="38" dur="1000" fill="hold"/>
                                        <p:tgtEl>
                                          <p:spTgt spid="26630"/>
                                        </p:tgtEl>
                                        <p:attrNameLst>
                                          <p:attrName>ppt_y</p:attrName>
                                        </p:attrNameLst>
                                      </p:cBhvr>
                                      <p:tavLst>
                                        <p:tav tm="0">
                                          <p:val>
                                            <p:strVal val="#ppt_y"/>
                                          </p:val>
                                        </p:tav>
                                        <p:tav tm="100000">
                                          <p:val>
                                            <p:strVal val="#ppt_y"/>
                                          </p:val>
                                        </p:tav>
                                      </p:tavLst>
                                    </p:anim>
                                    <p:animEffect transition="in" filter="wipe(right)">
                                      <p:cBhvr>
                                        <p:cTn id="39" dur="1000" fill="hold"/>
                                        <p:tgtEl>
                                          <p:spTgt spid="2663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6634"/>
                                        </p:tgtEl>
                                        <p:attrNameLst>
                                          <p:attrName>style.visibility</p:attrName>
                                        </p:attrNameLst>
                                      </p:cBhvr>
                                      <p:to>
                                        <p:strVal val="visible"/>
                                      </p:to>
                                    </p:set>
                                    <p:animEffect transition="in" filter="randombar(horizontal)">
                                      <p:cBhvr>
                                        <p:cTn id="44" dur="500"/>
                                        <p:tgtEl>
                                          <p:spTgt spid="26634"/>
                                        </p:tgtEl>
                                      </p:cBhvr>
                                    </p:animEffect>
                                  </p:childTnLst>
                                </p:cTn>
                              </p:par>
                            </p:childTnLst>
                          </p:cTn>
                        </p:par>
                        <p:par>
                          <p:cTn id="45" fill="hold">
                            <p:stCondLst>
                              <p:cond delay="500"/>
                            </p:stCondLst>
                            <p:childTnLst>
                              <p:par>
                                <p:cTn id="46" presetID="1" presetClass="mediacall" presetSubtype="0" fill="hold" nodeType="afterEffect">
                                  <p:stCondLst>
                                    <p:cond delay="0"/>
                                  </p:stCondLst>
                                  <p:childTnLst>
                                    <p:cmd type="call" cmd="playFrom(0.0)">
                                      <p:cBhvr additive="base">
                                        <p:cTn id="47" dur="759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8" fill="hold" display="1">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9" grpId="0" bldLvl="0" animBg="1"/>
      <p:bldP spid="9" grpId="1" animBg="1"/>
      <p:bldP spid="6" grpId="0"/>
      <p:bldP spid="6" grpId="1"/>
      <p:bldP spid="7" grpId="0"/>
      <p:bldP spid="7" grpId="1"/>
      <p:bldP spid="26634" grpId="0" bldLvl="0" animBg="1"/>
      <p:bldP spid="26634"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AS_UNIQUEID" val="13"/>
</p:tagLst>
</file>

<file path=ppt/tags/tag63.xml><?xml version="1.0" encoding="utf-8"?>
<p:tagLst xmlns:p="http://schemas.openxmlformats.org/presentationml/2006/main">
  <p:tag name="AS_UNIQUEID" val="16"/>
</p:tagLst>
</file>

<file path=ppt/tags/tag64.xml><?xml version="1.0" encoding="utf-8"?>
<p:tagLst xmlns:p="http://schemas.openxmlformats.org/presentationml/2006/main">
  <p:tag name="AS_UNIQUEID" val="17"/>
</p:tagLst>
</file>

<file path=ppt/tags/tag65.xml><?xml version="1.0" encoding="utf-8"?>
<p:tagLst xmlns:p="http://schemas.openxmlformats.org/presentationml/2006/main">
  <p:tag name="AS_UNIQUEID" val="16"/>
</p:tagLst>
</file>

<file path=ppt/tags/tag66.xml><?xml version="1.0" encoding="utf-8"?>
<p:tagLst xmlns:p="http://schemas.openxmlformats.org/presentationml/2006/main">
  <p:tag name="AS_UNIQUEID" val="17"/>
</p:tagLst>
</file>

<file path=ppt/tags/tag67.xml><?xml version="1.0" encoding="utf-8"?>
<p:tagLst xmlns:p="http://schemas.openxmlformats.org/presentationml/2006/main">
  <p:tag name="AS_UNIQUEID" val="60"/>
</p:tagLst>
</file>

<file path=ppt/tags/tag68.xml><?xml version="1.0" encoding="utf-8"?>
<p:tagLst xmlns:p="http://schemas.openxmlformats.org/presentationml/2006/main">
  <p:tag name="AS_UNIQUEID" val="64"/>
</p:tagLst>
</file>

<file path=ppt/tags/tag69.xml><?xml version="1.0" encoding="utf-8"?>
<p:tagLst xmlns:p="http://schemas.openxmlformats.org/presentationml/2006/main">
  <p:tag name="AS_UNIQUEID" val="6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109"/>
</p:tagLst>
</file>

<file path=ppt/tags/tag71.xml><?xml version="1.0" encoding="utf-8"?>
<p:tagLst xmlns:p="http://schemas.openxmlformats.org/presentationml/2006/main">
  <p:tag name="AS_UNIQUEID" val="110"/>
</p:tagLst>
</file>

<file path=ppt/tags/tag72.xml><?xml version="1.0" encoding="utf-8"?>
<p:tagLst xmlns:p="http://schemas.openxmlformats.org/presentationml/2006/main">
  <p:tag name="AS_UNIQUEID" val="111"/>
</p:tagLst>
</file>

<file path=ppt/tags/tag73.xml><?xml version="1.0" encoding="utf-8"?>
<p:tagLst xmlns:p="http://schemas.openxmlformats.org/presentationml/2006/main">
  <p:tag name="AS_UNIQUEID" val="75"/>
</p:tagLst>
</file>

<file path=ppt/tags/tag74.xml><?xml version="1.0" encoding="utf-8"?>
<p:tagLst xmlns:p="http://schemas.openxmlformats.org/presentationml/2006/main">
  <p:tag name="AS_UNIQUEID" val="76"/>
</p:tagLst>
</file>

<file path=ppt/tags/tag75.xml><?xml version="1.0" encoding="utf-8"?>
<p:tagLst xmlns:p="http://schemas.openxmlformats.org/presentationml/2006/main">
  <p:tag name="AS_UNIQUEID" val="77"/>
</p:tagLst>
</file>

<file path=ppt/tags/tag76.xml><?xml version="1.0" encoding="utf-8"?>
<p:tagLst xmlns:p="http://schemas.openxmlformats.org/presentationml/2006/main">
  <p:tag name="AS_UNIQUEID" val="7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4220</Words>
  <Application>WPS 演示</Application>
  <PresentationFormat>宽屏</PresentationFormat>
  <Paragraphs>210</Paragraphs>
  <Slides>10</Slides>
  <Notes>0</Notes>
  <HiddenSlides>0</HiddenSlides>
  <MMClips>6</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10</vt:i4>
      </vt:variant>
    </vt:vector>
  </HeadingPairs>
  <TitlesOfParts>
    <vt:vector size="27" baseType="lpstr">
      <vt:lpstr>Arial</vt:lpstr>
      <vt:lpstr>宋体</vt:lpstr>
      <vt:lpstr>Wingdings</vt:lpstr>
      <vt:lpstr>微软雅黑</vt:lpstr>
      <vt:lpstr>Wingdings</vt:lpstr>
      <vt:lpstr>Bernard MT Condensed</vt:lpstr>
      <vt:lpstr>Impact</vt:lpstr>
      <vt:lpstr>Comic Sans MS</vt:lpstr>
      <vt:lpstr>Arial Narrow</vt:lpstr>
      <vt:lpstr>Times New Roman</vt:lpstr>
      <vt:lpstr>黑体</vt:lpstr>
      <vt:lpstr>Arial Unicode MS</vt:lpstr>
      <vt:lpstr>Calibri</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HZXL</dc:creator>
  <cp:lastModifiedBy>南山有谷堆</cp:lastModifiedBy>
  <cp:revision>184</cp:revision>
  <dcterms:created xsi:type="dcterms:W3CDTF">2019-06-19T02:08:00Z</dcterms:created>
  <dcterms:modified xsi:type="dcterms:W3CDTF">2020-12-30T07:58:38Z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