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65" r:id="rId3"/>
  </p:sldMasterIdLst>
  <p:notesMasterIdLst>
    <p:notesMasterId r:id="rId37"/>
  </p:notesMasterIdLst>
  <p:sldIdLst>
    <p:sldId id="396" r:id="rId4"/>
    <p:sldId id="297" r:id="rId5"/>
    <p:sldId id="306" r:id="rId6"/>
    <p:sldId id="302" r:id="rId7"/>
    <p:sldId id="289" r:id="rId8"/>
    <p:sldId id="368" r:id="rId9"/>
    <p:sldId id="290" r:id="rId10"/>
    <p:sldId id="369" r:id="rId11"/>
    <p:sldId id="370" r:id="rId12"/>
    <p:sldId id="371" r:id="rId13"/>
    <p:sldId id="329" r:id="rId14"/>
    <p:sldId id="372" r:id="rId15"/>
    <p:sldId id="373" r:id="rId16"/>
    <p:sldId id="374" r:id="rId17"/>
    <p:sldId id="333" r:id="rId18"/>
    <p:sldId id="375" r:id="rId19"/>
    <p:sldId id="376" r:id="rId20"/>
    <p:sldId id="377" r:id="rId21"/>
    <p:sldId id="355" r:id="rId22"/>
    <p:sldId id="378" r:id="rId23"/>
    <p:sldId id="379" r:id="rId24"/>
    <p:sldId id="359" r:id="rId25"/>
    <p:sldId id="380" r:id="rId26"/>
    <p:sldId id="381" r:id="rId27"/>
    <p:sldId id="382" r:id="rId28"/>
    <p:sldId id="383" r:id="rId29"/>
    <p:sldId id="384" r:id="rId30"/>
    <p:sldId id="387" r:id="rId31"/>
    <p:sldId id="385" r:id="rId32"/>
    <p:sldId id="386" r:id="rId33"/>
    <p:sldId id="388" r:id="rId34"/>
    <p:sldId id="363" r:id="rId35"/>
    <p:sldId id="367" r:id="rId36"/>
  </p:sldIdLst>
  <p:sldSz cx="12192000" cy="6858000"/>
  <p:notesSz cx="6858000" cy="9144000"/>
  <p:embeddedFontLst>
    <p:embeddedFont>
      <p:font typeface="仓耳玄三M W05" panose="02020400000000000000" pitchFamily="18" charset="-122"/>
      <p:regular r:id="rId41"/>
    </p:embeddedFont>
    <p:embeddedFont>
      <p:font typeface="微软雅黑" panose="020B0503020204020204" charset="-122"/>
      <p:regular r:id="rId42"/>
    </p:embeddedFont>
    <p:embeddedFont>
      <p:font typeface="华文新魏" panose="02010800040101010101" pitchFamily="2" charset="-122"/>
      <p:regular r:id="rId43"/>
    </p:embeddedFont>
    <p:embeddedFont>
      <p:font typeface="Calibri" panose="020F0502020204030204" charset="0"/>
      <p:regular r:id="rId44"/>
      <p:bold r:id="rId45"/>
      <p:italic r:id="rId46"/>
      <p:boldItalic r:id="rId4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D7ED"/>
    <a:srgbClr val="EC6D6E"/>
    <a:srgbClr val="2EABD2"/>
    <a:srgbClr val="E76B27"/>
    <a:srgbClr val="0D66A5"/>
    <a:srgbClr val="CDBF97"/>
    <a:srgbClr val="8D7545"/>
    <a:srgbClr val="ECE8E5"/>
    <a:srgbClr val="E4CBCB"/>
    <a:srgbClr val="A887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37" autoAdjust="0"/>
    <p:restoredTop sz="94660"/>
  </p:normalViewPr>
  <p:slideViewPr>
    <p:cSldViewPr snapToGrid="0">
      <p:cViewPr>
        <p:scale>
          <a:sx n="75" d="100"/>
          <a:sy n="75" d="100"/>
        </p:scale>
        <p:origin x="-288" y="60"/>
      </p:cViewPr>
      <p:guideLst>
        <p:guide orient="horz" pos="215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7" Type="http://schemas.openxmlformats.org/officeDocument/2006/relationships/font" Target="fonts/font7.fntdata"/><Relationship Id="rId46" Type="http://schemas.openxmlformats.org/officeDocument/2006/relationships/font" Target="fonts/font6.fntdata"/><Relationship Id="rId45" Type="http://schemas.openxmlformats.org/officeDocument/2006/relationships/font" Target="fonts/font5.fntdata"/><Relationship Id="rId44" Type="http://schemas.openxmlformats.org/officeDocument/2006/relationships/font" Target="fonts/font4.fntdata"/><Relationship Id="rId43" Type="http://schemas.openxmlformats.org/officeDocument/2006/relationships/font" Target="fonts/font3.fntdata"/><Relationship Id="rId42" Type="http://schemas.openxmlformats.org/officeDocument/2006/relationships/font" Target="fonts/font2.fntdata"/><Relationship Id="rId41" Type="http://schemas.openxmlformats.org/officeDocument/2006/relationships/font" Target="fonts/font1.fntdata"/><Relationship Id="rId40" Type="http://schemas.openxmlformats.org/officeDocument/2006/relationships/tableStyles" Target="tableStyles.xml"/><Relationship Id="rId4" Type="http://schemas.openxmlformats.org/officeDocument/2006/relationships/slide" Target="slides/slide1.xml"/><Relationship Id="rId39" Type="http://schemas.openxmlformats.org/officeDocument/2006/relationships/viewProps" Target="viewProps.xml"/><Relationship Id="rId38" Type="http://schemas.openxmlformats.org/officeDocument/2006/relationships/presProps" Target="presProps.xml"/><Relationship Id="rId37" Type="http://schemas.openxmlformats.org/officeDocument/2006/relationships/notesMaster" Target="notesMasters/notesMaster1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仓耳玄三M W05" panose="02020400000000000000" pitchFamily="18" charset="-122"/>
                <a:ea typeface="仓耳玄三M W05" panose="02020400000000000000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仓耳玄三M W05" panose="02020400000000000000" pitchFamily="18" charset="-122"/>
                <a:ea typeface="仓耳玄三M W05" panose="02020400000000000000" pitchFamily="18" charset="-122"/>
              </a:defRPr>
            </a:lvl1pPr>
          </a:lstStyle>
          <a:p>
            <a:fld id="{11577D22-AD28-43FC-8EB4-B134A7D334C3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仓耳玄三M W05" panose="02020400000000000000" pitchFamily="18" charset="-122"/>
                <a:ea typeface="仓耳玄三M W05" panose="02020400000000000000" pitchFamily="18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仓耳玄三M W05" panose="02020400000000000000" pitchFamily="18" charset="-122"/>
                <a:ea typeface="仓耳玄三M W05" panose="02020400000000000000" pitchFamily="18" charset="-122"/>
              </a:defRPr>
            </a:lvl1pPr>
          </a:lstStyle>
          <a:p>
            <a:fld id="{DA8C8EFA-96ED-4A18-B46D-8BDC030E3AF6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仓耳玄三M W05" panose="02020400000000000000" pitchFamily="18" charset="-122"/>
        <a:ea typeface="仓耳玄三M W05" panose="02020400000000000000" pitchFamily="18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仓耳玄三M W05" panose="02020400000000000000" pitchFamily="18" charset="-122"/>
        <a:ea typeface="仓耳玄三M W05" panose="02020400000000000000" pitchFamily="18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仓耳玄三M W05" panose="02020400000000000000" pitchFamily="18" charset="-122"/>
        <a:ea typeface="仓耳玄三M W05" panose="02020400000000000000" pitchFamily="18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仓耳玄三M W05" panose="02020400000000000000" pitchFamily="18" charset="-122"/>
        <a:ea typeface="仓耳玄三M W05" panose="02020400000000000000" pitchFamily="18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仓耳玄三M W05" panose="02020400000000000000" pitchFamily="18" charset="-122"/>
        <a:ea typeface="仓耳玄三M W05" panose="02020400000000000000" pitchFamily="18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574205" y="6488569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/>
          <a:p>
            <a:fld id="{D3CA4526-AE6A-4AEA-844F-8AE8FE4D77B4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/>
          <a:p>
            <a:fld id="{844B057A-3A0D-4079-A5BF-01CA1B2F1228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image" Target="../media/image1.png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5" Type="http://schemas.openxmlformats.org/officeDocument/2006/relationships/theme" Target="../theme/theme2.xml"/><Relationship Id="rId4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7186295" y="67945"/>
            <a:ext cx="4902200" cy="15868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186295" y="67945"/>
            <a:ext cx="4902200" cy="15868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3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  <a:endParaRPr lang="zh-CN" altLang="en-US" sz="4000" b="1">
              <a:latin typeface="华文新魏" panose="0201080004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-1" y="40"/>
            <a:ext cx="929641" cy="981509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74040" y="786765"/>
            <a:ext cx="11252200" cy="4154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45. A. part-time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B. controversial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voluntary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D. ground-breaking</a:t>
            </a:r>
            <a:endParaRPr lang="zh-CN" altLang="en-US" sz="24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46. A. money 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standards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awareness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D. questions</a:t>
            </a:r>
            <a:endParaRPr lang="zh-CN" altLang="en-US" sz="240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47. A. As ever 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So far 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In return  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D. Once again</a:t>
            </a:r>
            <a:endParaRPr lang="zh-CN" altLang="en-US" sz="240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48. A. wasted 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B. donated   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C. expected     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   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D. earned</a:t>
            </a:r>
            <a:endParaRPr lang="zh-CN" altLang="en-US" sz="24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49. A. imagine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confirm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remember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D. understand</a:t>
            </a:r>
            <a:endParaRPr lang="zh-CN" altLang="en-US" sz="240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50. A. retirement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childbirth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graduation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D. marriage</a:t>
            </a:r>
            <a:endParaRPr lang="zh-CN" altLang="en-US" sz="240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51. A. time   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rule 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age  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D. tale</a:t>
            </a:r>
            <a:endParaRPr lang="zh-CN" altLang="en-US" sz="240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52. A. straight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still   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  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C. firm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D. alone</a:t>
            </a:r>
            <a:endParaRPr lang="zh-CN" altLang="en-US" sz="240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53. A. commented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learned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reminded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D. added</a:t>
            </a:r>
            <a:endParaRPr lang="zh-CN" altLang="en-US" sz="240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54. A. light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B. joy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 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color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D. beauty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55. A. future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B. beginning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C. truth      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D. meaning</a:t>
            </a:r>
            <a:endParaRPr lang="zh-CN" altLang="en-US" sz="24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椭圆形标注 1"/>
          <p:cNvSpPr/>
          <p:nvPr/>
        </p:nvSpPr>
        <p:spPr>
          <a:xfrm>
            <a:off x="9077324" y="4940935"/>
            <a:ext cx="2748915" cy="1678305"/>
          </a:xfrm>
          <a:prstGeom prst="wedgeEllipseCallou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使用第一种工具“色”,缩小选项的选择面。</a:t>
            </a:r>
            <a:endParaRPr lang="en-US" altLang="zh-CN" sz="24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9f572c739d305574d25aef8057b44b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905"/>
            <a:ext cx="12188190" cy="685990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335279" y="200700"/>
            <a:ext cx="929641" cy="981509"/>
          </a:xfrm>
          <a:prstGeom prst="rect">
            <a:avLst/>
          </a:prstGeom>
        </p:spPr>
      </p:pic>
      <p:sp>
        <p:nvSpPr>
          <p:cNvPr id="5" name="Oval 132"/>
          <p:cNvSpPr/>
          <p:nvPr/>
        </p:nvSpPr>
        <p:spPr>
          <a:xfrm>
            <a:off x="423936" y="4472282"/>
            <a:ext cx="752053" cy="752053"/>
          </a:xfrm>
          <a:prstGeom prst="ellipse">
            <a:avLst/>
          </a:prstGeom>
          <a:solidFill>
            <a:srgbClr val="9ED7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12" name="Oval 194"/>
          <p:cNvSpPr/>
          <p:nvPr/>
        </p:nvSpPr>
        <p:spPr>
          <a:xfrm>
            <a:off x="424232" y="1862592"/>
            <a:ext cx="752053" cy="752053"/>
          </a:xfrm>
          <a:prstGeom prst="ellipse">
            <a:avLst/>
          </a:prstGeom>
          <a:solidFill>
            <a:srgbClr val="EC6D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14" name="Oval 196"/>
          <p:cNvSpPr/>
          <p:nvPr/>
        </p:nvSpPr>
        <p:spPr>
          <a:xfrm>
            <a:off x="424084" y="2674231"/>
            <a:ext cx="752053" cy="752053"/>
          </a:xfrm>
          <a:prstGeom prst="ellipse">
            <a:avLst/>
          </a:prstGeom>
          <a:solidFill>
            <a:srgbClr val="9ED7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4221" y="6539369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indent="0" defTabSz="9144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kern="0" cap="none" spc="0" normalizeH="0" baseline="0" noProof="0" dirty="0" smtClean="0">
                <a:solidFill>
                  <a:schemeClr val="bg1"/>
                </a:solidFill>
              </a:rPr>
              <a:t>PPT</a:t>
            </a:r>
            <a:r>
              <a:rPr kumimoji="0" lang="zh-CN" altLang="en-US" sz="100" b="0" i="0" kern="0" cap="none" spc="0" normalizeH="0" baseline="0" noProof="0" dirty="0" smtClean="0">
                <a:solidFill>
                  <a:schemeClr val="bg1"/>
                </a:solidFill>
              </a:rPr>
              <a:t>模板 </a:t>
            </a:r>
            <a:r>
              <a:rPr kumimoji="0" lang="en-US" altLang="zh-CN" sz="100" b="0" i="0" kern="0" cap="none" spc="0" normalizeH="0" baseline="0" noProof="0" dirty="0" smtClean="0">
                <a:solidFill>
                  <a:schemeClr val="bg1"/>
                </a:solidFill>
              </a:rPr>
              <a:t>http://www.1ppt.com/moban/</a:t>
            </a:r>
            <a:r>
              <a:rPr kumimoji="0" lang="zh-CN" altLang="en-US" sz="100" b="0" i="0" kern="0" cap="none" spc="0" normalizeH="0" baseline="0" noProof="0" dirty="0" smtClean="0">
                <a:solidFill>
                  <a:schemeClr val="bg1"/>
                </a:solidFill>
              </a:rPr>
              <a:t> </a:t>
            </a:r>
            <a:endParaRPr kumimoji="0" lang="en-US" altLang="zh-CN" sz="100" b="0" i="0" kern="0" cap="none" spc="0" normalizeH="0" baseline="0" noProof="0" dirty="0" smtClean="0">
              <a:solidFill>
                <a:schemeClr val="bg1"/>
              </a:solidFill>
            </a:endParaRPr>
          </a:p>
        </p:txBody>
      </p:sp>
      <p:sp>
        <p:nvSpPr>
          <p:cNvPr id="22" name="Oval 194"/>
          <p:cNvSpPr/>
          <p:nvPr/>
        </p:nvSpPr>
        <p:spPr>
          <a:xfrm>
            <a:off x="424232" y="3573282"/>
            <a:ext cx="752053" cy="752053"/>
          </a:xfrm>
          <a:prstGeom prst="ellipse">
            <a:avLst/>
          </a:prstGeom>
          <a:solidFill>
            <a:srgbClr val="EC6D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80060" y="2008505"/>
            <a:ext cx="784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色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80060" y="2788920"/>
            <a:ext cx="784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形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80060" y="3707765"/>
            <a:ext cx="784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度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80060" y="4626610"/>
            <a:ext cx="784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义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49400" y="1349375"/>
            <a:ext cx="10845800" cy="3538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333375" indent="-333375"/>
            <a:r>
              <a:rPr lang="zh-CN" sz="28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使用第一种工具，可以确定</a:t>
            </a:r>
            <a:r>
              <a:rPr lang="en-US" sz="28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37</a:t>
            </a:r>
            <a:r>
              <a:rPr lang="zh-CN" sz="28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题、</a:t>
            </a:r>
            <a:r>
              <a:rPr lang="en-US" sz="28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45</a:t>
            </a:r>
            <a:r>
              <a:rPr lang="zh-CN" sz="28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题和</a:t>
            </a:r>
            <a:r>
              <a:rPr lang="en-US" sz="28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55</a:t>
            </a:r>
            <a:r>
              <a:rPr lang="zh-CN" sz="28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题的选项：</a:t>
            </a:r>
            <a:endParaRPr lang="zh-CN" sz="2800" b="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33375" indent="-333375"/>
            <a:r>
              <a:rPr lang="zh-CN" sz="28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en-US" sz="28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37</a:t>
            </a:r>
            <a:r>
              <a:rPr lang="zh-CN" sz="28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题只有</a:t>
            </a:r>
            <a:r>
              <a:rPr lang="en-US" sz="28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lang="zh-CN" sz="28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项带有黑色贬义色彩“遭遇苦难”；</a:t>
            </a:r>
            <a:endParaRPr lang="zh-CN" sz="2800" b="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33375" indent="-333375"/>
            <a:r>
              <a:rPr lang="zh-CN" sz="28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en-US" sz="28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45</a:t>
            </a:r>
            <a:r>
              <a:rPr lang="zh-CN" sz="28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题只有</a:t>
            </a:r>
            <a:r>
              <a:rPr lang="en-US" sz="28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D</a:t>
            </a:r>
            <a:r>
              <a:rPr lang="zh-CN" sz="28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项带有褒义色彩“有突破意义的”；</a:t>
            </a:r>
            <a:endParaRPr lang="zh-CN" sz="2800" b="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33375" indent="-333375"/>
            <a:r>
              <a:rPr lang="zh-CN" sz="28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③</a:t>
            </a:r>
            <a:r>
              <a:rPr lang="en-US" sz="28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55</a:t>
            </a:r>
            <a:r>
              <a:rPr lang="zh-CN" sz="28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题只有</a:t>
            </a:r>
            <a:r>
              <a:rPr lang="en-US" sz="28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lang="zh-CN" sz="28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项含有“开端、开始”这种贬义含义，与语篇</a:t>
            </a:r>
            <a:r>
              <a:rPr lang="zh-CN" sz="2800" b="0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最后语境“</a:t>
            </a:r>
            <a:r>
              <a:rPr lang="zh-CN" sz="28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还有很长一段路要走”相匹配。</a:t>
            </a:r>
            <a:endParaRPr lang="en-US" sz="2800" b="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33375" indent="-333375"/>
            <a:endParaRPr lang="en-US" sz="2800" b="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33375" indent="-333375"/>
            <a:r>
              <a:rPr lang="en-US" sz="28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endParaRPr lang="zh-CN" altLang="en-US" sz="2800" b="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549400" y="3895173"/>
            <a:ext cx="909383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使用第二种工具“形”确定篇章内容和选项的虚实，确定部分选项。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-636" y="116245"/>
            <a:ext cx="929641" cy="981509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2469515" y="116205"/>
            <a:ext cx="10574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cs typeface="+mn-ea"/>
                <a:sym typeface="+mn-lt"/>
              </a:rPr>
              <a:t>  202</a:t>
            </a:r>
            <a:r>
              <a:rPr lang="en-US" altLang="zh-CN" sz="2400" dirty="0">
                <a:cs typeface="+mn-ea"/>
                <a:sym typeface="+mn-lt"/>
              </a:rPr>
              <a:t>2</a:t>
            </a:r>
            <a:r>
              <a:rPr lang="zh-CN" altLang="en-US" sz="2400" dirty="0">
                <a:cs typeface="+mn-ea"/>
                <a:sym typeface="+mn-lt"/>
              </a:rPr>
              <a:t>年</a:t>
            </a:r>
            <a:r>
              <a:rPr lang="en-US" altLang="zh-CN" sz="2400" dirty="0">
                <a:cs typeface="+mn-ea"/>
                <a:sym typeface="+mn-lt"/>
              </a:rPr>
              <a:t>1</a:t>
            </a:r>
            <a:r>
              <a:rPr lang="zh-CN" altLang="en-US" sz="2400" dirty="0">
                <a:cs typeface="+mn-ea"/>
                <a:sym typeface="+mn-lt"/>
              </a:rPr>
              <a:t>月浙江省高考英语完形填空</a:t>
            </a:r>
            <a:endParaRPr lang="zh-CN" altLang="en-US" sz="2400" dirty="0"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2865" y="954405"/>
            <a:ext cx="1206563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       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When Beverley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Burdeyney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 turned seventy four last year,</a:t>
            </a:r>
            <a:r>
              <a:rPr lang="en-US" sz="2400" u="dash" dirty="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she started having problems with her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 </a:t>
            </a:r>
            <a:r>
              <a:rPr lang="en-US" sz="2400" u="dash" dirty="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36. ____________, </a:t>
            </a:r>
            <a:r>
              <a:rPr lang="en-US" sz="2400" u="sng" dirty="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notably dryness and discomfort.</a:t>
            </a:r>
            <a:endParaRPr lang="en-US" sz="2400" u="sng" dirty="0">
              <a:solidFill>
                <a:schemeClr val="tx1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  “</a:t>
            </a:r>
            <a:r>
              <a:rPr lang="en-US" sz="2400" u="dash" dirty="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I was simply 37. </a:t>
            </a:r>
            <a:r>
              <a:rPr lang="en-US" sz="2400" b="1" u="dash" dirty="0" smtClean="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B</a:t>
            </a:r>
            <a:r>
              <a:rPr lang="en-US" sz="2400" u="dash" dirty="0" smtClean="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. </a:t>
            </a:r>
            <a:r>
              <a:rPr lang="en-US" sz="2400" b="1" u="dash" dirty="0" smtClean="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going </a:t>
            </a:r>
            <a:r>
              <a:rPr lang="en-US" sz="2400" b="1" u="dash" dirty="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through</a:t>
            </a:r>
            <a:r>
              <a:rPr lang="en-US" sz="2400" u="dash" dirty="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a terrible experience,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”</a:t>
            </a:r>
            <a:r>
              <a:rPr lang="en-US" sz="2400" u="sng" dirty="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Ms.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Burdeyney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 said at her home in Toronto. </a:t>
            </a:r>
            <a:r>
              <a:rPr lang="en-US" sz="2400" u="dash" dirty="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“I felt so helpless and insecure because the quality of my 38. _________ was affected.”</a:t>
            </a:r>
            <a:endParaRPr lang="en-US" sz="2400" u="dash" dirty="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   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Ms.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Burdeyney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 talked to some friends</a:t>
            </a:r>
            <a:r>
              <a:rPr lang="en-US" sz="2400" u="dash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dash" dirty="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who had 39. ____________ problems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sng" dirty="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and discovered that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dash" dirty="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they were largely suffering in 40. _____________. </a:t>
            </a:r>
            <a:r>
              <a:rPr lang="en-US" sz="2400" u="sng" dirty="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“Nobody chooses to talk about it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dash" dirty="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because it seems so 41. ____________,” she said. “But more and more are suffering and lives are being 42. ___________.”</a:t>
            </a:r>
            <a:endParaRPr lang="en-US" sz="2400" u="dash" dirty="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   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Eventually, Ms.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Burdeyney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 learned about plans for an eye research 43.____________at Tel Aviv University in Israel . The research team 44._________________Canadian doctor Allan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Slomovic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, 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who has done 45.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D</a:t>
            </a:r>
            <a:r>
              <a:rPr lang="en-US" sz="2400" u="sng" dirty="0" err="1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.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ground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-breaking</a:t>
            </a:r>
            <a:r>
              <a:rPr lang="en-US" sz="2400" u="sng" dirty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work on eye care using stem cells. </a:t>
            </a:r>
            <a:r>
              <a:rPr lang="en-US" sz="2400" u="dash" dirty="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Seeing a ray of hope,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Ms. </a:t>
            </a:r>
            <a:r>
              <a:rPr lang="en-US" sz="2400" u="sng" dirty="0" err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Burdeyney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 began raising 46. ________for the project with a friend, Toronto businessman Meyer Zeifman.47.____________she has raised $110,000 with another $40,000 48. _________.</a:t>
            </a:r>
            <a:endParaRPr lang="en-US" sz="2400" u="sng" dirty="0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</a:t>
            </a:r>
            <a:endParaRPr lang="en-US" sz="2400" dirty="0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cxnSp>
        <p:nvCxnSpPr>
          <p:cNvPr id="11" name="直接箭头连接符 10"/>
          <p:cNvCxnSpPr/>
          <p:nvPr/>
        </p:nvCxnSpPr>
        <p:spPr>
          <a:xfrm>
            <a:off x="3686810" y="1341755"/>
            <a:ext cx="1777365" cy="470027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4328160" y="6125210"/>
            <a:ext cx="3535680" cy="46037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 anchor="t">
            <a:spAutoFit/>
          </a:bodyPr>
          <a:lstStyle/>
          <a:p>
            <a:r>
              <a:rPr lang="zh-CN" sz="2400">
                <a:ea typeface="宋体" panose="02010600030101010101" pitchFamily="2" charset="-122"/>
                <a:sym typeface="+mn-ea"/>
              </a:rPr>
              <a:t>实线：具体的事实或细节</a:t>
            </a:r>
            <a:endParaRPr lang="zh-CN" altLang="en-US" sz="2400">
              <a:ea typeface="宋体" panose="02010600030101010101" pitchFamily="2" charset="-122"/>
              <a:sym typeface="+mn-ea"/>
            </a:endParaRPr>
          </a:p>
        </p:txBody>
      </p:sp>
      <p:cxnSp>
        <p:nvCxnSpPr>
          <p:cNvPr id="13" name="直接箭头连接符 12"/>
          <p:cNvCxnSpPr/>
          <p:nvPr/>
        </p:nvCxnSpPr>
        <p:spPr>
          <a:xfrm flipH="1">
            <a:off x="8631555" y="1375410"/>
            <a:ext cx="266065" cy="4694555"/>
          </a:xfrm>
          <a:prstGeom prst="straightConnector1">
            <a:avLst/>
          </a:prstGeom>
          <a:ln w="47625">
            <a:solidFill>
              <a:schemeClr val="tx1"/>
            </a:solidFill>
            <a:prstDash val="sysDash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8022590" y="6125210"/>
            <a:ext cx="2621280" cy="46037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5"/>
                </a:solidFill>
              </a14:hiddenFill>
            </a:ext>
          </a:extLst>
        </p:spPr>
        <p:txBody>
          <a:bodyPr wrap="none" rtlCol="0" anchor="t">
            <a:spAutoFit/>
          </a:bodyPr>
          <a:lstStyle/>
          <a:p>
            <a:r>
              <a:rPr lang="zh-CN" sz="2400">
                <a:ea typeface="宋体" panose="02010600030101010101" pitchFamily="2" charset="-122"/>
                <a:sym typeface="+mn-ea"/>
              </a:rPr>
              <a:t>虚线：抽象的概念</a:t>
            </a:r>
            <a:endParaRPr lang="zh-CN" altLang="en-US" sz="2400"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ldLvl="0" animBg="1"/>
      <p:bldP spid="12" grpId="1" animBg="1"/>
      <p:bldP spid="14" grpId="0" bldLvl="0" animBg="1"/>
      <p:bldP spid="1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-1" y="40"/>
            <a:ext cx="929641" cy="981509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68910" y="450215"/>
            <a:ext cx="1185481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       </a:t>
            </a:r>
            <a:r>
              <a:rPr lang="en-US" sz="2400" u="dash" dirty="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“I’m trying to get more and more people to 49. __________ that there are solutions,” 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said Ms. </a:t>
            </a:r>
            <a:r>
              <a:rPr lang="en-US" sz="2400" u="sng" dirty="0" err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Burdeyney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, a trained nurse who is still working as a personal trainer after 50. _______.</a:t>
            </a:r>
            <a:r>
              <a:rPr lang="en-US" sz="2400" u="dash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“I say there is no old 51. ______,</a:t>
            </a:r>
            <a:r>
              <a:rPr lang="en-US" sz="2400" u="dash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there's only neglect(</a:t>
            </a:r>
            <a:r>
              <a:rPr lang="en-US" sz="2400" u="dash" dirty="0" err="1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忽视</a:t>
            </a:r>
            <a:r>
              <a:rPr lang="en-US" sz="2400" u="dash" dirty="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).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srgbClr val="0070C0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Don’t stand 52. _________, do something about it.”</a:t>
            </a:r>
            <a:endParaRPr lang="en-US" sz="2400" u="dash" dirty="0">
              <a:solidFill>
                <a:srgbClr val="0070C0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    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Ms. </a:t>
            </a:r>
            <a:r>
              <a:rPr lang="en-US" sz="2400" u="dash" dirty="0" err="1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Burdeyney</a:t>
            </a:r>
            <a:r>
              <a:rPr lang="en-US" sz="2400" u="dash" dirty="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53. _________that she is hoping to do more money for the research project.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srgbClr val="0070C0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“I just want to bring 54. _______into people’ eyes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and this is just the 55. </a:t>
            </a:r>
            <a:r>
              <a:rPr lang="en-US" sz="2400" b="1" u="dash" dirty="0" smtClean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B</a:t>
            </a:r>
            <a:r>
              <a:rPr lang="en-US" sz="2400" u="dash" dirty="0" smtClean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. </a:t>
            </a:r>
            <a:r>
              <a:rPr lang="en-US" sz="2400" b="1" u="dash" dirty="0" err="1" smtClean="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beginning</a:t>
            </a:r>
            <a:r>
              <a:rPr lang="en-US" sz="2400" u="dash" dirty="0" err="1" smtClean="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.There</a:t>
            </a:r>
            <a:r>
              <a:rPr lang="en-US" sz="2400" u="dash" dirty="0" smtClean="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is still a long way to go.”</a:t>
            </a:r>
            <a:endParaRPr lang="en-US" sz="2400" u="dash" dirty="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endParaRPr lang="en-US" altLang="en-US" sz="2400" u="dash" dirty="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88290" y="3042285"/>
            <a:ext cx="1190371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36.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A. throat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skin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</a:t>
            </a:r>
            <a:r>
              <a:rPr lang="en-US" altLang="zh-CN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lungs   </a:t>
            </a:r>
            <a:r>
              <a:rPr lang="en-US" altLang="zh-CN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</a:t>
            </a:r>
            <a:r>
              <a:rPr lang="en-US" altLang="zh-CN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D. eyes</a:t>
            </a:r>
            <a:endParaRPr lang="zh-CN" altLang="en-US" sz="2400" u="sng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38. </a:t>
            </a:r>
            <a:r>
              <a:rPr lang="zh-CN" altLang="en-US" sz="2400" u="dash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A. story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</a:t>
            </a:r>
            <a:r>
              <a:rPr lang="zh-CN" altLang="en-US" sz="2400" u="dash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B. treatment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</a:t>
            </a:r>
            <a:r>
              <a:rPr lang="zh-CN" altLang="en-US" sz="2400" u="dash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C. life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    </a:t>
            </a:r>
            <a:r>
              <a:rPr lang="en-US" altLang="zh-CN" sz="2400" u="dash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dash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D. relationship</a:t>
            </a:r>
            <a:endParaRPr lang="zh-CN" altLang="en-US" sz="240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39. </a:t>
            </a:r>
            <a:r>
              <a:rPr lang="zh-CN" altLang="en-US" sz="2400" u="dash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A. similar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various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</a:t>
            </a:r>
            <a:r>
              <a:rPr lang="en-US" altLang="zh-CN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personal   </a:t>
            </a:r>
            <a:r>
              <a:rPr lang="en-US" altLang="zh-CN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</a:t>
            </a:r>
            <a:r>
              <a:rPr lang="en-US" altLang="zh-CN" sz="2400" u="dash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dash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D. special</a:t>
            </a:r>
            <a:endParaRPr lang="zh-CN" altLang="en-US" sz="2400" u="dash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40.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A. turn   </a:t>
            </a:r>
            <a:r>
              <a:rPr lang="zh-CN" altLang="en-US" sz="2400" u="sng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</a:t>
            </a:r>
            <a:r>
              <a:rPr lang="en-US" altLang="zh-CN" sz="2400" u="dash">
                <a:solidFill>
                  <a:srgbClr val="FF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dash">
                <a:solidFill>
                  <a:srgbClr val="FF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B. peace 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 u="dash">
                <a:solidFill>
                  <a:schemeClr val="tx1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dash">
                <a:solidFill>
                  <a:schemeClr val="tx1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C. vain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   </a:t>
            </a:r>
            <a:r>
              <a:rPr lang="en-US" altLang="zh-CN" sz="2400" u="dash">
                <a:uFillTx/>
                <a:latin typeface="Times New Roman" panose="02020603050405020304" charset="0"/>
                <a:cs typeface="Times New Roman" panose="02020603050405020304" charset="0"/>
              </a:rPr>
              <a:t>D. silence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41. </a:t>
            </a:r>
            <a:r>
              <a:rPr lang="en-US" altLang="zh-CN" sz="2400" u="dash">
                <a:uFillTx/>
                <a:latin typeface="Times New Roman" panose="02020603050405020304" charset="0"/>
                <a:cs typeface="Times New Roman" panose="02020603050405020304" charset="0"/>
              </a:rPr>
              <a:t>A. unbearable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 u="dash">
                <a:uFillTx/>
                <a:latin typeface="Times New Roman" panose="02020603050405020304" charset="0"/>
                <a:cs typeface="Times New Roman" panose="02020603050405020304" charset="0"/>
              </a:rPr>
              <a:t>B. abnormal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</a:t>
            </a:r>
            <a:r>
              <a:rPr lang="en-US" altLang="zh-CN" sz="2400" u="dash">
                <a:uFillTx/>
                <a:latin typeface="Times New Roman" panose="02020603050405020304" charset="0"/>
                <a:cs typeface="Times New Roman" panose="02020603050405020304" charset="0"/>
              </a:rPr>
              <a:t>C. insignificant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</a:t>
            </a:r>
            <a:r>
              <a:rPr lang="en-US" altLang="zh-CN" sz="2400" u="dash">
                <a:uFillTx/>
                <a:latin typeface="Times New Roman" panose="02020603050405020304" charset="0"/>
                <a:cs typeface="Times New Roman" panose="02020603050405020304" charset="0"/>
              </a:rPr>
              <a:t>D. disturbing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42. </a:t>
            </a:r>
            <a:r>
              <a:rPr lang="en-US" altLang="zh-CN" sz="2400" u="dash">
                <a:uFillTx/>
                <a:latin typeface="Times New Roman" panose="02020603050405020304" charset="0"/>
                <a:cs typeface="Times New Roman" panose="02020603050405020304" charset="0"/>
              </a:rPr>
              <a:t>A. compromised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sng">
                <a:latin typeface="Times New Roman" panose="02020603050405020304" charset="0"/>
                <a:cs typeface="Times New Roman" panose="02020603050405020304" charset="0"/>
              </a:rPr>
              <a:t>B. forgotten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substituted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D. separated</a:t>
            </a:r>
            <a:endParaRPr lang="zh-CN" altLang="en-US" sz="2400" u="sng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43.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A. course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program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</a:t>
            </a:r>
            <a:r>
              <a:rPr lang="en-US" altLang="zh-CN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paper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D. conference</a:t>
            </a:r>
            <a:endParaRPr lang="zh-CN" altLang="en-US" sz="240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44.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A. informed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en-US" altLang="zh-CN" sz="2400" u="dash">
                <a:solidFill>
                  <a:schemeClr val="tx1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zh-CN" altLang="en-US" sz="2400" u="dash">
                <a:solidFill>
                  <a:schemeClr val="tx1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B. doubted   </a:t>
            </a:r>
            <a:r>
              <a:rPr lang="en-US" altLang="zh-CN" sz="2400" u="dash">
                <a:solidFill>
                  <a:schemeClr val="tx1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</a:t>
            </a:r>
            <a:r>
              <a:rPr lang="en-US" altLang="zh-CN" sz="2400" u="sng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included   </a:t>
            </a:r>
            <a:r>
              <a:rPr lang="en-US" altLang="zh-CN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</a:t>
            </a:r>
            <a:r>
              <a:rPr lang="en-US" altLang="zh-CN" sz="2400" u="sng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sng">
                <a:latin typeface="Times New Roman" panose="02020603050405020304" charset="0"/>
                <a:cs typeface="Times New Roman" panose="02020603050405020304" charset="0"/>
              </a:rPr>
              <a:t>D. dismissed</a:t>
            </a:r>
            <a:endParaRPr lang="zh-CN" altLang="en-US" sz="2400" u="sng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zh-CN" altLang="en-US" sz="2400" u="sng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-1" y="40"/>
            <a:ext cx="929641" cy="981509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74040" y="786765"/>
            <a:ext cx="11252200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46.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A. money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</a:t>
            </a:r>
            <a:r>
              <a:rPr lang="en-US" altLang="zh-CN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standards    </a:t>
            </a:r>
            <a:r>
              <a:rPr lang="en-US" altLang="zh-CN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</a:t>
            </a:r>
            <a:r>
              <a:rPr lang="en-US" altLang="zh-CN" sz="2400" u="dash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dash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C. awareness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dash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D. questions</a:t>
            </a:r>
            <a:endParaRPr lang="zh-CN" altLang="en-US" sz="2400" u="dash">
              <a:solidFill>
                <a:srgbClr val="0070C0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47.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A. As ever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So far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In return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D. Once again</a:t>
            </a:r>
            <a:endParaRPr lang="zh-CN" altLang="en-US" sz="2400" u="sng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48.</a:t>
            </a:r>
            <a:r>
              <a:rPr lang="zh-CN" altLang="en-US" sz="2400" u="sng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A. wasted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zh-CN" altLang="en-US" sz="2400" u="sng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B. donated  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</a:t>
            </a:r>
            <a:r>
              <a:rPr lang="zh-CN" altLang="en-US" sz="2400" u="sng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C. expected     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   </a:t>
            </a:r>
            <a:r>
              <a:rPr lang="zh-CN" altLang="en-US" sz="2400" u="sng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D. earned</a:t>
            </a:r>
            <a:endParaRPr lang="zh-CN" altLang="en-US" sz="2400" u="sng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49.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A. imagine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</a:t>
            </a:r>
            <a:r>
              <a:rPr lang="en-US" altLang="zh-CN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confirm  </a:t>
            </a:r>
            <a:r>
              <a:rPr lang="en-US" altLang="zh-CN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</a:t>
            </a:r>
            <a:r>
              <a:rPr lang="en-US" altLang="zh-CN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remember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zh-CN" altLang="en-US" sz="2400" u="dash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D. understand</a:t>
            </a:r>
            <a:endParaRPr lang="zh-CN" altLang="en-US" sz="2400" u="dash">
              <a:solidFill>
                <a:srgbClr val="0070C0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50.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A. retirement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</a:t>
            </a:r>
            <a:r>
              <a:rPr lang="en-US" altLang="zh-CN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childbirth  </a:t>
            </a:r>
            <a:r>
              <a:rPr lang="en-US" altLang="zh-CN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graduation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en-US" altLang="zh-CN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sng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D. marriage</a:t>
            </a:r>
            <a:endParaRPr lang="zh-CN" altLang="en-US" sz="2400" u="sng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51. </a:t>
            </a:r>
            <a:r>
              <a:rPr lang="zh-CN" altLang="en-US" sz="2400" u="dash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A. time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</a:t>
            </a:r>
            <a:r>
              <a:rPr lang="zh-CN" altLang="en-US" sz="2400" u="dash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B. rule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   </a:t>
            </a:r>
            <a:r>
              <a:rPr lang="zh-CN" altLang="en-US" sz="2400" u="dash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C. age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</a:t>
            </a:r>
            <a:r>
              <a:rPr lang="zh-CN" altLang="en-US" sz="2400" u="dash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D. tale</a:t>
            </a:r>
            <a:endParaRPr lang="zh-CN" altLang="en-US" sz="2400" u="dash">
              <a:solidFill>
                <a:srgbClr val="0070C0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52. </a:t>
            </a:r>
            <a:r>
              <a:rPr lang="zh-CN" altLang="en-US" sz="2400" u="dash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A. straight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</a:t>
            </a:r>
            <a:r>
              <a:rPr lang="zh-CN" altLang="en-US" sz="2400" u="dash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B. still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  </a:t>
            </a:r>
            <a:r>
              <a:rPr lang="zh-CN" altLang="en-US" sz="2400" u="dash">
                <a:solidFill>
                  <a:srgbClr val="FF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C. firm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</a:t>
            </a:r>
            <a:r>
              <a:rPr lang="zh-CN" altLang="en-US" sz="2400" u="dash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D. alone</a:t>
            </a:r>
            <a:endParaRPr lang="zh-CN" altLang="en-US" sz="2400" u="dash">
              <a:solidFill>
                <a:srgbClr val="0070C0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53. </a:t>
            </a:r>
            <a:r>
              <a:rPr lang="zh-CN" altLang="en-US" sz="2400" u="dash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A. commented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</a:t>
            </a:r>
            <a:r>
              <a:rPr lang="zh-CN" altLang="en-US" sz="2400" u="dash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B. learned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  </a:t>
            </a:r>
            <a:r>
              <a:rPr lang="zh-CN" altLang="en-US" sz="2400" u="dash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C. reminded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</a:t>
            </a:r>
            <a:r>
              <a:rPr lang="zh-CN" altLang="en-US" sz="2400" u="dash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D. added</a:t>
            </a:r>
            <a:endParaRPr lang="zh-CN" altLang="en-US" sz="2400" u="dash">
              <a:solidFill>
                <a:srgbClr val="0070C0"/>
              </a:solidFill>
              <a:uFillTx/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54.</a:t>
            </a:r>
            <a:r>
              <a:rPr lang="zh-CN" altLang="en-US" sz="2400" u="dash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A. light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</a:t>
            </a:r>
            <a:r>
              <a:rPr lang="en-US" altLang="zh-CN" sz="2400" u="dash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dash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B. joy </a:t>
            </a:r>
            <a:r>
              <a:rPr lang="zh-CN" altLang="en-US" sz="2400" u="dash"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zh-CN" altLang="en-US" sz="2400" u="dash">
                <a:solidFill>
                  <a:srgbClr val="0070C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C. color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</a:t>
            </a:r>
            <a:r>
              <a:rPr lang="en-US" altLang="zh-CN" sz="2400" u="dash">
                <a:solidFill>
                  <a:srgbClr val="FF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zh-CN" altLang="en-US" sz="2400" u="dash">
                <a:solidFill>
                  <a:srgbClr val="FF0000"/>
                </a:solidFill>
                <a:uFillTx/>
                <a:latin typeface="Times New Roman" panose="02020603050405020304" charset="0"/>
                <a:cs typeface="Times New Roman" panose="02020603050405020304" charset="0"/>
              </a:rPr>
              <a:t>D. beauty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zh-CN" altLang="en-US" sz="24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椭圆形标注 3"/>
          <p:cNvSpPr/>
          <p:nvPr/>
        </p:nvSpPr>
        <p:spPr>
          <a:xfrm>
            <a:off x="7962900" y="4445000"/>
            <a:ext cx="3757295" cy="1985645"/>
          </a:xfrm>
          <a:prstGeom prst="wedgeEllipseCallou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使用第二种工具“形”确定篇章内容和选项的虚实，确定部分选项。</a:t>
            </a:r>
            <a:endParaRPr lang="en-US" altLang="zh-CN" sz="24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4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9f572c739d305574d25aef8057b44b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905"/>
            <a:ext cx="12192000" cy="686244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335279" y="200700"/>
            <a:ext cx="929641" cy="981509"/>
          </a:xfrm>
          <a:prstGeom prst="rect">
            <a:avLst/>
          </a:prstGeom>
        </p:spPr>
      </p:pic>
      <p:sp>
        <p:nvSpPr>
          <p:cNvPr id="5" name="Oval 132"/>
          <p:cNvSpPr/>
          <p:nvPr/>
        </p:nvSpPr>
        <p:spPr>
          <a:xfrm>
            <a:off x="423936" y="4472282"/>
            <a:ext cx="752053" cy="752053"/>
          </a:xfrm>
          <a:prstGeom prst="ellipse">
            <a:avLst/>
          </a:prstGeom>
          <a:solidFill>
            <a:srgbClr val="9ED7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12" name="Oval 194"/>
          <p:cNvSpPr/>
          <p:nvPr/>
        </p:nvSpPr>
        <p:spPr>
          <a:xfrm>
            <a:off x="424232" y="1862592"/>
            <a:ext cx="752053" cy="752053"/>
          </a:xfrm>
          <a:prstGeom prst="ellipse">
            <a:avLst/>
          </a:prstGeom>
          <a:solidFill>
            <a:srgbClr val="EC6D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14" name="Oval 196"/>
          <p:cNvSpPr/>
          <p:nvPr/>
        </p:nvSpPr>
        <p:spPr>
          <a:xfrm>
            <a:off x="424084" y="2674231"/>
            <a:ext cx="752053" cy="752053"/>
          </a:xfrm>
          <a:prstGeom prst="ellipse">
            <a:avLst/>
          </a:prstGeom>
          <a:solidFill>
            <a:srgbClr val="9ED7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4221" y="6539369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indent="0" defTabSz="9144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kern="0" cap="none" spc="0" normalizeH="0" baseline="0" noProof="0" dirty="0" smtClean="0">
                <a:solidFill>
                  <a:schemeClr val="bg1"/>
                </a:solidFill>
              </a:rPr>
              <a:t>PPT</a:t>
            </a:r>
            <a:r>
              <a:rPr kumimoji="0" lang="zh-CN" altLang="en-US" sz="100" b="0" i="0" kern="0" cap="none" spc="0" normalizeH="0" baseline="0" noProof="0" dirty="0" smtClean="0">
                <a:solidFill>
                  <a:schemeClr val="bg1"/>
                </a:solidFill>
              </a:rPr>
              <a:t>模板 </a:t>
            </a:r>
            <a:r>
              <a:rPr kumimoji="0" lang="en-US" altLang="zh-CN" sz="100" b="0" i="0" kern="0" cap="none" spc="0" normalizeH="0" baseline="0" noProof="0" dirty="0" smtClean="0">
                <a:solidFill>
                  <a:schemeClr val="bg1"/>
                </a:solidFill>
              </a:rPr>
              <a:t>http://www.1ppt.com/moban/</a:t>
            </a:r>
            <a:r>
              <a:rPr kumimoji="0" lang="zh-CN" altLang="en-US" sz="100" b="0" i="0" kern="0" cap="none" spc="0" normalizeH="0" baseline="0" noProof="0" dirty="0" smtClean="0">
                <a:solidFill>
                  <a:schemeClr val="bg1"/>
                </a:solidFill>
              </a:rPr>
              <a:t> </a:t>
            </a:r>
            <a:endParaRPr kumimoji="0" lang="en-US" altLang="zh-CN" sz="100" b="0" i="0" kern="0" cap="none" spc="0" normalizeH="0" baseline="0" noProof="0" dirty="0" smtClean="0">
              <a:solidFill>
                <a:schemeClr val="bg1"/>
              </a:solidFill>
            </a:endParaRPr>
          </a:p>
        </p:txBody>
      </p:sp>
      <p:sp>
        <p:nvSpPr>
          <p:cNvPr id="22" name="Oval 194"/>
          <p:cNvSpPr/>
          <p:nvPr/>
        </p:nvSpPr>
        <p:spPr>
          <a:xfrm>
            <a:off x="424232" y="3573282"/>
            <a:ext cx="752053" cy="752053"/>
          </a:xfrm>
          <a:prstGeom prst="ellipse">
            <a:avLst/>
          </a:prstGeom>
          <a:solidFill>
            <a:srgbClr val="EC6D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80060" y="2008505"/>
            <a:ext cx="784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色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80060" y="2788920"/>
            <a:ext cx="784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形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80060" y="3707765"/>
            <a:ext cx="784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度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80060" y="4626610"/>
            <a:ext cx="784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义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567180" y="292735"/>
            <a:ext cx="10438130" cy="6369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6700" fontAlgn="auto"/>
            <a:r>
              <a:rPr lang="en-US" alt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 </a:t>
            </a:r>
            <a:r>
              <a:rPr lang="en-US" altLang="zh-CN" sz="2400" dirty="0" smtClean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  </a:t>
            </a:r>
            <a:r>
              <a:rPr lang="zh-CN" sz="2400" dirty="0" smtClean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从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虚实角度来看：</a:t>
            </a:r>
            <a:endParaRPr lang="zh-CN" sz="2400" dirty="0"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indent="266700" fontAlgn="auto"/>
            <a:r>
              <a:rPr lang="en-US" alt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   </a:t>
            </a:r>
            <a:r>
              <a:rPr lang="en-US" altLang="zh-CN" sz="2400" dirty="0" smtClean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zh-CN" sz="2400" dirty="0" smtClean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①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第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39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题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A. similar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（相似的）和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D. special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（特别的）两项是虚的概念，符合题意，而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B.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various 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（各种各样的）和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C.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personal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（个人的）太具体，与语境不相符合，可以被排除，而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D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项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special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从色彩上来说太偏褒义，也可以被排除，所以唯一正确答案只能是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A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。</a:t>
            </a:r>
            <a:endParaRPr lang="en-US" sz="2400" dirty="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pPr indent="266700" fontAlgn="auto"/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    </a:t>
            </a:r>
            <a:r>
              <a:rPr lang="zh-CN" altLang="en-US" sz="2400" dirty="0" smtClean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②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42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题只有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A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项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compromised (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妥协、被负面影响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)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既符合色彩黑色、又是虚线概念的双重任务，而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B.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forgotten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（忘记）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C.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substituted 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（替换）和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D.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separated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（分离）都不能兼备两种功能。</a:t>
            </a:r>
            <a:endParaRPr lang="en-US" sz="2400" dirty="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pPr indent="266700" fontAlgn="auto"/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    </a:t>
            </a:r>
            <a:r>
              <a:rPr lang="zh-CN" altLang="en-US" sz="2400" dirty="0" smtClean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③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49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题也很显而易见，只有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D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项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understand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（理解）是虚的内容，符合语篇要求，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A.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imagine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（想象）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B.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confirm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（确认）和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C.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remember(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记得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)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是具体的内容，分别可以被予以排除。</a:t>
            </a:r>
            <a:endParaRPr lang="en-US" sz="2400" dirty="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pPr indent="266700" fontAlgn="auto"/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    </a:t>
            </a:r>
            <a:r>
              <a:rPr lang="zh-CN" sz="2400" dirty="0" smtClean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从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虚实的角度，我们已经可以确定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39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题、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42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题和</a:t>
            </a:r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49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题三道题目的答案，剩下还有十四道题目的选项不能被确定，这些题目只能使用另外的工具来一一解答了。</a:t>
            </a:r>
            <a:endParaRPr lang="en-US" sz="2400" dirty="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  <a:p>
            <a:pPr indent="266700" fontAlgn="auto"/>
            <a:r>
              <a:rPr lang="en-US" sz="2400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        </a:t>
            </a:r>
            <a:r>
              <a:rPr lang="zh-CN" sz="2400" dirty="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使用第三种工具“度”确定篇章内容和选项的轻重，即中心思想、段落大意还是细节内容和衔接内容来进一步确定部分选项。</a:t>
            </a:r>
            <a:endParaRPr lang="zh-CN" altLang="en-US" sz="2400" dirty="0"/>
          </a:p>
          <a:p>
            <a:pPr indent="609600" fontAlgn="auto">
              <a:extLst>
                <a:ext uri="{35155182-B16C-46BC-9424-99874614C6A1}">
                  <wpsdc:indentchars xmlns:wpsdc="http://www.wps.cn/officeDocument/2017/drawingmlCustomData" val="200" checksum="4158780845"/>
                </a:ext>
              </a:extLst>
            </a:pP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-636" y="116245"/>
            <a:ext cx="929641" cy="981509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2469515" y="116205"/>
            <a:ext cx="10574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  202</a:t>
            </a:r>
            <a:r>
              <a:rPr lang="en-US" altLang="zh-CN" sz="2400" dirty="0">
                <a:solidFill>
                  <a:prstClr val="black"/>
                </a:solidFill>
                <a:cs typeface="+mn-ea"/>
                <a:sym typeface="+mn-lt"/>
              </a:rPr>
              <a:t>2</a:t>
            </a:r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年</a:t>
            </a:r>
            <a:r>
              <a:rPr lang="en-US" altLang="zh-CN" sz="2400" dirty="0">
                <a:solidFill>
                  <a:prstClr val="black"/>
                </a:solidFill>
                <a:cs typeface="+mn-ea"/>
                <a:sym typeface="+mn-lt"/>
              </a:rPr>
              <a:t>1</a:t>
            </a:r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月浙江省高考英语完形填空</a:t>
            </a:r>
            <a:endParaRPr lang="zh-CN" altLang="en-US" sz="2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2865" y="954405"/>
            <a:ext cx="1206563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     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When Beverley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Burdeyney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 turned seventy four last year,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she started having problems with her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 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36. ____________, </a:t>
            </a:r>
            <a:r>
              <a:rPr lang="en-US" sz="2400" u="sng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notably dryness and discomfort.</a:t>
            </a:r>
            <a:endParaRPr lang="en-US" sz="2400" u="sng" dirty="0">
              <a:solidFill>
                <a:prstClr val="black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  “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I was simply </a:t>
            </a:r>
            <a:r>
              <a:rPr lang="en-US" sz="2400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37.</a:t>
            </a:r>
            <a:r>
              <a:rPr lang="en-US" sz="2400" b="1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B</a:t>
            </a:r>
            <a:r>
              <a:rPr lang="en-US" sz="2400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. </a:t>
            </a:r>
            <a:r>
              <a:rPr lang="en-US" sz="2400" b="1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going </a:t>
            </a:r>
            <a:r>
              <a:rPr lang="en-US" sz="2400" b="1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through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a terrible experience,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”</a:t>
            </a:r>
            <a:r>
              <a:rPr lang="en-US" sz="2400" u="sng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Ms.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Burdeyney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 said at her home in Toronto. 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“I felt so helpless and insecure because the quality of my 38. _________ was affected.”</a:t>
            </a:r>
            <a:endParaRPr lang="en-US" sz="2400" u="dash" dirty="0">
              <a:solidFill>
                <a:prstClr val="black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   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Ms.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Burdeyney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 talked to some friends</a:t>
            </a:r>
            <a:r>
              <a:rPr lang="en-US" sz="2400" u="dash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who had 39. </a:t>
            </a:r>
            <a:r>
              <a:rPr lang="en-US" sz="2400" b="1" u="dash" dirty="0" smtClean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A. similar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 problems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sng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and discovered that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they were largely suffering in 40. _____________. </a:t>
            </a:r>
            <a:r>
              <a:rPr lang="en-US" sz="2400" u="sng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“Nobody chooses to talk about it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because it seems so 41. ____________,” she said. “But more and more are suffering and lives are being 42. </a:t>
            </a:r>
            <a:r>
              <a:rPr lang="en-US" altLang="zh-CN" sz="2400" b="1" u="dotted" dirty="0">
                <a:latin typeface="Times New Roman" panose="02020603050405020304"/>
                <a:ea typeface="宋体" panose="02010600030101010101" pitchFamily="2" charset="-122"/>
              </a:rPr>
              <a:t>A. compromised</a:t>
            </a:r>
            <a:r>
              <a:rPr lang="en-US" altLang="zh-CN" sz="2400" dirty="0" smtClean="0">
                <a:latin typeface="Times New Roman" panose="02020603050405020304"/>
                <a:ea typeface="宋体" panose="02010600030101010101" pitchFamily="2" charset="-122"/>
              </a:rPr>
              <a:t>.</a:t>
            </a:r>
            <a:r>
              <a:rPr lang="en-US" sz="2400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”</a:t>
            </a:r>
            <a:endParaRPr lang="en-US" sz="2400" u="dash" dirty="0">
              <a:solidFill>
                <a:prstClr val="black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   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Eventually, Ms.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Burdeyney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 learned about plans for an eye research 43.____________at Tel Aviv University in Israel . The research team 44._________________Canadian doctor Allan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Slomovic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, 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who has done </a:t>
            </a:r>
            <a:r>
              <a:rPr lang="en-US" sz="2400" u="sng" dirty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45.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D</a:t>
            </a:r>
            <a:r>
              <a:rPr lang="en-US" sz="2400" u="sng" dirty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. 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ground-breaking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 work on eye care using stem cells. </a:t>
            </a:r>
            <a:r>
              <a:rPr lang="en-US" sz="2400" u="dash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Seeing a ray of hope,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Ms. </a:t>
            </a:r>
            <a:r>
              <a:rPr lang="en-US" sz="2400" u="sng" dirty="0" err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Burdeyney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 began raising 46. ________for the project with a friend, Toronto businessman Meyer Zeifman.47.____________she has raised $110,000 with another $40,000 48. _________.</a:t>
            </a:r>
            <a:endParaRPr lang="en-US" sz="2400" u="sng" dirty="0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</a:t>
            </a:r>
            <a:endParaRPr lang="en-US" sz="2400" dirty="0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-1" y="40"/>
            <a:ext cx="929641" cy="981509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68910" y="450215"/>
            <a:ext cx="1185481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       </a:t>
            </a:r>
            <a:r>
              <a:rPr lang="en-US" sz="2400" u="dash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“I’m trying to get more and more people to </a:t>
            </a:r>
            <a:r>
              <a:rPr lang="en-US" sz="2400" u="dash" dirty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49 </a:t>
            </a:r>
            <a:r>
              <a:rPr lang="en-US" altLang="zh-CN" sz="2400" b="1" u="dotted" dirty="0" smtClean="0">
                <a:solidFill>
                  <a:srgbClr val="0070C0"/>
                </a:solidFill>
                <a:latin typeface="Times New Roman" panose="02020603050405020304"/>
                <a:ea typeface="宋体" panose="02010600030101010101" pitchFamily="2" charset="-122"/>
              </a:rPr>
              <a:t>D</a:t>
            </a:r>
            <a:r>
              <a:rPr lang="en-US" altLang="zh-CN" sz="2400" b="1" u="dotted" dirty="0">
                <a:solidFill>
                  <a:srgbClr val="0070C0"/>
                </a:solidFill>
                <a:latin typeface="Times New Roman" panose="02020603050405020304"/>
                <a:ea typeface="宋体" panose="02010600030101010101" pitchFamily="2" charset="-122"/>
              </a:rPr>
              <a:t>. </a:t>
            </a:r>
            <a:r>
              <a:rPr lang="en-US" altLang="zh-CN" sz="2400" b="1" u="dotted" dirty="0" smtClean="0">
                <a:solidFill>
                  <a:srgbClr val="0070C0"/>
                </a:solidFill>
                <a:latin typeface="Times New Roman" panose="02020603050405020304"/>
                <a:ea typeface="宋体" panose="02010600030101010101" pitchFamily="2" charset="-122"/>
              </a:rPr>
              <a:t>understand </a:t>
            </a:r>
            <a:r>
              <a:rPr lang="en-US" sz="2400" u="dash" dirty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that </a:t>
            </a:r>
            <a:r>
              <a:rPr lang="en-US" sz="2400" u="dash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there are solutions,” 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said Ms. </a:t>
            </a:r>
            <a:r>
              <a:rPr lang="en-US" sz="2400" u="sng" dirty="0" err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Burdeyney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, a trained nurse who is still working as a personal trainer after 50. _______.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“I say there is no old 51. ______,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there's only neglect(</a:t>
            </a:r>
            <a:r>
              <a:rPr lang="en-US" sz="2400" u="dash" dirty="0" err="1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忽视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).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Don’t stand 52. _________, do something about it.”</a:t>
            </a:r>
            <a:endParaRPr lang="en-US" sz="2400" u="dash" dirty="0">
              <a:solidFill>
                <a:srgbClr val="0070C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    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Ms. </a:t>
            </a:r>
            <a:r>
              <a:rPr lang="en-US" sz="2400" u="dash" dirty="0" err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Burdeyney</a:t>
            </a:r>
            <a:r>
              <a:rPr lang="en-US" sz="2400" u="dash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53. _________that she is hoping to do more money for the research project.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“I just want to bring 54. _______into people’ eyes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and this is just the 55. </a:t>
            </a:r>
            <a:r>
              <a:rPr lang="en-US" sz="2400" b="1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B. </a:t>
            </a:r>
            <a:r>
              <a:rPr lang="en-US" sz="2400" b="1" u="dash" dirty="0" err="1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beginning</a:t>
            </a:r>
            <a:r>
              <a:rPr lang="en-US" sz="2400" u="dash" dirty="0" err="1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.There</a:t>
            </a:r>
            <a:r>
              <a:rPr lang="en-US" sz="2400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is still a long way to go.”</a:t>
            </a:r>
            <a:endParaRPr lang="en-US" sz="2400" u="dash" dirty="0">
              <a:solidFill>
                <a:prstClr val="black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endParaRPr lang="en-US" altLang="en-US" sz="2400" u="dash" dirty="0">
              <a:solidFill>
                <a:prstClr val="black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88290" y="3042285"/>
            <a:ext cx="1190371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36. 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A. throat 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skin  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</a:t>
            </a:r>
            <a:r>
              <a:rPr lang="en-US" altLang="zh-CN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lungs   </a:t>
            </a:r>
            <a:r>
              <a:rPr lang="en-US" altLang="zh-CN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</a:t>
            </a:r>
            <a:r>
              <a:rPr lang="en-US" altLang="zh-CN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D. eyes</a:t>
            </a:r>
            <a:endParaRPr lang="zh-CN" altLang="en-US" sz="2400" u="sng" dirty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38. 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A. story 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treatment 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life 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    </a:t>
            </a:r>
            <a:r>
              <a:rPr lang="en-US" altLang="zh-CN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D. relationship</a:t>
            </a:r>
            <a:endParaRPr lang="zh-CN" altLang="en-US" sz="2400" dirty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40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.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A. turn   </a:t>
            </a:r>
            <a:r>
              <a:rPr lang="zh-CN" altLang="en-US" sz="2400" u="sng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         </a:t>
            </a:r>
            <a:r>
              <a:rPr lang="en-US" altLang="zh-CN" sz="2400" u="dash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dash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B. peace 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</a:t>
            </a:r>
            <a:r>
              <a:rPr lang="zh-CN" altLang="en-US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 u="dash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dash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C. vain   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   </a:t>
            </a:r>
            <a:r>
              <a:rPr lang="en-US" altLang="zh-CN" sz="2400" u="dash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D. silence</a:t>
            </a:r>
            <a:endParaRPr lang="zh-CN" altLang="en-US" sz="2400" dirty="0">
              <a:solidFill>
                <a:prstClr val="black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41. </a:t>
            </a:r>
            <a:r>
              <a:rPr lang="en-US" altLang="zh-CN" sz="2400" u="dash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A. unbearable    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 u="dash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B. abnormal   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</a:t>
            </a:r>
            <a:r>
              <a:rPr lang="en-US" altLang="zh-CN" sz="2400" u="dash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C. insignificant </a:t>
            </a:r>
            <a:r>
              <a:rPr lang="zh-CN" altLang="en-US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     </a:t>
            </a:r>
            <a:r>
              <a:rPr lang="en-US" altLang="zh-CN" sz="2400" u="dash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D. disturbing</a:t>
            </a:r>
            <a:endParaRPr lang="zh-CN" altLang="en-US" sz="2400" dirty="0">
              <a:solidFill>
                <a:prstClr val="black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43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A. course 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program 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</a:t>
            </a:r>
            <a:r>
              <a:rPr lang="en-US" altLang="zh-CN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paper 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D. conference</a:t>
            </a:r>
            <a:endParaRPr lang="zh-CN" altLang="en-US" sz="2400" dirty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44. 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A. informed </a:t>
            </a:r>
            <a:r>
              <a:rPr lang="zh-CN" altLang="en-US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en-US" altLang="zh-CN" sz="2400" u="dash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zh-CN" altLang="en-US" sz="2400" u="dash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B. doubted   </a:t>
            </a:r>
            <a:r>
              <a:rPr lang="en-US" altLang="zh-CN" sz="2400" u="dash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</a:t>
            </a:r>
            <a:r>
              <a:rPr lang="en-US" altLang="zh-CN" sz="2400" u="sng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included   </a:t>
            </a:r>
            <a:r>
              <a:rPr lang="en-US" altLang="zh-CN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       </a:t>
            </a:r>
            <a:r>
              <a:rPr lang="en-US" altLang="zh-CN" sz="2400" u="sng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sng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D. dismissed</a:t>
            </a:r>
            <a:endParaRPr lang="zh-CN" altLang="en-US" sz="2400" u="sng" dirty="0">
              <a:solidFill>
                <a:prstClr val="black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zh-CN" altLang="en-US" sz="2400" u="sng" dirty="0">
              <a:solidFill>
                <a:prstClr val="black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-1" y="40"/>
            <a:ext cx="929641" cy="981509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74040" y="786765"/>
            <a:ext cx="11252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46. 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A. money  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</a:t>
            </a:r>
            <a:r>
              <a:rPr lang="en-US" altLang="zh-CN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standards    </a:t>
            </a:r>
            <a:r>
              <a:rPr lang="en-US" altLang="zh-CN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</a:t>
            </a:r>
            <a:r>
              <a:rPr lang="en-US" altLang="zh-CN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awareness 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D. questions</a:t>
            </a:r>
            <a:endParaRPr lang="zh-CN" altLang="en-US" sz="2400" u="dash" dirty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47.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A. As ever 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So far 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In return 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D. Once again</a:t>
            </a:r>
            <a:endParaRPr lang="zh-CN" altLang="en-US" sz="2400" u="sng" dirty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48.</a:t>
            </a:r>
            <a:r>
              <a:rPr lang="zh-CN" altLang="en-US" sz="2400" u="sng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A. wasted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         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zh-CN" altLang="en-US" sz="2400" u="sng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B. donated  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</a:t>
            </a:r>
            <a:r>
              <a:rPr lang="zh-CN" altLang="en-US" sz="2400" u="sng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C. expected    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   </a:t>
            </a:r>
            <a:r>
              <a:rPr lang="zh-CN" altLang="en-US" sz="2400" u="sng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D. earned</a:t>
            </a:r>
            <a:endParaRPr lang="zh-CN" altLang="en-US" sz="2400" u="sng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50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A. retirement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</a:t>
            </a:r>
            <a:r>
              <a:rPr lang="en-US" altLang="zh-CN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childbirth  </a:t>
            </a:r>
            <a:r>
              <a:rPr lang="en-US" altLang="zh-CN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graduation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en-US" altLang="zh-CN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D. marriage</a:t>
            </a:r>
            <a:endParaRPr lang="zh-CN" altLang="en-US" sz="2400" u="sng" dirty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51. 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A. time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B. rule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   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C. age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D. tale</a:t>
            </a:r>
            <a:endParaRPr lang="zh-CN" altLang="en-US" sz="2400" u="dash" dirty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52. 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A. straight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B. still   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  </a:t>
            </a:r>
            <a:r>
              <a:rPr lang="zh-CN" altLang="en-US" sz="2400" u="dash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C. firm 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D. alone</a:t>
            </a:r>
            <a:endParaRPr lang="zh-CN" altLang="en-US" sz="2400" u="dash" dirty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53. 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A. commented  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B. learned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  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reminded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D. added</a:t>
            </a:r>
            <a:endParaRPr lang="zh-CN" altLang="en-US" sz="2400" u="dash" dirty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54.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A. light  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zh-CN" altLang="en-US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</a:t>
            </a:r>
            <a:r>
              <a:rPr lang="en-US" altLang="zh-CN" sz="2400" u="dash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dash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B. </a:t>
            </a:r>
            <a:r>
              <a:rPr lang="zh-CN" altLang="en-US" sz="2400" u="dash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joy     </a:t>
            </a:r>
            <a:r>
              <a:rPr lang="zh-CN" altLang="en-US" sz="2400" dirty="0" smtClean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 dirty="0" smtClean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</a:t>
            </a:r>
            <a:r>
              <a:rPr lang="en-US" altLang="zh-CN" sz="2400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zh-CN" altLang="en-US" sz="2400" u="dash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color 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zh-CN" altLang="en-US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       </a:t>
            </a:r>
            <a:r>
              <a:rPr lang="en-US" altLang="zh-CN" sz="2400" u="dash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zh-CN" altLang="en-US" sz="2400" u="dash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D. beauty</a:t>
            </a:r>
            <a:endParaRPr lang="zh-CN" altLang="en-US" sz="2400" dirty="0">
              <a:solidFill>
                <a:prstClr val="black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zh-CN" altLang="en-US" sz="24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椭圆形标注 4"/>
          <p:cNvSpPr/>
          <p:nvPr/>
        </p:nvSpPr>
        <p:spPr>
          <a:xfrm>
            <a:off x="6362700" y="4076701"/>
            <a:ext cx="4906943" cy="2575112"/>
          </a:xfrm>
          <a:prstGeom prst="wedgeEllipseCallou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使用第三种工具“度”确定篇章内容和选项的轻重，即中心思想、段落大意还是细节内容和衔接内容来进一步确定部分选项。</a:t>
            </a:r>
            <a:endParaRPr lang="en-US" altLang="zh-CN" sz="24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9f572c739d305574d25aef8057b44b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905"/>
            <a:ext cx="12187555" cy="685990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335279" y="200700"/>
            <a:ext cx="929641" cy="981509"/>
          </a:xfrm>
          <a:prstGeom prst="rect">
            <a:avLst/>
          </a:prstGeom>
        </p:spPr>
      </p:pic>
      <p:sp>
        <p:nvSpPr>
          <p:cNvPr id="5" name="Oval 132"/>
          <p:cNvSpPr/>
          <p:nvPr/>
        </p:nvSpPr>
        <p:spPr>
          <a:xfrm>
            <a:off x="423936" y="4472282"/>
            <a:ext cx="752053" cy="752053"/>
          </a:xfrm>
          <a:prstGeom prst="ellipse">
            <a:avLst/>
          </a:prstGeom>
          <a:solidFill>
            <a:srgbClr val="9ED7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12" name="Oval 194"/>
          <p:cNvSpPr/>
          <p:nvPr/>
        </p:nvSpPr>
        <p:spPr>
          <a:xfrm>
            <a:off x="424232" y="1862592"/>
            <a:ext cx="752053" cy="752053"/>
          </a:xfrm>
          <a:prstGeom prst="ellipse">
            <a:avLst/>
          </a:prstGeom>
          <a:solidFill>
            <a:srgbClr val="EC6D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14" name="Oval 196"/>
          <p:cNvSpPr/>
          <p:nvPr/>
        </p:nvSpPr>
        <p:spPr>
          <a:xfrm>
            <a:off x="424084" y="2674231"/>
            <a:ext cx="752053" cy="752053"/>
          </a:xfrm>
          <a:prstGeom prst="ellipse">
            <a:avLst/>
          </a:prstGeom>
          <a:solidFill>
            <a:srgbClr val="9ED7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4221" y="6539369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2" name="Oval 194"/>
          <p:cNvSpPr/>
          <p:nvPr/>
        </p:nvSpPr>
        <p:spPr>
          <a:xfrm>
            <a:off x="424232" y="3573282"/>
            <a:ext cx="752053" cy="752053"/>
          </a:xfrm>
          <a:prstGeom prst="ellipse">
            <a:avLst/>
          </a:prstGeom>
          <a:solidFill>
            <a:srgbClr val="EC6D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80060" y="2008505"/>
            <a:ext cx="784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色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80060" y="2788920"/>
            <a:ext cx="784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形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80060" y="3707765"/>
            <a:ext cx="784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度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80060" y="4626610"/>
            <a:ext cx="784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义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6548" y="71526"/>
            <a:ext cx="103632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根据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语篇最后的主题是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Ms. </a:t>
            </a:r>
            <a:r>
              <a:rPr lang="en-US" altLang="zh-CN" sz="2400" dirty="0" err="1">
                <a:latin typeface="宋体" panose="02010600030101010101" pitchFamily="2" charset="-122"/>
                <a:ea typeface="宋体" panose="02010600030101010101" pitchFamily="2" charset="-122"/>
              </a:rPr>
              <a:t>Burdeyney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希望把光明带给那些眼睛有问题的病人，这是语篇最重的部分，而前面人生困难则是疾病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眼睛问题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，但是这些病人往往选择保持沉默，不愿把自己的问题说出来，在重要性上来说，这个人生困难部分相对来说次要一点。</a:t>
            </a:r>
            <a:endParaRPr lang="zh-CN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利用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这条主线，我们可以解答一些有关语境的题目，</a:t>
            </a:r>
            <a:r>
              <a:rPr lang="zh-CN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如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endParaRPr lang="en-US" altLang="zh-CN" sz="24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   ①</a:t>
            </a:r>
            <a:r>
              <a:rPr lang="zh-CN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第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36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题选择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D. eyes, 38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题选择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C. life, 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因为这些病人眼睛出问题，影响的是他们的生活质量</a:t>
            </a:r>
            <a:r>
              <a:rPr lang="zh-CN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en-US" altLang="zh-CN" sz="24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   ②第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40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题选择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D. silence, 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因为他们没有把自己的问题说出来</a:t>
            </a:r>
            <a:r>
              <a:rPr lang="zh-CN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en-US" altLang="zh-CN" sz="24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   ③第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43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题选择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B, 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因为这是一个对眼睛保护的一个项目</a:t>
            </a:r>
            <a:r>
              <a:rPr lang="zh-CN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en-US" altLang="zh-CN" sz="24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   ④第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46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题选择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A. money, 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因为他们在募捐资金</a:t>
            </a:r>
            <a:r>
              <a:rPr lang="zh-CN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en-US" altLang="zh-CN" sz="24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   ⑤第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50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题选择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A, 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表示他在退休之后仍然发挥</a:t>
            </a:r>
            <a:r>
              <a:rPr lang="zh-CN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余热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en-US" altLang="zh-CN" sz="24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   ⑥第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51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题则选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C, 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意为眼睛出问题不是因为年纪问题，而是因为不重视</a:t>
            </a:r>
            <a:r>
              <a:rPr lang="zh-CN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en-US" altLang="zh-CN" sz="24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   ⑦第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54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题考查语篇主题，表示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Ms. </a:t>
            </a:r>
            <a:r>
              <a:rPr lang="en-US" altLang="zh-CN" sz="2400" dirty="0" err="1">
                <a:latin typeface="宋体" panose="02010600030101010101" pitchFamily="2" charset="-122"/>
                <a:ea typeface="宋体" panose="02010600030101010101" pitchFamily="2" charset="-122"/>
              </a:rPr>
              <a:t>Burdeyney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希望把光明带给病人，所以正确答案是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通过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主题大意和人生困难这两个方面的内容已经可以确定很多选项，至于剩余的题目必须运用词义辨析来完成解答。</a:t>
            </a:r>
            <a:endParaRPr lang="zh-CN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52599" y="6027003"/>
            <a:ext cx="100710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使用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最后一种工具确定篇章内容和选项的含义，即篇章所缺少内容和选项内容的含义来确定全部选项。</a:t>
            </a:r>
            <a:endParaRPr lang="zh-CN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图片 40" descr="9f572c739d305574d25aef8057b44b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905"/>
            <a:ext cx="12191365" cy="685990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532764" y="40"/>
            <a:ext cx="929641" cy="981509"/>
          </a:xfrm>
          <a:prstGeom prst="rect">
            <a:avLst/>
          </a:prstGeom>
        </p:spPr>
      </p:pic>
      <p:sp>
        <p:nvSpPr>
          <p:cNvPr id="32" name="圆角矩形 106"/>
          <p:cNvSpPr>
            <a:spLocks noChangeAspect="1"/>
          </p:cNvSpPr>
          <p:nvPr/>
        </p:nvSpPr>
        <p:spPr>
          <a:xfrm rot="2700000">
            <a:off x="6829425" y="2728514"/>
            <a:ext cx="1998980" cy="1998980"/>
          </a:xfrm>
          <a:prstGeom prst="roundRect">
            <a:avLst/>
          </a:prstGeom>
          <a:solidFill>
            <a:srgbClr val="9ED7ED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z="1600" noProof="1">
              <a:cs typeface="+mn-ea"/>
              <a:sym typeface="+mn-lt"/>
            </a:endParaRPr>
          </a:p>
        </p:txBody>
      </p:sp>
      <p:sp>
        <p:nvSpPr>
          <p:cNvPr id="33" name="圆角矩形 107"/>
          <p:cNvSpPr>
            <a:spLocks noChangeAspect="1"/>
          </p:cNvSpPr>
          <p:nvPr/>
        </p:nvSpPr>
        <p:spPr>
          <a:xfrm rot="2700000">
            <a:off x="3299460" y="2728514"/>
            <a:ext cx="1998980" cy="1998980"/>
          </a:xfrm>
          <a:prstGeom prst="roundRect">
            <a:avLst/>
          </a:prstGeom>
          <a:solidFill>
            <a:srgbClr val="9ED7ED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z="1600" noProof="1">
              <a:cs typeface="+mn-ea"/>
              <a:sym typeface="+mn-lt"/>
            </a:endParaRPr>
          </a:p>
        </p:txBody>
      </p:sp>
      <p:sp>
        <p:nvSpPr>
          <p:cNvPr id="34" name="圆角矩形 108"/>
          <p:cNvSpPr>
            <a:spLocks noChangeAspect="1"/>
          </p:cNvSpPr>
          <p:nvPr/>
        </p:nvSpPr>
        <p:spPr>
          <a:xfrm rot="2700000">
            <a:off x="4348480" y="2868849"/>
            <a:ext cx="1555115" cy="1556385"/>
          </a:xfrm>
          <a:prstGeom prst="roundRect">
            <a:avLst/>
          </a:prstGeom>
          <a:solidFill>
            <a:srgbClr val="EC6D6E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z="1600" noProof="1">
              <a:cs typeface="+mn-ea"/>
              <a:sym typeface="+mn-lt"/>
            </a:endParaRPr>
          </a:p>
        </p:txBody>
      </p:sp>
      <p:sp>
        <p:nvSpPr>
          <p:cNvPr id="35" name="圆角矩形 109"/>
          <p:cNvSpPr>
            <a:spLocks noChangeAspect="1"/>
          </p:cNvSpPr>
          <p:nvPr/>
        </p:nvSpPr>
        <p:spPr>
          <a:xfrm rot="2700000">
            <a:off x="6146165" y="2892344"/>
            <a:ext cx="1555115" cy="1555115"/>
          </a:xfrm>
          <a:prstGeom prst="roundRect">
            <a:avLst/>
          </a:prstGeom>
          <a:solidFill>
            <a:srgbClr val="EC6D6E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z="1600" noProof="1">
              <a:cs typeface="+mn-ea"/>
              <a:sym typeface="+mn-lt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5468620" y="3113959"/>
            <a:ext cx="1109345" cy="1110615"/>
            <a:chOff x="8712" y="4631"/>
            <a:chExt cx="1844" cy="1844"/>
          </a:xfrm>
          <a:solidFill>
            <a:srgbClr val="9ED7ED"/>
          </a:solidFill>
        </p:grpSpPr>
        <p:sp>
          <p:nvSpPr>
            <p:cNvPr id="37" name="圆角矩形 110"/>
            <p:cNvSpPr>
              <a:spLocks noChangeAspect="1"/>
            </p:cNvSpPr>
            <p:nvPr/>
          </p:nvSpPr>
          <p:spPr>
            <a:xfrm rot="2700000">
              <a:off x="8710" y="4629"/>
              <a:ext cx="1845" cy="1845"/>
            </a:xfrm>
            <a:prstGeom prst="roundRect">
              <a:avLst/>
            </a:prstGeom>
            <a:grp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sz="1600" noProof="1">
                <a:cs typeface="+mn-ea"/>
                <a:sym typeface="+mn-lt"/>
              </a:endParaRPr>
            </a:p>
          </p:txBody>
        </p:sp>
        <p:grpSp>
          <p:nvGrpSpPr>
            <p:cNvPr id="38" name="组合 37"/>
            <p:cNvGrpSpPr/>
            <p:nvPr/>
          </p:nvGrpSpPr>
          <p:grpSpPr>
            <a:xfrm>
              <a:off x="9248" y="5253"/>
              <a:ext cx="723" cy="691"/>
              <a:chOff x="1004888" y="993775"/>
              <a:chExt cx="2438400" cy="2332038"/>
            </a:xfrm>
            <a:grpFill/>
          </p:grpSpPr>
          <p:sp>
            <p:nvSpPr>
              <p:cNvPr id="39" name="Freeform 25"/>
              <p:cNvSpPr/>
              <p:nvPr/>
            </p:nvSpPr>
            <p:spPr bwMode="auto">
              <a:xfrm>
                <a:off x="1898651" y="2670175"/>
                <a:ext cx="655638" cy="655638"/>
              </a:xfrm>
              <a:custGeom>
                <a:avLst/>
                <a:gdLst>
                  <a:gd name="T0" fmla="*/ 206 w 413"/>
                  <a:gd name="T1" fmla="*/ 413 h 413"/>
                  <a:gd name="T2" fmla="*/ 0 w 413"/>
                  <a:gd name="T3" fmla="*/ 0 h 413"/>
                  <a:gd name="T4" fmla="*/ 413 w 413"/>
                  <a:gd name="T5" fmla="*/ 0 h 413"/>
                  <a:gd name="T6" fmla="*/ 206 w 413"/>
                  <a:gd name="T7" fmla="*/ 413 h 4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3" h="413">
                    <a:moveTo>
                      <a:pt x="206" y="413"/>
                    </a:moveTo>
                    <a:lnTo>
                      <a:pt x="0" y="0"/>
                    </a:lnTo>
                    <a:lnTo>
                      <a:pt x="413" y="0"/>
                    </a:lnTo>
                    <a:lnTo>
                      <a:pt x="206" y="4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86699" tIns="43349" rIns="86699" bIns="43349" numCol="1" anchor="t" anchorCtr="0" compatLnSpc="1"/>
              <a:lstStyle/>
              <a:p>
                <a:pPr fontAlgn="base"/>
                <a:endParaRPr lang="zh-CN" altLang="en-US" noProof="1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" name="任意多边形 113"/>
              <p:cNvSpPr>
                <a:spLocks noChangeArrowheads="1"/>
              </p:cNvSpPr>
              <p:nvPr/>
            </p:nvSpPr>
            <p:spPr bwMode="auto">
              <a:xfrm>
                <a:off x="1004888" y="993775"/>
                <a:ext cx="2438400" cy="1774825"/>
              </a:xfrm>
              <a:custGeom>
                <a:avLst/>
                <a:gdLst>
                  <a:gd name="connsiteX0" fmla="*/ 290196 w 2438400"/>
                  <a:gd name="connsiteY0" fmla="*/ 0 h 1774825"/>
                  <a:gd name="connsiteX1" fmla="*/ 2151973 w 2438400"/>
                  <a:gd name="connsiteY1" fmla="*/ 0 h 1774825"/>
                  <a:gd name="connsiteX2" fmla="*/ 2438400 w 2438400"/>
                  <a:gd name="connsiteY2" fmla="*/ 286384 h 1774825"/>
                  <a:gd name="connsiteX3" fmla="*/ 2438400 w 2438400"/>
                  <a:gd name="connsiteY3" fmla="*/ 1484673 h 1774825"/>
                  <a:gd name="connsiteX4" fmla="*/ 2151973 w 2438400"/>
                  <a:gd name="connsiteY4" fmla="*/ 1774825 h 1774825"/>
                  <a:gd name="connsiteX5" fmla="*/ 290196 w 2438400"/>
                  <a:gd name="connsiteY5" fmla="*/ 1774825 h 1774825"/>
                  <a:gd name="connsiteX6" fmla="*/ 0 w 2438400"/>
                  <a:gd name="connsiteY6" fmla="*/ 1484673 h 1774825"/>
                  <a:gd name="connsiteX7" fmla="*/ 0 w 2438400"/>
                  <a:gd name="connsiteY7" fmla="*/ 286384 h 1774825"/>
                  <a:gd name="connsiteX8" fmla="*/ 290196 w 2438400"/>
                  <a:gd name="connsiteY8" fmla="*/ 0 h 1774825"/>
                  <a:gd name="connsiteX9" fmla="*/ 471488 w 2438400"/>
                  <a:gd name="connsiteY9" fmla="*/ 425450 h 1774825"/>
                  <a:gd name="connsiteX10" fmla="*/ 471488 w 2438400"/>
                  <a:gd name="connsiteY10" fmla="*/ 598488 h 1774825"/>
                  <a:gd name="connsiteX11" fmla="*/ 1971676 w 2438400"/>
                  <a:gd name="connsiteY11" fmla="*/ 598488 h 1774825"/>
                  <a:gd name="connsiteX12" fmla="*/ 1971676 w 2438400"/>
                  <a:gd name="connsiteY12" fmla="*/ 425450 h 1774825"/>
                  <a:gd name="connsiteX13" fmla="*/ 471488 w 2438400"/>
                  <a:gd name="connsiteY13" fmla="*/ 425450 h 1774825"/>
                  <a:gd name="connsiteX14" fmla="*/ 471488 w 2438400"/>
                  <a:gd name="connsiteY14" fmla="*/ 801688 h 1774825"/>
                  <a:gd name="connsiteX15" fmla="*/ 471488 w 2438400"/>
                  <a:gd name="connsiteY15" fmla="*/ 971551 h 1774825"/>
                  <a:gd name="connsiteX16" fmla="*/ 1971676 w 2438400"/>
                  <a:gd name="connsiteY16" fmla="*/ 971551 h 1774825"/>
                  <a:gd name="connsiteX17" fmla="*/ 1971676 w 2438400"/>
                  <a:gd name="connsiteY17" fmla="*/ 801688 h 1774825"/>
                  <a:gd name="connsiteX18" fmla="*/ 471488 w 2438400"/>
                  <a:gd name="connsiteY18" fmla="*/ 801688 h 1774825"/>
                  <a:gd name="connsiteX19" fmla="*/ 471488 w 2438400"/>
                  <a:gd name="connsiteY19" fmla="*/ 1174750 h 1774825"/>
                  <a:gd name="connsiteX20" fmla="*/ 471488 w 2438400"/>
                  <a:gd name="connsiteY20" fmla="*/ 1347788 h 1774825"/>
                  <a:gd name="connsiteX21" fmla="*/ 1971676 w 2438400"/>
                  <a:gd name="connsiteY21" fmla="*/ 1347788 h 1774825"/>
                  <a:gd name="connsiteX22" fmla="*/ 1971676 w 2438400"/>
                  <a:gd name="connsiteY22" fmla="*/ 1174750 h 1774825"/>
                  <a:gd name="connsiteX23" fmla="*/ 471488 w 2438400"/>
                  <a:gd name="connsiteY23" fmla="*/ 1174750 h 177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2438400" h="1774825">
                    <a:moveTo>
                      <a:pt x="290196" y="0"/>
                    </a:moveTo>
                    <a:cubicBezTo>
                      <a:pt x="2151973" y="0"/>
                      <a:pt x="2151973" y="0"/>
                      <a:pt x="2151973" y="0"/>
                    </a:cubicBezTo>
                    <a:cubicBezTo>
                      <a:pt x="2310262" y="0"/>
                      <a:pt x="2438400" y="128119"/>
                      <a:pt x="2438400" y="286384"/>
                    </a:cubicBezTo>
                    <a:lnTo>
                      <a:pt x="2438400" y="1484673"/>
                    </a:lnTo>
                    <a:cubicBezTo>
                      <a:pt x="2438400" y="1646706"/>
                      <a:pt x="2310262" y="1774825"/>
                      <a:pt x="2151973" y="1774825"/>
                    </a:cubicBezTo>
                    <a:cubicBezTo>
                      <a:pt x="290196" y="1774825"/>
                      <a:pt x="290196" y="1774825"/>
                      <a:pt x="290196" y="1774825"/>
                    </a:cubicBezTo>
                    <a:cubicBezTo>
                      <a:pt x="131907" y="1774825"/>
                      <a:pt x="0" y="1646706"/>
                      <a:pt x="0" y="1484673"/>
                    </a:cubicBezTo>
                    <a:cubicBezTo>
                      <a:pt x="0" y="286384"/>
                      <a:pt x="0" y="286384"/>
                      <a:pt x="0" y="286384"/>
                    </a:cubicBezTo>
                    <a:cubicBezTo>
                      <a:pt x="0" y="128119"/>
                      <a:pt x="131907" y="0"/>
                      <a:pt x="290196" y="0"/>
                    </a:cubicBezTo>
                    <a:close/>
                    <a:moveTo>
                      <a:pt x="471488" y="425450"/>
                    </a:moveTo>
                    <a:lnTo>
                      <a:pt x="471488" y="598488"/>
                    </a:lnTo>
                    <a:lnTo>
                      <a:pt x="1971676" y="598488"/>
                    </a:lnTo>
                    <a:lnTo>
                      <a:pt x="1971676" y="425450"/>
                    </a:lnTo>
                    <a:lnTo>
                      <a:pt x="471488" y="425450"/>
                    </a:lnTo>
                    <a:close/>
                    <a:moveTo>
                      <a:pt x="471488" y="801688"/>
                    </a:moveTo>
                    <a:lnTo>
                      <a:pt x="471488" y="971551"/>
                    </a:lnTo>
                    <a:lnTo>
                      <a:pt x="1971676" y="971551"/>
                    </a:lnTo>
                    <a:lnTo>
                      <a:pt x="1971676" y="801688"/>
                    </a:lnTo>
                    <a:lnTo>
                      <a:pt x="471488" y="801688"/>
                    </a:lnTo>
                    <a:close/>
                    <a:moveTo>
                      <a:pt x="471488" y="1174750"/>
                    </a:moveTo>
                    <a:lnTo>
                      <a:pt x="471488" y="1347788"/>
                    </a:lnTo>
                    <a:lnTo>
                      <a:pt x="1971676" y="1347788"/>
                    </a:lnTo>
                    <a:lnTo>
                      <a:pt x="1971676" y="1174750"/>
                    </a:lnTo>
                    <a:lnTo>
                      <a:pt x="471488" y="117475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86699" tIns="43349" rIns="86699" bIns="43349" numCol="1" anchor="t" anchorCtr="0" compatLnSpc="1">
                <a:noAutofit/>
              </a:bodyPr>
              <a:lstStyle/>
              <a:p>
                <a:pPr fontAlgn="base"/>
                <a:endParaRPr lang="zh-CN" altLang="en-US" noProof="1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100" name="文本框 99"/>
          <p:cNvSpPr txBox="1"/>
          <p:nvPr/>
        </p:nvSpPr>
        <p:spPr>
          <a:xfrm>
            <a:off x="324485" y="1410970"/>
            <a:ext cx="1289685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4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sz="4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“色形度义”四字组装法在完形填空中的妙用</a:t>
            </a:r>
            <a:endParaRPr lang="zh-CN" altLang="en-US" sz="40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24" name="PA_组合 33"/>
          <p:cNvGrpSpPr/>
          <p:nvPr>
            <p:custDataLst>
              <p:tags r:id="rId3"/>
            </p:custDataLst>
          </p:nvPr>
        </p:nvGrpSpPr>
        <p:grpSpPr bwMode="auto">
          <a:xfrm>
            <a:off x="8875395" y="5141595"/>
            <a:ext cx="2143125" cy="1353820"/>
            <a:chOff x="7394576" y="3627438"/>
            <a:chExt cx="1077913" cy="566738"/>
          </a:xfrm>
          <a:solidFill>
            <a:schemeClr val="tx1"/>
          </a:solidFill>
        </p:grpSpPr>
        <p:sp>
          <p:nvSpPr>
            <p:cNvPr id="25" name="Freeform 100"/>
            <p:cNvSpPr/>
            <p:nvPr/>
          </p:nvSpPr>
          <p:spPr bwMode="auto">
            <a:xfrm>
              <a:off x="8122380" y="3680704"/>
              <a:ext cx="97606" cy="17045"/>
            </a:xfrm>
            <a:custGeom>
              <a:avLst/>
              <a:gdLst>
                <a:gd name="T0" fmla="*/ 31 w 31"/>
                <a:gd name="T1" fmla="*/ 2 h 5"/>
                <a:gd name="T2" fmla="*/ 30 w 31"/>
                <a:gd name="T3" fmla="*/ 5 h 5"/>
                <a:gd name="T4" fmla="*/ 0 w 31"/>
                <a:gd name="T5" fmla="*/ 4 h 5"/>
                <a:gd name="T6" fmla="*/ 12 w 31"/>
                <a:gd name="T7" fmla="*/ 1 h 5"/>
                <a:gd name="T8" fmla="*/ 18 w 31"/>
                <a:gd name="T9" fmla="*/ 0 h 5"/>
                <a:gd name="T10" fmla="*/ 26 w 31"/>
                <a:gd name="T11" fmla="*/ 2 h 5"/>
                <a:gd name="T12" fmla="*/ 31 w 31"/>
                <a:gd name="T13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5">
                  <a:moveTo>
                    <a:pt x="31" y="2"/>
                  </a:moveTo>
                  <a:cubicBezTo>
                    <a:pt x="31" y="3"/>
                    <a:pt x="31" y="4"/>
                    <a:pt x="30" y="5"/>
                  </a:cubicBezTo>
                  <a:cubicBezTo>
                    <a:pt x="21" y="2"/>
                    <a:pt x="11" y="3"/>
                    <a:pt x="0" y="4"/>
                  </a:cubicBezTo>
                  <a:cubicBezTo>
                    <a:pt x="1" y="0"/>
                    <a:pt x="8" y="1"/>
                    <a:pt x="12" y="1"/>
                  </a:cubicBezTo>
                  <a:cubicBezTo>
                    <a:pt x="14" y="1"/>
                    <a:pt x="16" y="0"/>
                    <a:pt x="18" y="0"/>
                  </a:cubicBezTo>
                  <a:cubicBezTo>
                    <a:pt x="20" y="0"/>
                    <a:pt x="23" y="1"/>
                    <a:pt x="26" y="2"/>
                  </a:cubicBezTo>
                  <a:cubicBezTo>
                    <a:pt x="28" y="2"/>
                    <a:pt x="30" y="0"/>
                    <a:pt x="3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26" name="Freeform 101"/>
            <p:cNvSpPr/>
            <p:nvPr/>
          </p:nvSpPr>
          <p:spPr bwMode="auto">
            <a:xfrm>
              <a:off x="8128745" y="3706271"/>
              <a:ext cx="91241" cy="17045"/>
            </a:xfrm>
            <a:custGeom>
              <a:avLst/>
              <a:gdLst>
                <a:gd name="T0" fmla="*/ 28 w 29"/>
                <a:gd name="T1" fmla="*/ 2 h 5"/>
                <a:gd name="T2" fmla="*/ 29 w 29"/>
                <a:gd name="T3" fmla="*/ 5 h 5"/>
                <a:gd name="T4" fmla="*/ 21 w 29"/>
                <a:gd name="T5" fmla="*/ 3 h 5"/>
                <a:gd name="T6" fmla="*/ 0 w 29"/>
                <a:gd name="T7" fmla="*/ 5 h 5"/>
                <a:gd name="T8" fmla="*/ 0 w 29"/>
                <a:gd name="T9" fmla="*/ 3 h 5"/>
                <a:gd name="T10" fmla="*/ 18 w 29"/>
                <a:gd name="T11" fmla="*/ 0 h 5"/>
                <a:gd name="T12" fmla="*/ 28 w 29"/>
                <a:gd name="T13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" h="5">
                  <a:moveTo>
                    <a:pt x="28" y="2"/>
                  </a:moveTo>
                  <a:cubicBezTo>
                    <a:pt x="28" y="2"/>
                    <a:pt x="29" y="3"/>
                    <a:pt x="29" y="5"/>
                  </a:cubicBezTo>
                  <a:cubicBezTo>
                    <a:pt x="26" y="5"/>
                    <a:pt x="23" y="3"/>
                    <a:pt x="21" y="3"/>
                  </a:cubicBezTo>
                  <a:cubicBezTo>
                    <a:pt x="13" y="2"/>
                    <a:pt x="7" y="3"/>
                    <a:pt x="0" y="5"/>
                  </a:cubicBezTo>
                  <a:cubicBezTo>
                    <a:pt x="0" y="4"/>
                    <a:pt x="0" y="3"/>
                    <a:pt x="0" y="3"/>
                  </a:cubicBezTo>
                  <a:cubicBezTo>
                    <a:pt x="0" y="0"/>
                    <a:pt x="13" y="0"/>
                    <a:pt x="18" y="0"/>
                  </a:cubicBezTo>
                  <a:cubicBezTo>
                    <a:pt x="22" y="1"/>
                    <a:pt x="24" y="1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27" name="Freeform 102"/>
            <p:cNvSpPr/>
            <p:nvPr/>
          </p:nvSpPr>
          <p:spPr bwMode="auto">
            <a:xfrm>
              <a:off x="8145720" y="3885241"/>
              <a:ext cx="70023" cy="14913"/>
            </a:xfrm>
            <a:custGeom>
              <a:avLst/>
              <a:gdLst>
                <a:gd name="T0" fmla="*/ 21 w 22"/>
                <a:gd name="T1" fmla="*/ 1 h 5"/>
                <a:gd name="T2" fmla="*/ 22 w 22"/>
                <a:gd name="T3" fmla="*/ 3 h 5"/>
                <a:gd name="T4" fmla="*/ 20 w 22"/>
                <a:gd name="T5" fmla="*/ 5 h 5"/>
                <a:gd name="T6" fmla="*/ 0 w 22"/>
                <a:gd name="T7" fmla="*/ 3 h 5"/>
                <a:gd name="T8" fmla="*/ 5 w 22"/>
                <a:gd name="T9" fmla="*/ 1 h 5"/>
                <a:gd name="T10" fmla="*/ 21 w 22"/>
                <a:gd name="T11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5">
                  <a:moveTo>
                    <a:pt x="21" y="1"/>
                  </a:moveTo>
                  <a:cubicBezTo>
                    <a:pt x="21" y="2"/>
                    <a:pt x="22" y="2"/>
                    <a:pt x="22" y="3"/>
                  </a:cubicBezTo>
                  <a:cubicBezTo>
                    <a:pt x="22" y="4"/>
                    <a:pt x="21" y="4"/>
                    <a:pt x="20" y="5"/>
                  </a:cubicBezTo>
                  <a:cubicBezTo>
                    <a:pt x="15" y="2"/>
                    <a:pt x="5" y="4"/>
                    <a:pt x="0" y="3"/>
                  </a:cubicBezTo>
                  <a:cubicBezTo>
                    <a:pt x="0" y="0"/>
                    <a:pt x="4" y="1"/>
                    <a:pt x="5" y="1"/>
                  </a:cubicBezTo>
                  <a:cubicBezTo>
                    <a:pt x="9" y="0"/>
                    <a:pt x="17" y="2"/>
                    <a:pt x="2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28" name="Freeform 103"/>
            <p:cNvSpPr/>
            <p:nvPr/>
          </p:nvSpPr>
          <p:spPr bwMode="auto">
            <a:xfrm>
              <a:off x="8145720" y="3900154"/>
              <a:ext cx="72144" cy="21306"/>
            </a:xfrm>
            <a:custGeom>
              <a:avLst/>
              <a:gdLst>
                <a:gd name="T0" fmla="*/ 22 w 23"/>
                <a:gd name="T1" fmla="*/ 3 h 7"/>
                <a:gd name="T2" fmla="*/ 22 w 23"/>
                <a:gd name="T3" fmla="*/ 7 h 7"/>
                <a:gd name="T4" fmla="*/ 8 w 23"/>
                <a:gd name="T5" fmla="*/ 4 h 7"/>
                <a:gd name="T6" fmla="*/ 0 w 23"/>
                <a:gd name="T7" fmla="*/ 3 h 7"/>
                <a:gd name="T8" fmla="*/ 22 w 2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7">
                  <a:moveTo>
                    <a:pt x="22" y="3"/>
                  </a:moveTo>
                  <a:cubicBezTo>
                    <a:pt x="23" y="4"/>
                    <a:pt x="22" y="6"/>
                    <a:pt x="22" y="7"/>
                  </a:cubicBezTo>
                  <a:cubicBezTo>
                    <a:pt x="18" y="6"/>
                    <a:pt x="13" y="5"/>
                    <a:pt x="8" y="4"/>
                  </a:cubicBezTo>
                  <a:cubicBezTo>
                    <a:pt x="5" y="4"/>
                    <a:pt x="0" y="6"/>
                    <a:pt x="0" y="3"/>
                  </a:cubicBezTo>
                  <a:cubicBezTo>
                    <a:pt x="6" y="0"/>
                    <a:pt x="13" y="4"/>
                    <a:pt x="2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29" name="Freeform 104"/>
            <p:cNvSpPr/>
            <p:nvPr/>
          </p:nvSpPr>
          <p:spPr bwMode="auto">
            <a:xfrm>
              <a:off x="8141476" y="4072733"/>
              <a:ext cx="78510" cy="19175"/>
            </a:xfrm>
            <a:custGeom>
              <a:avLst/>
              <a:gdLst>
                <a:gd name="T0" fmla="*/ 23 w 25"/>
                <a:gd name="T1" fmla="*/ 2 h 6"/>
                <a:gd name="T2" fmla="*/ 22 w 25"/>
                <a:gd name="T3" fmla="*/ 6 h 6"/>
                <a:gd name="T4" fmla="*/ 20 w 25"/>
                <a:gd name="T5" fmla="*/ 5 h 6"/>
                <a:gd name="T6" fmla="*/ 0 w 25"/>
                <a:gd name="T7" fmla="*/ 4 h 6"/>
                <a:gd name="T8" fmla="*/ 13 w 25"/>
                <a:gd name="T9" fmla="*/ 2 h 6"/>
                <a:gd name="T10" fmla="*/ 23 w 25"/>
                <a:gd name="T1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6">
                  <a:moveTo>
                    <a:pt x="23" y="2"/>
                  </a:moveTo>
                  <a:cubicBezTo>
                    <a:pt x="25" y="3"/>
                    <a:pt x="25" y="6"/>
                    <a:pt x="22" y="6"/>
                  </a:cubicBezTo>
                  <a:cubicBezTo>
                    <a:pt x="22" y="6"/>
                    <a:pt x="21" y="6"/>
                    <a:pt x="20" y="5"/>
                  </a:cubicBezTo>
                  <a:cubicBezTo>
                    <a:pt x="15" y="4"/>
                    <a:pt x="5" y="5"/>
                    <a:pt x="0" y="4"/>
                  </a:cubicBezTo>
                  <a:cubicBezTo>
                    <a:pt x="3" y="0"/>
                    <a:pt x="10" y="2"/>
                    <a:pt x="13" y="2"/>
                  </a:cubicBezTo>
                  <a:cubicBezTo>
                    <a:pt x="18" y="2"/>
                    <a:pt x="19" y="3"/>
                    <a:pt x="23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30" name="Freeform 105"/>
            <p:cNvSpPr/>
            <p:nvPr/>
          </p:nvSpPr>
          <p:spPr bwMode="auto">
            <a:xfrm>
              <a:off x="8139355" y="4098300"/>
              <a:ext cx="80631" cy="23436"/>
            </a:xfrm>
            <a:custGeom>
              <a:avLst/>
              <a:gdLst>
                <a:gd name="T0" fmla="*/ 25 w 26"/>
                <a:gd name="T1" fmla="*/ 1 h 7"/>
                <a:gd name="T2" fmla="*/ 26 w 26"/>
                <a:gd name="T3" fmla="*/ 4 h 7"/>
                <a:gd name="T4" fmla="*/ 20 w 26"/>
                <a:gd name="T5" fmla="*/ 5 h 7"/>
                <a:gd name="T6" fmla="*/ 5 w 26"/>
                <a:gd name="T7" fmla="*/ 4 h 7"/>
                <a:gd name="T8" fmla="*/ 0 w 26"/>
                <a:gd name="T9" fmla="*/ 3 h 7"/>
                <a:gd name="T10" fmla="*/ 25 w 26"/>
                <a:gd name="T1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7">
                  <a:moveTo>
                    <a:pt x="25" y="1"/>
                  </a:moveTo>
                  <a:cubicBezTo>
                    <a:pt x="25" y="2"/>
                    <a:pt x="26" y="3"/>
                    <a:pt x="26" y="4"/>
                  </a:cubicBezTo>
                  <a:cubicBezTo>
                    <a:pt x="25" y="7"/>
                    <a:pt x="23" y="6"/>
                    <a:pt x="20" y="5"/>
                  </a:cubicBezTo>
                  <a:cubicBezTo>
                    <a:pt x="16" y="5"/>
                    <a:pt x="10" y="4"/>
                    <a:pt x="5" y="4"/>
                  </a:cubicBezTo>
                  <a:cubicBezTo>
                    <a:pt x="3" y="4"/>
                    <a:pt x="1" y="5"/>
                    <a:pt x="0" y="3"/>
                  </a:cubicBezTo>
                  <a:cubicBezTo>
                    <a:pt x="6" y="0"/>
                    <a:pt x="17" y="5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4" name="Freeform 106"/>
            <p:cNvSpPr>
              <a:spLocks noEditPoints="1"/>
            </p:cNvSpPr>
            <p:nvPr/>
          </p:nvSpPr>
          <p:spPr bwMode="auto">
            <a:xfrm>
              <a:off x="7394576" y="3627438"/>
              <a:ext cx="1077913" cy="566738"/>
            </a:xfrm>
            <a:custGeom>
              <a:avLst/>
              <a:gdLst>
                <a:gd name="T0" fmla="*/ 114 w 342"/>
                <a:gd name="T1" fmla="*/ 19 h 179"/>
                <a:gd name="T2" fmla="*/ 194 w 342"/>
                <a:gd name="T3" fmla="*/ 30 h 179"/>
                <a:gd name="T4" fmla="*/ 265 w 342"/>
                <a:gd name="T5" fmla="*/ 19 h 179"/>
                <a:gd name="T6" fmla="*/ 335 w 342"/>
                <a:gd name="T7" fmla="*/ 144 h 179"/>
                <a:gd name="T8" fmla="*/ 288 w 342"/>
                <a:gd name="T9" fmla="*/ 167 h 179"/>
                <a:gd name="T10" fmla="*/ 235 w 342"/>
                <a:gd name="T11" fmla="*/ 178 h 179"/>
                <a:gd name="T12" fmla="*/ 173 w 342"/>
                <a:gd name="T13" fmla="*/ 172 h 179"/>
                <a:gd name="T14" fmla="*/ 112 w 342"/>
                <a:gd name="T15" fmla="*/ 168 h 179"/>
                <a:gd name="T16" fmla="*/ 43 w 342"/>
                <a:gd name="T17" fmla="*/ 169 h 179"/>
                <a:gd name="T18" fmla="*/ 52 w 342"/>
                <a:gd name="T19" fmla="*/ 47 h 179"/>
                <a:gd name="T20" fmla="*/ 264 w 342"/>
                <a:gd name="T21" fmla="*/ 132 h 179"/>
                <a:gd name="T22" fmla="*/ 229 w 342"/>
                <a:gd name="T23" fmla="*/ 10 h 179"/>
                <a:gd name="T24" fmla="*/ 246 w 342"/>
                <a:gd name="T25" fmla="*/ 177 h 179"/>
                <a:gd name="T26" fmla="*/ 224 w 342"/>
                <a:gd name="T27" fmla="*/ 168 h 179"/>
                <a:gd name="T28" fmla="*/ 225 w 342"/>
                <a:gd name="T29" fmla="*/ 11 h 179"/>
                <a:gd name="T30" fmla="*/ 134 w 342"/>
                <a:gd name="T31" fmla="*/ 20 h 179"/>
                <a:gd name="T32" fmla="*/ 98 w 342"/>
                <a:gd name="T33" fmla="*/ 49 h 179"/>
                <a:gd name="T34" fmla="*/ 112 w 342"/>
                <a:gd name="T35" fmla="*/ 165 h 179"/>
                <a:gd name="T36" fmla="*/ 111 w 342"/>
                <a:gd name="T37" fmla="*/ 24 h 179"/>
                <a:gd name="T38" fmla="*/ 195 w 342"/>
                <a:gd name="T39" fmla="*/ 57 h 179"/>
                <a:gd name="T40" fmla="*/ 154 w 342"/>
                <a:gd name="T41" fmla="*/ 34 h 179"/>
                <a:gd name="T42" fmla="*/ 156 w 342"/>
                <a:gd name="T43" fmla="*/ 142 h 179"/>
                <a:gd name="T44" fmla="*/ 114 w 342"/>
                <a:gd name="T45" fmla="*/ 39 h 179"/>
                <a:gd name="T46" fmla="*/ 52 w 342"/>
                <a:gd name="T47" fmla="*/ 50 h 179"/>
                <a:gd name="T48" fmla="*/ 15 w 342"/>
                <a:gd name="T49" fmla="*/ 153 h 179"/>
                <a:gd name="T50" fmla="*/ 75 w 342"/>
                <a:gd name="T51" fmla="*/ 45 h 179"/>
                <a:gd name="T52" fmla="*/ 221 w 342"/>
                <a:gd name="T53" fmla="*/ 51 h 179"/>
                <a:gd name="T54" fmla="*/ 221 w 342"/>
                <a:gd name="T55" fmla="*/ 170 h 179"/>
                <a:gd name="T56" fmla="*/ 69 w 342"/>
                <a:gd name="T57" fmla="*/ 85 h 179"/>
                <a:gd name="T58" fmla="*/ 82 w 342"/>
                <a:gd name="T59" fmla="*/ 58 h 179"/>
                <a:gd name="T60" fmla="*/ 72 w 342"/>
                <a:gd name="T61" fmla="*/ 74 h 179"/>
                <a:gd name="T62" fmla="*/ 63 w 342"/>
                <a:gd name="T63" fmla="*/ 93 h 179"/>
                <a:gd name="T64" fmla="*/ 45 w 342"/>
                <a:gd name="T65" fmla="*/ 133 h 179"/>
                <a:gd name="T66" fmla="*/ 50 w 342"/>
                <a:gd name="T67" fmla="*/ 131 h 179"/>
                <a:gd name="T68" fmla="*/ 114 w 342"/>
                <a:gd name="T69" fmla="*/ 51 h 179"/>
                <a:gd name="T70" fmla="*/ 153 w 342"/>
                <a:gd name="T71" fmla="*/ 110 h 179"/>
                <a:gd name="T72" fmla="*/ 198 w 342"/>
                <a:gd name="T73" fmla="*/ 165 h 179"/>
                <a:gd name="T74" fmla="*/ 279 w 342"/>
                <a:gd name="T75" fmla="*/ 76 h 179"/>
                <a:gd name="T76" fmla="*/ 267 w 342"/>
                <a:gd name="T77" fmla="*/ 63 h 179"/>
                <a:gd name="T78" fmla="*/ 76 w 342"/>
                <a:gd name="T79" fmla="*/ 57 h 179"/>
                <a:gd name="T80" fmla="*/ 85 w 342"/>
                <a:gd name="T81" fmla="*/ 61 h 179"/>
                <a:gd name="T82" fmla="*/ 107 w 342"/>
                <a:gd name="T83" fmla="*/ 167 h 179"/>
                <a:gd name="T84" fmla="*/ 93 w 342"/>
                <a:gd name="T85" fmla="*/ 64 h 179"/>
                <a:gd name="T86" fmla="*/ 265 w 342"/>
                <a:gd name="T87" fmla="*/ 103 h 179"/>
                <a:gd name="T88" fmla="*/ 306 w 342"/>
                <a:gd name="T89" fmla="*/ 169 h 179"/>
                <a:gd name="T90" fmla="*/ 265 w 342"/>
                <a:gd name="T91" fmla="*/ 73 h 179"/>
                <a:gd name="T92" fmla="*/ 300 w 342"/>
                <a:gd name="T93" fmla="*/ 78 h 179"/>
                <a:gd name="T94" fmla="*/ 278 w 342"/>
                <a:gd name="T95" fmla="*/ 96 h 179"/>
                <a:gd name="T96" fmla="*/ 64 w 342"/>
                <a:gd name="T97" fmla="*/ 105 h 179"/>
                <a:gd name="T98" fmla="*/ 71 w 342"/>
                <a:gd name="T99" fmla="*/ 123 h 179"/>
                <a:gd name="T100" fmla="*/ 280 w 342"/>
                <a:gd name="T101" fmla="*/ 100 h 179"/>
                <a:gd name="T102" fmla="*/ 52 w 342"/>
                <a:gd name="T103" fmla="*/ 111 h 179"/>
                <a:gd name="T104" fmla="*/ 66 w 342"/>
                <a:gd name="T105" fmla="*/ 118 h 179"/>
                <a:gd name="T106" fmla="*/ 323 w 342"/>
                <a:gd name="T107" fmla="*/ 125 h 179"/>
                <a:gd name="T108" fmla="*/ 37 w 342"/>
                <a:gd name="T109" fmla="*/ 140 h 179"/>
                <a:gd name="T110" fmla="*/ 332 w 342"/>
                <a:gd name="T111" fmla="*/ 153 h 179"/>
                <a:gd name="T112" fmla="*/ 153 w 342"/>
                <a:gd name="T113" fmla="*/ 156 h 179"/>
                <a:gd name="T114" fmla="*/ 34 w 342"/>
                <a:gd name="T115" fmla="*/ 149 h 179"/>
                <a:gd name="T116" fmla="*/ 339 w 342"/>
                <a:gd name="T117" fmla="*/ 162 h 179"/>
                <a:gd name="T118" fmla="*/ 115 w 342"/>
                <a:gd name="T119" fmla="*/ 16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42" h="179">
                  <a:moveTo>
                    <a:pt x="79" y="39"/>
                  </a:moveTo>
                  <a:cubicBezTo>
                    <a:pt x="80" y="39"/>
                    <a:pt x="82" y="40"/>
                    <a:pt x="83" y="40"/>
                  </a:cubicBezTo>
                  <a:cubicBezTo>
                    <a:pt x="84" y="37"/>
                    <a:pt x="83" y="32"/>
                    <a:pt x="85" y="30"/>
                  </a:cubicBezTo>
                  <a:cubicBezTo>
                    <a:pt x="92" y="28"/>
                    <a:pt x="99" y="28"/>
                    <a:pt x="106" y="24"/>
                  </a:cubicBezTo>
                  <a:cubicBezTo>
                    <a:pt x="108" y="23"/>
                    <a:pt x="110" y="22"/>
                    <a:pt x="111" y="21"/>
                  </a:cubicBezTo>
                  <a:cubicBezTo>
                    <a:pt x="112" y="21"/>
                    <a:pt x="112" y="20"/>
                    <a:pt x="113" y="21"/>
                  </a:cubicBezTo>
                  <a:cubicBezTo>
                    <a:pt x="113" y="20"/>
                    <a:pt x="114" y="20"/>
                    <a:pt x="114" y="19"/>
                  </a:cubicBezTo>
                  <a:cubicBezTo>
                    <a:pt x="120" y="18"/>
                    <a:pt x="126" y="17"/>
                    <a:pt x="131" y="17"/>
                  </a:cubicBezTo>
                  <a:cubicBezTo>
                    <a:pt x="136" y="17"/>
                    <a:pt x="140" y="18"/>
                    <a:pt x="145" y="19"/>
                  </a:cubicBezTo>
                  <a:cubicBezTo>
                    <a:pt x="147" y="20"/>
                    <a:pt x="150" y="20"/>
                    <a:pt x="152" y="23"/>
                  </a:cubicBezTo>
                  <a:cubicBezTo>
                    <a:pt x="153" y="25"/>
                    <a:pt x="153" y="26"/>
                    <a:pt x="153" y="28"/>
                  </a:cubicBezTo>
                  <a:cubicBezTo>
                    <a:pt x="155" y="28"/>
                    <a:pt x="157" y="27"/>
                    <a:pt x="160" y="26"/>
                  </a:cubicBezTo>
                  <a:cubicBezTo>
                    <a:pt x="164" y="26"/>
                    <a:pt x="170" y="28"/>
                    <a:pt x="176" y="28"/>
                  </a:cubicBezTo>
                  <a:cubicBezTo>
                    <a:pt x="182" y="29"/>
                    <a:pt x="190" y="26"/>
                    <a:pt x="194" y="30"/>
                  </a:cubicBezTo>
                  <a:cubicBezTo>
                    <a:pt x="196" y="32"/>
                    <a:pt x="198" y="37"/>
                    <a:pt x="198" y="41"/>
                  </a:cubicBezTo>
                  <a:cubicBezTo>
                    <a:pt x="199" y="43"/>
                    <a:pt x="198" y="45"/>
                    <a:pt x="198" y="47"/>
                  </a:cubicBezTo>
                  <a:cubicBezTo>
                    <a:pt x="201" y="47"/>
                    <a:pt x="203" y="45"/>
                    <a:pt x="205" y="45"/>
                  </a:cubicBezTo>
                  <a:cubicBezTo>
                    <a:pt x="207" y="34"/>
                    <a:pt x="204" y="22"/>
                    <a:pt x="207" y="15"/>
                  </a:cubicBezTo>
                  <a:cubicBezTo>
                    <a:pt x="214" y="14"/>
                    <a:pt x="221" y="10"/>
                    <a:pt x="228" y="7"/>
                  </a:cubicBezTo>
                  <a:cubicBezTo>
                    <a:pt x="237" y="0"/>
                    <a:pt x="250" y="1"/>
                    <a:pt x="260" y="4"/>
                  </a:cubicBezTo>
                  <a:cubicBezTo>
                    <a:pt x="265" y="6"/>
                    <a:pt x="264" y="12"/>
                    <a:pt x="265" y="19"/>
                  </a:cubicBezTo>
                  <a:cubicBezTo>
                    <a:pt x="266" y="31"/>
                    <a:pt x="266" y="47"/>
                    <a:pt x="265" y="59"/>
                  </a:cubicBezTo>
                  <a:cubicBezTo>
                    <a:pt x="271" y="54"/>
                    <a:pt x="281" y="50"/>
                    <a:pt x="291" y="52"/>
                  </a:cubicBezTo>
                  <a:cubicBezTo>
                    <a:pt x="293" y="56"/>
                    <a:pt x="294" y="60"/>
                    <a:pt x="296" y="64"/>
                  </a:cubicBezTo>
                  <a:cubicBezTo>
                    <a:pt x="297" y="66"/>
                    <a:pt x="298" y="68"/>
                    <a:pt x="299" y="70"/>
                  </a:cubicBezTo>
                  <a:cubicBezTo>
                    <a:pt x="302" y="80"/>
                    <a:pt x="309" y="89"/>
                    <a:pt x="313" y="99"/>
                  </a:cubicBezTo>
                  <a:cubicBezTo>
                    <a:pt x="314" y="101"/>
                    <a:pt x="316" y="103"/>
                    <a:pt x="317" y="106"/>
                  </a:cubicBezTo>
                  <a:cubicBezTo>
                    <a:pt x="323" y="118"/>
                    <a:pt x="329" y="132"/>
                    <a:pt x="335" y="144"/>
                  </a:cubicBezTo>
                  <a:cubicBezTo>
                    <a:pt x="336" y="145"/>
                    <a:pt x="336" y="146"/>
                    <a:pt x="337" y="147"/>
                  </a:cubicBezTo>
                  <a:cubicBezTo>
                    <a:pt x="337" y="148"/>
                    <a:pt x="337" y="148"/>
                    <a:pt x="337" y="148"/>
                  </a:cubicBezTo>
                  <a:cubicBezTo>
                    <a:pt x="339" y="151"/>
                    <a:pt x="340" y="155"/>
                    <a:pt x="342" y="158"/>
                  </a:cubicBezTo>
                  <a:cubicBezTo>
                    <a:pt x="342" y="165"/>
                    <a:pt x="335" y="174"/>
                    <a:pt x="327" y="175"/>
                  </a:cubicBezTo>
                  <a:cubicBezTo>
                    <a:pt x="321" y="176"/>
                    <a:pt x="316" y="176"/>
                    <a:pt x="311" y="174"/>
                  </a:cubicBezTo>
                  <a:cubicBezTo>
                    <a:pt x="308" y="173"/>
                    <a:pt x="306" y="172"/>
                    <a:pt x="303" y="172"/>
                  </a:cubicBezTo>
                  <a:cubicBezTo>
                    <a:pt x="299" y="170"/>
                    <a:pt x="293" y="169"/>
                    <a:pt x="288" y="167"/>
                  </a:cubicBezTo>
                  <a:cubicBezTo>
                    <a:pt x="285" y="167"/>
                    <a:pt x="282" y="165"/>
                    <a:pt x="281" y="164"/>
                  </a:cubicBezTo>
                  <a:cubicBezTo>
                    <a:pt x="280" y="163"/>
                    <a:pt x="279" y="158"/>
                    <a:pt x="278" y="156"/>
                  </a:cubicBezTo>
                  <a:cubicBezTo>
                    <a:pt x="277" y="153"/>
                    <a:pt x="275" y="150"/>
                    <a:pt x="274" y="148"/>
                  </a:cubicBezTo>
                  <a:cubicBezTo>
                    <a:pt x="272" y="142"/>
                    <a:pt x="269" y="137"/>
                    <a:pt x="267" y="132"/>
                  </a:cubicBezTo>
                  <a:cubicBezTo>
                    <a:pt x="266" y="141"/>
                    <a:pt x="266" y="156"/>
                    <a:pt x="267" y="168"/>
                  </a:cubicBezTo>
                  <a:cubicBezTo>
                    <a:pt x="267" y="178"/>
                    <a:pt x="255" y="179"/>
                    <a:pt x="247" y="179"/>
                  </a:cubicBezTo>
                  <a:cubicBezTo>
                    <a:pt x="243" y="179"/>
                    <a:pt x="239" y="178"/>
                    <a:pt x="235" y="178"/>
                  </a:cubicBezTo>
                  <a:cubicBezTo>
                    <a:pt x="232" y="176"/>
                    <a:pt x="227" y="171"/>
                    <a:pt x="222" y="172"/>
                  </a:cubicBezTo>
                  <a:cubicBezTo>
                    <a:pt x="220" y="172"/>
                    <a:pt x="219" y="174"/>
                    <a:pt x="217" y="174"/>
                  </a:cubicBezTo>
                  <a:cubicBezTo>
                    <a:pt x="212" y="175"/>
                    <a:pt x="208" y="175"/>
                    <a:pt x="205" y="171"/>
                  </a:cubicBezTo>
                  <a:cubicBezTo>
                    <a:pt x="203" y="171"/>
                    <a:pt x="200" y="170"/>
                    <a:pt x="198" y="168"/>
                  </a:cubicBezTo>
                  <a:cubicBezTo>
                    <a:pt x="195" y="168"/>
                    <a:pt x="194" y="170"/>
                    <a:pt x="193" y="171"/>
                  </a:cubicBezTo>
                  <a:cubicBezTo>
                    <a:pt x="190" y="173"/>
                    <a:pt x="186" y="172"/>
                    <a:pt x="182" y="172"/>
                  </a:cubicBezTo>
                  <a:cubicBezTo>
                    <a:pt x="179" y="172"/>
                    <a:pt x="176" y="172"/>
                    <a:pt x="173" y="172"/>
                  </a:cubicBezTo>
                  <a:cubicBezTo>
                    <a:pt x="169" y="172"/>
                    <a:pt x="165" y="170"/>
                    <a:pt x="161" y="171"/>
                  </a:cubicBezTo>
                  <a:cubicBezTo>
                    <a:pt x="158" y="170"/>
                    <a:pt x="156" y="170"/>
                    <a:pt x="154" y="169"/>
                  </a:cubicBezTo>
                  <a:cubicBezTo>
                    <a:pt x="151" y="172"/>
                    <a:pt x="140" y="173"/>
                    <a:pt x="138" y="172"/>
                  </a:cubicBezTo>
                  <a:cubicBezTo>
                    <a:pt x="137" y="172"/>
                    <a:pt x="138" y="173"/>
                    <a:pt x="137" y="173"/>
                  </a:cubicBezTo>
                  <a:cubicBezTo>
                    <a:pt x="134" y="171"/>
                    <a:pt x="122" y="171"/>
                    <a:pt x="115" y="169"/>
                  </a:cubicBezTo>
                  <a:cubicBezTo>
                    <a:pt x="114" y="169"/>
                    <a:pt x="114" y="172"/>
                    <a:pt x="113" y="171"/>
                  </a:cubicBezTo>
                  <a:cubicBezTo>
                    <a:pt x="112" y="171"/>
                    <a:pt x="112" y="170"/>
                    <a:pt x="112" y="168"/>
                  </a:cubicBezTo>
                  <a:cubicBezTo>
                    <a:pt x="111" y="170"/>
                    <a:pt x="109" y="171"/>
                    <a:pt x="109" y="171"/>
                  </a:cubicBezTo>
                  <a:cubicBezTo>
                    <a:pt x="102" y="171"/>
                    <a:pt x="94" y="173"/>
                    <a:pt x="86" y="170"/>
                  </a:cubicBezTo>
                  <a:cubicBezTo>
                    <a:pt x="81" y="165"/>
                    <a:pt x="75" y="160"/>
                    <a:pt x="68" y="157"/>
                  </a:cubicBezTo>
                  <a:cubicBezTo>
                    <a:pt x="69" y="144"/>
                    <a:pt x="69" y="131"/>
                    <a:pt x="70" y="117"/>
                  </a:cubicBezTo>
                  <a:cubicBezTo>
                    <a:pt x="65" y="128"/>
                    <a:pt x="60" y="139"/>
                    <a:pt x="55" y="150"/>
                  </a:cubicBezTo>
                  <a:cubicBezTo>
                    <a:pt x="53" y="155"/>
                    <a:pt x="51" y="162"/>
                    <a:pt x="48" y="167"/>
                  </a:cubicBezTo>
                  <a:cubicBezTo>
                    <a:pt x="46" y="169"/>
                    <a:pt x="45" y="167"/>
                    <a:pt x="43" y="169"/>
                  </a:cubicBezTo>
                  <a:cubicBezTo>
                    <a:pt x="38" y="167"/>
                    <a:pt x="31" y="166"/>
                    <a:pt x="28" y="161"/>
                  </a:cubicBezTo>
                  <a:cubicBezTo>
                    <a:pt x="19" y="157"/>
                    <a:pt x="9" y="153"/>
                    <a:pt x="0" y="150"/>
                  </a:cubicBezTo>
                  <a:cubicBezTo>
                    <a:pt x="0" y="149"/>
                    <a:pt x="1" y="147"/>
                    <a:pt x="0" y="147"/>
                  </a:cubicBezTo>
                  <a:cubicBezTo>
                    <a:pt x="7" y="132"/>
                    <a:pt x="15" y="118"/>
                    <a:pt x="22" y="104"/>
                  </a:cubicBezTo>
                  <a:cubicBezTo>
                    <a:pt x="22" y="98"/>
                    <a:pt x="26" y="94"/>
                    <a:pt x="28" y="89"/>
                  </a:cubicBezTo>
                  <a:cubicBezTo>
                    <a:pt x="32" y="79"/>
                    <a:pt x="37" y="72"/>
                    <a:pt x="41" y="63"/>
                  </a:cubicBezTo>
                  <a:cubicBezTo>
                    <a:pt x="43" y="59"/>
                    <a:pt x="48" y="49"/>
                    <a:pt x="52" y="47"/>
                  </a:cubicBezTo>
                  <a:cubicBezTo>
                    <a:pt x="54" y="45"/>
                    <a:pt x="59" y="44"/>
                    <a:pt x="62" y="44"/>
                  </a:cubicBezTo>
                  <a:cubicBezTo>
                    <a:pt x="64" y="43"/>
                    <a:pt x="66" y="43"/>
                    <a:pt x="68" y="42"/>
                  </a:cubicBezTo>
                  <a:cubicBezTo>
                    <a:pt x="72" y="41"/>
                    <a:pt x="76" y="42"/>
                    <a:pt x="79" y="39"/>
                  </a:cubicBezTo>
                  <a:close/>
                  <a:moveTo>
                    <a:pt x="246" y="177"/>
                  </a:moveTo>
                  <a:cubicBezTo>
                    <a:pt x="252" y="177"/>
                    <a:pt x="262" y="175"/>
                    <a:pt x="264" y="171"/>
                  </a:cubicBezTo>
                  <a:cubicBezTo>
                    <a:pt x="264" y="169"/>
                    <a:pt x="264" y="164"/>
                    <a:pt x="264" y="161"/>
                  </a:cubicBezTo>
                  <a:cubicBezTo>
                    <a:pt x="264" y="153"/>
                    <a:pt x="264" y="141"/>
                    <a:pt x="264" y="132"/>
                  </a:cubicBezTo>
                  <a:cubicBezTo>
                    <a:pt x="264" y="127"/>
                    <a:pt x="263" y="121"/>
                    <a:pt x="263" y="115"/>
                  </a:cubicBezTo>
                  <a:cubicBezTo>
                    <a:pt x="263" y="103"/>
                    <a:pt x="262" y="92"/>
                    <a:pt x="262" y="80"/>
                  </a:cubicBezTo>
                  <a:cubicBezTo>
                    <a:pt x="263" y="53"/>
                    <a:pt x="264" y="32"/>
                    <a:pt x="262" y="10"/>
                  </a:cubicBezTo>
                  <a:cubicBezTo>
                    <a:pt x="261" y="10"/>
                    <a:pt x="261" y="8"/>
                    <a:pt x="261" y="8"/>
                  </a:cubicBezTo>
                  <a:cubicBezTo>
                    <a:pt x="257" y="5"/>
                    <a:pt x="253" y="5"/>
                    <a:pt x="249" y="5"/>
                  </a:cubicBezTo>
                  <a:cubicBezTo>
                    <a:pt x="246" y="4"/>
                    <a:pt x="243" y="4"/>
                    <a:pt x="241" y="4"/>
                  </a:cubicBezTo>
                  <a:cubicBezTo>
                    <a:pt x="237" y="5"/>
                    <a:pt x="230" y="6"/>
                    <a:pt x="229" y="10"/>
                  </a:cubicBezTo>
                  <a:cubicBezTo>
                    <a:pt x="227" y="15"/>
                    <a:pt x="229" y="27"/>
                    <a:pt x="229" y="32"/>
                  </a:cubicBezTo>
                  <a:cubicBezTo>
                    <a:pt x="229" y="38"/>
                    <a:pt x="229" y="45"/>
                    <a:pt x="230" y="52"/>
                  </a:cubicBezTo>
                  <a:cubicBezTo>
                    <a:pt x="231" y="60"/>
                    <a:pt x="233" y="69"/>
                    <a:pt x="233" y="79"/>
                  </a:cubicBezTo>
                  <a:cubicBezTo>
                    <a:pt x="233" y="94"/>
                    <a:pt x="234" y="112"/>
                    <a:pt x="233" y="128"/>
                  </a:cubicBezTo>
                  <a:cubicBezTo>
                    <a:pt x="232" y="131"/>
                    <a:pt x="233" y="133"/>
                    <a:pt x="233" y="137"/>
                  </a:cubicBezTo>
                  <a:cubicBezTo>
                    <a:pt x="233" y="149"/>
                    <a:pt x="232" y="161"/>
                    <a:pt x="231" y="173"/>
                  </a:cubicBezTo>
                  <a:cubicBezTo>
                    <a:pt x="235" y="175"/>
                    <a:pt x="240" y="177"/>
                    <a:pt x="246" y="177"/>
                  </a:cubicBezTo>
                  <a:close/>
                  <a:moveTo>
                    <a:pt x="208" y="19"/>
                  </a:moveTo>
                  <a:cubicBezTo>
                    <a:pt x="208" y="28"/>
                    <a:pt x="208" y="39"/>
                    <a:pt x="208" y="45"/>
                  </a:cubicBezTo>
                  <a:cubicBezTo>
                    <a:pt x="212" y="46"/>
                    <a:pt x="218" y="47"/>
                    <a:pt x="222" y="48"/>
                  </a:cubicBezTo>
                  <a:cubicBezTo>
                    <a:pt x="222" y="49"/>
                    <a:pt x="223" y="49"/>
                    <a:pt x="224" y="50"/>
                  </a:cubicBezTo>
                  <a:cubicBezTo>
                    <a:pt x="225" y="55"/>
                    <a:pt x="224" y="62"/>
                    <a:pt x="224" y="68"/>
                  </a:cubicBezTo>
                  <a:cubicBezTo>
                    <a:pt x="224" y="85"/>
                    <a:pt x="226" y="104"/>
                    <a:pt x="225" y="123"/>
                  </a:cubicBezTo>
                  <a:cubicBezTo>
                    <a:pt x="225" y="137"/>
                    <a:pt x="225" y="151"/>
                    <a:pt x="224" y="168"/>
                  </a:cubicBezTo>
                  <a:cubicBezTo>
                    <a:pt x="226" y="169"/>
                    <a:pt x="226" y="170"/>
                    <a:pt x="229" y="171"/>
                  </a:cubicBezTo>
                  <a:cubicBezTo>
                    <a:pt x="231" y="152"/>
                    <a:pt x="230" y="134"/>
                    <a:pt x="230" y="111"/>
                  </a:cubicBezTo>
                  <a:cubicBezTo>
                    <a:pt x="230" y="108"/>
                    <a:pt x="231" y="105"/>
                    <a:pt x="231" y="102"/>
                  </a:cubicBezTo>
                  <a:cubicBezTo>
                    <a:pt x="231" y="94"/>
                    <a:pt x="231" y="85"/>
                    <a:pt x="231" y="77"/>
                  </a:cubicBezTo>
                  <a:cubicBezTo>
                    <a:pt x="230" y="68"/>
                    <a:pt x="228" y="58"/>
                    <a:pt x="228" y="48"/>
                  </a:cubicBezTo>
                  <a:cubicBezTo>
                    <a:pt x="227" y="38"/>
                    <a:pt x="227" y="29"/>
                    <a:pt x="226" y="19"/>
                  </a:cubicBezTo>
                  <a:cubicBezTo>
                    <a:pt x="226" y="16"/>
                    <a:pt x="227" y="14"/>
                    <a:pt x="225" y="11"/>
                  </a:cubicBezTo>
                  <a:cubicBezTo>
                    <a:pt x="219" y="14"/>
                    <a:pt x="214" y="16"/>
                    <a:pt x="208" y="19"/>
                  </a:cubicBezTo>
                  <a:close/>
                  <a:moveTo>
                    <a:pt x="123" y="38"/>
                  </a:moveTo>
                  <a:cubicBezTo>
                    <a:pt x="128" y="39"/>
                    <a:pt x="132" y="40"/>
                    <a:pt x="137" y="40"/>
                  </a:cubicBezTo>
                  <a:cubicBezTo>
                    <a:pt x="140" y="40"/>
                    <a:pt x="145" y="39"/>
                    <a:pt x="146" y="39"/>
                  </a:cubicBezTo>
                  <a:cubicBezTo>
                    <a:pt x="147" y="39"/>
                    <a:pt x="149" y="38"/>
                    <a:pt x="150" y="37"/>
                  </a:cubicBezTo>
                  <a:cubicBezTo>
                    <a:pt x="150" y="32"/>
                    <a:pt x="150" y="27"/>
                    <a:pt x="149" y="23"/>
                  </a:cubicBezTo>
                  <a:cubicBezTo>
                    <a:pt x="145" y="22"/>
                    <a:pt x="140" y="20"/>
                    <a:pt x="134" y="20"/>
                  </a:cubicBezTo>
                  <a:cubicBezTo>
                    <a:pt x="128" y="20"/>
                    <a:pt x="117" y="20"/>
                    <a:pt x="115" y="23"/>
                  </a:cubicBezTo>
                  <a:cubicBezTo>
                    <a:pt x="113" y="25"/>
                    <a:pt x="114" y="28"/>
                    <a:pt x="114" y="31"/>
                  </a:cubicBezTo>
                  <a:cubicBezTo>
                    <a:pt x="114" y="34"/>
                    <a:pt x="113" y="36"/>
                    <a:pt x="114" y="38"/>
                  </a:cubicBezTo>
                  <a:cubicBezTo>
                    <a:pt x="116" y="35"/>
                    <a:pt x="120" y="38"/>
                    <a:pt x="123" y="38"/>
                  </a:cubicBezTo>
                  <a:close/>
                  <a:moveTo>
                    <a:pt x="86" y="34"/>
                  </a:moveTo>
                  <a:cubicBezTo>
                    <a:pt x="86" y="36"/>
                    <a:pt x="85" y="39"/>
                    <a:pt x="85" y="41"/>
                  </a:cubicBezTo>
                  <a:cubicBezTo>
                    <a:pt x="90" y="42"/>
                    <a:pt x="94" y="46"/>
                    <a:pt x="98" y="49"/>
                  </a:cubicBezTo>
                  <a:cubicBezTo>
                    <a:pt x="99" y="52"/>
                    <a:pt x="96" y="57"/>
                    <a:pt x="95" y="61"/>
                  </a:cubicBezTo>
                  <a:cubicBezTo>
                    <a:pt x="101" y="60"/>
                    <a:pt x="105" y="61"/>
                    <a:pt x="109" y="63"/>
                  </a:cubicBezTo>
                  <a:cubicBezTo>
                    <a:pt x="109" y="66"/>
                    <a:pt x="108" y="69"/>
                    <a:pt x="110" y="71"/>
                  </a:cubicBezTo>
                  <a:cubicBezTo>
                    <a:pt x="111" y="87"/>
                    <a:pt x="112" y="105"/>
                    <a:pt x="111" y="121"/>
                  </a:cubicBezTo>
                  <a:cubicBezTo>
                    <a:pt x="111" y="124"/>
                    <a:pt x="110" y="126"/>
                    <a:pt x="110" y="129"/>
                  </a:cubicBezTo>
                  <a:cubicBezTo>
                    <a:pt x="110" y="138"/>
                    <a:pt x="111" y="148"/>
                    <a:pt x="111" y="157"/>
                  </a:cubicBezTo>
                  <a:cubicBezTo>
                    <a:pt x="110" y="160"/>
                    <a:pt x="109" y="163"/>
                    <a:pt x="112" y="165"/>
                  </a:cubicBezTo>
                  <a:cubicBezTo>
                    <a:pt x="111" y="163"/>
                    <a:pt x="113" y="157"/>
                    <a:pt x="111" y="154"/>
                  </a:cubicBezTo>
                  <a:cubicBezTo>
                    <a:pt x="111" y="153"/>
                    <a:pt x="112" y="154"/>
                    <a:pt x="112" y="153"/>
                  </a:cubicBezTo>
                  <a:cubicBezTo>
                    <a:pt x="112" y="139"/>
                    <a:pt x="112" y="122"/>
                    <a:pt x="112" y="108"/>
                  </a:cubicBezTo>
                  <a:cubicBezTo>
                    <a:pt x="113" y="97"/>
                    <a:pt x="112" y="85"/>
                    <a:pt x="112" y="75"/>
                  </a:cubicBezTo>
                  <a:cubicBezTo>
                    <a:pt x="112" y="66"/>
                    <a:pt x="112" y="56"/>
                    <a:pt x="112" y="48"/>
                  </a:cubicBezTo>
                  <a:cubicBezTo>
                    <a:pt x="112" y="40"/>
                    <a:pt x="112" y="32"/>
                    <a:pt x="111" y="24"/>
                  </a:cubicBezTo>
                  <a:cubicBezTo>
                    <a:pt x="111" y="24"/>
                    <a:pt x="111" y="24"/>
                    <a:pt x="111" y="24"/>
                  </a:cubicBezTo>
                  <a:cubicBezTo>
                    <a:pt x="105" y="28"/>
                    <a:pt x="93" y="31"/>
                    <a:pt x="86" y="34"/>
                  </a:cubicBezTo>
                  <a:close/>
                  <a:moveTo>
                    <a:pt x="179" y="170"/>
                  </a:moveTo>
                  <a:cubicBezTo>
                    <a:pt x="186" y="171"/>
                    <a:pt x="192" y="169"/>
                    <a:pt x="194" y="165"/>
                  </a:cubicBezTo>
                  <a:cubicBezTo>
                    <a:pt x="195" y="157"/>
                    <a:pt x="194" y="147"/>
                    <a:pt x="194" y="139"/>
                  </a:cubicBezTo>
                  <a:cubicBezTo>
                    <a:pt x="194" y="120"/>
                    <a:pt x="194" y="103"/>
                    <a:pt x="195" y="87"/>
                  </a:cubicBezTo>
                  <a:cubicBezTo>
                    <a:pt x="196" y="79"/>
                    <a:pt x="195" y="70"/>
                    <a:pt x="195" y="61"/>
                  </a:cubicBezTo>
                  <a:cubicBezTo>
                    <a:pt x="195" y="60"/>
                    <a:pt x="195" y="58"/>
                    <a:pt x="195" y="57"/>
                  </a:cubicBezTo>
                  <a:cubicBezTo>
                    <a:pt x="195" y="55"/>
                    <a:pt x="195" y="54"/>
                    <a:pt x="195" y="52"/>
                  </a:cubicBezTo>
                  <a:cubicBezTo>
                    <a:pt x="195" y="48"/>
                    <a:pt x="197" y="39"/>
                    <a:pt x="194" y="35"/>
                  </a:cubicBezTo>
                  <a:cubicBezTo>
                    <a:pt x="193" y="33"/>
                    <a:pt x="188" y="31"/>
                    <a:pt x="185" y="31"/>
                  </a:cubicBezTo>
                  <a:cubicBezTo>
                    <a:pt x="180" y="30"/>
                    <a:pt x="176" y="31"/>
                    <a:pt x="171" y="30"/>
                  </a:cubicBezTo>
                  <a:cubicBezTo>
                    <a:pt x="166" y="29"/>
                    <a:pt x="161" y="28"/>
                    <a:pt x="158" y="29"/>
                  </a:cubicBezTo>
                  <a:cubicBezTo>
                    <a:pt x="157" y="29"/>
                    <a:pt x="154" y="30"/>
                    <a:pt x="154" y="32"/>
                  </a:cubicBezTo>
                  <a:cubicBezTo>
                    <a:pt x="153" y="32"/>
                    <a:pt x="154" y="33"/>
                    <a:pt x="154" y="34"/>
                  </a:cubicBezTo>
                  <a:cubicBezTo>
                    <a:pt x="154" y="36"/>
                    <a:pt x="154" y="40"/>
                    <a:pt x="154" y="43"/>
                  </a:cubicBezTo>
                  <a:cubicBezTo>
                    <a:pt x="154" y="44"/>
                    <a:pt x="153" y="45"/>
                    <a:pt x="153" y="46"/>
                  </a:cubicBezTo>
                  <a:cubicBezTo>
                    <a:pt x="153" y="50"/>
                    <a:pt x="153" y="54"/>
                    <a:pt x="153" y="57"/>
                  </a:cubicBezTo>
                  <a:cubicBezTo>
                    <a:pt x="153" y="66"/>
                    <a:pt x="155" y="77"/>
                    <a:pt x="155" y="88"/>
                  </a:cubicBezTo>
                  <a:cubicBezTo>
                    <a:pt x="155" y="93"/>
                    <a:pt x="155" y="98"/>
                    <a:pt x="155" y="103"/>
                  </a:cubicBezTo>
                  <a:cubicBezTo>
                    <a:pt x="155" y="108"/>
                    <a:pt x="156" y="113"/>
                    <a:pt x="156" y="118"/>
                  </a:cubicBezTo>
                  <a:cubicBezTo>
                    <a:pt x="156" y="126"/>
                    <a:pt x="156" y="134"/>
                    <a:pt x="156" y="142"/>
                  </a:cubicBezTo>
                  <a:cubicBezTo>
                    <a:pt x="155" y="150"/>
                    <a:pt x="154" y="159"/>
                    <a:pt x="156" y="167"/>
                  </a:cubicBezTo>
                  <a:cubicBezTo>
                    <a:pt x="162" y="167"/>
                    <a:pt x="171" y="169"/>
                    <a:pt x="179" y="170"/>
                  </a:cubicBezTo>
                  <a:close/>
                  <a:moveTo>
                    <a:pt x="114" y="47"/>
                  </a:moveTo>
                  <a:cubicBezTo>
                    <a:pt x="118" y="47"/>
                    <a:pt x="122" y="50"/>
                    <a:pt x="127" y="51"/>
                  </a:cubicBezTo>
                  <a:cubicBezTo>
                    <a:pt x="133" y="52"/>
                    <a:pt x="146" y="53"/>
                    <a:pt x="151" y="49"/>
                  </a:cubicBezTo>
                  <a:cubicBezTo>
                    <a:pt x="150" y="45"/>
                    <a:pt x="150" y="44"/>
                    <a:pt x="151" y="40"/>
                  </a:cubicBezTo>
                  <a:cubicBezTo>
                    <a:pt x="140" y="44"/>
                    <a:pt x="126" y="42"/>
                    <a:pt x="114" y="39"/>
                  </a:cubicBezTo>
                  <a:cubicBezTo>
                    <a:pt x="113" y="42"/>
                    <a:pt x="114" y="44"/>
                    <a:pt x="114" y="47"/>
                  </a:cubicBezTo>
                  <a:close/>
                  <a:moveTo>
                    <a:pt x="94" y="49"/>
                  </a:moveTo>
                  <a:cubicBezTo>
                    <a:pt x="90" y="47"/>
                    <a:pt x="86" y="43"/>
                    <a:pt x="80" y="43"/>
                  </a:cubicBezTo>
                  <a:cubicBezTo>
                    <a:pt x="79" y="44"/>
                    <a:pt x="77" y="45"/>
                    <a:pt x="77" y="47"/>
                  </a:cubicBezTo>
                  <a:cubicBezTo>
                    <a:pt x="84" y="47"/>
                    <a:pt x="88" y="52"/>
                    <a:pt x="94" y="55"/>
                  </a:cubicBezTo>
                  <a:cubicBezTo>
                    <a:pt x="95" y="52"/>
                    <a:pt x="96" y="51"/>
                    <a:pt x="94" y="49"/>
                  </a:cubicBezTo>
                  <a:close/>
                  <a:moveTo>
                    <a:pt x="52" y="50"/>
                  </a:moveTo>
                  <a:cubicBezTo>
                    <a:pt x="43" y="64"/>
                    <a:pt x="36" y="80"/>
                    <a:pt x="28" y="95"/>
                  </a:cubicBezTo>
                  <a:cubicBezTo>
                    <a:pt x="28" y="96"/>
                    <a:pt x="27" y="97"/>
                    <a:pt x="26" y="98"/>
                  </a:cubicBezTo>
                  <a:cubicBezTo>
                    <a:pt x="25" y="100"/>
                    <a:pt x="25" y="103"/>
                    <a:pt x="24" y="105"/>
                  </a:cubicBezTo>
                  <a:cubicBezTo>
                    <a:pt x="21" y="113"/>
                    <a:pt x="15" y="121"/>
                    <a:pt x="12" y="130"/>
                  </a:cubicBezTo>
                  <a:cubicBezTo>
                    <a:pt x="8" y="135"/>
                    <a:pt x="6" y="141"/>
                    <a:pt x="4" y="147"/>
                  </a:cubicBezTo>
                  <a:cubicBezTo>
                    <a:pt x="6" y="150"/>
                    <a:pt x="11" y="151"/>
                    <a:pt x="13" y="152"/>
                  </a:cubicBezTo>
                  <a:cubicBezTo>
                    <a:pt x="14" y="153"/>
                    <a:pt x="15" y="153"/>
                    <a:pt x="15" y="153"/>
                  </a:cubicBezTo>
                  <a:cubicBezTo>
                    <a:pt x="20" y="155"/>
                    <a:pt x="24" y="156"/>
                    <a:pt x="27" y="156"/>
                  </a:cubicBezTo>
                  <a:cubicBezTo>
                    <a:pt x="28" y="155"/>
                    <a:pt x="28" y="154"/>
                    <a:pt x="28" y="152"/>
                  </a:cubicBezTo>
                  <a:cubicBezTo>
                    <a:pt x="28" y="151"/>
                    <a:pt x="29" y="152"/>
                    <a:pt x="30" y="151"/>
                  </a:cubicBezTo>
                  <a:cubicBezTo>
                    <a:pt x="37" y="135"/>
                    <a:pt x="45" y="119"/>
                    <a:pt x="51" y="102"/>
                  </a:cubicBezTo>
                  <a:cubicBezTo>
                    <a:pt x="58" y="85"/>
                    <a:pt x="65" y="65"/>
                    <a:pt x="74" y="50"/>
                  </a:cubicBezTo>
                  <a:cubicBezTo>
                    <a:pt x="73" y="49"/>
                    <a:pt x="72" y="49"/>
                    <a:pt x="72" y="48"/>
                  </a:cubicBezTo>
                  <a:cubicBezTo>
                    <a:pt x="74" y="47"/>
                    <a:pt x="75" y="47"/>
                    <a:pt x="75" y="45"/>
                  </a:cubicBezTo>
                  <a:cubicBezTo>
                    <a:pt x="69" y="44"/>
                    <a:pt x="58" y="46"/>
                    <a:pt x="52" y="50"/>
                  </a:cubicBezTo>
                  <a:close/>
                  <a:moveTo>
                    <a:pt x="222" y="152"/>
                  </a:moveTo>
                  <a:cubicBezTo>
                    <a:pt x="223" y="137"/>
                    <a:pt x="223" y="119"/>
                    <a:pt x="223" y="105"/>
                  </a:cubicBezTo>
                  <a:cubicBezTo>
                    <a:pt x="223" y="100"/>
                    <a:pt x="222" y="96"/>
                    <a:pt x="222" y="93"/>
                  </a:cubicBezTo>
                  <a:cubicBezTo>
                    <a:pt x="222" y="91"/>
                    <a:pt x="222" y="90"/>
                    <a:pt x="222" y="88"/>
                  </a:cubicBezTo>
                  <a:cubicBezTo>
                    <a:pt x="222" y="82"/>
                    <a:pt x="222" y="76"/>
                    <a:pt x="222" y="70"/>
                  </a:cubicBezTo>
                  <a:cubicBezTo>
                    <a:pt x="222" y="65"/>
                    <a:pt x="223" y="53"/>
                    <a:pt x="221" y="51"/>
                  </a:cubicBezTo>
                  <a:cubicBezTo>
                    <a:pt x="220" y="50"/>
                    <a:pt x="211" y="48"/>
                    <a:pt x="208" y="48"/>
                  </a:cubicBezTo>
                  <a:cubicBezTo>
                    <a:pt x="208" y="48"/>
                    <a:pt x="206" y="48"/>
                    <a:pt x="205" y="49"/>
                  </a:cubicBezTo>
                  <a:cubicBezTo>
                    <a:pt x="206" y="53"/>
                    <a:pt x="205" y="58"/>
                    <a:pt x="205" y="63"/>
                  </a:cubicBezTo>
                  <a:cubicBezTo>
                    <a:pt x="205" y="68"/>
                    <a:pt x="205" y="73"/>
                    <a:pt x="205" y="77"/>
                  </a:cubicBezTo>
                  <a:cubicBezTo>
                    <a:pt x="205" y="87"/>
                    <a:pt x="206" y="97"/>
                    <a:pt x="206" y="107"/>
                  </a:cubicBezTo>
                  <a:cubicBezTo>
                    <a:pt x="207" y="128"/>
                    <a:pt x="206" y="149"/>
                    <a:pt x="205" y="169"/>
                  </a:cubicBezTo>
                  <a:cubicBezTo>
                    <a:pt x="209" y="174"/>
                    <a:pt x="217" y="172"/>
                    <a:pt x="221" y="170"/>
                  </a:cubicBezTo>
                  <a:cubicBezTo>
                    <a:pt x="223" y="164"/>
                    <a:pt x="222" y="158"/>
                    <a:pt x="222" y="152"/>
                  </a:cubicBezTo>
                  <a:close/>
                  <a:moveTo>
                    <a:pt x="68" y="115"/>
                  </a:moveTo>
                  <a:cubicBezTo>
                    <a:pt x="68" y="114"/>
                    <a:pt x="69" y="113"/>
                    <a:pt x="70" y="111"/>
                  </a:cubicBezTo>
                  <a:cubicBezTo>
                    <a:pt x="69" y="112"/>
                    <a:pt x="68" y="112"/>
                    <a:pt x="67" y="111"/>
                  </a:cubicBezTo>
                  <a:cubicBezTo>
                    <a:pt x="67" y="107"/>
                    <a:pt x="62" y="108"/>
                    <a:pt x="60" y="105"/>
                  </a:cubicBezTo>
                  <a:cubicBezTo>
                    <a:pt x="60" y="105"/>
                    <a:pt x="60" y="103"/>
                    <a:pt x="62" y="103"/>
                  </a:cubicBezTo>
                  <a:cubicBezTo>
                    <a:pt x="63" y="97"/>
                    <a:pt x="68" y="93"/>
                    <a:pt x="69" y="85"/>
                  </a:cubicBezTo>
                  <a:cubicBezTo>
                    <a:pt x="72" y="82"/>
                    <a:pt x="76" y="87"/>
                    <a:pt x="79" y="88"/>
                  </a:cubicBezTo>
                  <a:cubicBezTo>
                    <a:pt x="80" y="87"/>
                    <a:pt x="81" y="86"/>
                    <a:pt x="81" y="85"/>
                  </a:cubicBezTo>
                  <a:cubicBezTo>
                    <a:pt x="78" y="82"/>
                    <a:pt x="75" y="83"/>
                    <a:pt x="72" y="81"/>
                  </a:cubicBezTo>
                  <a:cubicBezTo>
                    <a:pt x="71" y="76"/>
                    <a:pt x="76" y="76"/>
                    <a:pt x="76" y="71"/>
                  </a:cubicBezTo>
                  <a:cubicBezTo>
                    <a:pt x="78" y="69"/>
                    <a:pt x="79" y="66"/>
                    <a:pt x="80" y="63"/>
                  </a:cubicBezTo>
                  <a:cubicBezTo>
                    <a:pt x="81" y="61"/>
                    <a:pt x="81" y="57"/>
                    <a:pt x="82" y="59"/>
                  </a:cubicBezTo>
                  <a:cubicBezTo>
                    <a:pt x="82" y="58"/>
                    <a:pt x="81" y="58"/>
                    <a:pt x="82" y="58"/>
                  </a:cubicBezTo>
                  <a:cubicBezTo>
                    <a:pt x="86" y="56"/>
                    <a:pt x="89" y="59"/>
                    <a:pt x="92" y="61"/>
                  </a:cubicBezTo>
                  <a:cubicBezTo>
                    <a:pt x="92" y="60"/>
                    <a:pt x="93" y="59"/>
                    <a:pt x="93" y="58"/>
                  </a:cubicBezTo>
                  <a:cubicBezTo>
                    <a:pt x="89" y="53"/>
                    <a:pt x="83" y="50"/>
                    <a:pt x="76" y="49"/>
                  </a:cubicBezTo>
                  <a:cubicBezTo>
                    <a:pt x="76" y="51"/>
                    <a:pt x="74" y="52"/>
                    <a:pt x="75" y="53"/>
                  </a:cubicBezTo>
                  <a:cubicBezTo>
                    <a:pt x="77" y="54"/>
                    <a:pt x="82" y="57"/>
                    <a:pt x="78" y="60"/>
                  </a:cubicBezTo>
                  <a:cubicBezTo>
                    <a:pt x="78" y="61"/>
                    <a:pt x="77" y="62"/>
                    <a:pt x="77" y="63"/>
                  </a:cubicBezTo>
                  <a:cubicBezTo>
                    <a:pt x="75" y="67"/>
                    <a:pt x="73" y="71"/>
                    <a:pt x="72" y="74"/>
                  </a:cubicBezTo>
                  <a:cubicBezTo>
                    <a:pt x="71" y="76"/>
                    <a:pt x="71" y="79"/>
                    <a:pt x="69" y="80"/>
                  </a:cubicBezTo>
                  <a:cubicBezTo>
                    <a:pt x="68" y="79"/>
                    <a:pt x="67" y="78"/>
                    <a:pt x="66" y="77"/>
                  </a:cubicBezTo>
                  <a:cubicBezTo>
                    <a:pt x="65" y="78"/>
                    <a:pt x="64" y="78"/>
                    <a:pt x="63" y="78"/>
                  </a:cubicBezTo>
                  <a:cubicBezTo>
                    <a:pt x="62" y="79"/>
                    <a:pt x="62" y="80"/>
                    <a:pt x="62" y="82"/>
                  </a:cubicBezTo>
                  <a:cubicBezTo>
                    <a:pt x="63" y="83"/>
                    <a:pt x="66" y="84"/>
                    <a:pt x="66" y="86"/>
                  </a:cubicBezTo>
                  <a:cubicBezTo>
                    <a:pt x="66" y="87"/>
                    <a:pt x="64" y="88"/>
                    <a:pt x="63" y="90"/>
                  </a:cubicBezTo>
                  <a:cubicBezTo>
                    <a:pt x="63" y="91"/>
                    <a:pt x="63" y="92"/>
                    <a:pt x="63" y="93"/>
                  </a:cubicBezTo>
                  <a:cubicBezTo>
                    <a:pt x="61" y="97"/>
                    <a:pt x="59" y="102"/>
                    <a:pt x="58" y="105"/>
                  </a:cubicBezTo>
                  <a:cubicBezTo>
                    <a:pt x="57" y="105"/>
                    <a:pt x="57" y="105"/>
                    <a:pt x="56" y="105"/>
                  </a:cubicBezTo>
                  <a:cubicBezTo>
                    <a:pt x="55" y="105"/>
                    <a:pt x="55" y="104"/>
                    <a:pt x="53" y="103"/>
                  </a:cubicBezTo>
                  <a:cubicBezTo>
                    <a:pt x="52" y="105"/>
                    <a:pt x="52" y="107"/>
                    <a:pt x="51" y="108"/>
                  </a:cubicBezTo>
                  <a:cubicBezTo>
                    <a:pt x="53" y="109"/>
                    <a:pt x="55" y="110"/>
                    <a:pt x="55" y="112"/>
                  </a:cubicBezTo>
                  <a:cubicBezTo>
                    <a:pt x="51" y="117"/>
                    <a:pt x="48" y="125"/>
                    <a:pt x="48" y="131"/>
                  </a:cubicBezTo>
                  <a:cubicBezTo>
                    <a:pt x="47" y="132"/>
                    <a:pt x="46" y="132"/>
                    <a:pt x="45" y="133"/>
                  </a:cubicBezTo>
                  <a:cubicBezTo>
                    <a:pt x="44" y="132"/>
                    <a:pt x="43" y="130"/>
                    <a:pt x="42" y="130"/>
                  </a:cubicBezTo>
                  <a:cubicBezTo>
                    <a:pt x="41" y="133"/>
                    <a:pt x="39" y="135"/>
                    <a:pt x="39" y="138"/>
                  </a:cubicBezTo>
                  <a:cubicBezTo>
                    <a:pt x="45" y="136"/>
                    <a:pt x="50" y="141"/>
                    <a:pt x="55" y="143"/>
                  </a:cubicBezTo>
                  <a:cubicBezTo>
                    <a:pt x="56" y="142"/>
                    <a:pt x="57" y="141"/>
                    <a:pt x="57" y="140"/>
                  </a:cubicBezTo>
                  <a:cubicBezTo>
                    <a:pt x="55" y="137"/>
                    <a:pt x="52" y="135"/>
                    <a:pt x="49" y="134"/>
                  </a:cubicBezTo>
                  <a:cubicBezTo>
                    <a:pt x="49" y="134"/>
                    <a:pt x="49" y="133"/>
                    <a:pt x="49" y="133"/>
                  </a:cubicBezTo>
                  <a:cubicBezTo>
                    <a:pt x="49" y="132"/>
                    <a:pt x="49" y="131"/>
                    <a:pt x="50" y="131"/>
                  </a:cubicBezTo>
                  <a:cubicBezTo>
                    <a:pt x="50" y="130"/>
                    <a:pt x="50" y="130"/>
                    <a:pt x="50" y="129"/>
                  </a:cubicBezTo>
                  <a:cubicBezTo>
                    <a:pt x="54" y="126"/>
                    <a:pt x="54" y="120"/>
                    <a:pt x="58" y="117"/>
                  </a:cubicBezTo>
                  <a:cubicBezTo>
                    <a:pt x="58" y="114"/>
                    <a:pt x="58" y="112"/>
                    <a:pt x="60" y="111"/>
                  </a:cubicBezTo>
                  <a:cubicBezTo>
                    <a:pt x="63" y="112"/>
                    <a:pt x="65" y="114"/>
                    <a:pt x="68" y="115"/>
                  </a:cubicBezTo>
                  <a:close/>
                  <a:moveTo>
                    <a:pt x="140" y="54"/>
                  </a:moveTo>
                  <a:cubicBezTo>
                    <a:pt x="131" y="55"/>
                    <a:pt x="122" y="52"/>
                    <a:pt x="114" y="50"/>
                  </a:cubicBezTo>
                  <a:cubicBezTo>
                    <a:pt x="114" y="50"/>
                    <a:pt x="114" y="51"/>
                    <a:pt x="114" y="51"/>
                  </a:cubicBezTo>
                  <a:cubicBezTo>
                    <a:pt x="115" y="82"/>
                    <a:pt x="113" y="115"/>
                    <a:pt x="114" y="142"/>
                  </a:cubicBezTo>
                  <a:cubicBezTo>
                    <a:pt x="115" y="141"/>
                    <a:pt x="117" y="142"/>
                    <a:pt x="117" y="142"/>
                  </a:cubicBezTo>
                  <a:cubicBezTo>
                    <a:pt x="119" y="141"/>
                    <a:pt x="119" y="142"/>
                    <a:pt x="121" y="143"/>
                  </a:cubicBezTo>
                  <a:cubicBezTo>
                    <a:pt x="122" y="143"/>
                    <a:pt x="123" y="142"/>
                    <a:pt x="124" y="143"/>
                  </a:cubicBezTo>
                  <a:cubicBezTo>
                    <a:pt x="125" y="143"/>
                    <a:pt x="126" y="143"/>
                    <a:pt x="126" y="143"/>
                  </a:cubicBezTo>
                  <a:cubicBezTo>
                    <a:pt x="135" y="145"/>
                    <a:pt x="145" y="144"/>
                    <a:pt x="153" y="143"/>
                  </a:cubicBezTo>
                  <a:cubicBezTo>
                    <a:pt x="153" y="132"/>
                    <a:pt x="154" y="121"/>
                    <a:pt x="153" y="110"/>
                  </a:cubicBezTo>
                  <a:cubicBezTo>
                    <a:pt x="152" y="101"/>
                    <a:pt x="153" y="91"/>
                    <a:pt x="152" y="82"/>
                  </a:cubicBezTo>
                  <a:cubicBezTo>
                    <a:pt x="152" y="73"/>
                    <a:pt x="150" y="62"/>
                    <a:pt x="151" y="53"/>
                  </a:cubicBezTo>
                  <a:cubicBezTo>
                    <a:pt x="147" y="52"/>
                    <a:pt x="144" y="54"/>
                    <a:pt x="140" y="54"/>
                  </a:cubicBezTo>
                  <a:close/>
                  <a:moveTo>
                    <a:pt x="197" y="51"/>
                  </a:moveTo>
                  <a:cubicBezTo>
                    <a:pt x="197" y="57"/>
                    <a:pt x="198" y="59"/>
                    <a:pt x="197" y="62"/>
                  </a:cubicBezTo>
                  <a:cubicBezTo>
                    <a:pt x="198" y="70"/>
                    <a:pt x="199" y="78"/>
                    <a:pt x="198" y="86"/>
                  </a:cubicBezTo>
                  <a:cubicBezTo>
                    <a:pt x="196" y="112"/>
                    <a:pt x="197" y="141"/>
                    <a:pt x="198" y="165"/>
                  </a:cubicBezTo>
                  <a:cubicBezTo>
                    <a:pt x="199" y="166"/>
                    <a:pt x="201" y="168"/>
                    <a:pt x="202" y="167"/>
                  </a:cubicBezTo>
                  <a:cubicBezTo>
                    <a:pt x="205" y="146"/>
                    <a:pt x="204" y="126"/>
                    <a:pt x="204" y="105"/>
                  </a:cubicBezTo>
                  <a:cubicBezTo>
                    <a:pt x="204" y="98"/>
                    <a:pt x="203" y="92"/>
                    <a:pt x="202" y="85"/>
                  </a:cubicBezTo>
                  <a:cubicBezTo>
                    <a:pt x="202" y="74"/>
                    <a:pt x="203" y="62"/>
                    <a:pt x="203" y="51"/>
                  </a:cubicBezTo>
                  <a:cubicBezTo>
                    <a:pt x="200" y="51"/>
                    <a:pt x="199" y="52"/>
                    <a:pt x="198" y="51"/>
                  </a:cubicBezTo>
                  <a:cubicBezTo>
                    <a:pt x="198" y="51"/>
                    <a:pt x="197" y="51"/>
                    <a:pt x="197" y="51"/>
                  </a:cubicBezTo>
                  <a:close/>
                  <a:moveTo>
                    <a:pt x="279" y="76"/>
                  </a:moveTo>
                  <a:cubicBezTo>
                    <a:pt x="284" y="75"/>
                    <a:pt x="291" y="72"/>
                    <a:pt x="294" y="68"/>
                  </a:cubicBezTo>
                  <a:cubicBezTo>
                    <a:pt x="296" y="65"/>
                    <a:pt x="293" y="62"/>
                    <a:pt x="292" y="60"/>
                  </a:cubicBezTo>
                  <a:cubicBezTo>
                    <a:pt x="291" y="58"/>
                    <a:pt x="290" y="55"/>
                    <a:pt x="288" y="54"/>
                  </a:cubicBezTo>
                  <a:cubicBezTo>
                    <a:pt x="287" y="54"/>
                    <a:pt x="284" y="54"/>
                    <a:pt x="281" y="54"/>
                  </a:cubicBezTo>
                  <a:cubicBezTo>
                    <a:pt x="279" y="55"/>
                    <a:pt x="276" y="55"/>
                    <a:pt x="275" y="55"/>
                  </a:cubicBezTo>
                  <a:cubicBezTo>
                    <a:pt x="272" y="56"/>
                    <a:pt x="269" y="59"/>
                    <a:pt x="267" y="60"/>
                  </a:cubicBezTo>
                  <a:cubicBezTo>
                    <a:pt x="268" y="61"/>
                    <a:pt x="266" y="62"/>
                    <a:pt x="267" y="63"/>
                  </a:cubicBezTo>
                  <a:cubicBezTo>
                    <a:pt x="266" y="63"/>
                    <a:pt x="265" y="63"/>
                    <a:pt x="265" y="64"/>
                  </a:cubicBezTo>
                  <a:cubicBezTo>
                    <a:pt x="265" y="69"/>
                    <a:pt x="268" y="73"/>
                    <a:pt x="270" y="77"/>
                  </a:cubicBezTo>
                  <a:cubicBezTo>
                    <a:pt x="273" y="76"/>
                    <a:pt x="275" y="76"/>
                    <a:pt x="279" y="76"/>
                  </a:cubicBezTo>
                  <a:close/>
                  <a:moveTo>
                    <a:pt x="73" y="56"/>
                  </a:moveTo>
                  <a:cubicBezTo>
                    <a:pt x="70" y="62"/>
                    <a:pt x="67" y="68"/>
                    <a:pt x="64" y="75"/>
                  </a:cubicBezTo>
                  <a:cubicBezTo>
                    <a:pt x="66" y="74"/>
                    <a:pt x="66" y="76"/>
                    <a:pt x="68" y="76"/>
                  </a:cubicBezTo>
                  <a:cubicBezTo>
                    <a:pt x="71" y="70"/>
                    <a:pt x="74" y="63"/>
                    <a:pt x="76" y="57"/>
                  </a:cubicBezTo>
                  <a:cubicBezTo>
                    <a:pt x="76" y="56"/>
                    <a:pt x="75" y="55"/>
                    <a:pt x="73" y="56"/>
                  </a:cubicBezTo>
                  <a:close/>
                  <a:moveTo>
                    <a:pt x="85" y="61"/>
                  </a:moveTo>
                  <a:cubicBezTo>
                    <a:pt x="83" y="63"/>
                    <a:pt x="82" y="66"/>
                    <a:pt x="80" y="70"/>
                  </a:cubicBezTo>
                  <a:cubicBezTo>
                    <a:pt x="79" y="73"/>
                    <a:pt x="76" y="76"/>
                    <a:pt x="76" y="78"/>
                  </a:cubicBezTo>
                  <a:cubicBezTo>
                    <a:pt x="77" y="81"/>
                    <a:pt x="80" y="81"/>
                    <a:pt x="81" y="83"/>
                  </a:cubicBezTo>
                  <a:cubicBezTo>
                    <a:pt x="86" y="77"/>
                    <a:pt x="88" y="70"/>
                    <a:pt x="91" y="64"/>
                  </a:cubicBezTo>
                  <a:cubicBezTo>
                    <a:pt x="89" y="62"/>
                    <a:pt x="87" y="61"/>
                    <a:pt x="85" y="61"/>
                  </a:cubicBezTo>
                  <a:close/>
                  <a:moveTo>
                    <a:pt x="93" y="64"/>
                  </a:moveTo>
                  <a:cubicBezTo>
                    <a:pt x="91" y="70"/>
                    <a:pt x="86" y="77"/>
                    <a:pt x="84" y="83"/>
                  </a:cubicBezTo>
                  <a:cubicBezTo>
                    <a:pt x="83" y="89"/>
                    <a:pt x="84" y="98"/>
                    <a:pt x="85" y="105"/>
                  </a:cubicBezTo>
                  <a:cubicBezTo>
                    <a:pt x="85" y="111"/>
                    <a:pt x="84" y="117"/>
                    <a:pt x="84" y="123"/>
                  </a:cubicBezTo>
                  <a:cubicBezTo>
                    <a:pt x="85" y="135"/>
                    <a:pt x="85" y="150"/>
                    <a:pt x="85" y="163"/>
                  </a:cubicBezTo>
                  <a:cubicBezTo>
                    <a:pt x="85" y="164"/>
                    <a:pt x="87" y="165"/>
                    <a:pt x="86" y="167"/>
                  </a:cubicBezTo>
                  <a:cubicBezTo>
                    <a:pt x="93" y="170"/>
                    <a:pt x="101" y="169"/>
                    <a:pt x="107" y="167"/>
                  </a:cubicBezTo>
                  <a:cubicBezTo>
                    <a:pt x="109" y="159"/>
                    <a:pt x="108" y="152"/>
                    <a:pt x="108" y="144"/>
                  </a:cubicBezTo>
                  <a:cubicBezTo>
                    <a:pt x="108" y="132"/>
                    <a:pt x="109" y="119"/>
                    <a:pt x="109" y="105"/>
                  </a:cubicBezTo>
                  <a:cubicBezTo>
                    <a:pt x="109" y="101"/>
                    <a:pt x="109" y="96"/>
                    <a:pt x="109" y="93"/>
                  </a:cubicBezTo>
                  <a:cubicBezTo>
                    <a:pt x="109" y="92"/>
                    <a:pt x="108" y="91"/>
                    <a:pt x="108" y="90"/>
                  </a:cubicBezTo>
                  <a:cubicBezTo>
                    <a:pt x="108" y="87"/>
                    <a:pt x="109" y="84"/>
                    <a:pt x="108" y="81"/>
                  </a:cubicBezTo>
                  <a:cubicBezTo>
                    <a:pt x="108" y="75"/>
                    <a:pt x="106" y="70"/>
                    <a:pt x="106" y="64"/>
                  </a:cubicBezTo>
                  <a:cubicBezTo>
                    <a:pt x="102" y="62"/>
                    <a:pt x="97" y="62"/>
                    <a:pt x="93" y="64"/>
                  </a:cubicBezTo>
                  <a:close/>
                  <a:moveTo>
                    <a:pt x="271" y="79"/>
                  </a:moveTo>
                  <a:cubicBezTo>
                    <a:pt x="271" y="82"/>
                    <a:pt x="272" y="83"/>
                    <a:pt x="273" y="84"/>
                  </a:cubicBezTo>
                  <a:cubicBezTo>
                    <a:pt x="274" y="84"/>
                    <a:pt x="274" y="83"/>
                    <a:pt x="276" y="83"/>
                  </a:cubicBezTo>
                  <a:cubicBezTo>
                    <a:pt x="285" y="87"/>
                    <a:pt x="306" y="80"/>
                    <a:pt x="296" y="69"/>
                  </a:cubicBezTo>
                  <a:cubicBezTo>
                    <a:pt x="292" y="77"/>
                    <a:pt x="281" y="78"/>
                    <a:pt x="271" y="79"/>
                  </a:cubicBezTo>
                  <a:close/>
                  <a:moveTo>
                    <a:pt x="265" y="96"/>
                  </a:moveTo>
                  <a:cubicBezTo>
                    <a:pt x="265" y="98"/>
                    <a:pt x="265" y="100"/>
                    <a:pt x="265" y="103"/>
                  </a:cubicBezTo>
                  <a:cubicBezTo>
                    <a:pt x="265" y="107"/>
                    <a:pt x="265" y="112"/>
                    <a:pt x="265" y="118"/>
                  </a:cubicBezTo>
                  <a:cubicBezTo>
                    <a:pt x="265" y="121"/>
                    <a:pt x="265" y="125"/>
                    <a:pt x="266" y="127"/>
                  </a:cubicBezTo>
                  <a:cubicBezTo>
                    <a:pt x="266" y="128"/>
                    <a:pt x="268" y="130"/>
                    <a:pt x="269" y="132"/>
                  </a:cubicBezTo>
                  <a:cubicBezTo>
                    <a:pt x="272" y="136"/>
                    <a:pt x="274" y="141"/>
                    <a:pt x="276" y="147"/>
                  </a:cubicBezTo>
                  <a:cubicBezTo>
                    <a:pt x="278" y="151"/>
                    <a:pt x="281" y="160"/>
                    <a:pt x="284" y="163"/>
                  </a:cubicBezTo>
                  <a:cubicBezTo>
                    <a:pt x="285" y="164"/>
                    <a:pt x="289" y="165"/>
                    <a:pt x="291" y="166"/>
                  </a:cubicBezTo>
                  <a:cubicBezTo>
                    <a:pt x="296" y="168"/>
                    <a:pt x="302" y="168"/>
                    <a:pt x="306" y="169"/>
                  </a:cubicBezTo>
                  <a:cubicBezTo>
                    <a:pt x="304" y="166"/>
                    <a:pt x="303" y="162"/>
                    <a:pt x="302" y="159"/>
                  </a:cubicBezTo>
                  <a:cubicBezTo>
                    <a:pt x="301" y="156"/>
                    <a:pt x="299" y="153"/>
                    <a:pt x="298" y="151"/>
                  </a:cubicBezTo>
                  <a:cubicBezTo>
                    <a:pt x="298" y="150"/>
                    <a:pt x="298" y="148"/>
                    <a:pt x="298" y="147"/>
                  </a:cubicBezTo>
                  <a:cubicBezTo>
                    <a:pt x="296" y="141"/>
                    <a:pt x="292" y="135"/>
                    <a:pt x="290" y="128"/>
                  </a:cubicBezTo>
                  <a:cubicBezTo>
                    <a:pt x="287" y="122"/>
                    <a:pt x="285" y="115"/>
                    <a:pt x="282" y="109"/>
                  </a:cubicBezTo>
                  <a:cubicBezTo>
                    <a:pt x="276" y="97"/>
                    <a:pt x="271" y="84"/>
                    <a:pt x="265" y="73"/>
                  </a:cubicBezTo>
                  <a:cubicBezTo>
                    <a:pt x="265" y="72"/>
                    <a:pt x="265" y="72"/>
                    <a:pt x="265" y="73"/>
                  </a:cubicBezTo>
                  <a:cubicBezTo>
                    <a:pt x="264" y="79"/>
                    <a:pt x="265" y="87"/>
                    <a:pt x="265" y="96"/>
                  </a:cubicBezTo>
                  <a:close/>
                  <a:moveTo>
                    <a:pt x="274" y="87"/>
                  </a:moveTo>
                  <a:cubicBezTo>
                    <a:pt x="276" y="89"/>
                    <a:pt x="276" y="92"/>
                    <a:pt x="278" y="94"/>
                  </a:cubicBezTo>
                  <a:cubicBezTo>
                    <a:pt x="278" y="93"/>
                    <a:pt x="278" y="93"/>
                    <a:pt x="278" y="93"/>
                  </a:cubicBezTo>
                  <a:cubicBezTo>
                    <a:pt x="280" y="93"/>
                    <a:pt x="283" y="93"/>
                    <a:pt x="285" y="93"/>
                  </a:cubicBezTo>
                  <a:cubicBezTo>
                    <a:pt x="291" y="93"/>
                    <a:pt x="299" y="87"/>
                    <a:pt x="301" y="83"/>
                  </a:cubicBezTo>
                  <a:cubicBezTo>
                    <a:pt x="302" y="81"/>
                    <a:pt x="302" y="79"/>
                    <a:pt x="300" y="78"/>
                  </a:cubicBezTo>
                  <a:cubicBezTo>
                    <a:pt x="295" y="87"/>
                    <a:pt x="283" y="86"/>
                    <a:pt x="274" y="87"/>
                  </a:cubicBezTo>
                  <a:close/>
                  <a:moveTo>
                    <a:pt x="278" y="96"/>
                  </a:moveTo>
                  <a:cubicBezTo>
                    <a:pt x="279" y="96"/>
                    <a:pt x="279" y="97"/>
                    <a:pt x="279" y="98"/>
                  </a:cubicBezTo>
                  <a:cubicBezTo>
                    <a:pt x="283" y="98"/>
                    <a:pt x="287" y="99"/>
                    <a:pt x="290" y="98"/>
                  </a:cubicBezTo>
                  <a:cubicBezTo>
                    <a:pt x="297" y="98"/>
                    <a:pt x="302" y="92"/>
                    <a:pt x="305" y="87"/>
                  </a:cubicBezTo>
                  <a:cubicBezTo>
                    <a:pt x="304" y="86"/>
                    <a:pt x="304" y="84"/>
                    <a:pt x="303" y="84"/>
                  </a:cubicBezTo>
                  <a:cubicBezTo>
                    <a:pt x="298" y="92"/>
                    <a:pt x="289" y="97"/>
                    <a:pt x="278" y="96"/>
                  </a:cubicBezTo>
                  <a:close/>
                  <a:moveTo>
                    <a:pt x="54" y="102"/>
                  </a:moveTo>
                  <a:cubicBezTo>
                    <a:pt x="55" y="102"/>
                    <a:pt x="56" y="103"/>
                    <a:pt x="57" y="102"/>
                  </a:cubicBezTo>
                  <a:cubicBezTo>
                    <a:pt x="57" y="100"/>
                    <a:pt x="60" y="96"/>
                    <a:pt x="61" y="92"/>
                  </a:cubicBezTo>
                  <a:cubicBezTo>
                    <a:pt x="62" y="90"/>
                    <a:pt x="65" y="84"/>
                    <a:pt x="60" y="84"/>
                  </a:cubicBezTo>
                  <a:cubicBezTo>
                    <a:pt x="59" y="91"/>
                    <a:pt x="56" y="95"/>
                    <a:pt x="54" y="102"/>
                  </a:cubicBezTo>
                  <a:close/>
                  <a:moveTo>
                    <a:pt x="72" y="88"/>
                  </a:moveTo>
                  <a:cubicBezTo>
                    <a:pt x="69" y="92"/>
                    <a:pt x="66" y="99"/>
                    <a:pt x="64" y="105"/>
                  </a:cubicBezTo>
                  <a:cubicBezTo>
                    <a:pt x="66" y="106"/>
                    <a:pt x="68" y="108"/>
                    <a:pt x="70" y="110"/>
                  </a:cubicBezTo>
                  <a:cubicBezTo>
                    <a:pt x="73" y="104"/>
                    <a:pt x="76" y="98"/>
                    <a:pt x="78" y="91"/>
                  </a:cubicBezTo>
                  <a:cubicBezTo>
                    <a:pt x="77" y="89"/>
                    <a:pt x="74" y="88"/>
                    <a:pt x="72" y="88"/>
                  </a:cubicBezTo>
                  <a:close/>
                  <a:moveTo>
                    <a:pt x="79" y="94"/>
                  </a:moveTo>
                  <a:cubicBezTo>
                    <a:pt x="79" y="95"/>
                    <a:pt x="79" y="96"/>
                    <a:pt x="79" y="97"/>
                  </a:cubicBezTo>
                  <a:cubicBezTo>
                    <a:pt x="77" y="101"/>
                    <a:pt x="74" y="105"/>
                    <a:pt x="73" y="109"/>
                  </a:cubicBezTo>
                  <a:cubicBezTo>
                    <a:pt x="72" y="113"/>
                    <a:pt x="72" y="118"/>
                    <a:pt x="71" y="123"/>
                  </a:cubicBezTo>
                  <a:cubicBezTo>
                    <a:pt x="71" y="135"/>
                    <a:pt x="72" y="143"/>
                    <a:pt x="70" y="154"/>
                  </a:cubicBezTo>
                  <a:cubicBezTo>
                    <a:pt x="74" y="157"/>
                    <a:pt x="78" y="160"/>
                    <a:pt x="82" y="163"/>
                  </a:cubicBezTo>
                  <a:cubicBezTo>
                    <a:pt x="83" y="155"/>
                    <a:pt x="83" y="148"/>
                    <a:pt x="83" y="139"/>
                  </a:cubicBezTo>
                  <a:cubicBezTo>
                    <a:pt x="83" y="131"/>
                    <a:pt x="82" y="123"/>
                    <a:pt x="82" y="117"/>
                  </a:cubicBezTo>
                  <a:cubicBezTo>
                    <a:pt x="82" y="109"/>
                    <a:pt x="83" y="97"/>
                    <a:pt x="82" y="89"/>
                  </a:cubicBezTo>
                  <a:cubicBezTo>
                    <a:pt x="81" y="91"/>
                    <a:pt x="80" y="92"/>
                    <a:pt x="79" y="94"/>
                  </a:cubicBezTo>
                  <a:close/>
                  <a:moveTo>
                    <a:pt x="280" y="100"/>
                  </a:moveTo>
                  <a:cubicBezTo>
                    <a:pt x="285" y="111"/>
                    <a:pt x="290" y="124"/>
                    <a:pt x="295" y="136"/>
                  </a:cubicBezTo>
                  <a:cubicBezTo>
                    <a:pt x="305" y="137"/>
                    <a:pt x="318" y="131"/>
                    <a:pt x="322" y="122"/>
                  </a:cubicBezTo>
                  <a:cubicBezTo>
                    <a:pt x="317" y="111"/>
                    <a:pt x="312" y="100"/>
                    <a:pt x="306" y="90"/>
                  </a:cubicBezTo>
                  <a:cubicBezTo>
                    <a:pt x="302" y="97"/>
                    <a:pt x="291" y="104"/>
                    <a:pt x="280" y="100"/>
                  </a:cubicBezTo>
                  <a:close/>
                  <a:moveTo>
                    <a:pt x="43" y="128"/>
                  </a:moveTo>
                  <a:cubicBezTo>
                    <a:pt x="44" y="129"/>
                    <a:pt x="44" y="129"/>
                    <a:pt x="45" y="129"/>
                  </a:cubicBezTo>
                  <a:cubicBezTo>
                    <a:pt x="47" y="123"/>
                    <a:pt x="50" y="117"/>
                    <a:pt x="52" y="111"/>
                  </a:cubicBezTo>
                  <a:cubicBezTo>
                    <a:pt x="51" y="112"/>
                    <a:pt x="51" y="111"/>
                    <a:pt x="50" y="111"/>
                  </a:cubicBezTo>
                  <a:cubicBezTo>
                    <a:pt x="48" y="117"/>
                    <a:pt x="45" y="122"/>
                    <a:pt x="43" y="128"/>
                  </a:cubicBezTo>
                  <a:close/>
                  <a:moveTo>
                    <a:pt x="62" y="115"/>
                  </a:moveTo>
                  <a:cubicBezTo>
                    <a:pt x="59" y="116"/>
                    <a:pt x="58" y="121"/>
                    <a:pt x="57" y="124"/>
                  </a:cubicBezTo>
                  <a:cubicBezTo>
                    <a:pt x="56" y="126"/>
                    <a:pt x="53" y="129"/>
                    <a:pt x="52" y="133"/>
                  </a:cubicBezTo>
                  <a:cubicBezTo>
                    <a:pt x="54" y="134"/>
                    <a:pt x="57" y="136"/>
                    <a:pt x="58" y="138"/>
                  </a:cubicBezTo>
                  <a:cubicBezTo>
                    <a:pt x="61" y="132"/>
                    <a:pt x="64" y="125"/>
                    <a:pt x="66" y="118"/>
                  </a:cubicBezTo>
                  <a:cubicBezTo>
                    <a:pt x="65" y="117"/>
                    <a:pt x="64" y="116"/>
                    <a:pt x="62" y="115"/>
                  </a:cubicBezTo>
                  <a:close/>
                  <a:moveTo>
                    <a:pt x="297" y="139"/>
                  </a:moveTo>
                  <a:cubicBezTo>
                    <a:pt x="297" y="140"/>
                    <a:pt x="297" y="141"/>
                    <a:pt x="298" y="142"/>
                  </a:cubicBezTo>
                  <a:cubicBezTo>
                    <a:pt x="298" y="141"/>
                    <a:pt x="298" y="141"/>
                    <a:pt x="299" y="140"/>
                  </a:cubicBezTo>
                  <a:cubicBezTo>
                    <a:pt x="302" y="141"/>
                    <a:pt x="306" y="140"/>
                    <a:pt x="308" y="140"/>
                  </a:cubicBezTo>
                  <a:cubicBezTo>
                    <a:pt x="314" y="139"/>
                    <a:pt x="320" y="135"/>
                    <a:pt x="323" y="132"/>
                  </a:cubicBezTo>
                  <a:cubicBezTo>
                    <a:pt x="324" y="130"/>
                    <a:pt x="326" y="127"/>
                    <a:pt x="323" y="125"/>
                  </a:cubicBezTo>
                  <a:cubicBezTo>
                    <a:pt x="317" y="134"/>
                    <a:pt x="308" y="138"/>
                    <a:pt x="297" y="139"/>
                  </a:cubicBezTo>
                  <a:close/>
                  <a:moveTo>
                    <a:pt x="326" y="131"/>
                  </a:moveTo>
                  <a:cubicBezTo>
                    <a:pt x="321" y="139"/>
                    <a:pt x="310" y="145"/>
                    <a:pt x="298" y="142"/>
                  </a:cubicBezTo>
                  <a:cubicBezTo>
                    <a:pt x="299" y="146"/>
                    <a:pt x="301" y="150"/>
                    <a:pt x="306" y="148"/>
                  </a:cubicBezTo>
                  <a:cubicBezTo>
                    <a:pt x="316" y="150"/>
                    <a:pt x="327" y="146"/>
                    <a:pt x="330" y="137"/>
                  </a:cubicBezTo>
                  <a:cubicBezTo>
                    <a:pt x="328" y="135"/>
                    <a:pt x="328" y="132"/>
                    <a:pt x="326" y="131"/>
                  </a:cubicBezTo>
                  <a:close/>
                  <a:moveTo>
                    <a:pt x="37" y="140"/>
                  </a:moveTo>
                  <a:cubicBezTo>
                    <a:pt x="36" y="142"/>
                    <a:pt x="35" y="145"/>
                    <a:pt x="34" y="147"/>
                  </a:cubicBezTo>
                  <a:cubicBezTo>
                    <a:pt x="38" y="148"/>
                    <a:pt x="41" y="147"/>
                    <a:pt x="45" y="149"/>
                  </a:cubicBezTo>
                  <a:cubicBezTo>
                    <a:pt x="47" y="150"/>
                    <a:pt x="49" y="153"/>
                    <a:pt x="51" y="154"/>
                  </a:cubicBezTo>
                  <a:cubicBezTo>
                    <a:pt x="52" y="151"/>
                    <a:pt x="53" y="150"/>
                    <a:pt x="54" y="147"/>
                  </a:cubicBezTo>
                  <a:cubicBezTo>
                    <a:pt x="50" y="143"/>
                    <a:pt x="44" y="140"/>
                    <a:pt x="37" y="140"/>
                  </a:cubicBezTo>
                  <a:close/>
                  <a:moveTo>
                    <a:pt x="313" y="160"/>
                  </a:moveTo>
                  <a:cubicBezTo>
                    <a:pt x="320" y="161"/>
                    <a:pt x="328" y="157"/>
                    <a:pt x="332" y="153"/>
                  </a:cubicBezTo>
                  <a:cubicBezTo>
                    <a:pt x="335" y="149"/>
                    <a:pt x="334" y="145"/>
                    <a:pt x="332" y="141"/>
                  </a:cubicBezTo>
                  <a:cubicBezTo>
                    <a:pt x="332" y="141"/>
                    <a:pt x="331" y="141"/>
                    <a:pt x="331" y="141"/>
                  </a:cubicBezTo>
                  <a:cubicBezTo>
                    <a:pt x="326" y="150"/>
                    <a:pt x="312" y="151"/>
                    <a:pt x="302" y="151"/>
                  </a:cubicBezTo>
                  <a:cubicBezTo>
                    <a:pt x="303" y="154"/>
                    <a:pt x="304" y="157"/>
                    <a:pt x="306" y="159"/>
                  </a:cubicBezTo>
                  <a:cubicBezTo>
                    <a:pt x="308" y="159"/>
                    <a:pt x="311" y="160"/>
                    <a:pt x="313" y="160"/>
                  </a:cubicBezTo>
                  <a:close/>
                  <a:moveTo>
                    <a:pt x="114" y="154"/>
                  </a:moveTo>
                  <a:cubicBezTo>
                    <a:pt x="125" y="157"/>
                    <a:pt x="139" y="158"/>
                    <a:pt x="153" y="156"/>
                  </a:cubicBezTo>
                  <a:cubicBezTo>
                    <a:pt x="153" y="152"/>
                    <a:pt x="153" y="149"/>
                    <a:pt x="153" y="145"/>
                  </a:cubicBezTo>
                  <a:cubicBezTo>
                    <a:pt x="139" y="147"/>
                    <a:pt x="124" y="147"/>
                    <a:pt x="115" y="144"/>
                  </a:cubicBezTo>
                  <a:cubicBezTo>
                    <a:pt x="114" y="147"/>
                    <a:pt x="114" y="150"/>
                    <a:pt x="114" y="154"/>
                  </a:cubicBezTo>
                  <a:close/>
                  <a:moveTo>
                    <a:pt x="32" y="153"/>
                  </a:moveTo>
                  <a:cubicBezTo>
                    <a:pt x="40" y="153"/>
                    <a:pt x="44" y="158"/>
                    <a:pt x="49" y="160"/>
                  </a:cubicBezTo>
                  <a:cubicBezTo>
                    <a:pt x="49" y="159"/>
                    <a:pt x="50" y="158"/>
                    <a:pt x="50" y="157"/>
                  </a:cubicBezTo>
                  <a:cubicBezTo>
                    <a:pt x="47" y="152"/>
                    <a:pt x="41" y="150"/>
                    <a:pt x="34" y="149"/>
                  </a:cubicBezTo>
                  <a:cubicBezTo>
                    <a:pt x="34" y="149"/>
                    <a:pt x="33" y="149"/>
                    <a:pt x="33" y="149"/>
                  </a:cubicBezTo>
                  <a:cubicBezTo>
                    <a:pt x="33" y="150"/>
                    <a:pt x="32" y="151"/>
                    <a:pt x="32" y="153"/>
                  </a:cubicBezTo>
                  <a:close/>
                  <a:moveTo>
                    <a:pt x="332" y="156"/>
                  </a:moveTo>
                  <a:cubicBezTo>
                    <a:pt x="326" y="163"/>
                    <a:pt x="317" y="163"/>
                    <a:pt x="307" y="162"/>
                  </a:cubicBezTo>
                  <a:cubicBezTo>
                    <a:pt x="309" y="166"/>
                    <a:pt x="310" y="171"/>
                    <a:pt x="314" y="172"/>
                  </a:cubicBezTo>
                  <a:cubicBezTo>
                    <a:pt x="316" y="173"/>
                    <a:pt x="321" y="173"/>
                    <a:pt x="323" y="173"/>
                  </a:cubicBezTo>
                  <a:cubicBezTo>
                    <a:pt x="331" y="172"/>
                    <a:pt x="337" y="168"/>
                    <a:pt x="339" y="162"/>
                  </a:cubicBezTo>
                  <a:cubicBezTo>
                    <a:pt x="341" y="158"/>
                    <a:pt x="338" y="154"/>
                    <a:pt x="336" y="150"/>
                  </a:cubicBezTo>
                  <a:cubicBezTo>
                    <a:pt x="335" y="152"/>
                    <a:pt x="333" y="155"/>
                    <a:pt x="332" y="156"/>
                  </a:cubicBezTo>
                  <a:close/>
                  <a:moveTo>
                    <a:pt x="30" y="160"/>
                  </a:moveTo>
                  <a:cubicBezTo>
                    <a:pt x="33" y="164"/>
                    <a:pt x="45" y="169"/>
                    <a:pt x="48" y="162"/>
                  </a:cubicBezTo>
                  <a:cubicBezTo>
                    <a:pt x="42" y="159"/>
                    <a:pt x="38" y="155"/>
                    <a:pt x="31" y="154"/>
                  </a:cubicBezTo>
                  <a:cubicBezTo>
                    <a:pt x="30" y="156"/>
                    <a:pt x="30" y="158"/>
                    <a:pt x="30" y="160"/>
                  </a:cubicBezTo>
                  <a:close/>
                  <a:moveTo>
                    <a:pt x="115" y="166"/>
                  </a:moveTo>
                  <a:cubicBezTo>
                    <a:pt x="119" y="167"/>
                    <a:pt x="125" y="169"/>
                    <a:pt x="132" y="169"/>
                  </a:cubicBezTo>
                  <a:cubicBezTo>
                    <a:pt x="138" y="170"/>
                    <a:pt x="149" y="171"/>
                    <a:pt x="152" y="167"/>
                  </a:cubicBezTo>
                  <a:cubicBezTo>
                    <a:pt x="153" y="165"/>
                    <a:pt x="152" y="160"/>
                    <a:pt x="152" y="159"/>
                  </a:cubicBezTo>
                  <a:cubicBezTo>
                    <a:pt x="139" y="159"/>
                    <a:pt x="125" y="160"/>
                    <a:pt x="114" y="156"/>
                  </a:cubicBezTo>
                  <a:cubicBezTo>
                    <a:pt x="114" y="160"/>
                    <a:pt x="113" y="164"/>
                    <a:pt x="115" y="1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5" name="Freeform 107"/>
            <p:cNvSpPr>
              <a:spLocks noEditPoints="1"/>
            </p:cNvSpPr>
            <p:nvPr/>
          </p:nvSpPr>
          <p:spPr bwMode="auto">
            <a:xfrm>
              <a:off x="7893218" y="3755274"/>
              <a:ext cx="97606" cy="368593"/>
            </a:xfrm>
            <a:custGeom>
              <a:avLst/>
              <a:gdLst>
                <a:gd name="T0" fmla="*/ 28 w 31"/>
                <a:gd name="T1" fmla="*/ 114 h 117"/>
                <a:gd name="T2" fmla="*/ 4 w 31"/>
                <a:gd name="T3" fmla="*/ 114 h 117"/>
                <a:gd name="T4" fmla="*/ 2 w 31"/>
                <a:gd name="T5" fmla="*/ 91 h 117"/>
                <a:gd name="T6" fmla="*/ 3 w 31"/>
                <a:gd name="T7" fmla="*/ 67 h 117"/>
                <a:gd name="T8" fmla="*/ 2 w 31"/>
                <a:gd name="T9" fmla="*/ 61 h 117"/>
                <a:gd name="T10" fmla="*/ 2 w 31"/>
                <a:gd name="T11" fmla="*/ 34 h 117"/>
                <a:gd name="T12" fmla="*/ 1 w 31"/>
                <a:gd name="T13" fmla="*/ 18 h 117"/>
                <a:gd name="T14" fmla="*/ 2 w 31"/>
                <a:gd name="T15" fmla="*/ 5 h 117"/>
                <a:gd name="T16" fmla="*/ 7 w 31"/>
                <a:gd name="T17" fmla="*/ 1 h 117"/>
                <a:gd name="T18" fmla="*/ 12 w 31"/>
                <a:gd name="T19" fmla="*/ 1 h 117"/>
                <a:gd name="T20" fmla="*/ 29 w 31"/>
                <a:gd name="T21" fmla="*/ 7 h 117"/>
                <a:gd name="T22" fmla="*/ 29 w 31"/>
                <a:gd name="T23" fmla="*/ 24 h 117"/>
                <a:gd name="T24" fmla="*/ 29 w 31"/>
                <a:gd name="T25" fmla="*/ 82 h 117"/>
                <a:gd name="T26" fmla="*/ 28 w 31"/>
                <a:gd name="T27" fmla="*/ 114 h 117"/>
                <a:gd name="T28" fmla="*/ 9 w 31"/>
                <a:gd name="T29" fmla="*/ 112 h 117"/>
                <a:gd name="T30" fmla="*/ 19 w 31"/>
                <a:gd name="T31" fmla="*/ 112 h 117"/>
                <a:gd name="T32" fmla="*/ 26 w 31"/>
                <a:gd name="T33" fmla="*/ 108 h 117"/>
                <a:gd name="T34" fmla="*/ 26 w 31"/>
                <a:gd name="T35" fmla="*/ 97 h 117"/>
                <a:gd name="T36" fmla="*/ 26 w 31"/>
                <a:gd name="T37" fmla="*/ 76 h 117"/>
                <a:gd name="T38" fmla="*/ 27 w 31"/>
                <a:gd name="T39" fmla="*/ 24 h 117"/>
                <a:gd name="T40" fmla="*/ 27 w 31"/>
                <a:gd name="T41" fmla="*/ 10 h 117"/>
                <a:gd name="T42" fmla="*/ 21 w 31"/>
                <a:gd name="T43" fmla="*/ 5 h 117"/>
                <a:gd name="T44" fmla="*/ 7 w 31"/>
                <a:gd name="T45" fmla="*/ 5 h 117"/>
                <a:gd name="T46" fmla="*/ 4 w 31"/>
                <a:gd name="T47" fmla="*/ 13 h 117"/>
                <a:gd name="T48" fmla="*/ 4 w 31"/>
                <a:gd name="T49" fmla="*/ 15 h 117"/>
                <a:gd name="T50" fmla="*/ 5 w 31"/>
                <a:gd name="T51" fmla="*/ 54 h 117"/>
                <a:gd name="T52" fmla="*/ 4 w 31"/>
                <a:gd name="T53" fmla="*/ 106 h 117"/>
                <a:gd name="T54" fmla="*/ 4 w 31"/>
                <a:gd name="T55" fmla="*/ 109 h 117"/>
                <a:gd name="T56" fmla="*/ 8 w 31"/>
                <a:gd name="T57" fmla="*/ 113 h 117"/>
                <a:gd name="T58" fmla="*/ 9 w 31"/>
                <a:gd name="T59" fmla="*/ 112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" h="117">
                  <a:moveTo>
                    <a:pt x="28" y="114"/>
                  </a:moveTo>
                  <a:cubicBezTo>
                    <a:pt x="22" y="117"/>
                    <a:pt x="12" y="117"/>
                    <a:pt x="4" y="114"/>
                  </a:cubicBezTo>
                  <a:cubicBezTo>
                    <a:pt x="0" y="108"/>
                    <a:pt x="2" y="100"/>
                    <a:pt x="2" y="91"/>
                  </a:cubicBezTo>
                  <a:cubicBezTo>
                    <a:pt x="2" y="83"/>
                    <a:pt x="3" y="75"/>
                    <a:pt x="3" y="67"/>
                  </a:cubicBezTo>
                  <a:cubicBezTo>
                    <a:pt x="3" y="65"/>
                    <a:pt x="2" y="63"/>
                    <a:pt x="2" y="61"/>
                  </a:cubicBezTo>
                  <a:cubicBezTo>
                    <a:pt x="3" y="51"/>
                    <a:pt x="2" y="42"/>
                    <a:pt x="2" y="34"/>
                  </a:cubicBezTo>
                  <a:cubicBezTo>
                    <a:pt x="1" y="28"/>
                    <a:pt x="1" y="23"/>
                    <a:pt x="1" y="18"/>
                  </a:cubicBezTo>
                  <a:cubicBezTo>
                    <a:pt x="2" y="14"/>
                    <a:pt x="0" y="9"/>
                    <a:pt x="2" y="5"/>
                  </a:cubicBezTo>
                  <a:cubicBezTo>
                    <a:pt x="3" y="3"/>
                    <a:pt x="6" y="1"/>
                    <a:pt x="7" y="1"/>
                  </a:cubicBezTo>
                  <a:cubicBezTo>
                    <a:pt x="8" y="1"/>
                    <a:pt x="10" y="1"/>
                    <a:pt x="12" y="1"/>
                  </a:cubicBezTo>
                  <a:cubicBezTo>
                    <a:pt x="19" y="1"/>
                    <a:pt x="26" y="0"/>
                    <a:pt x="29" y="7"/>
                  </a:cubicBezTo>
                  <a:cubicBezTo>
                    <a:pt x="31" y="13"/>
                    <a:pt x="29" y="19"/>
                    <a:pt x="29" y="24"/>
                  </a:cubicBezTo>
                  <a:cubicBezTo>
                    <a:pt x="28" y="41"/>
                    <a:pt x="29" y="64"/>
                    <a:pt x="29" y="82"/>
                  </a:cubicBezTo>
                  <a:cubicBezTo>
                    <a:pt x="29" y="94"/>
                    <a:pt x="30" y="104"/>
                    <a:pt x="28" y="114"/>
                  </a:cubicBezTo>
                  <a:close/>
                  <a:moveTo>
                    <a:pt x="9" y="112"/>
                  </a:moveTo>
                  <a:cubicBezTo>
                    <a:pt x="10" y="113"/>
                    <a:pt x="16" y="114"/>
                    <a:pt x="19" y="112"/>
                  </a:cubicBezTo>
                  <a:cubicBezTo>
                    <a:pt x="23" y="114"/>
                    <a:pt x="26" y="112"/>
                    <a:pt x="26" y="108"/>
                  </a:cubicBezTo>
                  <a:cubicBezTo>
                    <a:pt x="27" y="105"/>
                    <a:pt x="26" y="101"/>
                    <a:pt x="26" y="97"/>
                  </a:cubicBezTo>
                  <a:cubicBezTo>
                    <a:pt x="27" y="90"/>
                    <a:pt x="26" y="83"/>
                    <a:pt x="26" y="76"/>
                  </a:cubicBezTo>
                  <a:cubicBezTo>
                    <a:pt x="27" y="56"/>
                    <a:pt x="26" y="43"/>
                    <a:pt x="27" y="24"/>
                  </a:cubicBezTo>
                  <a:cubicBezTo>
                    <a:pt x="27" y="19"/>
                    <a:pt x="28" y="13"/>
                    <a:pt x="27" y="10"/>
                  </a:cubicBezTo>
                  <a:cubicBezTo>
                    <a:pt x="26" y="8"/>
                    <a:pt x="24" y="6"/>
                    <a:pt x="21" y="5"/>
                  </a:cubicBezTo>
                  <a:cubicBezTo>
                    <a:pt x="17" y="2"/>
                    <a:pt x="10" y="5"/>
                    <a:pt x="7" y="5"/>
                  </a:cubicBezTo>
                  <a:cubicBezTo>
                    <a:pt x="4" y="6"/>
                    <a:pt x="4" y="10"/>
                    <a:pt x="4" y="13"/>
                  </a:cubicBezTo>
                  <a:cubicBezTo>
                    <a:pt x="4" y="13"/>
                    <a:pt x="4" y="14"/>
                    <a:pt x="4" y="15"/>
                  </a:cubicBezTo>
                  <a:cubicBezTo>
                    <a:pt x="3" y="27"/>
                    <a:pt x="4" y="41"/>
                    <a:pt x="5" y="54"/>
                  </a:cubicBezTo>
                  <a:cubicBezTo>
                    <a:pt x="6" y="71"/>
                    <a:pt x="4" y="91"/>
                    <a:pt x="4" y="106"/>
                  </a:cubicBezTo>
                  <a:cubicBezTo>
                    <a:pt x="4" y="107"/>
                    <a:pt x="5" y="108"/>
                    <a:pt x="4" y="109"/>
                  </a:cubicBezTo>
                  <a:cubicBezTo>
                    <a:pt x="6" y="110"/>
                    <a:pt x="7" y="112"/>
                    <a:pt x="8" y="113"/>
                  </a:cubicBezTo>
                  <a:cubicBezTo>
                    <a:pt x="8" y="112"/>
                    <a:pt x="8" y="111"/>
                    <a:pt x="9" y="1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8314690" y="5758180"/>
            <a:ext cx="3876675" cy="972185"/>
            <a:chOff x="7637775" y="5530041"/>
            <a:chExt cx="4000129" cy="646029"/>
          </a:xfrm>
        </p:grpSpPr>
        <p:sp>
          <p:nvSpPr>
            <p:cNvPr id="22" name="任意多边形 21"/>
            <p:cNvSpPr/>
            <p:nvPr/>
          </p:nvSpPr>
          <p:spPr>
            <a:xfrm>
              <a:off x="7637775" y="6096678"/>
              <a:ext cx="2494104" cy="79392"/>
            </a:xfrm>
            <a:custGeom>
              <a:avLst/>
              <a:gdLst>
                <a:gd name="connsiteX0" fmla="*/ 2569580 w 2569580"/>
                <a:gd name="connsiteY0" fmla="*/ 13982 h 95004"/>
                <a:gd name="connsiteX1" fmla="*/ 2187616 w 2569580"/>
                <a:gd name="connsiteY1" fmla="*/ 13982 h 95004"/>
                <a:gd name="connsiteX2" fmla="*/ 2118167 w 2569580"/>
                <a:gd name="connsiteY2" fmla="*/ 37131 h 95004"/>
                <a:gd name="connsiteX3" fmla="*/ 1481560 w 2569580"/>
                <a:gd name="connsiteY3" fmla="*/ 60280 h 95004"/>
                <a:gd name="connsiteX4" fmla="*/ 1388962 w 2569580"/>
                <a:gd name="connsiteY4" fmla="*/ 71855 h 95004"/>
                <a:gd name="connsiteX5" fmla="*/ 1307940 w 2569580"/>
                <a:gd name="connsiteY5" fmla="*/ 83430 h 95004"/>
                <a:gd name="connsiteX6" fmla="*/ 844952 w 2569580"/>
                <a:gd name="connsiteY6" fmla="*/ 71855 h 95004"/>
                <a:gd name="connsiteX7" fmla="*/ 775504 w 2569580"/>
                <a:gd name="connsiteY7" fmla="*/ 48706 h 95004"/>
                <a:gd name="connsiteX8" fmla="*/ 740780 w 2569580"/>
                <a:gd name="connsiteY8" fmla="*/ 37131 h 95004"/>
                <a:gd name="connsiteX9" fmla="*/ 254643 w 2569580"/>
                <a:gd name="connsiteY9" fmla="*/ 48706 h 95004"/>
                <a:gd name="connsiteX10" fmla="*/ 219919 w 2569580"/>
                <a:gd name="connsiteY10" fmla="*/ 60280 h 95004"/>
                <a:gd name="connsiteX11" fmla="*/ 196770 w 2569580"/>
                <a:gd name="connsiteY11" fmla="*/ 95004 h 95004"/>
                <a:gd name="connsiteX12" fmla="*/ 0 w 2569580"/>
                <a:gd name="connsiteY12" fmla="*/ 83430 h 95004"/>
                <a:gd name="connsiteX0-1" fmla="*/ 2541747 w 2541747"/>
                <a:gd name="connsiteY0-2" fmla="*/ 13982 h 95004"/>
                <a:gd name="connsiteX1-3" fmla="*/ 2159783 w 2541747"/>
                <a:gd name="connsiteY1-4" fmla="*/ 13982 h 95004"/>
                <a:gd name="connsiteX2-5" fmla="*/ 2090334 w 2541747"/>
                <a:gd name="connsiteY2-6" fmla="*/ 37131 h 95004"/>
                <a:gd name="connsiteX3-7" fmla="*/ 1453727 w 2541747"/>
                <a:gd name="connsiteY3-8" fmla="*/ 60280 h 95004"/>
                <a:gd name="connsiteX4-9" fmla="*/ 1361129 w 2541747"/>
                <a:gd name="connsiteY4-10" fmla="*/ 71855 h 95004"/>
                <a:gd name="connsiteX5-11" fmla="*/ 1280107 w 2541747"/>
                <a:gd name="connsiteY5-12" fmla="*/ 83430 h 95004"/>
                <a:gd name="connsiteX6-13" fmla="*/ 817119 w 2541747"/>
                <a:gd name="connsiteY6-14" fmla="*/ 71855 h 95004"/>
                <a:gd name="connsiteX7-15" fmla="*/ 747671 w 2541747"/>
                <a:gd name="connsiteY7-16" fmla="*/ 48706 h 95004"/>
                <a:gd name="connsiteX8-17" fmla="*/ 712947 w 2541747"/>
                <a:gd name="connsiteY8-18" fmla="*/ 37131 h 95004"/>
                <a:gd name="connsiteX9-19" fmla="*/ 226810 w 2541747"/>
                <a:gd name="connsiteY9-20" fmla="*/ 48706 h 95004"/>
                <a:gd name="connsiteX10-21" fmla="*/ 192086 w 2541747"/>
                <a:gd name="connsiteY10-22" fmla="*/ 60280 h 95004"/>
                <a:gd name="connsiteX11-23" fmla="*/ 168937 w 2541747"/>
                <a:gd name="connsiteY11-24" fmla="*/ 95004 h 95004"/>
                <a:gd name="connsiteX12-25" fmla="*/ 0 w 2541747"/>
                <a:gd name="connsiteY12-26" fmla="*/ 24815 h 95004"/>
                <a:gd name="connsiteX0-27" fmla="*/ 2541747 w 2541747"/>
                <a:gd name="connsiteY0-28" fmla="*/ 13982 h 95004"/>
                <a:gd name="connsiteX1-29" fmla="*/ 2159783 w 2541747"/>
                <a:gd name="connsiteY1-30" fmla="*/ 13982 h 95004"/>
                <a:gd name="connsiteX2-31" fmla="*/ 2090334 w 2541747"/>
                <a:gd name="connsiteY2-32" fmla="*/ 37131 h 95004"/>
                <a:gd name="connsiteX3-33" fmla="*/ 1453727 w 2541747"/>
                <a:gd name="connsiteY3-34" fmla="*/ 60280 h 95004"/>
                <a:gd name="connsiteX4-35" fmla="*/ 1361129 w 2541747"/>
                <a:gd name="connsiteY4-36" fmla="*/ 71855 h 95004"/>
                <a:gd name="connsiteX5-37" fmla="*/ 1280107 w 2541747"/>
                <a:gd name="connsiteY5-38" fmla="*/ 83430 h 95004"/>
                <a:gd name="connsiteX6-39" fmla="*/ 817119 w 2541747"/>
                <a:gd name="connsiteY6-40" fmla="*/ 71855 h 95004"/>
                <a:gd name="connsiteX7-41" fmla="*/ 747671 w 2541747"/>
                <a:gd name="connsiteY7-42" fmla="*/ 48706 h 95004"/>
                <a:gd name="connsiteX8-43" fmla="*/ 712947 w 2541747"/>
                <a:gd name="connsiteY8-44" fmla="*/ 37131 h 95004"/>
                <a:gd name="connsiteX9-45" fmla="*/ 226810 w 2541747"/>
                <a:gd name="connsiteY9-46" fmla="*/ 48706 h 95004"/>
                <a:gd name="connsiteX10-47" fmla="*/ 192086 w 2541747"/>
                <a:gd name="connsiteY10-48" fmla="*/ 60280 h 95004"/>
                <a:gd name="connsiteX11-49" fmla="*/ 168937 w 2541747"/>
                <a:gd name="connsiteY11-50" fmla="*/ 95004 h 95004"/>
                <a:gd name="connsiteX12-51" fmla="*/ 0 w 2541747"/>
                <a:gd name="connsiteY12-52" fmla="*/ 24815 h 95004"/>
                <a:gd name="connsiteX0-53" fmla="*/ 2537771 w 2537771"/>
                <a:gd name="connsiteY0-54" fmla="*/ 13982 h 95004"/>
                <a:gd name="connsiteX1-55" fmla="*/ 2155807 w 2537771"/>
                <a:gd name="connsiteY1-56" fmla="*/ 13982 h 95004"/>
                <a:gd name="connsiteX2-57" fmla="*/ 2086358 w 2537771"/>
                <a:gd name="connsiteY2-58" fmla="*/ 37131 h 95004"/>
                <a:gd name="connsiteX3-59" fmla="*/ 1449751 w 2537771"/>
                <a:gd name="connsiteY3-60" fmla="*/ 60280 h 95004"/>
                <a:gd name="connsiteX4-61" fmla="*/ 1357153 w 2537771"/>
                <a:gd name="connsiteY4-62" fmla="*/ 71855 h 95004"/>
                <a:gd name="connsiteX5-63" fmla="*/ 1276131 w 2537771"/>
                <a:gd name="connsiteY5-64" fmla="*/ 83430 h 95004"/>
                <a:gd name="connsiteX6-65" fmla="*/ 813143 w 2537771"/>
                <a:gd name="connsiteY6-66" fmla="*/ 71855 h 95004"/>
                <a:gd name="connsiteX7-67" fmla="*/ 743695 w 2537771"/>
                <a:gd name="connsiteY7-68" fmla="*/ 48706 h 95004"/>
                <a:gd name="connsiteX8-69" fmla="*/ 708971 w 2537771"/>
                <a:gd name="connsiteY8-70" fmla="*/ 37131 h 95004"/>
                <a:gd name="connsiteX9-71" fmla="*/ 222834 w 2537771"/>
                <a:gd name="connsiteY9-72" fmla="*/ 48706 h 95004"/>
                <a:gd name="connsiteX10-73" fmla="*/ 188110 w 2537771"/>
                <a:gd name="connsiteY10-74" fmla="*/ 60280 h 95004"/>
                <a:gd name="connsiteX11-75" fmla="*/ 164961 w 2537771"/>
                <a:gd name="connsiteY11-76" fmla="*/ 95004 h 95004"/>
                <a:gd name="connsiteX12-77" fmla="*/ 0 w 2537771"/>
                <a:gd name="connsiteY12-78" fmla="*/ 1369 h 95004"/>
                <a:gd name="connsiteX0-79" fmla="*/ 2537771 w 2537771"/>
                <a:gd name="connsiteY0-80" fmla="*/ 13982 h 83430"/>
                <a:gd name="connsiteX1-81" fmla="*/ 2155807 w 2537771"/>
                <a:gd name="connsiteY1-82" fmla="*/ 13982 h 83430"/>
                <a:gd name="connsiteX2-83" fmla="*/ 2086358 w 2537771"/>
                <a:gd name="connsiteY2-84" fmla="*/ 37131 h 83430"/>
                <a:gd name="connsiteX3-85" fmla="*/ 1449751 w 2537771"/>
                <a:gd name="connsiteY3-86" fmla="*/ 60280 h 83430"/>
                <a:gd name="connsiteX4-87" fmla="*/ 1357153 w 2537771"/>
                <a:gd name="connsiteY4-88" fmla="*/ 71855 h 83430"/>
                <a:gd name="connsiteX5-89" fmla="*/ 1276131 w 2537771"/>
                <a:gd name="connsiteY5-90" fmla="*/ 83430 h 83430"/>
                <a:gd name="connsiteX6-91" fmla="*/ 813143 w 2537771"/>
                <a:gd name="connsiteY6-92" fmla="*/ 71855 h 83430"/>
                <a:gd name="connsiteX7-93" fmla="*/ 743695 w 2537771"/>
                <a:gd name="connsiteY7-94" fmla="*/ 48706 h 83430"/>
                <a:gd name="connsiteX8-95" fmla="*/ 708971 w 2537771"/>
                <a:gd name="connsiteY8-96" fmla="*/ 37131 h 83430"/>
                <a:gd name="connsiteX9-97" fmla="*/ 222834 w 2537771"/>
                <a:gd name="connsiteY9-98" fmla="*/ 48706 h 83430"/>
                <a:gd name="connsiteX10-99" fmla="*/ 188110 w 2537771"/>
                <a:gd name="connsiteY10-100" fmla="*/ 60280 h 83430"/>
                <a:gd name="connsiteX11-101" fmla="*/ 93392 w 2537771"/>
                <a:gd name="connsiteY11-102" fmla="*/ 83281 h 83430"/>
                <a:gd name="connsiteX12-103" fmla="*/ 0 w 2537771"/>
                <a:gd name="connsiteY12-104" fmla="*/ 1369 h 83430"/>
                <a:gd name="connsiteX0-105" fmla="*/ 2537771 w 2537771"/>
                <a:gd name="connsiteY0-106" fmla="*/ 13982 h 83430"/>
                <a:gd name="connsiteX1-107" fmla="*/ 2155807 w 2537771"/>
                <a:gd name="connsiteY1-108" fmla="*/ 13982 h 83430"/>
                <a:gd name="connsiteX2-109" fmla="*/ 2086358 w 2537771"/>
                <a:gd name="connsiteY2-110" fmla="*/ 37131 h 83430"/>
                <a:gd name="connsiteX3-111" fmla="*/ 1449751 w 2537771"/>
                <a:gd name="connsiteY3-112" fmla="*/ 60280 h 83430"/>
                <a:gd name="connsiteX4-113" fmla="*/ 1357153 w 2537771"/>
                <a:gd name="connsiteY4-114" fmla="*/ 71855 h 83430"/>
                <a:gd name="connsiteX5-115" fmla="*/ 1276131 w 2537771"/>
                <a:gd name="connsiteY5-116" fmla="*/ 83430 h 83430"/>
                <a:gd name="connsiteX6-117" fmla="*/ 813143 w 2537771"/>
                <a:gd name="connsiteY6-118" fmla="*/ 71855 h 83430"/>
                <a:gd name="connsiteX7-119" fmla="*/ 743695 w 2537771"/>
                <a:gd name="connsiteY7-120" fmla="*/ 48706 h 83430"/>
                <a:gd name="connsiteX8-121" fmla="*/ 708971 w 2537771"/>
                <a:gd name="connsiteY8-122" fmla="*/ 37131 h 83430"/>
                <a:gd name="connsiteX9-123" fmla="*/ 254643 w 2537771"/>
                <a:gd name="connsiteY9-124" fmla="*/ 72152 h 83430"/>
                <a:gd name="connsiteX10-125" fmla="*/ 188110 w 2537771"/>
                <a:gd name="connsiteY10-126" fmla="*/ 60280 h 83430"/>
                <a:gd name="connsiteX11-127" fmla="*/ 93392 w 2537771"/>
                <a:gd name="connsiteY11-128" fmla="*/ 83281 h 83430"/>
                <a:gd name="connsiteX12-129" fmla="*/ 0 w 2537771"/>
                <a:gd name="connsiteY12-130" fmla="*/ 1369 h 83430"/>
                <a:gd name="connsiteX0-131" fmla="*/ 2537771 w 2537771"/>
                <a:gd name="connsiteY0-132" fmla="*/ 13982 h 83430"/>
                <a:gd name="connsiteX1-133" fmla="*/ 2155807 w 2537771"/>
                <a:gd name="connsiteY1-134" fmla="*/ 13982 h 83430"/>
                <a:gd name="connsiteX2-135" fmla="*/ 2086358 w 2537771"/>
                <a:gd name="connsiteY2-136" fmla="*/ 37131 h 83430"/>
                <a:gd name="connsiteX3-137" fmla="*/ 1449751 w 2537771"/>
                <a:gd name="connsiteY3-138" fmla="*/ 60280 h 83430"/>
                <a:gd name="connsiteX4-139" fmla="*/ 1357153 w 2537771"/>
                <a:gd name="connsiteY4-140" fmla="*/ 71855 h 83430"/>
                <a:gd name="connsiteX5-141" fmla="*/ 1276131 w 2537771"/>
                <a:gd name="connsiteY5-142" fmla="*/ 83430 h 83430"/>
                <a:gd name="connsiteX6-143" fmla="*/ 813143 w 2537771"/>
                <a:gd name="connsiteY6-144" fmla="*/ 71855 h 83430"/>
                <a:gd name="connsiteX7-145" fmla="*/ 743695 w 2537771"/>
                <a:gd name="connsiteY7-146" fmla="*/ 48706 h 83430"/>
                <a:gd name="connsiteX8-147" fmla="*/ 708971 w 2537771"/>
                <a:gd name="connsiteY8-148" fmla="*/ 37131 h 83430"/>
                <a:gd name="connsiteX9-149" fmla="*/ 254643 w 2537771"/>
                <a:gd name="connsiteY9-150" fmla="*/ 72152 h 83430"/>
                <a:gd name="connsiteX10-151" fmla="*/ 180158 w 2537771"/>
                <a:gd name="connsiteY10-152" fmla="*/ 48557 h 83430"/>
                <a:gd name="connsiteX11-153" fmla="*/ 93392 w 2537771"/>
                <a:gd name="connsiteY11-154" fmla="*/ 83281 h 83430"/>
                <a:gd name="connsiteX12-155" fmla="*/ 0 w 2537771"/>
                <a:gd name="connsiteY12-156" fmla="*/ 1369 h 83430"/>
                <a:gd name="connsiteX0-157" fmla="*/ 2537771 w 2537771"/>
                <a:gd name="connsiteY0-158" fmla="*/ 13982 h 83430"/>
                <a:gd name="connsiteX1-159" fmla="*/ 2155807 w 2537771"/>
                <a:gd name="connsiteY1-160" fmla="*/ 13982 h 83430"/>
                <a:gd name="connsiteX2-161" fmla="*/ 2086358 w 2537771"/>
                <a:gd name="connsiteY2-162" fmla="*/ 37131 h 83430"/>
                <a:gd name="connsiteX3-163" fmla="*/ 1449751 w 2537771"/>
                <a:gd name="connsiteY3-164" fmla="*/ 60280 h 83430"/>
                <a:gd name="connsiteX4-165" fmla="*/ 1357153 w 2537771"/>
                <a:gd name="connsiteY4-166" fmla="*/ 71855 h 83430"/>
                <a:gd name="connsiteX5-167" fmla="*/ 1276131 w 2537771"/>
                <a:gd name="connsiteY5-168" fmla="*/ 83430 h 83430"/>
                <a:gd name="connsiteX6-169" fmla="*/ 813143 w 2537771"/>
                <a:gd name="connsiteY6-170" fmla="*/ 71855 h 83430"/>
                <a:gd name="connsiteX7-171" fmla="*/ 743695 w 2537771"/>
                <a:gd name="connsiteY7-172" fmla="*/ 48706 h 83430"/>
                <a:gd name="connsiteX8-173" fmla="*/ 605592 w 2537771"/>
                <a:gd name="connsiteY8-174" fmla="*/ 60577 h 83430"/>
                <a:gd name="connsiteX9-175" fmla="*/ 254643 w 2537771"/>
                <a:gd name="connsiteY9-176" fmla="*/ 72152 h 83430"/>
                <a:gd name="connsiteX10-177" fmla="*/ 180158 w 2537771"/>
                <a:gd name="connsiteY10-178" fmla="*/ 48557 h 83430"/>
                <a:gd name="connsiteX11-179" fmla="*/ 93392 w 2537771"/>
                <a:gd name="connsiteY11-180" fmla="*/ 83281 h 83430"/>
                <a:gd name="connsiteX12-181" fmla="*/ 0 w 2537771"/>
                <a:gd name="connsiteY12-182" fmla="*/ 1369 h 83430"/>
                <a:gd name="connsiteX0-183" fmla="*/ 2537771 w 2537771"/>
                <a:gd name="connsiteY0-184" fmla="*/ 13982 h 83430"/>
                <a:gd name="connsiteX1-185" fmla="*/ 2155807 w 2537771"/>
                <a:gd name="connsiteY1-186" fmla="*/ 13982 h 83430"/>
                <a:gd name="connsiteX2-187" fmla="*/ 2086358 w 2537771"/>
                <a:gd name="connsiteY2-188" fmla="*/ 37131 h 83430"/>
                <a:gd name="connsiteX3-189" fmla="*/ 1449751 w 2537771"/>
                <a:gd name="connsiteY3-190" fmla="*/ 60280 h 83430"/>
                <a:gd name="connsiteX4-191" fmla="*/ 1357153 w 2537771"/>
                <a:gd name="connsiteY4-192" fmla="*/ 71855 h 83430"/>
                <a:gd name="connsiteX5-193" fmla="*/ 1276131 w 2537771"/>
                <a:gd name="connsiteY5-194" fmla="*/ 83430 h 83430"/>
                <a:gd name="connsiteX6-195" fmla="*/ 813143 w 2537771"/>
                <a:gd name="connsiteY6-196" fmla="*/ 71855 h 83430"/>
                <a:gd name="connsiteX7-197" fmla="*/ 747671 w 2537771"/>
                <a:gd name="connsiteY7-198" fmla="*/ 60429 h 83430"/>
                <a:gd name="connsiteX8-199" fmla="*/ 605592 w 2537771"/>
                <a:gd name="connsiteY8-200" fmla="*/ 60577 h 83430"/>
                <a:gd name="connsiteX9-201" fmla="*/ 254643 w 2537771"/>
                <a:gd name="connsiteY9-202" fmla="*/ 72152 h 83430"/>
                <a:gd name="connsiteX10-203" fmla="*/ 180158 w 2537771"/>
                <a:gd name="connsiteY10-204" fmla="*/ 48557 h 83430"/>
                <a:gd name="connsiteX11-205" fmla="*/ 93392 w 2537771"/>
                <a:gd name="connsiteY11-206" fmla="*/ 83281 h 83430"/>
                <a:gd name="connsiteX12-207" fmla="*/ 0 w 2537771"/>
                <a:gd name="connsiteY12-208" fmla="*/ 1369 h 83430"/>
                <a:gd name="connsiteX0-209" fmla="*/ 2537771 w 2537771"/>
                <a:gd name="connsiteY0-210" fmla="*/ 13982 h 83430"/>
                <a:gd name="connsiteX1-211" fmla="*/ 2155807 w 2537771"/>
                <a:gd name="connsiteY1-212" fmla="*/ 13982 h 83430"/>
                <a:gd name="connsiteX2-213" fmla="*/ 2086358 w 2537771"/>
                <a:gd name="connsiteY2-214" fmla="*/ 37131 h 83430"/>
                <a:gd name="connsiteX3-215" fmla="*/ 1449751 w 2537771"/>
                <a:gd name="connsiteY3-216" fmla="*/ 60280 h 83430"/>
                <a:gd name="connsiteX4-217" fmla="*/ 1357153 w 2537771"/>
                <a:gd name="connsiteY4-218" fmla="*/ 71855 h 83430"/>
                <a:gd name="connsiteX5-219" fmla="*/ 1276131 w 2537771"/>
                <a:gd name="connsiteY5-220" fmla="*/ 83430 h 83430"/>
                <a:gd name="connsiteX6-221" fmla="*/ 813143 w 2537771"/>
                <a:gd name="connsiteY6-222" fmla="*/ 71855 h 83430"/>
                <a:gd name="connsiteX7-223" fmla="*/ 747671 w 2537771"/>
                <a:gd name="connsiteY7-224" fmla="*/ 60429 h 83430"/>
                <a:gd name="connsiteX8-225" fmla="*/ 526070 w 2537771"/>
                <a:gd name="connsiteY8-226" fmla="*/ 33224 h 83430"/>
                <a:gd name="connsiteX9-227" fmla="*/ 254643 w 2537771"/>
                <a:gd name="connsiteY9-228" fmla="*/ 72152 h 83430"/>
                <a:gd name="connsiteX10-229" fmla="*/ 180158 w 2537771"/>
                <a:gd name="connsiteY10-230" fmla="*/ 48557 h 83430"/>
                <a:gd name="connsiteX11-231" fmla="*/ 93392 w 2537771"/>
                <a:gd name="connsiteY11-232" fmla="*/ 83281 h 83430"/>
                <a:gd name="connsiteX12-233" fmla="*/ 0 w 2537771"/>
                <a:gd name="connsiteY12-234" fmla="*/ 1369 h 83430"/>
                <a:gd name="connsiteX0-235" fmla="*/ 2537771 w 2537771"/>
                <a:gd name="connsiteY0-236" fmla="*/ 13982 h 83934"/>
                <a:gd name="connsiteX1-237" fmla="*/ 2155807 w 2537771"/>
                <a:gd name="connsiteY1-238" fmla="*/ 13982 h 83934"/>
                <a:gd name="connsiteX2-239" fmla="*/ 2086358 w 2537771"/>
                <a:gd name="connsiteY2-240" fmla="*/ 37131 h 83934"/>
                <a:gd name="connsiteX3-241" fmla="*/ 1449751 w 2537771"/>
                <a:gd name="connsiteY3-242" fmla="*/ 60280 h 83934"/>
                <a:gd name="connsiteX4-243" fmla="*/ 1357153 w 2537771"/>
                <a:gd name="connsiteY4-244" fmla="*/ 71855 h 83934"/>
                <a:gd name="connsiteX5-245" fmla="*/ 1276131 w 2537771"/>
                <a:gd name="connsiteY5-246" fmla="*/ 83430 h 83934"/>
                <a:gd name="connsiteX6-247" fmla="*/ 960259 w 2537771"/>
                <a:gd name="connsiteY6-248" fmla="*/ 79670 h 83934"/>
                <a:gd name="connsiteX7-249" fmla="*/ 747671 w 2537771"/>
                <a:gd name="connsiteY7-250" fmla="*/ 60429 h 83934"/>
                <a:gd name="connsiteX8-251" fmla="*/ 526070 w 2537771"/>
                <a:gd name="connsiteY8-252" fmla="*/ 33224 h 83934"/>
                <a:gd name="connsiteX9-253" fmla="*/ 254643 w 2537771"/>
                <a:gd name="connsiteY9-254" fmla="*/ 72152 h 83934"/>
                <a:gd name="connsiteX10-255" fmla="*/ 180158 w 2537771"/>
                <a:gd name="connsiteY10-256" fmla="*/ 48557 h 83934"/>
                <a:gd name="connsiteX11-257" fmla="*/ 93392 w 2537771"/>
                <a:gd name="connsiteY11-258" fmla="*/ 83281 h 83934"/>
                <a:gd name="connsiteX12-259" fmla="*/ 0 w 2537771"/>
                <a:gd name="connsiteY12-260" fmla="*/ 1369 h 83934"/>
                <a:gd name="connsiteX0-261" fmla="*/ 2537771 w 2537771"/>
                <a:gd name="connsiteY0-262" fmla="*/ 13982 h 83934"/>
                <a:gd name="connsiteX1-263" fmla="*/ 2155807 w 2537771"/>
                <a:gd name="connsiteY1-264" fmla="*/ 13982 h 83934"/>
                <a:gd name="connsiteX2-265" fmla="*/ 2086358 w 2537771"/>
                <a:gd name="connsiteY2-266" fmla="*/ 37131 h 83934"/>
                <a:gd name="connsiteX3-267" fmla="*/ 1449751 w 2537771"/>
                <a:gd name="connsiteY3-268" fmla="*/ 60280 h 83934"/>
                <a:gd name="connsiteX4-269" fmla="*/ 1357153 w 2537771"/>
                <a:gd name="connsiteY4-270" fmla="*/ 71855 h 83934"/>
                <a:gd name="connsiteX5-271" fmla="*/ 1276131 w 2537771"/>
                <a:gd name="connsiteY5-272" fmla="*/ 83430 h 83934"/>
                <a:gd name="connsiteX6-273" fmla="*/ 960259 w 2537771"/>
                <a:gd name="connsiteY6-274" fmla="*/ 79670 h 83934"/>
                <a:gd name="connsiteX7-275" fmla="*/ 747671 w 2537771"/>
                <a:gd name="connsiteY7-276" fmla="*/ 60429 h 83934"/>
                <a:gd name="connsiteX8-277" fmla="*/ 526070 w 2537771"/>
                <a:gd name="connsiteY8-278" fmla="*/ 33224 h 83934"/>
                <a:gd name="connsiteX9-279" fmla="*/ 254643 w 2537771"/>
                <a:gd name="connsiteY9-280" fmla="*/ 72152 h 83934"/>
                <a:gd name="connsiteX10-281" fmla="*/ 180158 w 2537771"/>
                <a:gd name="connsiteY10-282" fmla="*/ 48557 h 83934"/>
                <a:gd name="connsiteX11-283" fmla="*/ 93392 w 2537771"/>
                <a:gd name="connsiteY11-284" fmla="*/ 83281 h 83934"/>
                <a:gd name="connsiteX12-285" fmla="*/ 0 w 2537771"/>
                <a:gd name="connsiteY12-286" fmla="*/ 1369 h 83934"/>
                <a:gd name="connsiteX0-287" fmla="*/ 2537771 w 2537771"/>
                <a:gd name="connsiteY0-288" fmla="*/ 13982 h 85357"/>
                <a:gd name="connsiteX1-289" fmla="*/ 2155807 w 2537771"/>
                <a:gd name="connsiteY1-290" fmla="*/ 13982 h 85357"/>
                <a:gd name="connsiteX2-291" fmla="*/ 2086358 w 2537771"/>
                <a:gd name="connsiteY2-292" fmla="*/ 37131 h 85357"/>
                <a:gd name="connsiteX3-293" fmla="*/ 1449751 w 2537771"/>
                <a:gd name="connsiteY3-294" fmla="*/ 60280 h 85357"/>
                <a:gd name="connsiteX4-295" fmla="*/ 1365106 w 2537771"/>
                <a:gd name="connsiteY4-296" fmla="*/ 52317 h 85357"/>
                <a:gd name="connsiteX5-297" fmla="*/ 1276131 w 2537771"/>
                <a:gd name="connsiteY5-298" fmla="*/ 83430 h 85357"/>
                <a:gd name="connsiteX6-299" fmla="*/ 960259 w 2537771"/>
                <a:gd name="connsiteY6-300" fmla="*/ 79670 h 85357"/>
                <a:gd name="connsiteX7-301" fmla="*/ 747671 w 2537771"/>
                <a:gd name="connsiteY7-302" fmla="*/ 60429 h 85357"/>
                <a:gd name="connsiteX8-303" fmla="*/ 526070 w 2537771"/>
                <a:gd name="connsiteY8-304" fmla="*/ 33224 h 85357"/>
                <a:gd name="connsiteX9-305" fmla="*/ 254643 w 2537771"/>
                <a:gd name="connsiteY9-306" fmla="*/ 72152 h 85357"/>
                <a:gd name="connsiteX10-307" fmla="*/ 180158 w 2537771"/>
                <a:gd name="connsiteY10-308" fmla="*/ 48557 h 85357"/>
                <a:gd name="connsiteX11-309" fmla="*/ 93392 w 2537771"/>
                <a:gd name="connsiteY11-310" fmla="*/ 83281 h 85357"/>
                <a:gd name="connsiteX12-311" fmla="*/ 0 w 2537771"/>
                <a:gd name="connsiteY12-312" fmla="*/ 1369 h 85357"/>
                <a:gd name="connsiteX0-313" fmla="*/ 2537771 w 2537771"/>
                <a:gd name="connsiteY0-314" fmla="*/ 13982 h 85357"/>
                <a:gd name="connsiteX1-315" fmla="*/ 2155807 w 2537771"/>
                <a:gd name="connsiteY1-316" fmla="*/ 13982 h 85357"/>
                <a:gd name="connsiteX2-317" fmla="*/ 2086358 w 2537771"/>
                <a:gd name="connsiteY2-318" fmla="*/ 37131 h 85357"/>
                <a:gd name="connsiteX3-319" fmla="*/ 1604819 w 2537771"/>
                <a:gd name="connsiteY3-320" fmla="*/ 72003 h 85357"/>
                <a:gd name="connsiteX4-321" fmla="*/ 1365106 w 2537771"/>
                <a:gd name="connsiteY4-322" fmla="*/ 52317 h 85357"/>
                <a:gd name="connsiteX5-323" fmla="*/ 1276131 w 2537771"/>
                <a:gd name="connsiteY5-324" fmla="*/ 83430 h 85357"/>
                <a:gd name="connsiteX6-325" fmla="*/ 960259 w 2537771"/>
                <a:gd name="connsiteY6-326" fmla="*/ 79670 h 85357"/>
                <a:gd name="connsiteX7-327" fmla="*/ 747671 w 2537771"/>
                <a:gd name="connsiteY7-328" fmla="*/ 60429 h 85357"/>
                <a:gd name="connsiteX8-329" fmla="*/ 526070 w 2537771"/>
                <a:gd name="connsiteY8-330" fmla="*/ 33224 h 85357"/>
                <a:gd name="connsiteX9-331" fmla="*/ 254643 w 2537771"/>
                <a:gd name="connsiteY9-332" fmla="*/ 72152 h 85357"/>
                <a:gd name="connsiteX10-333" fmla="*/ 180158 w 2537771"/>
                <a:gd name="connsiteY10-334" fmla="*/ 48557 h 85357"/>
                <a:gd name="connsiteX11-335" fmla="*/ 93392 w 2537771"/>
                <a:gd name="connsiteY11-336" fmla="*/ 83281 h 85357"/>
                <a:gd name="connsiteX12-337" fmla="*/ 0 w 2537771"/>
                <a:gd name="connsiteY12-338" fmla="*/ 1369 h 85357"/>
                <a:gd name="connsiteX0-339" fmla="*/ 2537771 w 2537771"/>
                <a:gd name="connsiteY0-340" fmla="*/ 13982 h 83281"/>
                <a:gd name="connsiteX1-341" fmla="*/ 2155807 w 2537771"/>
                <a:gd name="connsiteY1-342" fmla="*/ 13982 h 83281"/>
                <a:gd name="connsiteX2-343" fmla="*/ 2086358 w 2537771"/>
                <a:gd name="connsiteY2-344" fmla="*/ 37131 h 83281"/>
                <a:gd name="connsiteX3-345" fmla="*/ 1604819 w 2537771"/>
                <a:gd name="connsiteY3-346" fmla="*/ 72003 h 83281"/>
                <a:gd name="connsiteX4-347" fmla="*/ 1365106 w 2537771"/>
                <a:gd name="connsiteY4-348" fmla="*/ 52317 h 83281"/>
                <a:gd name="connsiteX5-349" fmla="*/ 1188657 w 2537771"/>
                <a:gd name="connsiteY5-350" fmla="*/ 71707 h 83281"/>
                <a:gd name="connsiteX6-351" fmla="*/ 960259 w 2537771"/>
                <a:gd name="connsiteY6-352" fmla="*/ 79670 h 83281"/>
                <a:gd name="connsiteX7-353" fmla="*/ 747671 w 2537771"/>
                <a:gd name="connsiteY7-354" fmla="*/ 60429 h 83281"/>
                <a:gd name="connsiteX8-355" fmla="*/ 526070 w 2537771"/>
                <a:gd name="connsiteY8-356" fmla="*/ 33224 h 83281"/>
                <a:gd name="connsiteX9-357" fmla="*/ 254643 w 2537771"/>
                <a:gd name="connsiteY9-358" fmla="*/ 72152 h 83281"/>
                <a:gd name="connsiteX10-359" fmla="*/ 180158 w 2537771"/>
                <a:gd name="connsiteY10-360" fmla="*/ 48557 h 83281"/>
                <a:gd name="connsiteX11-361" fmla="*/ 93392 w 2537771"/>
                <a:gd name="connsiteY11-362" fmla="*/ 83281 h 83281"/>
                <a:gd name="connsiteX12-363" fmla="*/ 0 w 2537771"/>
                <a:gd name="connsiteY12-364" fmla="*/ 1369 h 83281"/>
                <a:gd name="connsiteX0-365" fmla="*/ 2537771 w 2537771"/>
                <a:gd name="connsiteY0-366" fmla="*/ 12613 h 81912"/>
                <a:gd name="connsiteX1-367" fmla="*/ 2191592 w 2537771"/>
                <a:gd name="connsiteY1-368" fmla="*/ 39967 h 81912"/>
                <a:gd name="connsiteX2-369" fmla="*/ 2086358 w 2537771"/>
                <a:gd name="connsiteY2-370" fmla="*/ 35762 h 81912"/>
                <a:gd name="connsiteX3-371" fmla="*/ 1604819 w 2537771"/>
                <a:gd name="connsiteY3-372" fmla="*/ 70634 h 81912"/>
                <a:gd name="connsiteX4-373" fmla="*/ 1365106 w 2537771"/>
                <a:gd name="connsiteY4-374" fmla="*/ 50948 h 81912"/>
                <a:gd name="connsiteX5-375" fmla="*/ 1188657 w 2537771"/>
                <a:gd name="connsiteY5-376" fmla="*/ 70338 h 81912"/>
                <a:gd name="connsiteX6-377" fmla="*/ 960259 w 2537771"/>
                <a:gd name="connsiteY6-378" fmla="*/ 78301 h 81912"/>
                <a:gd name="connsiteX7-379" fmla="*/ 747671 w 2537771"/>
                <a:gd name="connsiteY7-380" fmla="*/ 59060 h 81912"/>
                <a:gd name="connsiteX8-381" fmla="*/ 526070 w 2537771"/>
                <a:gd name="connsiteY8-382" fmla="*/ 31855 h 81912"/>
                <a:gd name="connsiteX9-383" fmla="*/ 254643 w 2537771"/>
                <a:gd name="connsiteY9-384" fmla="*/ 70783 h 81912"/>
                <a:gd name="connsiteX10-385" fmla="*/ 180158 w 2537771"/>
                <a:gd name="connsiteY10-386" fmla="*/ 47188 h 81912"/>
                <a:gd name="connsiteX11-387" fmla="*/ 93392 w 2537771"/>
                <a:gd name="connsiteY11-388" fmla="*/ 81912 h 81912"/>
                <a:gd name="connsiteX12-389" fmla="*/ 0 w 2537771"/>
                <a:gd name="connsiteY12-390" fmla="*/ 0 h 81912"/>
                <a:gd name="connsiteX0-391" fmla="*/ 2537771 w 2537771"/>
                <a:gd name="connsiteY0-392" fmla="*/ 12613 h 81912"/>
                <a:gd name="connsiteX1-393" fmla="*/ 2191592 w 2537771"/>
                <a:gd name="connsiteY1-394" fmla="*/ 39967 h 81912"/>
                <a:gd name="connsiteX2-395" fmla="*/ 2054548 w 2537771"/>
                <a:gd name="connsiteY2-396" fmla="*/ 27946 h 81912"/>
                <a:gd name="connsiteX3-397" fmla="*/ 1604819 w 2537771"/>
                <a:gd name="connsiteY3-398" fmla="*/ 70634 h 81912"/>
                <a:gd name="connsiteX4-399" fmla="*/ 1365106 w 2537771"/>
                <a:gd name="connsiteY4-400" fmla="*/ 50948 h 81912"/>
                <a:gd name="connsiteX5-401" fmla="*/ 1188657 w 2537771"/>
                <a:gd name="connsiteY5-402" fmla="*/ 70338 h 81912"/>
                <a:gd name="connsiteX6-403" fmla="*/ 960259 w 2537771"/>
                <a:gd name="connsiteY6-404" fmla="*/ 78301 h 81912"/>
                <a:gd name="connsiteX7-405" fmla="*/ 747671 w 2537771"/>
                <a:gd name="connsiteY7-406" fmla="*/ 59060 h 81912"/>
                <a:gd name="connsiteX8-407" fmla="*/ 526070 w 2537771"/>
                <a:gd name="connsiteY8-408" fmla="*/ 31855 h 81912"/>
                <a:gd name="connsiteX9-409" fmla="*/ 254643 w 2537771"/>
                <a:gd name="connsiteY9-410" fmla="*/ 70783 h 81912"/>
                <a:gd name="connsiteX10-411" fmla="*/ 180158 w 2537771"/>
                <a:gd name="connsiteY10-412" fmla="*/ 47188 h 81912"/>
                <a:gd name="connsiteX11-413" fmla="*/ 93392 w 2537771"/>
                <a:gd name="connsiteY11-414" fmla="*/ 81912 h 81912"/>
                <a:gd name="connsiteX12-415" fmla="*/ 0 w 2537771"/>
                <a:gd name="connsiteY12-416" fmla="*/ 0 h 81912"/>
                <a:gd name="connsiteX0-417" fmla="*/ 2537771 w 2537771"/>
                <a:gd name="connsiteY0-418" fmla="*/ 12613 h 79392"/>
                <a:gd name="connsiteX1-419" fmla="*/ 2191592 w 2537771"/>
                <a:gd name="connsiteY1-420" fmla="*/ 39967 h 79392"/>
                <a:gd name="connsiteX2-421" fmla="*/ 2054548 w 2537771"/>
                <a:gd name="connsiteY2-422" fmla="*/ 27946 h 79392"/>
                <a:gd name="connsiteX3-423" fmla="*/ 1604819 w 2537771"/>
                <a:gd name="connsiteY3-424" fmla="*/ 70634 h 79392"/>
                <a:gd name="connsiteX4-425" fmla="*/ 1365106 w 2537771"/>
                <a:gd name="connsiteY4-426" fmla="*/ 50948 h 79392"/>
                <a:gd name="connsiteX5-427" fmla="*/ 1188657 w 2537771"/>
                <a:gd name="connsiteY5-428" fmla="*/ 70338 h 79392"/>
                <a:gd name="connsiteX6-429" fmla="*/ 960259 w 2537771"/>
                <a:gd name="connsiteY6-430" fmla="*/ 78301 h 79392"/>
                <a:gd name="connsiteX7-431" fmla="*/ 747671 w 2537771"/>
                <a:gd name="connsiteY7-432" fmla="*/ 59060 h 79392"/>
                <a:gd name="connsiteX8-433" fmla="*/ 526070 w 2537771"/>
                <a:gd name="connsiteY8-434" fmla="*/ 31855 h 79392"/>
                <a:gd name="connsiteX9-435" fmla="*/ 254643 w 2537771"/>
                <a:gd name="connsiteY9-436" fmla="*/ 70783 h 79392"/>
                <a:gd name="connsiteX10-437" fmla="*/ 180158 w 2537771"/>
                <a:gd name="connsiteY10-438" fmla="*/ 47188 h 79392"/>
                <a:gd name="connsiteX11-439" fmla="*/ 105320 w 2537771"/>
                <a:gd name="connsiteY11-440" fmla="*/ 62373 h 79392"/>
                <a:gd name="connsiteX12-441" fmla="*/ 0 w 2537771"/>
                <a:gd name="connsiteY12-442" fmla="*/ 0 h 7939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</a:cxnLst>
              <a:rect l="l" t="t" r="r" b="b"/>
              <a:pathLst>
                <a:path w="2537771" h="79392">
                  <a:moveTo>
                    <a:pt x="2537771" y="12613"/>
                  </a:moveTo>
                  <a:cubicBezTo>
                    <a:pt x="2372259" y="-2434"/>
                    <a:pt x="2272129" y="37412"/>
                    <a:pt x="2191592" y="39967"/>
                  </a:cubicBezTo>
                  <a:cubicBezTo>
                    <a:pt x="2111055" y="42522"/>
                    <a:pt x="2152344" y="22835"/>
                    <a:pt x="2054548" y="27946"/>
                  </a:cubicBezTo>
                  <a:cubicBezTo>
                    <a:pt x="1956753" y="33057"/>
                    <a:pt x="2056264" y="56072"/>
                    <a:pt x="1604819" y="70634"/>
                  </a:cubicBezTo>
                  <a:cubicBezTo>
                    <a:pt x="1524915" y="64072"/>
                    <a:pt x="1434466" y="50997"/>
                    <a:pt x="1365106" y="50948"/>
                  </a:cubicBezTo>
                  <a:cubicBezTo>
                    <a:pt x="1295746" y="50899"/>
                    <a:pt x="1256132" y="65779"/>
                    <a:pt x="1188657" y="70338"/>
                  </a:cubicBezTo>
                  <a:cubicBezTo>
                    <a:pt x="1121183" y="74897"/>
                    <a:pt x="1114588" y="82159"/>
                    <a:pt x="960259" y="78301"/>
                  </a:cubicBezTo>
                  <a:cubicBezTo>
                    <a:pt x="937110" y="70585"/>
                    <a:pt x="820036" y="66801"/>
                    <a:pt x="747671" y="59060"/>
                  </a:cubicBezTo>
                  <a:cubicBezTo>
                    <a:pt x="675306" y="51319"/>
                    <a:pt x="608241" y="29901"/>
                    <a:pt x="526070" y="31855"/>
                  </a:cubicBezTo>
                  <a:cubicBezTo>
                    <a:pt x="443899" y="33809"/>
                    <a:pt x="312295" y="68228"/>
                    <a:pt x="254643" y="70783"/>
                  </a:cubicBezTo>
                  <a:cubicBezTo>
                    <a:pt x="196991" y="73338"/>
                    <a:pt x="205045" y="48590"/>
                    <a:pt x="180158" y="47188"/>
                  </a:cubicBezTo>
                  <a:cubicBezTo>
                    <a:pt x="155271" y="45786"/>
                    <a:pt x="113036" y="50798"/>
                    <a:pt x="105320" y="62373"/>
                  </a:cubicBezTo>
                  <a:cubicBezTo>
                    <a:pt x="49008" y="38977"/>
                    <a:pt x="8599" y="82012"/>
                    <a:pt x="0" y="0"/>
                  </a:cubicBezTo>
                </a:path>
              </a:pathLst>
            </a:custGeom>
            <a:noFill/>
            <a:ln w="3492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23" name="Freeform 118"/>
            <p:cNvSpPr>
              <a:spLocks noEditPoints="1"/>
            </p:cNvSpPr>
            <p:nvPr/>
          </p:nvSpPr>
          <p:spPr bwMode="auto">
            <a:xfrm flipH="1">
              <a:off x="10124063" y="5530041"/>
              <a:ext cx="1513841" cy="619089"/>
            </a:xfrm>
            <a:custGeom>
              <a:avLst/>
              <a:gdLst>
                <a:gd name="T0" fmla="*/ 250 w 257"/>
                <a:gd name="T1" fmla="*/ 87 h 92"/>
                <a:gd name="T2" fmla="*/ 215 w 257"/>
                <a:gd name="T3" fmla="*/ 84 h 92"/>
                <a:gd name="T4" fmla="*/ 204 w 257"/>
                <a:gd name="T5" fmla="*/ 87 h 92"/>
                <a:gd name="T6" fmla="*/ 146 w 257"/>
                <a:gd name="T7" fmla="*/ 88 h 92"/>
                <a:gd name="T8" fmla="*/ 116 w 257"/>
                <a:gd name="T9" fmla="*/ 85 h 92"/>
                <a:gd name="T10" fmla="*/ 54 w 257"/>
                <a:gd name="T11" fmla="*/ 54 h 92"/>
                <a:gd name="T12" fmla="*/ 2 w 257"/>
                <a:gd name="T13" fmla="*/ 30 h 92"/>
                <a:gd name="T14" fmla="*/ 16 w 257"/>
                <a:gd name="T15" fmla="*/ 0 h 92"/>
                <a:gd name="T16" fmla="*/ 42 w 257"/>
                <a:gd name="T17" fmla="*/ 12 h 92"/>
                <a:gd name="T18" fmla="*/ 78 w 257"/>
                <a:gd name="T19" fmla="*/ 31 h 92"/>
                <a:gd name="T20" fmla="*/ 134 w 257"/>
                <a:gd name="T21" fmla="*/ 61 h 92"/>
                <a:gd name="T22" fmla="*/ 171 w 257"/>
                <a:gd name="T23" fmla="*/ 84 h 92"/>
                <a:gd name="T24" fmla="*/ 186 w 257"/>
                <a:gd name="T25" fmla="*/ 72 h 92"/>
                <a:gd name="T26" fmla="*/ 206 w 257"/>
                <a:gd name="T27" fmla="*/ 71 h 92"/>
                <a:gd name="T28" fmla="*/ 225 w 257"/>
                <a:gd name="T29" fmla="*/ 79 h 92"/>
                <a:gd name="T30" fmla="*/ 254 w 257"/>
                <a:gd name="T31" fmla="*/ 82 h 92"/>
                <a:gd name="T32" fmla="*/ 237 w 257"/>
                <a:gd name="T33" fmla="*/ 80 h 92"/>
                <a:gd name="T34" fmla="*/ 217 w 257"/>
                <a:gd name="T35" fmla="*/ 82 h 92"/>
                <a:gd name="T36" fmla="*/ 244 w 257"/>
                <a:gd name="T37" fmla="*/ 82 h 92"/>
                <a:gd name="T38" fmla="*/ 187 w 257"/>
                <a:gd name="T39" fmla="*/ 70 h 92"/>
                <a:gd name="T40" fmla="*/ 188 w 257"/>
                <a:gd name="T41" fmla="*/ 86 h 92"/>
                <a:gd name="T42" fmla="*/ 158 w 257"/>
                <a:gd name="T43" fmla="*/ 84 h 92"/>
                <a:gd name="T44" fmla="*/ 172 w 257"/>
                <a:gd name="T45" fmla="*/ 87 h 92"/>
                <a:gd name="T46" fmla="*/ 195 w 257"/>
                <a:gd name="T47" fmla="*/ 74 h 92"/>
                <a:gd name="T48" fmla="*/ 202 w 257"/>
                <a:gd name="T49" fmla="*/ 72 h 92"/>
                <a:gd name="T50" fmla="*/ 211 w 257"/>
                <a:gd name="T51" fmla="*/ 78 h 92"/>
                <a:gd name="T52" fmla="*/ 148 w 257"/>
                <a:gd name="T53" fmla="*/ 85 h 92"/>
                <a:gd name="T54" fmla="*/ 132 w 257"/>
                <a:gd name="T55" fmla="*/ 72 h 92"/>
                <a:gd name="T56" fmla="*/ 139 w 257"/>
                <a:gd name="T57" fmla="*/ 85 h 92"/>
                <a:gd name="T58" fmla="*/ 122 w 257"/>
                <a:gd name="T59" fmla="*/ 58 h 92"/>
                <a:gd name="T60" fmla="*/ 130 w 257"/>
                <a:gd name="T61" fmla="*/ 71 h 92"/>
                <a:gd name="T62" fmla="*/ 70 w 257"/>
                <a:gd name="T63" fmla="*/ 56 h 92"/>
                <a:gd name="T64" fmla="*/ 110 w 257"/>
                <a:gd name="T65" fmla="*/ 76 h 92"/>
                <a:gd name="T66" fmla="*/ 120 w 257"/>
                <a:gd name="T67" fmla="*/ 57 h 92"/>
                <a:gd name="T68" fmla="*/ 74 w 257"/>
                <a:gd name="T69" fmla="*/ 31 h 92"/>
                <a:gd name="T70" fmla="*/ 111 w 257"/>
                <a:gd name="T71" fmla="*/ 55 h 92"/>
                <a:gd name="T72" fmla="*/ 91 w 257"/>
                <a:gd name="T73" fmla="*/ 60 h 92"/>
                <a:gd name="T74" fmla="*/ 53 w 257"/>
                <a:gd name="T75" fmla="*/ 37 h 92"/>
                <a:gd name="T76" fmla="*/ 34 w 257"/>
                <a:gd name="T77" fmla="*/ 10 h 92"/>
                <a:gd name="T78" fmla="*/ 112 w 257"/>
                <a:gd name="T79" fmla="*/ 59 h 92"/>
                <a:gd name="T80" fmla="*/ 77 w 257"/>
                <a:gd name="T81" fmla="*/ 39 h 92"/>
                <a:gd name="T82" fmla="*/ 49 w 257"/>
                <a:gd name="T83" fmla="*/ 22 h 92"/>
                <a:gd name="T84" fmla="*/ 58 w 257"/>
                <a:gd name="T85" fmla="*/ 39 h 92"/>
                <a:gd name="T86" fmla="*/ 113 w 257"/>
                <a:gd name="T87" fmla="*/ 60 h 92"/>
                <a:gd name="T88" fmla="*/ 110 w 257"/>
                <a:gd name="T89" fmla="*/ 78 h 92"/>
                <a:gd name="T90" fmla="*/ 67 w 257"/>
                <a:gd name="T91" fmla="*/ 57 h 92"/>
                <a:gd name="T92" fmla="*/ 21 w 257"/>
                <a:gd name="T93" fmla="*/ 38 h 92"/>
                <a:gd name="T94" fmla="*/ 102 w 257"/>
                <a:gd name="T95" fmla="*/ 75 h 92"/>
                <a:gd name="T96" fmla="*/ 32 w 257"/>
                <a:gd name="T97" fmla="*/ 8 h 92"/>
                <a:gd name="T98" fmla="*/ 18 w 257"/>
                <a:gd name="T99" fmla="*/ 37 h 92"/>
                <a:gd name="T100" fmla="*/ 8 w 257"/>
                <a:gd name="T101" fmla="*/ 9 h 92"/>
                <a:gd name="T102" fmla="*/ 7 w 257"/>
                <a:gd name="T103" fmla="*/ 28 h 92"/>
                <a:gd name="T104" fmla="*/ 20 w 257"/>
                <a:gd name="T105" fmla="*/ 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57" h="92">
                  <a:moveTo>
                    <a:pt x="256" y="83"/>
                  </a:moveTo>
                  <a:cubicBezTo>
                    <a:pt x="256" y="84"/>
                    <a:pt x="257" y="87"/>
                    <a:pt x="256" y="89"/>
                  </a:cubicBezTo>
                  <a:cubicBezTo>
                    <a:pt x="253" y="89"/>
                    <a:pt x="253" y="88"/>
                    <a:pt x="250" y="87"/>
                  </a:cubicBezTo>
                  <a:cubicBezTo>
                    <a:pt x="244" y="86"/>
                    <a:pt x="238" y="83"/>
                    <a:pt x="231" y="84"/>
                  </a:cubicBezTo>
                  <a:cubicBezTo>
                    <a:pt x="229" y="84"/>
                    <a:pt x="227" y="86"/>
                    <a:pt x="225" y="86"/>
                  </a:cubicBezTo>
                  <a:cubicBezTo>
                    <a:pt x="221" y="86"/>
                    <a:pt x="219" y="84"/>
                    <a:pt x="215" y="84"/>
                  </a:cubicBezTo>
                  <a:cubicBezTo>
                    <a:pt x="212" y="82"/>
                    <a:pt x="208" y="79"/>
                    <a:pt x="205" y="76"/>
                  </a:cubicBezTo>
                  <a:cubicBezTo>
                    <a:pt x="206" y="79"/>
                    <a:pt x="208" y="81"/>
                    <a:pt x="208" y="84"/>
                  </a:cubicBezTo>
                  <a:cubicBezTo>
                    <a:pt x="207" y="86"/>
                    <a:pt x="205" y="86"/>
                    <a:pt x="204" y="87"/>
                  </a:cubicBezTo>
                  <a:cubicBezTo>
                    <a:pt x="196" y="87"/>
                    <a:pt x="189" y="90"/>
                    <a:pt x="183" y="91"/>
                  </a:cubicBezTo>
                  <a:cubicBezTo>
                    <a:pt x="172" y="91"/>
                    <a:pt x="163" y="85"/>
                    <a:pt x="152" y="86"/>
                  </a:cubicBezTo>
                  <a:cubicBezTo>
                    <a:pt x="150" y="87"/>
                    <a:pt x="148" y="88"/>
                    <a:pt x="146" y="88"/>
                  </a:cubicBezTo>
                  <a:cubicBezTo>
                    <a:pt x="142" y="88"/>
                    <a:pt x="138" y="87"/>
                    <a:pt x="134" y="87"/>
                  </a:cubicBezTo>
                  <a:cubicBezTo>
                    <a:pt x="130" y="87"/>
                    <a:pt x="125" y="86"/>
                    <a:pt x="121" y="86"/>
                  </a:cubicBezTo>
                  <a:cubicBezTo>
                    <a:pt x="119" y="87"/>
                    <a:pt x="117" y="87"/>
                    <a:pt x="116" y="85"/>
                  </a:cubicBezTo>
                  <a:cubicBezTo>
                    <a:pt x="105" y="79"/>
                    <a:pt x="94" y="73"/>
                    <a:pt x="83" y="67"/>
                  </a:cubicBezTo>
                  <a:cubicBezTo>
                    <a:pt x="79" y="65"/>
                    <a:pt x="76" y="63"/>
                    <a:pt x="72" y="61"/>
                  </a:cubicBezTo>
                  <a:cubicBezTo>
                    <a:pt x="66" y="59"/>
                    <a:pt x="60" y="57"/>
                    <a:pt x="54" y="54"/>
                  </a:cubicBezTo>
                  <a:cubicBezTo>
                    <a:pt x="43" y="49"/>
                    <a:pt x="31" y="46"/>
                    <a:pt x="21" y="40"/>
                  </a:cubicBezTo>
                  <a:cubicBezTo>
                    <a:pt x="17" y="38"/>
                    <a:pt x="12" y="36"/>
                    <a:pt x="8" y="34"/>
                  </a:cubicBezTo>
                  <a:cubicBezTo>
                    <a:pt x="6" y="32"/>
                    <a:pt x="4" y="32"/>
                    <a:pt x="2" y="30"/>
                  </a:cubicBezTo>
                  <a:cubicBezTo>
                    <a:pt x="1" y="28"/>
                    <a:pt x="0" y="26"/>
                    <a:pt x="0" y="24"/>
                  </a:cubicBezTo>
                  <a:cubicBezTo>
                    <a:pt x="0" y="18"/>
                    <a:pt x="5" y="9"/>
                    <a:pt x="8" y="5"/>
                  </a:cubicBezTo>
                  <a:cubicBezTo>
                    <a:pt x="10" y="3"/>
                    <a:pt x="13" y="1"/>
                    <a:pt x="16" y="0"/>
                  </a:cubicBezTo>
                  <a:cubicBezTo>
                    <a:pt x="17" y="0"/>
                    <a:pt x="19" y="0"/>
                    <a:pt x="20" y="0"/>
                  </a:cubicBezTo>
                  <a:cubicBezTo>
                    <a:pt x="26" y="3"/>
                    <a:pt x="33" y="7"/>
                    <a:pt x="39" y="10"/>
                  </a:cubicBezTo>
                  <a:cubicBezTo>
                    <a:pt x="40" y="11"/>
                    <a:pt x="41" y="11"/>
                    <a:pt x="42" y="12"/>
                  </a:cubicBezTo>
                  <a:cubicBezTo>
                    <a:pt x="45" y="13"/>
                    <a:pt x="48" y="15"/>
                    <a:pt x="52" y="17"/>
                  </a:cubicBezTo>
                  <a:cubicBezTo>
                    <a:pt x="58" y="20"/>
                    <a:pt x="64" y="23"/>
                    <a:pt x="70" y="26"/>
                  </a:cubicBezTo>
                  <a:cubicBezTo>
                    <a:pt x="73" y="28"/>
                    <a:pt x="75" y="30"/>
                    <a:pt x="78" y="31"/>
                  </a:cubicBezTo>
                  <a:cubicBezTo>
                    <a:pt x="91" y="39"/>
                    <a:pt x="104" y="46"/>
                    <a:pt x="117" y="53"/>
                  </a:cubicBezTo>
                  <a:cubicBezTo>
                    <a:pt x="120" y="55"/>
                    <a:pt x="123" y="56"/>
                    <a:pt x="126" y="57"/>
                  </a:cubicBezTo>
                  <a:cubicBezTo>
                    <a:pt x="128" y="59"/>
                    <a:pt x="131" y="61"/>
                    <a:pt x="134" y="61"/>
                  </a:cubicBezTo>
                  <a:cubicBezTo>
                    <a:pt x="139" y="68"/>
                    <a:pt x="145" y="74"/>
                    <a:pt x="150" y="82"/>
                  </a:cubicBezTo>
                  <a:cubicBezTo>
                    <a:pt x="153" y="81"/>
                    <a:pt x="157" y="82"/>
                    <a:pt x="162" y="82"/>
                  </a:cubicBezTo>
                  <a:cubicBezTo>
                    <a:pt x="165" y="82"/>
                    <a:pt x="168" y="83"/>
                    <a:pt x="171" y="84"/>
                  </a:cubicBezTo>
                  <a:cubicBezTo>
                    <a:pt x="176" y="84"/>
                    <a:pt x="181" y="84"/>
                    <a:pt x="185" y="84"/>
                  </a:cubicBezTo>
                  <a:cubicBezTo>
                    <a:pt x="191" y="85"/>
                    <a:pt x="196" y="83"/>
                    <a:pt x="200" y="80"/>
                  </a:cubicBezTo>
                  <a:cubicBezTo>
                    <a:pt x="198" y="75"/>
                    <a:pt x="188" y="78"/>
                    <a:pt x="186" y="72"/>
                  </a:cubicBezTo>
                  <a:cubicBezTo>
                    <a:pt x="185" y="67"/>
                    <a:pt x="190" y="65"/>
                    <a:pt x="195" y="66"/>
                  </a:cubicBezTo>
                  <a:cubicBezTo>
                    <a:pt x="196" y="66"/>
                    <a:pt x="197" y="66"/>
                    <a:pt x="198" y="67"/>
                  </a:cubicBezTo>
                  <a:cubicBezTo>
                    <a:pt x="201" y="68"/>
                    <a:pt x="203" y="70"/>
                    <a:pt x="206" y="71"/>
                  </a:cubicBezTo>
                  <a:cubicBezTo>
                    <a:pt x="208" y="73"/>
                    <a:pt x="211" y="76"/>
                    <a:pt x="213" y="77"/>
                  </a:cubicBezTo>
                  <a:cubicBezTo>
                    <a:pt x="214" y="78"/>
                    <a:pt x="216" y="78"/>
                    <a:pt x="218" y="79"/>
                  </a:cubicBezTo>
                  <a:cubicBezTo>
                    <a:pt x="221" y="80"/>
                    <a:pt x="222" y="80"/>
                    <a:pt x="225" y="79"/>
                  </a:cubicBezTo>
                  <a:cubicBezTo>
                    <a:pt x="228" y="79"/>
                    <a:pt x="232" y="78"/>
                    <a:pt x="235" y="78"/>
                  </a:cubicBezTo>
                  <a:cubicBezTo>
                    <a:pt x="238" y="78"/>
                    <a:pt x="242" y="80"/>
                    <a:pt x="246" y="81"/>
                  </a:cubicBezTo>
                  <a:cubicBezTo>
                    <a:pt x="249" y="82"/>
                    <a:pt x="253" y="82"/>
                    <a:pt x="254" y="82"/>
                  </a:cubicBezTo>
                  <a:cubicBezTo>
                    <a:pt x="255" y="83"/>
                    <a:pt x="255" y="82"/>
                    <a:pt x="256" y="83"/>
                  </a:cubicBezTo>
                  <a:close/>
                  <a:moveTo>
                    <a:pt x="244" y="82"/>
                  </a:moveTo>
                  <a:cubicBezTo>
                    <a:pt x="242" y="82"/>
                    <a:pt x="239" y="81"/>
                    <a:pt x="237" y="80"/>
                  </a:cubicBezTo>
                  <a:cubicBezTo>
                    <a:pt x="231" y="80"/>
                    <a:pt x="226" y="82"/>
                    <a:pt x="221" y="82"/>
                  </a:cubicBezTo>
                  <a:cubicBezTo>
                    <a:pt x="217" y="81"/>
                    <a:pt x="215" y="80"/>
                    <a:pt x="212" y="79"/>
                  </a:cubicBezTo>
                  <a:cubicBezTo>
                    <a:pt x="213" y="80"/>
                    <a:pt x="215" y="82"/>
                    <a:pt x="217" y="82"/>
                  </a:cubicBezTo>
                  <a:cubicBezTo>
                    <a:pt x="223" y="84"/>
                    <a:pt x="227" y="82"/>
                    <a:pt x="232" y="82"/>
                  </a:cubicBezTo>
                  <a:cubicBezTo>
                    <a:pt x="241" y="81"/>
                    <a:pt x="247" y="85"/>
                    <a:pt x="254" y="86"/>
                  </a:cubicBezTo>
                  <a:cubicBezTo>
                    <a:pt x="254" y="82"/>
                    <a:pt x="249" y="83"/>
                    <a:pt x="244" y="82"/>
                  </a:cubicBezTo>
                  <a:close/>
                  <a:moveTo>
                    <a:pt x="205" y="74"/>
                  </a:moveTo>
                  <a:cubicBezTo>
                    <a:pt x="204" y="71"/>
                    <a:pt x="201" y="70"/>
                    <a:pt x="198" y="69"/>
                  </a:cubicBezTo>
                  <a:cubicBezTo>
                    <a:pt x="195" y="68"/>
                    <a:pt x="188" y="65"/>
                    <a:pt x="187" y="70"/>
                  </a:cubicBezTo>
                  <a:cubicBezTo>
                    <a:pt x="187" y="75"/>
                    <a:pt x="194" y="74"/>
                    <a:pt x="198" y="76"/>
                  </a:cubicBezTo>
                  <a:cubicBezTo>
                    <a:pt x="200" y="76"/>
                    <a:pt x="203" y="79"/>
                    <a:pt x="203" y="81"/>
                  </a:cubicBezTo>
                  <a:cubicBezTo>
                    <a:pt x="202" y="83"/>
                    <a:pt x="192" y="86"/>
                    <a:pt x="188" y="86"/>
                  </a:cubicBezTo>
                  <a:cubicBezTo>
                    <a:pt x="183" y="86"/>
                    <a:pt x="178" y="86"/>
                    <a:pt x="174" y="85"/>
                  </a:cubicBezTo>
                  <a:cubicBezTo>
                    <a:pt x="170" y="85"/>
                    <a:pt x="165" y="83"/>
                    <a:pt x="161" y="83"/>
                  </a:cubicBezTo>
                  <a:cubicBezTo>
                    <a:pt x="160" y="83"/>
                    <a:pt x="159" y="84"/>
                    <a:pt x="158" y="84"/>
                  </a:cubicBezTo>
                  <a:cubicBezTo>
                    <a:pt x="155" y="83"/>
                    <a:pt x="152" y="82"/>
                    <a:pt x="151" y="85"/>
                  </a:cubicBezTo>
                  <a:cubicBezTo>
                    <a:pt x="155" y="85"/>
                    <a:pt x="160" y="85"/>
                    <a:pt x="164" y="85"/>
                  </a:cubicBezTo>
                  <a:cubicBezTo>
                    <a:pt x="167" y="86"/>
                    <a:pt x="169" y="88"/>
                    <a:pt x="172" y="87"/>
                  </a:cubicBezTo>
                  <a:cubicBezTo>
                    <a:pt x="184" y="92"/>
                    <a:pt x="193" y="85"/>
                    <a:pt x="205" y="85"/>
                  </a:cubicBezTo>
                  <a:cubicBezTo>
                    <a:pt x="208" y="82"/>
                    <a:pt x="204" y="79"/>
                    <a:pt x="203" y="77"/>
                  </a:cubicBezTo>
                  <a:cubicBezTo>
                    <a:pt x="200" y="76"/>
                    <a:pt x="198" y="74"/>
                    <a:pt x="195" y="74"/>
                  </a:cubicBezTo>
                  <a:cubicBezTo>
                    <a:pt x="195" y="73"/>
                    <a:pt x="195" y="73"/>
                    <a:pt x="195" y="73"/>
                  </a:cubicBezTo>
                  <a:cubicBezTo>
                    <a:pt x="193" y="73"/>
                    <a:pt x="192" y="72"/>
                    <a:pt x="193" y="70"/>
                  </a:cubicBezTo>
                  <a:cubicBezTo>
                    <a:pt x="197" y="68"/>
                    <a:pt x="200" y="72"/>
                    <a:pt x="202" y="72"/>
                  </a:cubicBezTo>
                  <a:cubicBezTo>
                    <a:pt x="203" y="73"/>
                    <a:pt x="205" y="74"/>
                    <a:pt x="207" y="75"/>
                  </a:cubicBezTo>
                  <a:cubicBezTo>
                    <a:pt x="208" y="76"/>
                    <a:pt x="210" y="78"/>
                    <a:pt x="212" y="78"/>
                  </a:cubicBezTo>
                  <a:cubicBezTo>
                    <a:pt x="211" y="78"/>
                    <a:pt x="211" y="78"/>
                    <a:pt x="211" y="78"/>
                  </a:cubicBezTo>
                  <a:cubicBezTo>
                    <a:pt x="209" y="76"/>
                    <a:pt x="208" y="74"/>
                    <a:pt x="205" y="74"/>
                  </a:cubicBezTo>
                  <a:close/>
                  <a:moveTo>
                    <a:pt x="139" y="85"/>
                  </a:moveTo>
                  <a:cubicBezTo>
                    <a:pt x="142" y="85"/>
                    <a:pt x="147" y="87"/>
                    <a:pt x="148" y="85"/>
                  </a:cubicBezTo>
                  <a:cubicBezTo>
                    <a:pt x="148" y="84"/>
                    <a:pt x="148" y="84"/>
                    <a:pt x="148" y="84"/>
                  </a:cubicBezTo>
                  <a:cubicBezTo>
                    <a:pt x="144" y="77"/>
                    <a:pt x="140" y="69"/>
                    <a:pt x="133" y="64"/>
                  </a:cubicBezTo>
                  <a:cubicBezTo>
                    <a:pt x="132" y="67"/>
                    <a:pt x="133" y="69"/>
                    <a:pt x="132" y="72"/>
                  </a:cubicBezTo>
                  <a:cubicBezTo>
                    <a:pt x="132" y="77"/>
                    <a:pt x="128" y="80"/>
                    <a:pt x="126" y="83"/>
                  </a:cubicBezTo>
                  <a:cubicBezTo>
                    <a:pt x="125" y="83"/>
                    <a:pt x="123" y="84"/>
                    <a:pt x="124" y="85"/>
                  </a:cubicBezTo>
                  <a:cubicBezTo>
                    <a:pt x="128" y="85"/>
                    <a:pt x="134" y="84"/>
                    <a:pt x="139" y="85"/>
                  </a:cubicBezTo>
                  <a:close/>
                  <a:moveTo>
                    <a:pt x="130" y="71"/>
                  </a:moveTo>
                  <a:cubicBezTo>
                    <a:pt x="131" y="68"/>
                    <a:pt x="131" y="65"/>
                    <a:pt x="130" y="62"/>
                  </a:cubicBezTo>
                  <a:cubicBezTo>
                    <a:pt x="127" y="61"/>
                    <a:pt x="125" y="58"/>
                    <a:pt x="122" y="58"/>
                  </a:cubicBezTo>
                  <a:cubicBezTo>
                    <a:pt x="123" y="68"/>
                    <a:pt x="120" y="76"/>
                    <a:pt x="112" y="80"/>
                  </a:cubicBezTo>
                  <a:cubicBezTo>
                    <a:pt x="114" y="82"/>
                    <a:pt x="117" y="83"/>
                    <a:pt x="120" y="84"/>
                  </a:cubicBezTo>
                  <a:cubicBezTo>
                    <a:pt x="124" y="81"/>
                    <a:pt x="130" y="78"/>
                    <a:pt x="130" y="71"/>
                  </a:cubicBezTo>
                  <a:close/>
                  <a:moveTo>
                    <a:pt x="41" y="41"/>
                  </a:moveTo>
                  <a:cubicBezTo>
                    <a:pt x="45" y="43"/>
                    <a:pt x="49" y="45"/>
                    <a:pt x="54" y="47"/>
                  </a:cubicBezTo>
                  <a:cubicBezTo>
                    <a:pt x="59" y="50"/>
                    <a:pt x="64" y="54"/>
                    <a:pt x="70" y="56"/>
                  </a:cubicBezTo>
                  <a:cubicBezTo>
                    <a:pt x="75" y="58"/>
                    <a:pt x="80" y="61"/>
                    <a:pt x="86" y="64"/>
                  </a:cubicBezTo>
                  <a:cubicBezTo>
                    <a:pt x="91" y="66"/>
                    <a:pt x="96" y="69"/>
                    <a:pt x="102" y="71"/>
                  </a:cubicBezTo>
                  <a:cubicBezTo>
                    <a:pt x="105" y="73"/>
                    <a:pt x="108" y="75"/>
                    <a:pt x="110" y="76"/>
                  </a:cubicBezTo>
                  <a:cubicBezTo>
                    <a:pt x="111" y="76"/>
                    <a:pt x="113" y="76"/>
                    <a:pt x="113" y="76"/>
                  </a:cubicBezTo>
                  <a:cubicBezTo>
                    <a:pt x="115" y="76"/>
                    <a:pt x="118" y="73"/>
                    <a:pt x="119" y="71"/>
                  </a:cubicBezTo>
                  <a:cubicBezTo>
                    <a:pt x="121" y="66"/>
                    <a:pt x="121" y="61"/>
                    <a:pt x="120" y="57"/>
                  </a:cubicBezTo>
                  <a:cubicBezTo>
                    <a:pt x="112" y="52"/>
                    <a:pt x="104" y="48"/>
                    <a:pt x="97" y="44"/>
                  </a:cubicBezTo>
                  <a:cubicBezTo>
                    <a:pt x="94" y="43"/>
                    <a:pt x="92" y="41"/>
                    <a:pt x="89" y="39"/>
                  </a:cubicBezTo>
                  <a:cubicBezTo>
                    <a:pt x="84" y="37"/>
                    <a:pt x="79" y="34"/>
                    <a:pt x="74" y="31"/>
                  </a:cubicBezTo>
                  <a:cubicBezTo>
                    <a:pt x="68" y="28"/>
                    <a:pt x="62" y="24"/>
                    <a:pt x="56" y="21"/>
                  </a:cubicBezTo>
                  <a:cubicBezTo>
                    <a:pt x="55" y="21"/>
                    <a:pt x="54" y="20"/>
                    <a:pt x="53" y="20"/>
                  </a:cubicBezTo>
                  <a:cubicBezTo>
                    <a:pt x="71" y="34"/>
                    <a:pt x="90" y="45"/>
                    <a:pt x="111" y="55"/>
                  </a:cubicBezTo>
                  <a:cubicBezTo>
                    <a:pt x="111" y="56"/>
                    <a:pt x="112" y="56"/>
                    <a:pt x="113" y="56"/>
                  </a:cubicBezTo>
                  <a:cubicBezTo>
                    <a:pt x="113" y="58"/>
                    <a:pt x="114" y="59"/>
                    <a:pt x="115" y="60"/>
                  </a:cubicBezTo>
                  <a:cubicBezTo>
                    <a:pt x="112" y="70"/>
                    <a:pt x="98" y="64"/>
                    <a:pt x="91" y="60"/>
                  </a:cubicBezTo>
                  <a:cubicBezTo>
                    <a:pt x="84" y="57"/>
                    <a:pt x="77" y="53"/>
                    <a:pt x="70" y="49"/>
                  </a:cubicBezTo>
                  <a:cubicBezTo>
                    <a:pt x="66" y="47"/>
                    <a:pt x="62" y="45"/>
                    <a:pt x="60" y="43"/>
                  </a:cubicBezTo>
                  <a:cubicBezTo>
                    <a:pt x="58" y="42"/>
                    <a:pt x="55" y="39"/>
                    <a:pt x="53" y="37"/>
                  </a:cubicBezTo>
                  <a:cubicBezTo>
                    <a:pt x="51" y="35"/>
                    <a:pt x="48" y="33"/>
                    <a:pt x="46" y="31"/>
                  </a:cubicBezTo>
                  <a:cubicBezTo>
                    <a:pt x="42" y="26"/>
                    <a:pt x="46" y="19"/>
                    <a:pt x="51" y="18"/>
                  </a:cubicBezTo>
                  <a:cubicBezTo>
                    <a:pt x="45" y="16"/>
                    <a:pt x="40" y="12"/>
                    <a:pt x="34" y="10"/>
                  </a:cubicBezTo>
                  <a:cubicBezTo>
                    <a:pt x="37" y="19"/>
                    <a:pt x="31" y="26"/>
                    <a:pt x="27" y="33"/>
                  </a:cubicBezTo>
                  <a:cubicBezTo>
                    <a:pt x="31" y="36"/>
                    <a:pt x="37" y="38"/>
                    <a:pt x="41" y="41"/>
                  </a:cubicBezTo>
                  <a:close/>
                  <a:moveTo>
                    <a:pt x="112" y="59"/>
                  </a:moveTo>
                  <a:cubicBezTo>
                    <a:pt x="111" y="57"/>
                    <a:pt x="107" y="56"/>
                    <a:pt x="106" y="55"/>
                  </a:cubicBezTo>
                  <a:cubicBezTo>
                    <a:pt x="101" y="51"/>
                    <a:pt x="96" y="50"/>
                    <a:pt x="91" y="47"/>
                  </a:cubicBezTo>
                  <a:cubicBezTo>
                    <a:pt x="86" y="44"/>
                    <a:pt x="82" y="42"/>
                    <a:pt x="77" y="39"/>
                  </a:cubicBezTo>
                  <a:cubicBezTo>
                    <a:pt x="72" y="36"/>
                    <a:pt x="68" y="33"/>
                    <a:pt x="63" y="30"/>
                  </a:cubicBezTo>
                  <a:cubicBezTo>
                    <a:pt x="61" y="28"/>
                    <a:pt x="59" y="27"/>
                    <a:pt x="56" y="25"/>
                  </a:cubicBezTo>
                  <a:cubicBezTo>
                    <a:pt x="54" y="24"/>
                    <a:pt x="51" y="21"/>
                    <a:pt x="49" y="22"/>
                  </a:cubicBezTo>
                  <a:cubicBezTo>
                    <a:pt x="47" y="22"/>
                    <a:pt x="46" y="26"/>
                    <a:pt x="46" y="28"/>
                  </a:cubicBezTo>
                  <a:cubicBezTo>
                    <a:pt x="47" y="29"/>
                    <a:pt x="50" y="32"/>
                    <a:pt x="52" y="34"/>
                  </a:cubicBezTo>
                  <a:cubicBezTo>
                    <a:pt x="54" y="36"/>
                    <a:pt x="56" y="37"/>
                    <a:pt x="58" y="39"/>
                  </a:cubicBezTo>
                  <a:cubicBezTo>
                    <a:pt x="67" y="46"/>
                    <a:pt x="77" y="50"/>
                    <a:pt x="87" y="56"/>
                  </a:cubicBezTo>
                  <a:cubicBezTo>
                    <a:pt x="94" y="60"/>
                    <a:pt x="102" y="65"/>
                    <a:pt x="111" y="62"/>
                  </a:cubicBezTo>
                  <a:cubicBezTo>
                    <a:pt x="112" y="62"/>
                    <a:pt x="113" y="61"/>
                    <a:pt x="113" y="60"/>
                  </a:cubicBezTo>
                  <a:cubicBezTo>
                    <a:pt x="113" y="60"/>
                    <a:pt x="113" y="60"/>
                    <a:pt x="113" y="60"/>
                  </a:cubicBezTo>
                  <a:cubicBezTo>
                    <a:pt x="113" y="59"/>
                    <a:pt x="113" y="59"/>
                    <a:pt x="112" y="59"/>
                  </a:cubicBezTo>
                  <a:close/>
                  <a:moveTo>
                    <a:pt x="110" y="78"/>
                  </a:moveTo>
                  <a:cubicBezTo>
                    <a:pt x="107" y="76"/>
                    <a:pt x="103" y="74"/>
                    <a:pt x="99" y="72"/>
                  </a:cubicBezTo>
                  <a:cubicBezTo>
                    <a:pt x="95" y="71"/>
                    <a:pt x="91" y="69"/>
                    <a:pt x="88" y="67"/>
                  </a:cubicBezTo>
                  <a:cubicBezTo>
                    <a:pt x="81" y="63"/>
                    <a:pt x="74" y="60"/>
                    <a:pt x="67" y="57"/>
                  </a:cubicBezTo>
                  <a:cubicBezTo>
                    <a:pt x="60" y="53"/>
                    <a:pt x="53" y="49"/>
                    <a:pt x="46" y="46"/>
                  </a:cubicBezTo>
                  <a:cubicBezTo>
                    <a:pt x="39" y="42"/>
                    <a:pt x="33" y="38"/>
                    <a:pt x="26" y="35"/>
                  </a:cubicBezTo>
                  <a:cubicBezTo>
                    <a:pt x="25" y="35"/>
                    <a:pt x="22" y="37"/>
                    <a:pt x="21" y="38"/>
                  </a:cubicBezTo>
                  <a:cubicBezTo>
                    <a:pt x="32" y="44"/>
                    <a:pt x="45" y="48"/>
                    <a:pt x="56" y="53"/>
                  </a:cubicBezTo>
                  <a:cubicBezTo>
                    <a:pt x="64" y="57"/>
                    <a:pt x="73" y="59"/>
                    <a:pt x="80" y="63"/>
                  </a:cubicBezTo>
                  <a:cubicBezTo>
                    <a:pt x="88" y="67"/>
                    <a:pt x="95" y="71"/>
                    <a:pt x="102" y="75"/>
                  </a:cubicBezTo>
                  <a:cubicBezTo>
                    <a:pt x="105" y="77"/>
                    <a:pt x="107" y="79"/>
                    <a:pt x="110" y="78"/>
                  </a:cubicBezTo>
                  <a:cubicBezTo>
                    <a:pt x="110" y="78"/>
                    <a:pt x="110" y="78"/>
                    <a:pt x="110" y="78"/>
                  </a:cubicBezTo>
                  <a:close/>
                  <a:moveTo>
                    <a:pt x="32" y="8"/>
                  </a:moveTo>
                  <a:cubicBezTo>
                    <a:pt x="28" y="7"/>
                    <a:pt x="25" y="5"/>
                    <a:pt x="22" y="3"/>
                  </a:cubicBezTo>
                  <a:cubicBezTo>
                    <a:pt x="23" y="16"/>
                    <a:pt x="15" y="26"/>
                    <a:pt x="7" y="31"/>
                  </a:cubicBezTo>
                  <a:cubicBezTo>
                    <a:pt x="11" y="33"/>
                    <a:pt x="15" y="35"/>
                    <a:pt x="18" y="37"/>
                  </a:cubicBezTo>
                  <a:cubicBezTo>
                    <a:pt x="27" y="32"/>
                    <a:pt x="35" y="20"/>
                    <a:pt x="32" y="8"/>
                  </a:cubicBezTo>
                  <a:close/>
                  <a:moveTo>
                    <a:pt x="9" y="8"/>
                  </a:moveTo>
                  <a:cubicBezTo>
                    <a:pt x="9" y="8"/>
                    <a:pt x="8" y="9"/>
                    <a:pt x="8" y="9"/>
                  </a:cubicBezTo>
                  <a:cubicBezTo>
                    <a:pt x="7" y="11"/>
                    <a:pt x="6" y="12"/>
                    <a:pt x="5" y="14"/>
                  </a:cubicBezTo>
                  <a:cubicBezTo>
                    <a:pt x="4" y="16"/>
                    <a:pt x="3" y="18"/>
                    <a:pt x="2" y="20"/>
                  </a:cubicBezTo>
                  <a:cubicBezTo>
                    <a:pt x="1" y="24"/>
                    <a:pt x="3" y="30"/>
                    <a:pt x="7" y="28"/>
                  </a:cubicBezTo>
                  <a:cubicBezTo>
                    <a:pt x="10" y="27"/>
                    <a:pt x="11" y="25"/>
                    <a:pt x="13" y="22"/>
                  </a:cubicBezTo>
                  <a:cubicBezTo>
                    <a:pt x="15" y="21"/>
                    <a:pt x="16" y="20"/>
                    <a:pt x="17" y="18"/>
                  </a:cubicBezTo>
                  <a:cubicBezTo>
                    <a:pt x="19" y="15"/>
                    <a:pt x="20" y="9"/>
                    <a:pt x="20" y="4"/>
                  </a:cubicBezTo>
                  <a:cubicBezTo>
                    <a:pt x="20" y="4"/>
                    <a:pt x="18" y="3"/>
                    <a:pt x="18" y="2"/>
                  </a:cubicBezTo>
                  <a:cubicBezTo>
                    <a:pt x="14" y="3"/>
                    <a:pt x="12" y="5"/>
                    <a:pt x="9" y="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6932929" y="40"/>
            <a:ext cx="929641" cy="98150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7653654" y="40"/>
            <a:ext cx="929641" cy="98150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8365489" y="40"/>
            <a:ext cx="929641" cy="98150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9097644" y="40"/>
            <a:ext cx="929641" cy="98150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9813924" y="40"/>
            <a:ext cx="929641" cy="98150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10541634" y="40"/>
            <a:ext cx="929641" cy="981509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11262359" y="40"/>
            <a:ext cx="929641" cy="981509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3324224" y="40"/>
            <a:ext cx="929641" cy="981509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4093209" y="40"/>
            <a:ext cx="929641" cy="98150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4765674" y="40"/>
            <a:ext cx="929641" cy="981509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5513069" y="40"/>
            <a:ext cx="929641" cy="981509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6189344" y="40"/>
            <a:ext cx="929641" cy="981509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1212214" y="40"/>
            <a:ext cx="929641" cy="981509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1928494" y="40"/>
            <a:ext cx="929641" cy="981509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2638424" y="40"/>
            <a:ext cx="929641" cy="981509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-179071" y="40"/>
            <a:ext cx="929641" cy="98150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-636" y="116245"/>
            <a:ext cx="929641" cy="981509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2469515" y="116205"/>
            <a:ext cx="10574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  202</a:t>
            </a:r>
            <a:r>
              <a:rPr lang="en-US" altLang="zh-CN" sz="2400" dirty="0">
                <a:solidFill>
                  <a:prstClr val="black"/>
                </a:solidFill>
                <a:cs typeface="+mn-ea"/>
                <a:sym typeface="+mn-lt"/>
              </a:rPr>
              <a:t>2</a:t>
            </a:r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年</a:t>
            </a:r>
            <a:r>
              <a:rPr lang="en-US" altLang="zh-CN" sz="2400" dirty="0">
                <a:solidFill>
                  <a:prstClr val="black"/>
                </a:solidFill>
                <a:cs typeface="+mn-ea"/>
                <a:sym typeface="+mn-lt"/>
              </a:rPr>
              <a:t>1</a:t>
            </a:r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月浙江省高考英语完形填空</a:t>
            </a:r>
            <a:endParaRPr lang="zh-CN" altLang="en-US" sz="2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2865" y="954405"/>
            <a:ext cx="1206563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     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When Beverley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Burdeyney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 turned seventy four last year,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she started having problems with her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 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36</a:t>
            </a:r>
            <a:r>
              <a:rPr lang="en-US" sz="2400" u="dash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. </a:t>
            </a:r>
            <a:r>
              <a:rPr lang="en-US" altLang="zh-CN" sz="2400" b="1" u="dotted" dirty="0">
                <a:solidFill>
                  <a:srgbClr val="0070C0"/>
                </a:solidFill>
                <a:latin typeface="Times New Roman" panose="02020603050405020304"/>
                <a:ea typeface="宋体" panose="02010600030101010101" pitchFamily="2" charset="-122"/>
              </a:rPr>
              <a:t>D.</a:t>
            </a:r>
            <a:r>
              <a:rPr lang="en-US" altLang="zh-CN" sz="2400" u="dotted" dirty="0">
                <a:solidFill>
                  <a:srgbClr val="0070C0"/>
                </a:solidFill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sz="2400" b="1" u="dotted" dirty="0">
                <a:solidFill>
                  <a:srgbClr val="0070C0"/>
                </a:solidFill>
                <a:latin typeface="Times New Roman" panose="02020603050405020304"/>
                <a:ea typeface="宋体" panose="02010600030101010101" pitchFamily="2" charset="-122"/>
              </a:rPr>
              <a:t>eyes</a:t>
            </a:r>
            <a:r>
              <a:rPr lang="en-US" sz="2400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, </a:t>
            </a:r>
            <a:r>
              <a:rPr lang="en-US" sz="2400" u="sng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notably dryness and discomfort.</a:t>
            </a:r>
            <a:endParaRPr lang="en-US" sz="2400" u="sng" dirty="0">
              <a:solidFill>
                <a:prstClr val="black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  “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I was simply 37. </a:t>
            </a:r>
            <a:r>
              <a:rPr lang="en-US" sz="2400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B. </a:t>
            </a:r>
            <a:r>
              <a:rPr lang="en-US" sz="2400" b="1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going </a:t>
            </a:r>
            <a:r>
              <a:rPr lang="en-US" sz="2400" b="1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through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a terrible experience,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”</a:t>
            </a:r>
            <a:r>
              <a:rPr lang="en-US" sz="2400" u="sng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Ms.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Burdeyney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 said at her home in Toronto. 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“I felt so helpless and insecure because the quality of my 38</a:t>
            </a:r>
            <a:r>
              <a:rPr lang="en-US" sz="2400" u="dash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. </a:t>
            </a:r>
            <a:r>
              <a:rPr lang="en-US" altLang="zh-CN" sz="2400" b="1" u="dotted" dirty="0">
                <a:solidFill>
                  <a:srgbClr val="0070C0"/>
                </a:solidFill>
                <a:latin typeface="Times New Roman" panose="02020603050405020304"/>
                <a:ea typeface="宋体" panose="02010600030101010101" pitchFamily="2" charset="-122"/>
              </a:rPr>
              <a:t>C.</a:t>
            </a:r>
            <a:r>
              <a:rPr lang="en-US" altLang="zh-CN" sz="2400" u="dotted" dirty="0">
                <a:solidFill>
                  <a:srgbClr val="0070C0"/>
                </a:solidFill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sz="2400" b="1" u="dotted" dirty="0">
                <a:solidFill>
                  <a:srgbClr val="0070C0"/>
                </a:solidFill>
                <a:latin typeface="Times New Roman" panose="02020603050405020304"/>
                <a:ea typeface="宋体" panose="02010600030101010101" pitchFamily="2" charset="-122"/>
              </a:rPr>
              <a:t>life </a:t>
            </a:r>
            <a:r>
              <a:rPr lang="en-US" sz="2400" u="dash" dirty="0" smtClean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was affected.”</a:t>
            </a:r>
            <a:endParaRPr lang="en-US" sz="2400" u="dash" dirty="0">
              <a:solidFill>
                <a:prstClr val="black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   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Ms.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Burdeyney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 talked to some friends</a:t>
            </a:r>
            <a:r>
              <a:rPr lang="en-US" sz="2400" u="dash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who had 39</a:t>
            </a:r>
            <a:r>
              <a:rPr lang="en-US" sz="2400" b="1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. </a:t>
            </a:r>
            <a:r>
              <a:rPr lang="en-US" sz="2400" b="1" u="dash" dirty="0" smtClean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A. similar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 problems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sng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and discovered that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they were largely suffering in 40</a:t>
            </a:r>
            <a:r>
              <a:rPr lang="en-US" sz="2400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.</a:t>
            </a:r>
            <a:r>
              <a:rPr lang="en-US" altLang="zh-CN" sz="2400" b="1" u="dotted" dirty="0">
                <a:latin typeface="Times New Roman" panose="02020603050405020304"/>
                <a:ea typeface="宋体" panose="02010600030101010101" pitchFamily="2" charset="-122"/>
              </a:rPr>
              <a:t> D. </a:t>
            </a:r>
            <a:r>
              <a:rPr lang="en-US" altLang="zh-CN" sz="2400" b="1" u="dotted" dirty="0" err="1" smtClean="0">
                <a:latin typeface="Times New Roman" panose="02020603050405020304"/>
                <a:ea typeface="宋体" panose="02010600030101010101" pitchFamily="2" charset="-122"/>
              </a:rPr>
              <a:t>silence.</a:t>
            </a:r>
            <a:r>
              <a:rPr lang="en-US" sz="2400" u="sng" dirty="0" err="1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“Nobody</a:t>
            </a:r>
            <a:r>
              <a:rPr lang="en-US" sz="2400" u="sng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sng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chooses to talk about it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because it seems so 41. ____________,” she said. “But more and more are suffering and lives are being 42. </a:t>
            </a:r>
            <a:r>
              <a:rPr lang="en-US" altLang="zh-CN" sz="2400" b="1" u="dotted" dirty="0">
                <a:solidFill>
                  <a:prstClr val="black"/>
                </a:solidFill>
                <a:latin typeface="Times New Roman" panose="02020603050405020304"/>
                <a:ea typeface="宋体" panose="02010600030101010101" pitchFamily="2" charset="-122"/>
              </a:rPr>
              <a:t>A. </a:t>
            </a:r>
            <a:r>
              <a:rPr lang="en-US" altLang="zh-CN" sz="2400" b="1" u="dotted" dirty="0" smtClean="0">
                <a:solidFill>
                  <a:prstClr val="black"/>
                </a:solidFill>
                <a:latin typeface="Times New Roman" panose="02020603050405020304"/>
                <a:ea typeface="宋体" panose="02010600030101010101" pitchFamily="2" charset="-122"/>
              </a:rPr>
              <a:t>compromised</a:t>
            </a:r>
            <a:r>
              <a:rPr lang="en-US" sz="2400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.”</a:t>
            </a:r>
            <a:endParaRPr lang="en-US" sz="2400" u="dash" dirty="0">
              <a:solidFill>
                <a:prstClr val="black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   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Eventually, Ms.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Burdeyney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 learned about plans for an eye research 43</a:t>
            </a:r>
            <a:r>
              <a:rPr lang="en-US" sz="2400" u="sng" dirty="0" smtClean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.</a:t>
            </a:r>
            <a:r>
              <a:rPr lang="en-US" altLang="zh-CN" sz="2400" b="1" u="sng" dirty="0">
                <a:solidFill>
                  <a:srgbClr val="0070C0"/>
                </a:solidFill>
                <a:latin typeface="Times New Roman" panose="02020603050405020304"/>
                <a:ea typeface="宋体" panose="02010600030101010101" pitchFamily="2" charset="-122"/>
              </a:rPr>
              <a:t> B. program </a:t>
            </a:r>
            <a:r>
              <a:rPr lang="en-US" sz="2400" u="sng" dirty="0" smtClean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at 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Tel Aviv University in Israel . The research team 44._________________Canadian doctor Allan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Slomovic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, 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who has done 45.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D.ground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-breaking</a:t>
            </a:r>
            <a:r>
              <a:rPr lang="en-US" sz="2400" u="sng" dirty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work on eye care using stem cells. </a:t>
            </a:r>
            <a:r>
              <a:rPr lang="en-US" sz="2400" u="dash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Seeing a ray of hope,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Ms. </a:t>
            </a:r>
            <a:r>
              <a:rPr lang="en-US" sz="2400" u="sng" dirty="0" err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Burdeyney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 began raising 46. </a:t>
            </a:r>
            <a:r>
              <a:rPr lang="en-US" altLang="zh-CN" sz="2400" b="1" u="sng" dirty="0" err="1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A.money</a:t>
            </a:r>
            <a:r>
              <a:rPr lang="en-US" altLang="zh-CN" sz="2400" b="1" u="sng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u="sng" dirty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for 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the project with a friend, Toronto businessman Meyer Zeifman.47.____________she has raised $110,000 with another $40,000 48. _________.</a:t>
            </a:r>
            <a:endParaRPr lang="en-US" sz="2400" u="sng" dirty="0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</a:t>
            </a:r>
            <a:endParaRPr lang="en-US" sz="2400" dirty="0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-1" y="40"/>
            <a:ext cx="929641" cy="981509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68910" y="450215"/>
            <a:ext cx="1185481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       </a:t>
            </a:r>
            <a:r>
              <a:rPr lang="en-US" sz="2400" u="dash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“I’m trying to get more and more people to </a:t>
            </a:r>
            <a:r>
              <a:rPr lang="en-US" sz="2400" u="dash" dirty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49 </a:t>
            </a:r>
            <a:r>
              <a:rPr lang="en-US" altLang="zh-CN" sz="2400" b="1" u="dotted" dirty="0" smtClean="0">
                <a:solidFill>
                  <a:srgbClr val="0070C0"/>
                </a:solidFill>
                <a:latin typeface="Times New Roman" panose="02020603050405020304"/>
                <a:ea typeface="宋体" panose="02010600030101010101" pitchFamily="2" charset="-122"/>
              </a:rPr>
              <a:t>D</a:t>
            </a:r>
            <a:r>
              <a:rPr lang="en-US" altLang="zh-CN" sz="2400" b="1" u="dotted" dirty="0">
                <a:solidFill>
                  <a:srgbClr val="0070C0"/>
                </a:solidFill>
                <a:latin typeface="Times New Roman" panose="02020603050405020304"/>
                <a:ea typeface="宋体" panose="02010600030101010101" pitchFamily="2" charset="-122"/>
              </a:rPr>
              <a:t>. </a:t>
            </a:r>
            <a:r>
              <a:rPr lang="en-US" altLang="zh-CN" sz="2400" b="1" u="dotted" dirty="0" smtClean="0">
                <a:solidFill>
                  <a:srgbClr val="0070C0"/>
                </a:solidFill>
                <a:latin typeface="Times New Roman" panose="02020603050405020304"/>
                <a:ea typeface="宋体" panose="02010600030101010101" pitchFamily="2" charset="-122"/>
              </a:rPr>
              <a:t>understand </a:t>
            </a:r>
            <a:r>
              <a:rPr lang="en-US" sz="2400" u="dash" dirty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that </a:t>
            </a:r>
            <a:r>
              <a:rPr lang="en-US" sz="2400" u="dash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there are solutions,” 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said Ms. </a:t>
            </a:r>
            <a:r>
              <a:rPr lang="en-US" sz="2400" u="sng" dirty="0" err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Burdeyney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, a trained nurse who is still working as a personal trainer after 50. </a:t>
            </a:r>
            <a:r>
              <a:rPr lang="en-US" altLang="zh-CN" sz="2400" b="1" u="sng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A. retirement.</a:t>
            </a:r>
            <a:r>
              <a:rPr lang="en-US" altLang="zh-CN" sz="2400" u="sng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sz="2400" u="sng" dirty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.</a:t>
            </a:r>
            <a:r>
              <a:rPr lang="en-US" sz="2400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“I say there is no old 51. </a:t>
            </a:r>
            <a:r>
              <a:rPr lang="en-US" altLang="zh-CN" sz="2400" b="1" u="dotted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</a:t>
            </a:r>
            <a:r>
              <a:rPr lang="en-US" altLang="zh-CN" sz="2400" b="1" u="dotted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age</a:t>
            </a:r>
            <a:r>
              <a:rPr lang="en-US" sz="2400" u="dash" dirty="0" smtClean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,</a:t>
            </a:r>
            <a:r>
              <a:rPr lang="en-US" sz="2400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there's only neglect(</a:t>
            </a:r>
            <a:r>
              <a:rPr lang="en-US" sz="2400" u="dash" dirty="0" err="1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忽视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).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Don’t stand 52. _________, do something about it.”</a:t>
            </a:r>
            <a:endParaRPr lang="en-US" sz="2400" u="dash" dirty="0">
              <a:solidFill>
                <a:srgbClr val="0070C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    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Ms. </a:t>
            </a:r>
            <a:r>
              <a:rPr lang="en-US" sz="2400" u="dash" dirty="0" err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Burdeyney</a:t>
            </a:r>
            <a:r>
              <a:rPr lang="en-US" sz="2400" u="dash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53. _________that she is hoping to do more money for the research project.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“I just want to bring 54. </a:t>
            </a:r>
            <a:r>
              <a:rPr lang="en-US" altLang="zh-CN" sz="2400" b="1" u="dotted" dirty="0" err="1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A.light</a:t>
            </a:r>
            <a:r>
              <a:rPr lang="en-US" altLang="zh-CN" sz="2400" b="1" u="dotted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u="dash" dirty="0" smtClean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into </a:t>
            </a:r>
            <a:r>
              <a:rPr lang="en-US" sz="2400" u="dash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people’ eyes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and this is just the 55. </a:t>
            </a:r>
            <a:r>
              <a:rPr lang="en-US" sz="2400" b="1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B</a:t>
            </a:r>
            <a:r>
              <a:rPr lang="en-US" sz="2400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. </a:t>
            </a:r>
            <a:r>
              <a:rPr lang="en-US" sz="2400" b="1" u="dash" dirty="0" err="1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beginning</a:t>
            </a:r>
            <a:r>
              <a:rPr lang="en-US" sz="2400" u="dash" dirty="0" err="1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.There</a:t>
            </a:r>
            <a:r>
              <a:rPr lang="en-US" sz="2400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is still a long way to go.”</a:t>
            </a:r>
            <a:endParaRPr lang="en-US" sz="2400" u="dash" dirty="0">
              <a:solidFill>
                <a:prstClr val="black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endParaRPr lang="en-US" altLang="en-US" sz="2400" u="dash" dirty="0">
              <a:solidFill>
                <a:prstClr val="black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88290" y="3042285"/>
            <a:ext cx="119037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41</a:t>
            </a:r>
            <a:r>
              <a:rPr lang="zh-CN" altLang="en-US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zh-CN" sz="2400" u="dash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A. unbearable    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 u="dash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B. abnormal   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</a:t>
            </a:r>
            <a:r>
              <a:rPr lang="en-US" altLang="zh-CN" sz="2400" u="dash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C. insignificant </a:t>
            </a:r>
            <a:r>
              <a:rPr lang="zh-CN" altLang="en-US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     </a:t>
            </a:r>
            <a:r>
              <a:rPr lang="en-US" altLang="zh-CN" sz="2400" u="dash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D. disturbing</a:t>
            </a:r>
            <a:endParaRPr lang="zh-CN" altLang="en-US" sz="2400" dirty="0">
              <a:solidFill>
                <a:prstClr val="black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44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A. informed </a:t>
            </a:r>
            <a:r>
              <a:rPr lang="zh-CN" altLang="en-US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en-US" altLang="zh-CN" sz="2400" u="dash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zh-CN" altLang="en-US" sz="2400" u="dash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B. doubted   </a:t>
            </a:r>
            <a:r>
              <a:rPr lang="en-US" altLang="zh-CN" sz="2400" u="dash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</a:t>
            </a:r>
            <a:r>
              <a:rPr lang="en-US" altLang="zh-CN" sz="2400" u="sng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included   </a:t>
            </a:r>
            <a:r>
              <a:rPr lang="en-US" altLang="zh-CN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       </a:t>
            </a:r>
            <a:r>
              <a:rPr lang="en-US" altLang="zh-CN" sz="2400" u="sng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sng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D. dismissed</a:t>
            </a:r>
            <a:endParaRPr lang="zh-CN" altLang="en-US" sz="2400" u="sng" dirty="0">
              <a:solidFill>
                <a:prstClr val="black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zh-CN" altLang="en-US" sz="2400" u="sng" dirty="0">
              <a:solidFill>
                <a:prstClr val="black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88290" y="3827115"/>
            <a:ext cx="103289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47.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A. As ever 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</a:t>
            </a:r>
            <a:r>
              <a:rPr lang="en-US" altLang="zh-CN" sz="2400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sng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. So far 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</a:t>
            </a:r>
            <a:r>
              <a:rPr lang="en-US" altLang="zh-CN" sz="2400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In return 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</a:t>
            </a:r>
            <a:r>
              <a:rPr lang="en-US" altLang="zh-CN" sz="2400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zh-CN" altLang="en-US" sz="2400" u="sng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. Once again</a:t>
            </a:r>
            <a:endParaRPr lang="zh-CN" altLang="en-US" sz="2400" u="sng" dirty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lvl="0"/>
            <a:r>
              <a:rPr lang="zh-CN" altLang="en-US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48.</a:t>
            </a:r>
            <a:r>
              <a:rPr lang="zh-CN" altLang="en-US" sz="2400" u="sng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A. wasted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     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sng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B. donated  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zh-CN" altLang="en-US" sz="2400" u="sng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C. expected    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 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zh-CN" altLang="en-US" sz="2400" u="sng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D. earned</a:t>
            </a:r>
            <a:endParaRPr lang="zh-CN" altLang="en-US" sz="2400" u="sng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88290" y="4650691"/>
            <a:ext cx="101003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52. 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A. straight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</a:t>
            </a:r>
            <a:r>
              <a:rPr lang="zh-CN" altLang="en-US" sz="2400" u="dash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. still   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  </a:t>
            </a:r>
            <a:r>
              <a:rPr lang="en-US" altLang="zh-CN" sz="2400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zh-CN" altLang="en-US" sz="2400" u="dash" dirty="0" smtClean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r>
              <a:rPr lang="zh-CN" altLang="en-US" sz="2400" u="dash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. firm 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</a:t>
            </a:r>
            <a:r>
              <a:rPr lang="en-US" altLang="zh-CN" sz="2400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zh-CN" altLang="en-US" sz="2400" u="dash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. alone</a:t>
            </a:r>
            <a:endParaRPr lang="zh-CN" altLang="en-US" sz="2400" u="dash" dirty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lvl="0"/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53. 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A. commented  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zh-CN" altLang="en-US" sz="2400" u="dash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. learned 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  </a:t>
            </a:r>
            <a:r>
              <a:rPr lang="en-US" altLang="zh-CN" sz="2400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u="dash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. reminded 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</a:t>
            </a:r>
            <a:r>
              <a:rPr lang="en-US" altLang="zh-CN" sz="2400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zh-CN" altLang="en-US" sz="2400" u="dash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r>
              <a:rPr lang="zh-CN" altLang="en-US" sz="2400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. added</a:t>
            </a:r>
            <a:endParaRPr lang="zh-CN" altLang="en-US" sz="2400" u="dash" dirty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椭圆形标注 6"/>
          <p:cNvSpPr/>
          <p:nvPr/>
        </p:nvSpPr>
        <p:spPr>
          <a:xfrm>
            <a:off x="8353425" y="4316145"/>
            <a:ext cx="3670300" cy="2331085"/>
          </a:xfrm>
          <a:prstGeom prst="wedgeEllipseCallou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zh-CN" sz="2000" dirty="0"/>
              <a:t>使用最后一种工具确定篇章内容和选项的含义，即篇章所缺少内容和选项内容的含义来确定全部选项。</a:t>
            </a:r>
            <a:endParaRPr lang="zh-CN" altLang="zh-CN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7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9f572c739d305574d25aef8057b44b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905"/>
            <a:ext cx="12188190" cy="685990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335279" y="200700"/>
            <a:ext cx="929641" cy="981509"/>
          </a:xfrm>
          <a:prstGeom prst="rect">
            <a:avLst/>
          </a:prstGeom>
        </p:spPr>
      </p:pic>
      <p:sp>
        <p:nvSpPr>
          <p:cNvPr id="5" name="Oval 132"/>
          <p:cNvSpPr/>
          <p:nvPr/>
        </p:nvSpPr>
        <p:spPr>
          <a:xfrm>
            <a:off x="423936" y="4472282"/>
            <a:ext cx="752053" cy="752053"/>
          </a:xfrm>
          <a:prstGeom prst="ellipse">
            <a:avLst/>
          </a:prstGeom>
          <a:solidFill>
            <a:srgbClr val="9ED7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12" name="Oval 194"/>
          <p:cNvSpPr/>
          <p:nvPr/>
        </p:nvSpPr>
        <p:spPr>
          <a:xfrm>
            <a:off x="424232" y="1862592"/>
            <a:ext cx="752053" cy="752053"/>
          </a:xfrm>
          <a:prstGeom prst="ellipse">
            <a:avLst/>
          </a:prstGeom>
          <a:solidFill>
            <a:srgbClr val="EC6D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14" name="Oval 196"/>
          <p:cNvSpPr/>
          <p:nvPr/>
        </p:nvSpPr>
        <p:spPr>
          <a:xfrm>
            <a:off x="424084" y="2674231"/>
            <a:ext cx="752053" cy="752053"/>
          </a:xfrm>
          <a:prstGeom prst="ellipse">
            <a:avLst/>
          </a:prstGeom>
          <a:solidFill>
            <a:srgbClr val="9ED7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4221" y="6539369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2" name="Oval 194"/>
          <p:cNvSpPr/>
          <p:nvPr/>
        </p:nvSpPr>
        <p:spPr>
          <a:xfrm>
            <a:off x="424232" y="3573282"/>
            <a:ext cx="752053" cy="752053"/>
          </a:xfrm>
          <a:prstGeom prst="ellipse">
            <a:avLst/>
          </a:prstGeom>
          <a:solidFill>
            <a:srgbClr val="EC6D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80060" y="2008505"/>
            <a:ext cx="784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色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80060" y="2788920"/>
            <a:ext cx="784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形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80060" y="3707765"/>
            <a:ext cx="784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度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80060" y="4626610"/>
            <a:ext cx="784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义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264920" y="44599"/>
            <a:ext cx="1075309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根据</a:t>
            </a:r>
            <a:r>
              <a:rPr lang="zh-CN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篇章</a:t>
            </a:r>
            <a:r>
              <a:rPr lang="zh-CN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所缺少内容和选项内容的含义来</a:t>
            </a:r>
            <a:r>
              <a:rPr lang="zh-CN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确定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剩下</a:t>
            </a:r>
            <a:r>
              <a:rPr lang="zh-CN" altLang="zh-CN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选项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endParaRPr lang="zh-CN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①第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41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题的解答主要看词汇辨析，这里考查的贬义形容词之间的辨析，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A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项表示“不能忍受的”，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B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项表示“不正常的”，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C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项表示“不重要的”，而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D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项则表示 “让人烦的”，结合语境，许多人对于眼睛干燥没有引起重视的原因是他们认为这个不重要，所以答案为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C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。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②第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44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题的解答从色彩工具上来讲可以排除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B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和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D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项，而剩下的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A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和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C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项必须从词义角度来辨析，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A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项表示“告诉”，而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C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项则表示“包括”，根据语境，研究团队包括一位加拿大医生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Allan </a:t>
            </a:r>
            <a:r>
              <a:rPr lang="en-US" altLang="zh-CN" sz="2400" dirty="0" err="1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Slomovic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，所以应该选择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C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项。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③第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47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题考查短语辨析，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A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项表示“跟往常一样”，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B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项表示“到目前为止”，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C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项意为“作为回报”，而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D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项则是“又一次”的意思，根据上下文语境，这里表示“到目前为止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Ms. </a:t>
            </a:r>
            <a:r>
              <a:rPr lang="en-US" altLang="zh-CN" sz="2400" dirty="0" err="1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Burdeyney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已经募捐了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$110,000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，所以只有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B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项是正确答案。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④第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48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题考查动词辨析，是难度比较大的一道题目，这里表示还有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$40,000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在路上即将到来，所以必须选择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C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项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expected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。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⑤第</a:t>
            </a:r>
            <a:r>
              <a:rPr lang="en-US" altLang="zh-CN" sz="24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52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题考查副词辨析，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A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项表示“题型笔直、不弯曲”，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B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项表示“没有行为、不行动”，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C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项表示“立场坚定、不骑墙”，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D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项表示“独自一人，不聚集”，根据上下文语境，这里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Ms. </a:t>
            </a:r>
            <a:r>
              <a:rPr lang="en-US" altLang="zh-CN" sz="2400" dirty="0" err="1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Burdeyney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呼吁我们不要光想不练，而应该积极行动，所以只有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B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项是正确答案</a:t>
            </a:r>
            <a:r>
              <a:rPr lang="zh-CN" altLang="en-US" sz="24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。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9f572c739d305574d25aef8057b44b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905"/>
            <a:ext cx="12192635" cy="686244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335279" y="200700"/>
            <a:ext cx="929641" cy="981509"/>
          </a:xfrm>
          <a:prstGeom prst="rect">
            <a:avLst/>
          </a:prstGeom>
        </p:spPr>
      </p:pic>
      <p:sp>
        <p:nvSpPr>
          <p:cNvPr id="5" name="Oval 132"/>
          <p:cNvSpPr/>
          <p:nvPr/>
        </p:nvSpPr>
        <p:spPr>
          <a:xfrm>
            <a:off x="423936" y="4472282"/>
            <a:ext cx="752053" cy="752053"/>
          </a:xfrm>
          <a:prstGeom prst="ellipse">
            <a:avLst/>
          </a:prstGeom>
          <a:solidFill>
            <a:srgbClr val="9ED7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2" name="Oval 194"/>
          <p:cNvSpPr/>
          <p:nvPr/>
        </p:nvSpPr>
        <p:spPr>
          <a:xfrm>
            <a:off x="424232" y="1862592"/>
            <a:ext cx="752053" cy="752053"/>
          </a:xfrm>
          <a:prstGeom prst="ellipse">
            <a:avLst/>
          </a:prstGeom>
          <a:solidFill>
            <a:srgbClr val="EC6D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4" name="Oval 196"/>
          <p:cNvSpPr/>
          <p:nvPr/>
        </p:nvSpPr>
        <p:spPr>
          <a:xfrm>
            <a:off x="424084" y="2674231"/>
            <a:ext cx="752053" cy="752053"/>
          </a:xfrm>
          <a:prstGeom prst="ellipse">
            <a:avLst/>
          </a:prstGeom>
          <a:solidFill>
            <a:srgbClr val="9ED7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4221" y="6539369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200000"/>
              </a:lnSpc>
              <a:defRPr/>
            </a:pPr>
            <a:r>
              <a:rPr lang="en-US" altLang="zh-CN" sz="100" kern="0" dirty="0" smtClean="0">
                <a:solidFill>
                  <a:prstClr val="white"/>
                </a:solidFill>
              </a:rPr>
              <a:t>PPT</a:t>
            </a:r>
            <a:r>
              <a:rPr lang="zh-CN" altLang="en-US" sz="100" kern="0" dirty="0" smtClean="0">
                <a:solidFill>
                  <a:prstClr val="white"/>
                </a:solidFill>
              </a:rPr>
              <a:t>模板 </a:t>
            </a:r>
            <a:r>
              <a:rPr lang="en-US" altLang="zh-CN" sz="100" kern="0" dirty="0" smtClean="0">
                <a:solidFill>
                  <a:prstClr val="white"/>
                </a:solidFill>
              </a:rPr>
              <a:t>http://www.1ppt.com/moban/</a:t>
            </a:r>
            <a:r>
              <a:rPr lang="zh-CN" altLang="en-US" sz="100" kern="0" dirty="0" smtClean="0">
                <a:solidFill>
                  <a:prstClr val="white"/>
                </a:solidFill>
              </a:rPr>
              <a:t> </a:t>
            </a:r>
            <a:endParaRPr lang="en-US" altLang="zh-CN" sz="100" kern="0" dirty="0" smtClean="0">
              <a:solidFill>
                <a:prstClr val="white"/>
              </a:solidFill>
            </a:endParaRPr>
          </a:p>
        </p:txBody>
      </p:sp>
      <p:sp>
        <p:nvSpPr>
          <p:cNvPr id="22" name="Oval 194"/>
          <p:cNvSpPr/>
          <p:nvPr/>
        </p:nvSpPr>
        <p:spPr>
          <a:xfrm>
            <a:off x="424232" y="3573282"/>
            <a:ext cx="752053" cy="752053"/>
          </a:xfrm>
          <a:prstGeom prst="ellipse">
            <a:avLst/>
          </a:prstGeom>
          <a:solidFill>
            <a:srgbClr val="EC6D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80060" y="2008505"/>
            <a:ext cx="784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色</a:t>
            </a:r>
            <a:endParaRPr lang="zh-CN" altLang="en-US" sz="2400" b="1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80060" y="2788920"/>
            <a:ext cx="784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形</a:t>
            </a:r>
            <a:endParaRPr lang="zh-CN" altLang="en-US" sz="2800" b="1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80060" y="3707765"/>
            <a:ext cx="784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度</a:t>
            </a:r>
            <a:endParaRPr lang="zh-CN" altLang="en-US" sz="2800" b="1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80060" y="4626610"/>
            <a:ext cx="784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义</a:t>
            </a:r>
            <a:endParaRPr lang="zh-CN" altLang="en-US" sz="2800" b="1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26540" y="1045706"/>
            <a:ext cx="1014539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   ⑥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第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53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题考查动词辨析，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A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项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commented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表示中性的“评论”，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B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项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learned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表示中性偏褒义的“学会”，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C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项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reminded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表示“提醒”，而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D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项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added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则表示“增加、补充说”，所以根据语境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Ms. </a:t>
            </a:r>
            <a:r>
              <a:rPr lang="en-US" altLang="zh-CN" sz="2800" dirty="0" err="1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Burdeyney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在发出倡议后又补充了下面内容，所以正确答案为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D</a:t>
            </a:r>
            <a:r>
              <a:rPr lang="zh-CN" altLang="en-US" sz="28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charset="0"/>
              </a:rPr>
              <a:t>。</a:t>
            </a:r>
            <a:endParaRPr lang="en-US" altLang="zh-CN" sz="2800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charset="0"/>
            </a:endParaRPr>
          </a:p>
          <a:p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15" name="文本框 5"/>
          <p:cNvSpPr txBox="1"/>
          <p:nvPr/>
        </p:nvSpPr>
        <p:spPr>
          <a:xfrm>
            <a:off x="1526540" y="3314382"/>
            <a:ext cx="1020064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</a:t>
            </a:r>
            <a:r>
              <a:rPr lang="zh-CN" altLang="en-US" sz="2800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通过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色形度义四字工具，最后我们完成了全篇</a:t>
            </a:r>
            <a:r>
              <a:rPr lang="zh-CN" altLang="en-US" sz="2800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的完形填空任务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，所填选项无论从色彩、虚实、轻重和意义四个方面都完美无缺实现了构建完整语篇的任务。请看最后定型的语篇：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-636" y="116245"/>
            <a:ext cx="929641" cy="981509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2469515" y="116205"/>
            <a:ext cx="10574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  202</a:t>
            </a:r>
            <a:r>
              <a:rPr lang="en-US" altLang="zh-CN" sz="2400" dirty="0">
                <a:solidFill>
                  <a:prstClr val="black"/>
                </a:solidFill>
                <a:cs typeface="+mn-ea"/>
                <a:sym typeface="+mn-lt"/>
              </a:rPr>
              <a:t>2</a:t>
            </a:r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年</a:t>
            </a:r>
            <a:r>
              <a:rPr lang="en-US" altLang="zh-CN" sz="2400" dirty="0">
                <a:solidFill>
                  <a:prstClr val="black"/>
                </a:solidFill>
                <a:cs typeface="+mn-ea"/>
                <a:sym typeface="+mn-lt"/>
              </a:rPr>
              <a:t>1</a:t>
            </a:r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月浙江省高考英语完形填空</a:t>
            </a:r>
            <a:endParaRPr lang="zh-CN" altLang="en-US" sz="2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2865" y="954405"/>
            <a:ext cx="1206563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       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When Beverley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Burdeyney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 turned seventy four last year,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she started having problems with her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 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36</a:t>
            </a:r>
            <a:r>
              <a:rPr lang="en-US" sz="2400" u="dash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. </a:t>
            </a:r>
            <a:r>
              <a:rPr lang="en-US" altLang="zh-CN" sz="2400" b="1" u="dotted" dirty="0">
                <a:solidFill>
                  <a:srgbClr val="0070C0"/>
                </a:solidFill>
                <a:latin typeface="Times New Roman" panose="02020603050405020304"/>
                <a:ea typeface="宋体" panose="02010600030101010101" pitchFamily="2" charset="-122"/>
              </a:rPr>
              <a:t>D.</a:t>
            </a:r>
            <a:r>
              <a:rPr lang="en-US" altLang="zh-CN" sz="2400" u="dotted" dirty="0">
                <a:solidFill>
                  <a:srgbClr val="0070C0"/>
                </a:solidFill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sz="2400" b="1" u="dotted" dirty="0">
                <a:solidFill>
                  <a:srgbClr val="0070C0"/>
                </a:solidFill>
                <a:latin typeface="Times New Roman" panose="02020603050405020304"/>
                <a:ea typeface="宋体" panose="02010600030101010101" pitchFamily="2" charset="-122"/>
              </a:rPr>
              <a:t>eyes</a:t>
            </a:r>
            <a:r>
              <a:rPr lang="en-US" sz="2400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, </a:t>
            </a:r>
            <a:r>
              <a:rPr lang="en-US" sz="2400" u="sng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notably dryness and discomfort.</a:t>
            </a:r>
            <a:endParaRPr lang="en-US" sz="2400" u="sng" dirty="0">
              <a:solidFill>
                <a:prstClr val="black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  “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I was simply 37. </a:t>
            </a:r>
            <a:r>
              <a:rPr lang="en-US" sz="2400" b="1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B</a:t>
            </a:r>
            <a:r>
              <a:rPr lang="en-US" sz="2400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. </a:t>
            </a:r>
            <a:r>
              <a:rPr lang="en-US" sz="2400" b="1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going </a:t>
            </a:r>
            <a:r>
              <a:rPr lang="en-US" sz="2400" b="1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through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a terrible experience,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”</a:t>
            </a:r>
            <a:r>
              <a:rPr lang="en-US" sz="2400" u="sng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Ms.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Burdeyney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 said at her home in Toronto. 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“I felt so helpless and insecure because the quality of my 38</a:t>
            </a:r>
            <a:r>
              <a:rPr lang="en-US" sz="2400" u="dash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. </a:t>
            </a:r>
            <a:r>
              <a:rPr lang="en-US" altLang="zh-CN" sz="2400" b="1" u="dotted" dirty="0">
                <a:solidFill>
                  <a:srgbClr val="0070C0"/>
                </a:solidFill>
                <a:latin typeface="Times New Roman" panose="02020603050405020304"/>
                <a:ea typeface="宋体" panose="02010600030101010101" pitchFamily="2" charset="-122"/>
              </a:rPr>
              <a:t>C.</a:t>
            </a:r>
            <a:r>
              <a:rPr lang="en-US" altLang="zh-CN" sz="2400" u="dotted" dirty="0">
                <a:solidFill>
                  <a:srgbClr val="0070C0"/>
                </a:solidFill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altLang="zh-CN" sz="2400" b="1" u="dotted" dirty="0">
                <a:solidFill>
                  <a:srgbClr val="0070C0"/>
                </a:solidFill>
                <a:latin typeface="Times New Roman" panose="02020603050405020304"/>
                <a:ea typeface="宋体" panose="02010600030101010101" pitchFamily="2" charset="-122"/>
              </a:rPr>
              <a:t>life </a:t>
            </a:r>
            <a:r>
              <a:rPr lang="en-US" sz="2400" u="dash" dirty="0" smtClean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was affected.”</a:t>
            </a:r>
            <a:endParaRPr lang="en-US" sz="2400" u="dash" dirty="0">
              <a:solidFill>
                <a:prstClr val="black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   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Ms.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Burdeyney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 talked to some friends</a:t>
            </a:r>
            <a:r>
              <a:rPr lang="en-US" sz="2400" u="dash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who had 39</a:t>
            </a:r>
            <a:r>
              <a:rPr lang="en-US" sz="2400" b="1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. </a:t>
            </a:r>
            <a:r>
              <a:rPr lang="en-US" sz="2400" b="1" u="dash" dirty="0" smtClean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A. similar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 problems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sng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and discovered that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they were largely suffering in 40</a:t>
            </a:r>
            <a:r>
              <a:rPr lang="en-US" sz="2400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.</a:t>
            </a:r>
            <a:r>
              <a:rPr lang="en-US" altLang="zh-CN" sz="2400" b="1" u="dotted" dirty="0">
                <a:solidFill>
                  <a:prstClr val="black"/>
                </a:solidFill>
                <a:latin typeface="Times New Roman" panose="02020603050405020304"/>
                <a:ea typeface="宋体" panose="02010600030101010101" pitchFamily="2" charset="-122"/>
              </a:rPr>
              <a:t> D. </a:t>
            </a:r>
            <a:r>
              <a:rPr lang="en-US" altLang="zh-CN" sz="2400" b="1" u="dotted" dirty="0" err="1" smtClean="0">
                <a:solidFill>
                  <a:prstClr val="black"/>
                </a:solidFill>
                <a:latin typeface="Times New Roman" panose="02020603050405020304"/>
                <a:ea typeface="宋体" panose="02010600030101010101" pitchFamily="2" charset="-122"/>
              </a:rPr>
              <a:t>silence.</a:t>
            </a:r>
            <a:r>
              <a:rPr lang="en-US" sz="2400" u="sng" dirty="0" err="1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“Nobody</a:t>
            </a:r>
            <a:r>
              <a:rPr lang="en-US" sz="2400" u="sng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sng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chooses to talk about it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because it seems so 41. </a:t>
            </a:r>
            <a:r>
              <a:rPr lang="en-US" altLang="zh-CN" sz="2400" b="1" u="dash" dirty="0">
                <a:solidFill>
                  <a:prstClr val="black"/>
                </a:solidFill>
                <a:latin typeface="Times New Roman" panose="02020603050405020304" charset="0"/>
                <a:cs typeface="Times New Roman" panose="02020603050405020304" charset="0"/>
              </a:rPr>
              <a:t>C. insignificant </a:t>
            </a:r>
            <a:r>
              <a:rPr lang="en-US" sz="2400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,” 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she said. “But more and more are suffering and lives are being 42. </a:t>
            </a:r>
            <a:r>
              <a:rPr lang="en-US" altLang="zh-CN" sz="2400" b="1" u="dotted" dirty="0">
                <a:solidFill>
                  <a:prstClr val="black"/>
                </a:solidFill>
                <a:latin typeface="Times New Roman" panose="02020603050405020304"/>
                <a:ea typeface="宋体" panose="02010600030101010101" pitchFamily="2" charset="-122"/>
              </a:rPr>
              <a:t>A. </a:t>
            </a:r>
            <a:r>
              <a:rPr lang="en-US" altLang="zh-CN" sz="2400" b="1" u="dotted" dirty="0" smtClean="0">
                <a:solidFill>
                  <a:prstClr val="black"/>
                </a:solidFill>
                <a:latin typeface="Times New Roman" panose="02020603050405020304"/>
                <a:ea typeface="宋体" panose="02010600030101010101" pitchFamily="2" charset="-122"/>
              </a:rPr>
              <a:t>compromised</a:t>
            </a:r>
            <a:r>
              <a:rPr lang="en-US" sz="2400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.”</a:t>
            </a:r>
            <a:endParaRPr lang="en-US" sz="2400" u="dash" dirty="0">
              <a:solidFill>
                <a:prstClr val="black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   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Eventually, Ms.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Burdeyney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 learned about plans for an eye research 43</a:t>
            </a:r>
            <a:r>
              <a:rPr lang="en-US" sz="2400" u="sng" dirty="0" smtClean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.</a:t>
            </a:r>
            <a:r>
              <a:rPr lang="en-US" altLang="zh-CN" sz="2400" b="1" u="sng" dirty="0">
                <a:solidFill>
                  <a:srgbClr val="0070C0"/>
                </a:solidFill>
                <a:latin typeface="Times New Roman" panose="02020603050405020304"/>
                <a:ea typeface="宋体" panose="02010600030101010101" pitchFamily="2" charset="-122"/>
              </a:rPr>
              <a:t> B. program </a:t>
            </a:r>
            <a:r>
              <a:rPr lang="en-US" sz="2400" u="sng" dirty="0" smtClean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at 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Tel Aviv University in Israel . The research team 44</a:t>
            </a:r>
            <a:r>
              <a:rPr lang="en-US" sz="2400" u="sng" dirty="0" smtClean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.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included </a:t>
            </a:r>
            <a:r>
              <a:rPr lang="en-US" sz="2400" u="sng" dirty="0" smtClean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Canadian 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doctor Allan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Slomovic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, 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who has done 45.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D. ground-breaking</a:t>
            </a:r>
            <a:r>
              <a:rPr lang="en-US" sz="2400" u="sng" dirty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work on eye care using stem cells. </a:t>
            </a:r>
            <a:r>
              <a:rPr lang="en-US" sz="2400" u="dash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Seeing a ray of hope,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Ms. </a:t>
            </a:r>
            <a:r>
              <a:rPr lang="en-US" sz="2400" u="sng" dirty="0" err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Burdeyney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 began raising 46. </a:t>
            </a:r>
            <a:r>
              <a:rPr lang="en-US" altLang="zh-CN" sz="2400" b="1" u="sng" dirty="0" err="1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A.money</a:t>
            </a:r>
            <a:r>
              <a:rPr lang="en-US" altLang="zh-CN" sz="2400" b="1" u="sng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u="sng" dirty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for 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the project with a friend, Toronto businessman Meyer Zeifman.47</a:t>
            </a:r>
            <a:r>
              <a:rPr lang="en-US" sz="2400" u="sng" dirty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.</a:t>
            </a:r>
            <a:r>
              <a:rPr lang="zh-CN" altLang="en-US" sz="2400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 b="1" u="sng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So far </a:t>
            </a:r>
            <a:r>
              <a:rPr lang="en-US" sz="2400" u="sng" dirty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she 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has raised $110,000 with another $40,000 48. </a:t>
            </a:r>
            <a:r>
              <a:rPr lang="zh-CN" altLang="en-US" sz="2400" b="1" u="sng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C. expected </a:t>
            </a:r>
            <a:r>
              <a:rPr lang="en-US" sz="2400" u="sng" dirty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.</a:t>
            </a:r>
            <a:endParaRPr lang="en-US" sz="2400" u="sng" dirty="0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</a:t>
            </a:r>
            <a:endParaRPr lang="en-US" sz="2400" dirty="0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-1" y="40"/>
            <a:ext cx="929641" cy="981509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68910" y="450215"/>
            <a:ext cx="1185481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       </a:t>
            </a:r>
            <a:r>
              <a:rPr lang="en-US" sz="2400" u="dash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“I’m trying to get more and more people to </a:t>
            </a:r>
            <a:r>
              <a:rPr lang="en-US" sz="2400" u="dash" dirty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49 </a:t>
            </a:r>
            <a:r>
              <a:rPr lang="en-US" altLang="zh-CN" sz="2400" b="1" u="dotted" dirty="0" smtClean="0">
                <a:solidFill>
                  <a:srgbClr val="0070C0"/>
                </a:solidFill>
                <a:latin typeface="Times New Roman" panose="02020603050405020304"/>
                <a:ea typeface="宋体" panose="02010600030101010101" pitchFamily="2" charset="-122"/>
              </a:rPr>
              <a:t>D</a:t>
            </a:r>
            <a:r>
              <a:rPr lang="en-US" altLang="zh-CN" sz="2400" b="1" u="dotted" dirty="0">
                <a:solidFill>
                  <a:srgbClr val="0070C0"/>
                </a:solidFill>
                <a:latin typeface="Times New Roman" panose="02020603050405020304"/>
                <a:ea typeface="宋体" panose="02010600030101010101" pitchFamily="2" charset="-122"/>
              </a:rPr>
              <a:t>. </a:t>
            </a:r>
            <a:r>
              <a:rPr lang="en-US" altLang="zh-CN" sz="2400" b="1" u="dotted" dirty="0" smtClean="0">
                <a:solidFill>
                  <a:srgbClr val="0070C0"/>
                </a:solidFill>
                <a:latin typeface="Times New Roman" panose="02020603050405020304"/>
                <a:ea typeface="宋体" panose="02010600030101010101" pitchFamily="2" charset="-122"/>
              </a:rPr>
              <a:t>understand </a:t>
            </a:r>
            <a:r>
              <a:rPr lang="en-US" sz="2400" u="dash" dirty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that </a:t>
            </a:r>
            <a:r>
              <a:rPr lang="en-US" sz="2400" u="dash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there are solutions,” 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said Ms. </a:t>
            </a:r>
            <a:r>
              <a:rPr lang="en-US" sz="2400" u="sng" dirty="0" err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Burdeyney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, a trained nurse who is still working as a personal trainer after 50. </a:t>
            </a:r>
            <a:r>
              <a:rPr lang="en-US" altLang="zh-CN" sz="2400" b="1" u="sng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A. retirement.</a:t>
            </a:r>
            <a:r>
              <a:rPr lang="en-US" altLang="zh-CN" sz="2400" u="sng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 </a:t>
            </a:r>
            <a:r>
              <a:rPr lang="en-US" sz="2400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“I say there is no old 51. </a:t>
            </a:r>
            <a:r>
              <a:rPr lang="en-US" altLang="zh-CN" sz="2400" b="1" u="dotted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</a:t>
            </a:r>
            <a:r>
              <a:rPr lang="en-US" altLang="zh-CN" sz="2400" b="1" u="dotted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age</a:t>
            </a:r>
            <a:r>
              <a:rPr lang="en-US" sz="2400" u="dash" dirty="0" smtClean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,</a:t>
            </a:r>
            <a:r>
              <a:rPr lang="en-US" sz="2400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there's only neglect(</a:t>
            </a:r>
            <a:r>
              <a:rPr lang="en-US" sz="2400" u="dash" dirty="0" err="1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忽视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).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Don’t stand 52. </a:t>
            </a:r>
            <a:r>
              <a:rPr lang="zh-CN" altLang="en-US" sz="2400" b="1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still </a:t>
            </a:r>
            <a:r>
              <a:rPr lang="en-US" sz="2400" u="dash" dirty="0" smtClean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, </a:t>
            </a:r>
            <a:r>
              <a:rPr lang="en-US" sz="2400" u="dash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do something about it.”</a:t>
            </a:r>
            <a:endParaRPr lang="en-US" sz="2400" u="dash" dirty="0">
              <a:solidFill>
                <a:srgbClr val="0070C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pPr lvl="0"/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    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Ms. </a:t>
            </a:r>
            <a:r>
              <a:rPr lang="en-US" sz="2400" u="dash" dirty="0" err="1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Burdeyney</a:t>
            </a:r>
            <a:r>
              <a:rPr lang="en-US" sz="2400" u="dash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53. </a:t>
            </a:r>
            <a:r>
              <a:rPr lang="zh-CN" altLang="en-US" sz="2400" b="1" u="dash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D. </a:t>
            </a:r>
            <a:r>
              <a:rPr lang="zh-CN" altLang="en-US" sz="2400" b="1" u="dash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added </a:t>
            </a:r>
            <a:r>
              <a:rPr lang="en-US" sz="2400" u="dash" dirty="0" smtClean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that </a:t>
            </a:r>
            <a:r>
              <a:rPr lang="en-US" sz="2400" u="dash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she is hoping to do more money for the research project.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“I just want to bring 54. </a:t>
            </a:r>
            <a:r>
              <a:rPr lang="en-US" altLang="zh-CN" sz="2400" b="1" u="dotted" dirty="0" err="1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A.light</a:t>
            </a:r>
            <a:r>
              <a:rPr lang="en-US" altLang="zh-CN" sz="2400" b="1" u="dotted" dirty="0" smtClean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u="dash" dirty="0" smtClean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into </a:t>
            </a:r>
            <a:r>
              <a:rPr lang="en-US" sz="2400" u="dash" dirty="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people’ eyes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and this is just the 55. </a:t>
            </a:r>
            <a:r>
              <a:rPr lang="en-US" sz="2400" b="1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B</a:t>
            </a:r>
            <a:r>
              <a:rPr lang="en-US" sz="2400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. </a:t>
            </a:r>
            <a:r>
              <a:rPr lang="en-US" sz="2400" b="1" u="dash" dirty="0" err="1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beginning</a:t>
            </a:r>
            <a:r>
              <a:rPr lang="en-US" sz="2400" u="dash" dirty="0" err="1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.There</a:t>
            </a:r>
            <a:r>
              <a:rPr lang="en-US" sz="2400" u="dash" dirty="0" smtClean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 u="dash" dirty="0">
                <a:solidFill>
                  <a:prstClr val="black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is still a long way to go.”</a:t>
            </a:r>
            <a:endParaRPr lang="en-US" sz="2400" u="dash" dirty="0">
              <a:solidFill>
                <a:prstClr val="black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endParaRPr lang="en-US" altLang="en-US" sz="2400" u="dash" dirty="0">
              <a:solidFill>
                <a:prstClr val="black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-636" y="116245"/>
            <a:ext cx="929641" cy="981509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402715" y="116245"/>
            <a:ext cx="10574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  </a:t>
            </a:r>
            <a:r>
              <a:rPr lang="zh-CN" altLang="en-US" sz="2400" dirty="0" smtClean="0">
                <a:solidFill>
                  <a:prstClr val="black"/>
                </a:solidFill>
                <a:cs typeface="+mn-ea"/>
                <a:sym typeface="+mn-lt"/>
              </a:rPr>
              <a:t>配套训练一   202</a:t>
            </a:r>
            <a:r>
              <a:rPr lang="en-US" altLang="zh-CN" sz="2400" dirty="0" smtClean="0">
                <a:solidFill>
                  <a:prstClr val="black"/>
                </a:solidFill>
                <a:cs typeface="+mn-ea"/>
                <a:sym typeface="+mn-lt"/>
              </a:rPr>
              <a:t>1</a:t>
            </a:r>
            <a:r>
              <a:rPr lang="zh-CN" altLang="en-US" sz="2400" dirty="0" smtClean="0">
                <a:solidFill>
                  <a:prstClr val="black"/>
                </a:solidFill>
                <a:cs typeface="+mn-ea"/>
                <a:sym typeface="+mn-lt"/>
              </a:rPr>
              <a:t>年</a:t>
            </a:r>
            <a:r>
              <a:rPr lang="en-US" altLang="zh-CN" sz="2400" dirty="0" smtClean="0">
                <a:solidFill>
                  <a:prstClr val="black"/>
                </a:solidFill>
                <a:cs typeface="+mn-ea"/>
                <a:sym typeface="+mn-lt"/>
              </a:rPr>
              <a:t>6</a:t>
            </a:r>
            <a:r>
              <a:rPr lang="zh-CN" altLang="en-US" sz="2400" dirty="0" smtClean="0">
                <a:solidFill>
                  <a:prstClr val="black"/>
                </a:solidFill>
                <a:cs typeface="+mn-ea"/>
                <a:sym typeface="+mn-lt"/>
              </a:rPr>
              <a:t>月</a:t>
            </a:r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浙江省高考英语完形填空</a:t>
            </a:r>
            <a:endParaRPr lang="zh-CN" altLang="en-US" sz="2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591700"/>
            <a:ext cx="1148079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My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mother is 92. Unless I have to be out of town, each week I take my mother to do her   36.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__________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and visit the doctor, providing 37.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___________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and transportation. During the week, however, she likes to go to a nearby store to 38.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_________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some small things she needs. 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Last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week she walked up to the store, but when she went to pay for her groceries, she was   39.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__________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about three dollars. The only 40.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___________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to pay for the groceries was to take off the 41.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____________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she could do without: a bottle of rubbing alcohol(</a:t>
            </a:r>
            <a:r>
              <a:rPr lang="zh-CN" altLang="zh-CN" sz="2400" dirty="0">
                <a:latin typeface="Times New Roman" panose="02020603050405020304" charset="0"/>
                <a:cs typeface="Times New Roman" panose="02020603050405020304" charset="0"/>
              </a:rPr>
              <a:t>医用酒精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) and a bar of soap. By taking off these, she was able to 42.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__________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the new total to the amount of cash she had with her. 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At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this store, people 43. __________and then go off to the side to 44. __________their own groceries. My mother was putting her groceries into shopping bags when a 45.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  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came up to her and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said, “Here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are the things that you 46.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__________,”handing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her the rubbing alcohol and the 47.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________.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My mother, who is never speechless, was speechless. She 48. __________for the woman’s name and address so that she could 49.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_________  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her. The woman told her it was her 50.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__________.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-636" y="116245"/>
            <a:ext cx="929641" cy="981509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2469515" y="189804"/>
            <a:ext cx="10574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  </a:t>
            </a:r>
            <a:r>
              <a:rPr lang="zh-CN" altLang="en-US" sz="2400" dirty="0" smtClean="0">
                <a:solidFill>
                  <a:prstClr val="black"/>
                </a:solidFill>
                <a:cs typeface="+mn-ea"/>
                <a:sym typeface="+mn-lt"/>
              </a:rPr>
              <a:t>202</a:t>
            </a:r>
            <a:r>
              <a:rPr lang="en-US" altLang="zh-CN" sz="2400" dirty="0" smtClean="0">
                <a:solidFill>
                  <a:prstClr val="black"/>
                </a:solidFill>
                <a:cs typeface="+mn-ea"/>
                <a:sym typeface="+mn-lt"/>
              </a:rPr>
              <a:t>1</a:t>
            </a:r>
            <a:r>
              <a:rPr lang="zh-CN" altLang="en-US" sz="2400" dirty="0" smtClean="0">
                <a:solidFill>
                  <a:prstClr val="black"/>
                </a:solidFill>
                <a:cs typeface="+mn-ea"/>
                <a:sym typeface="+mn-lt"/>
              </a:rPr>
              <a:t>年</a:t>
            </a:r>
            <a:r>
              <a:rPr lang="en-US" altLang="zh-CN" sz="2400" dirty="0" smtClean="0">
                <a:solidFill>
                  <a:prstClr val="black"/>
                </a:solidFill>
                <a:cs typeface="+mn-ea"/>
                <a:sym typeface="+mn-lt"/>
              </a:rPr>
              <a:t>6</a:t>
            </a:r>
            <a:r>
              <a:rPr lang="zh-CN" altLang="en-US" sz="2400" dirty="0" smtClean="0">
                <a:solidFill>
                  <a:prstClr val="black"/>
                </a:solidFill>
                <a:cs typeface="+mn-ea"/>
                <a:sym typeface="+mn-lt"/>
              </a:rPr>
              <a:t>月</a:t>
            </a:r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浙江省高考英语完形填空</a:t>
            </a:r>
            <a:endParaRPr lang="zh-CN" altLang="en-US" sz="2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2900" y="606999"/>
            <a:ext cx="11747499" cy="3090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My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mother was so 51.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____________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by her gesture that she decided to go back to the store and give the cashier(</a:t>
            </a:r>
            <a:r>
              <a:rPr lang="zh-CN" altLang="zh-CN" sz="2400" dirty="0">
                <a:latin typeface="Times New Roman" panose="02020603050405020304" charset="0"/>
                <a:cs typeface="Times New Roman" panose="02020603050405020304" charset="0"/>
              </a:rPr>
              <a:t>收银员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) a five-dollar bill to keep on hand 52.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___________  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the same happened to someone else if they didn’t have enough 53.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_________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for all of their groceries. 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So, whoever you are, thank you for the random act of 54.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__________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that not only helped my mother out, but 55.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_________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too. 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zh-CN" altLang="en-US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zh-CN" altLang="en-US" sz="2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3900" y="3035300"/>
            <a:ext cx="110617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36.  A. exercise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housework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	C. cooking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shopping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37.  A. reward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medicine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company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shelter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38.  A. return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collect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order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buy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39.  A. short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cautious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wrong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concerned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40.  A. aim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way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advice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reason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41.  A. weight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things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mask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glasses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42.  A. raise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add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bring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switch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zh-CN" altLang="en-US" sz="2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-636" y="116245"/>
            <a:ext cx="929641" cy="981509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2469515" y="164404"/>
            <a:ext cx="10574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  </a:t>
            </a:r>
            <a:r>
              <a:rPr lang="zh-CN" altLang="en-US" sz="2400" dirty="0" smtClean="0">
                <a:solidFill>
                  <a:prstClr val="black"/>
                </a:solidFill>
                <a:cs typeface="+mn-ea"/>
                <a:sym typeface="+mn-lt"/>
              </a:rPr>
              <a:t>202</a:t>
            </a:r>
            <a:r>
              <a:rPr lang="en-US" altLang="zh-CN" sz="2400" dirty="0" smtClean="0">
                <a:solidFill>
                  <a:prstClr val="black"/>
                </a:solidFill>
                <a:cs typeface="+mn-ea"/>
                <a:sym typeface="+mn-lt"/>
              </a:rPr>
              <a:t>1</a:t>
            </a:r>
            <a:r>
              <a:rPr lang="zh-CN" altLang="en-US" sz="2400" dirty="0" smtClean="0">
                <a:solidFill>
                  <a:prstClr val="black"/>
                </a:solidFill>
                <a:cs typeface="+mn-ea"/>
                <a:sym typeface="+mn-lt"/>
              </a:rPr>
              <a:t>年</a:t>
            </a:r>
            <a:r>
              <a:rPr lang="en-US" altLang="zh-CN" sz="2400" dirty="0" smtClean="0">
                <a:solidFill>
                  <a:prstClr val="black"/>
                </a:solidFill>
                <a:cs typeface="+mn-ea"/>
                <a:sym typeface="+mn-lt"/>
              </a:rPr>
              <a:t>6</a:t>
            </a:r>
            <a:r>
              <a:rPr lang="zh-CN" altLang="en-US" sz="2400" dirty="0" smtClean="0">
                <a:solidFill>
                  <a:prstClr val="black"/>
                </a:solidFill>
                <a:cs typeface="+mn-ea"/>
                <a:sym typeface="+mn-lt"/>
              </a:rPr>
              <a:t>月</a:t>
            </a:r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浙江省高考英语完形填空</a:t>
            </a:r>
            <a:endParaRPr lang="zh-CN" altLang="en-US" sz="2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7404" y="996154"/>
            <a:ext cx="1114869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43.  A. show up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call in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check out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sit down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44.  A. store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select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deliver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bag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45.  A. stranger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cashier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friend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doctor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46.  A. looked for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talked about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threw away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put back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47.  A. receipt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soap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cash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bottle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48.  A. asked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waited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cared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searched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49.  A. repay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trust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recognize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help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50.  A. luck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chance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gift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turn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51.  A. surprised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amused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touched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convinced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52.  A. in case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even if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as though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so that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53.  A. energy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money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space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time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54.  A. faith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courage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kindness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honor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55.  A. made her day 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changed her mind 	C. caught her eye  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met her demand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zh-CN" altLang="en-US" sz="2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-636" y="116245"/>
            <a:ext cx="929641" cy="981509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771015" y="156723"/>
            <a:ext cx="10574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  </a:t>
            </a:r>
            <a:r>
              <a:rPr lang="zh-CN" altLang="en-US" sz="2400" dirty="0" smtClean="0">
                <a:solidFill>
                  <a:prstClr val="black"/>
                </a:solidFill>
                <a:cs typeface="+mn-ea"/>
                <a:sym typeface="+mn-lt"/>
              </a:rPr>
              <a:t>配套训练二  202</a:t>
            </a:r>
            <a:r>
              <a:rPr lang="en-US" altLang="zh-CN" sz="2400" dirty="0" smtClean="0">
                <a:solidFill>
                  <a:prstClr val="black"/>
                </a:solidFill>
                <a:cs typeface="+mn-ea"/>
                <a:sym typeface="+mn-lt"/>
              </a:rPr>
              <a:t>1</a:t>
            </a:r>
            <a:r>
              <a:rPr lang="zh-CN" altLang="en-US" sz="2400" dirty="0" smtClean="0">
                <a:solidFill>
                  <a:prstClr val="black"/>
                </a:solidFill>
                <a:cs typeface="+mn-ea"/>
                <a:sym typeface="+mn-lt"/>
              </a:rPr>
              <a:t>年</a:t>
            </a:r>
            <a:r>
              <a:rPr lang="en-US" altLang="zh-CN" sz="2400" dirty="0">
                <a:solidFill>
                  <a:prstClr val="black"/>
                </a:solidFill>
                <a:cs typeface="+mn-ea"/>
                <a:sym typeface="+mn-lt"/>
              </a:rPr>
              <a:t>1</a:t>
            </a:r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月浙江省高考英语完形填空</a:t>
            </a:r>
            <a:endParaRPr lang="zh-CN" altLang="en-US" sz="2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29005" y="761999"/>
            <a:ext cx="108458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Last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year I decided to do some volunteer work. I began to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36. _________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on the   Internet and discovered </a:t>
            </a:r>
            <a:r>
              <a:rPr lang="en-US" altLang="zh-CN" sz="2400" i="1" dirty="0">
                <a:latin typeface="Times New Roman" panose="02020603050405020304" charset="0"/>
                <a:cs typeface="Times New Roman" panose="02020603050405020304" charset="0"/>
              </a:rPr>
              <a:t>Volunteer USA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Three months later I 37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.__________myself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on a plane to Phoenix, Arizona. I was 38.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__________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at the thought of living with loads of new people for three months. However, within fifteen minutes of 39.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__________,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my worries had gone. Everyone was so 40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._________and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like-minded that it was very 41.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___________to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feel at home.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I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was sent to the Coronado National Forest for my first 8-day 42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.__________.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We had to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43._________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everything we needed and walk three miles to where we worked. It may not seem like a 44.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________way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but in 35</a:t>
            </a:r>
            <a:r>
              <a:rPr lang="zh-CN" altLang="zh-CN" sz="2400" dirty="0">
                <a:latin typeface="Times New Roman" panose="02020603050405020304" charset="0"/>
                <a:cs typeface="Times New Roman" panose="02020603050405020304" charset="0"/>
              </a:rPr>
              <a:t>℃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 heat and with a heavy pack, my legs were on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fire.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My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job was to 45.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_________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a stairway out of rock. This 46.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__________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climbing up and down the side of a mountain inhabited(</a:t>
            </a:r>
            <a:r>
              <a:rPr lang="zh-CN" altLang="zh-CN" sz="2400" dirty="0">
                <a:latin typeface="Times New Roman" panose="02020603050405020304" charset="0"/>
                <a:cs typeface="Times New Roman" panose="02020603050405020304" charset="0"/>
              </a:rPr>
              <a:t>栖息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) by mountain lions, although I should say they were only heard, never 47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.__________.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Three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days later, a beautiful stairway came into being. The 48.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__________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of knowing that my 49.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___________will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be on that mountainside for years to come is massive.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zh-CN" altLang="en-US" sz="2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 descr="9f572c739d305574d25aef8057b44b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" y="-1905"/>
            <a:ext cx="12188190" cy="6859905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0" y="4829175"/>
            <a:ext cx="5319395" cy="193802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 anchor="t">
            <a:spAutoFit/>
          </a:bodyPr>
          <a:lstStyle/>
          <a:p>
            <a:r>
              <a:rPr lang="zh-CN" sz="2400">
                <a:ea typeface="宋体" panose="02010600030101010101" pitchFamily="2" charset="-122"/>
                <a:sym typeface="+mn-ea"/>
              </a:rPr>
              <a:t>“度”主要指的是句子到底是语篇主题，也就是重要部分，还是说明文和应用文语篇中引出主题部分或语篇深化部分，或者记叙文中先抑后扬的故事呈现部分，也就是次要部分。</a:t>
            </a:r>
            <a:endParaRPr lang="zh-CN" altLang="en-US" sz="2400">
              <a:ea typeface="宋体" panose="02010600030101010101" pitchFamily="2" charset="-122"/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335279" y="200700"/>
            <a:ext cx="929641" cy="981509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458595" y="315595"/>
            <a:ext cx="42951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色形度义”四字组装法</a:t>
            </a:r>
            <a:endParaRPr lang="zh-CN" altLang="en-US" sz="3200" dirty="0">
              <a:cs typeface="+mn-ea"/>
              <a:sym typeface="+mn-lt"/>
            </a:endParaRPr>
          </a:p>
        </p:txBody>
      </p:sp>
      <p:sp>
        <p:nvSpPr>
          <p:cNvPr id="4" name="Star: 4 Points 1"/>
          <p:cNvSpPr/>
          <p:nvPr/>
        </p:nvSpPr>
        <p:spPr>
          <a:xfrm>
            <a:off x="3658870" y="2087880"/>
            <a:ext cx="3978275" cy="3551555"/>
          </a:xfrm>
          <a:prstGeom prst="star4">
            <a:avLst>
              <a:gd name="adj" fmla="val 15741"/>
            </a:avLst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" name="Oval 20"/>
          <p:cNvSpPr/>
          <p:nvPr/>
        </p:nvSpPr>
        <p:spPr>
          <a:xfrm>
            <a:off x="3294380" y="3335020"/>
            <a:ext cx="977900" cy="922020"/>
          </a:xfrm>
          <a:prstGeom prst="ellipse">
            <a:avLst/>
          </a:prstGeom>
          <a:solidFill>
            <a:srgbClr val="9ED7E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Oval 22"/>
          <p:cNvSpPr/>
          <p:nvPr/>
        </p:nvSpPr>
        <p:spPr>
          <a:xfrm>
            <a:off x="6826250" y="3335020"/>
            <a:ext cx="1054100" cy="921385"/>
          </a:xfrm>
          <a:prstGeom prst="ellipse">
            <a:avLst/>
          </a:prstGeom>
          <a:solidFill>
            <a:srgbClr val="9ED7E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" name="Oval 28"/>
          <p:cNvSpPr/>
          <p:nvPr/>
        </p:nvSpPr>
        <p:spPr>
          <a:xfrm>
            <a:off x="5073015" y="4979035"/>
            <a:ext cx="1168400" cy="1033780"/>
          </a:xfrm>
          <a:prstGeom prst="ellipse">
            <a:avLst/>
          </a:prstGeom>
          <a:solidFill>
            <a:srgbClr val="EC6D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1" name="Oval 36"/>
          <p:cNvSpPr/>
          <p:nvPr/>
        </p:nvSpPr>
        <p:spPr>
          <a:xfrm>
            <a:off x="5073015" y="1343660"/>
            <a:ext cx="1168400" cy="1104900"/>
          </a:xfrm>
          <a:prstGeom prst="ellipse">
            <a:avLst/>
          </a:prstGeom>
          <a:solidFill>
            <a:srgbClr val="EC6D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5319395" y="1604645"/>
            <a:ext cx="12623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200" b="1">
                <a:latin typeface="宋体" panose="02010600030101010101" pitchFamily="2" charset="-122"/>
                <a:ea typeface="宋体" panose="02010600030101010101" pitchFamily="2" charset="-122"/>
              </a:rPr>
              <a:t>色</a:t>
            </a:r>
            <a:endParaRPr lang="zh-CN" altLang="zh-CN" sz="32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38340" y="3504565"/>
            <a:ext cx="10795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形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243580" y="3467735"/>
            <a:ext cx="10795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义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152390" y="5204460"/>
            <a:ext cx="10795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度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426835" y="1257935"/>
            <a:ext cx="5259705" cy="82994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 anchor="t">
            <a:spAutoFit/>
          </a:bodyPr>
          <a:lstStyle/>
          <a:p>
            <a:r>
              <a:rPr lang="zh-CN" sz="2400">
                <a:ea typeface="宋体" panose="02010600030101010101" pitchFamily="2" charset="-122"/>
                <a:sym typeface="+mn-ea"/>
              </a:rPr>
              <a:t>“色”代表颜色，即词汇颜色和句子颜色，但是关键还是看句子颜色。</a:t>
            </a:r>
            <a:endParaRPr lang="zh-CN" altLang="en-US" sz="2400">
              <a:ea typeface="宋体" panose="02010600030101010101" pitchFamily="2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006080" y="3910965"/>
            <a:ext cx="3806190" cy="119888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 anchor="t">
            <a:spAutoFit/>
          </a:bodyPr>
          <a:lstStyle/>
          <a:p>
            <a:r>
              <a:rPr lang="zh-CN" sz="2400">
                <a:ea typeface="宋体" panose="02010600030101010101" pitchFamily="2" charset="-122"/>
                <a:sym typeface="+mn-ea"/>
              </a:rPr>
              <a:t>“形”指的是句子是虚指还是实指，也就是表示笼统的概念还是具体的内容。</a:t>
            </a:r>
            <a:endParaRPr lang="zh-CN" altLang="en-US" sz="2400">
              <a:ea typeface="宋体" panose="02010600030101010101" pitchFamily="2" charset="-122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24790" y="2448560"/>
            <a:ext cx="3434080" cy="82994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 anchor="t">
            <a:spAutoFit/>
          </a:bodyPr>
          <a:lstStyle/>
          <a:p>
            <a:pPr indent="0"/>
            <a:r>
              <a:rPr lang="zh-CN" sz="2400">
                <a:ea typeface="宋体" panose="02010600030101010101" pitchFamily="2" charset="-122"/>
                <a:sym typeface="+mn-ea"/>
              </a:rPr>
              <a:t>“义”指的是具体语言词汇所包含的不同意思。</a:t>
            </a:r>
            <a:endParaRPr lang="zh-CN" altLang="en-US" sz="2400"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ldLvl="0" animBg="1"/>
      <p:bldP spid="12" grpId="1"/>
      <p:bldP spid="4" grpId="0" bldLvl="0" animBg="1"/>
      <p:bldP spid="5" grpId="0" bldLvl="0" animBg="1"/>
      <p:bldP spid="7" grpId="0" bldLvl="0" animBg="1"/>
      <p:bldP spid="13" grpId="0" bldLvl="0" animBg="1"/>
      <p:bldP spid="21" grpId="0" bldLvl="0" animBg="1"/>
      <p:bldP spid="10" grpId="0" bldLvl="0" animBg="1"/>
      <p:bldP spid="10" grpId="1"/>
      <p:bldP spid="11" grpId="0" bldLvl="0" animBg="1"/>
      <p:bldP spid="11" grpId="1"/>
      <p:bldP spid="14" grpId="0" bldLvl="0" animBg="1"/>
      <p:bldP spid="14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-636" y="116245"/>
            <a:ext cx="929641" cy="981509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2469515" y="116205"/>
            <a:ext cx="10574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  </a:t>
            </a:r>
            <a:r>
              <a:rPr lang="zh-CN" altLang="en-US" sz="2400" dirty="0" smtClean="0">
                <a:solidFill>
                  <a:prstClr val="black"/>
                </a:solidFill>
                <a:cs typeface="+mn-ea"/>
                <a:sym typeface="+mn-lt"/>
              </a:rPr>
              <a:t>202</a:t>
            </a:r>
            <a:r>
              <a:rPr lang="en-US" altLang="zh-CN" sz="2400" dirty="0" smtClean="0">
                <a:solidFill>
                  <a:prstClr val="black"/>
                </a:solidFill>
                <a:cs typeface="+mn-ea"/>
                <a:sym typeface="+mn-lt"/>
              </a:rPr>
              <a:t>1</a:t>
            </a:r>
            <a:r>
              <a:rPr lang="zh-CN" altLang="en-US" sz="2400" dirty="0" smtClean="0">
                <a:solidFill>
                  <a:prstClr val="black"/>
                </a:solidFill>
                <a:cs typeface="+mn-ea"/>
                <a:sym typeface="+mn-lt"/>
              </a:rPr>
              <a:t>年</a:t>
            </a:r>
            <a:r>
              <a:rPr lang="en-US" altLang="zh-CN" sz="2400" dirty="0">
                <a:solidFill>
                  <a:prstClr val="black"/>
                </a:solidFill>
                <a:cs typeface="+mn-ea"/>
                <a:sym typeface="+mn-lt"/>
              </a:rPr>
              <a:t>1</a:t>
            </a:r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月浙江省高考英语完形填空</a:t>
            </a:r>
            <a:endParaRPr lang="zh-CN" altLang="en-US" sz="2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2800" y="576580"/>
            <a:ext cx="11176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But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on the last night we were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50.in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a thunderstorm. I woke up at midnight to find a swimming pool in my tent. The temperature was close to 51.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__________.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I had to spend the rest of the night trembling in the only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52. ___________part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of my tent.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53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__________,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I suffered a lot. But I know whatever I have to face in my life I was there and I 54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.__________.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I think I am much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55. __________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for having taken part in the project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altLang="zh-CN" sz="24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36. A. calculate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negotiate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advertise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research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37. A. imagined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introduced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enjoyed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found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38. A. annoyed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surprised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scared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excited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39. A. arriving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sleeping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thinking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walking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40. A. confident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friendly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energetic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curious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41. A. funny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good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lucky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easy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zh-CN" altLang="en-US" sz="2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-636" y="116245"/>
            <a:ext cx="929641" cy="981509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2469515" y="116205"/>
            <a:ext cx="10574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  </a:t>
            </a:r>
            <a:r>
              <a:rPr lang="zh-CN" altLang="en-US" sz="2400" dirty="0" smtClean="0">
                <a:solidFill>
                  <a:prstClr val="black"/>
                </a:solidFill>
                <a:cs typeface="+mn-ea"/>
                <a:sym typeface="+mn-lt"/>
              </a:rPr>
              <a:t>202</a:t>
            </a:r>
            <a:r>
              <a:rPr lang="en-US" altLang="zh-CN" sz="2400" dirty="0" smtClean="0">
                <a:solidFill>
                  <a:prstClr val="black"/>
                </a:solidFill>
                <a:cs typeface="+mn-ea"/>
                <a:sym typeface="+mn-lt"/>
              </a:rPr>
              <a:t>1</a:t>
            </a:r>
            <a:r>
              <a:rPr lang="zh-CN" altLang="en-US" sz="2400" dirty="0" smtClean="0">
                <a:solidFill>
                  <a:prstClr val="black"/>
                </a:solidFill>
                <a:cs typeface="+mn-ea"/>
                <a:sym typeface="+mn-lt"/>
              </a:rPr>
              <a:t>年</a:t>
            </a:r>
            <a:r>
              <a:rPr lang="en-US" altLang="zh-CN" sz="2400" dirty="0">
                <a:solidFill>
                  <a:prstClr val="black"/>
                </a:solidFill>
                <a:cs typeface="+mn-ea"/>
                <a:sym typeface="+mn-lt"/>
              </a:rPr>
              <a:t>1</a:t>
            </a:r>
            <a:r>
              <a:rPr lang="zh-CN" altLang="en-US" sz="2400" dirty="0">
                <a:solidFill>
                  <a:prstClr val="black"/>
                </a:solidFill>
                <a:cs typeface="+mn-ea"/>
                <a:sym typeface="+mn-lt"/>
              </a:rPr>
              <a:t>月浙江省高考英语完形填空</a:t>
            </a:r>
            <a:endParaRPr lang="zh-CN" altLang="en-US" sz="24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1220" y="863596"/>
            <a:ext cx="112191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42. A. tour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project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campaign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	</a:t>
            </a:r>
            <a:r>
              <a:rPr lang="en-US" altLang="zh-CN" sz="2400" smtClean="0">
                <a:latin typeface="Times New Roman" panose="02020603050405020304" charset="0"/>
                <a:cs typeface="Times New Roman" panose="02020603050405020304" charset="0"/>
              </a:rPr>
              <a:t>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course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43. A. drop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make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carry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buy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44. A. nice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safe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long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quick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45. A. build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test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clean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guard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46. A. helped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ended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allowed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meant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47. A. hunted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trained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seen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fed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48. A. satisfaction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ambition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expectation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intention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49. A. work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memory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record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story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50. A. left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caught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attacked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separated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51. A. boiling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average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normal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freezing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52. A. tidy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dry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new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soft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53. A. By the 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way        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	B. Regardless of that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Needless to say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In either case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54. A. survived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resisted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escaped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recovered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55. A. smarter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B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stronger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       C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happier	</a:t>
            </a:r>
            <a:r>
              <a:rPr lang="en-US" altLang="zh-CN" sz="2400" dirty="0" smtClean="0">
                <a:latin typeface="Times New Roman" panose="02020603050405020304" charset="0"/>
                <a:cs typeface="Times New Roman" panose="02020603050405020304" charset="0"/>
              </a:rPr>
              <a:t>               D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</a:rPr>
              <a:t>. busier</a:t>
            </a:r>
            <a:endParaRPr lang="zh-CN" altLang="zh-CN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zh-CN" altLang="en-US" sz="2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9f572c739d305574d25aef8057b44b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905"/>
            <a:ext cx="12192635" cy="686244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335279" y="200700"/>
            <a:ext cx="929641" cy="981509"/>
          </a:xfrm>
          <a:prstGeom prst="rect">
            <a:avLst/>
          </a:prstGeom>
        </p:spPr>
      </p:pic>
      <p:sp>
        <p:nvSpPr>
          <p:cNvPr id="5" name="Oval 132"/>
          <p:cNvSpPr/>
          <p:nvPr/>
        </p:nvSpPr>
        <p:spPr>
          <a:xfrm>
            <a:off x="423936" y="4472282"/>
            <a:ext cx="752053" cy="752053"/>
          </a:xfrm>
          <a:prstGeom prst="ellipse">
            <a:avLst/>
          </a:prstGeom>
          <a:solidFill>
            <a:srgbClr val="9ED7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12" name="Oval 194"/>
          <p:cNvSpPr/>
          <p:nvPr/>
        </p:nvSpPr>
        <p:spPr>
          <a:xfrm>
            <a:off x="424232" y="1862592"/>
            <a:ext cx="752053" cy="752053"/>
          </a:xfrm>
          <a:prstGeom prst="ellipse">
            <a:avLst/>
          </a:prstGeom>
          <a:solidFill>
            <a:srgbClr val="EC6D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14" name="Oval 196"/>
          <p:cNvSpPr/>
          <p:nvPr/>
        </p:nvSpPr>
        <p:spPr>
          <a:xfrm>
            <a:off x="424084" y="2674231"/>
            <a:ext cx="752053" cy="752053"/>
          </a:xfrm>
          <a:prstGeom prst="ellipse">
            <a:avLst/>
          </a:prstGeom>
          <a:solidFill>
            <a:srgbClr val="9ED7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4221" y="6539369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2" name="Oval 194"/>
          <p:cNvSpPr/>
          <p:nvPr/>
        </p:nvSpPr>
        <p:spPr>
          <a:xfrm>
            <a:off x="424232" y="3573282"/>
            <a:ext cx="752053" cy="752053"/>
          </a:xfrm>
          <a:prstGeom prst="ellipse">
            <a:avLst/>
          </a:prstGeom>
          <a:solidFill>
            <a:srgbClr val="EC6D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80060" y="2008505"/>
            <a:ext cx="784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色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80060" y="2788920"/>
            <a:ext cx="784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形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80060" y="3707765"/>
            <a:ext cx="784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度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80060" y="4626610"/>
            <a:ext cx="784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义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653540" y="2305685"/>
            <a:ext cx="10145395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1200" fontAlgn="auto">
              <a:extLst>
                <a:ext uri="{35155182-B16C-46BC-9424-99874614C6A1}">
                  <wpsdc:indentchars xmlns:wpsdc="http://www.wps.cn/officeDocument/2017/drawingmlCustomData" val="200" checksum="3773799597"/>
                </a:ext>
              </a:extLst>
            </a:pP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色形度义四字组装法可以非常精妙</a:t>
            </a:r>
            <a:r>
              <a:rPr lang="zh-CN" altLang="en-US" sz="2800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解决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完</a:t>
            </a:r>
            <a:r>
              <a:rPr lang="zh-CN" altLang="en-US" sz="2800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形填空的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解题任务，希望广大教育工作者能够在指导学生高考时推荐使用这种方法，同时广大考生也要有意识使用这种方法</a:t>
            </a:r>
            <a:r>
              <a:rPr lang="zh-CN" altLang="en-US" sz="2800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，以期在解答完形填空高考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试题时得心应手马到成功。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9f572c739d305574d25aef8057b44b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905"/>
            <a:ext cx="12274550" cy="685990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532764" y="40"/>
            <a:ext cx="929641" cy="981509"/>
          </a:xfrm>
          <a:prstGeom prst="rect">
            <a:avLst/>
          </a:prstGeom>
        </p:spPr>
      </p:pic>
      <p:sp>
        <p:nvSpPr>
          <p:cNvPr id="32" name="圆角矩形 106"/>
          <p:cNvSpPr>
            <a:spLocks noChangeAspect="1"/>
          </p:cNvSpPr>
          <p:nvPr/>
        </p:nvSpPr>
        <p:spPr>
          <a:xfrm rot="2700000">
            <a:off x="6829425" y="2728514"/>
            <a:ext cx="1998980" cy="1998980"/>
          </a:xfrm>
          <a:prstGeom prst="roundRect">
            <a:avLst/>
          </a:prstGeom>
          <a:solidFill>
            <a:srgbClr val="9ED7ED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z="1600" noProof="1">
              <a:cs typeface="+mn-ea"/>
              <a:sym typeface="+mn-lt"/>
            </a:endParaRPr>
          </a:p>
        </p:txBody>
      </p:sp>
      <p:sp>
        <p:nvSpPr>
          <p:cNvPr id="33" name="圆角矩形 107"/>
          <p:cNvSpPr>
            <a:spLocks noChangeAspect="1"/>
          </p:cNvSpPr>
          <p:nvPr/>
        </p:nvSpPr>
        <p:spPr>
          <a:xfrm rot="2700000">
            <a:off x="3299460" y="2728514"/>
            <a:ext cx="1998980" cy="1998980"/>
          </a:xfrm>
          <a:prstGeom prst="roundRect">
            <a:avLst/>
          </a:prstGeom>
          <a:solidFill>
            <a:srgbClr val="9ED7ED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z="1600" noProof="1">
              <a:cs typeface="+mn-ea"/>
              <a:sym typeface="+mn-lt"/>
            </a:endParaRPr>
          </a:p>
        </p:txBody>
      </p:sp>
      <p:sp>
        <p:nvSpPr>
          <p:cNvPr id="34" name="圆角矩形 108"/>
          <p:cNvSpPr>
            <a:spLocks noChangeAspect="1"/>
          </p:cNvSpPr>
          <p:nvPr/>
        </p:nvSpPr>
        <p:spPr>
          <a:xfrm rot="2700000">
            <a:off x="4348480" y="2868849"/>
            <a:ext cx="1555115" cy="1556385"/>
          </a:xfrm>
          <a:prstGeom prst="roundRect">
            <a:avLst/>
          </a:prstGeom>
          <a:solidFill>
            <a:srgbClr val="EC6D6E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z="1600" noProof="1">
              <a:cs typeface="+mn-ea"/>
              <a:sym typeface="+mn-lt"/>
            </a:endParaRPr>
          </a:p>
        </p:txBody>
      </p:sp>
      <p:sp>
        <p:nvSpPr>
          <p:cNvPr id="35" name="圆角矩形 109"/>
          <p:cNvSpPr>
            <a:spLocks noChangeAspect="1"/>
          </p:cNvSpPr>
          <p:nvPr/>
        </p:nvSpPr>
        <p:spPr>
          <a:xfrm rot="2700000">
            <a:off x="6146165" y="2892344"/>
            <a:ext cx="1555115" cy="1555115"/>
          </a:xfrm>
          <a:prstGeom prst="roundRect">
            <a:avLst/>
          </a:prstGeom>
          <a:solidFill>
            <a:srgbClr val="EC6D6E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z="1600" noProof="1">
              <a:cs typeface="+mn-ea"/>
              <a:sym typeface="+mn-lt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5468620" y="3113959"/>
            <a:ext cx="1109345" cy="1110615"/>
            <a:chOff x="8712" y="4631"/>
            <a:chExt cx="1844" cy="1844"/>
          </a:xfrm>
          <a:solidFill>
            <a:srgbClr val="9ED7ED"/>
          </a:solidFill>
        </p:grpSpPr>
        <p:sp>
          <p:nvSpPr>
            <p:cNvPr id="37" name="圆角矩形 110"/>
            <p:cNvSpPr>
              <a:spLocks noChangeAspect="1"/>
            </p:cNvSpPr>
            <p:nvPr/>
          </p:nvSpPr>
          <p:spPr>
            <a:xfrm rot="2700000">
              <a:off x="8710" y="4629"/>
              <a:ext cx="1845" cy="1845"/>
            </a:xfrm>
            <a:prstGeom prst="roundRect">
              <a:avLst/>
            </a:prstGeom>
            <a:grp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endParaRPr lang="zh-CN" altLang="en-US" sz="1600" noProof="1">
                <a:cs typeface="+mn-ea"/>
                <a:sym typeface="+mn-lt"/>
              </a:endParaRPr>
            </a:p>
          </p:txBody>
        </p:sp>
        <p:grpSp>
          <p:nvGrpSpPr>
            <p:cNvPr id="38" name="组合 37"/>
            <p:cNvGrpSpPr/>
            <p:nvPr/>
          </p:nvGrpSpPr>
          <p:grpSpPr>
            <a:xfrm>
              <a:off x="9248" y="5253"/>
              <a:ext cx="723" cy="691"/>
              <a:chOff x="1004888" y="993775"/>
              <a:chExt cx="2438400" cy="2332038"/>
            </a:xfrm>
            <a:grpFill/>
          </p:grpSpPr>
          <p:sp>
            <p:nvSpPr>
              <p:cNvPr id="39" name="Freeform 25"/>
              <p:cNvSpPr/>
              <p:nvPr/>
            </p:nvSpPr>
            <p:spPr bwMode="auto">
              <a:xfrm>
                <a:off x="1898651" y="2670175"/>
                <a:ext cx="655638" cy="655638"/>
              </a:xfrm>
              <a:custGeom>
                <a:avLst/>
                <a:gdLst>
                  <a:gd name="T0" fmla="*/ 206 w 413"/>
                  <a:gd name="T1" fmla="*/ 413 h 413"/>
                  <a:gd name="T2" fmla="*/ 0 w 413"/>
                  <a:gd name="T3" fmla="*/ 0 h 413"/>
                  <a:gd name="T4" fmla="*/ 413 w 413"/>
                  <a:gd name="T5" fmla="*/ 0 h 413"/>
                  <a:gd name="T6" fmla="*/ 206 w 413"/>
                  <a:gd name="T7" fmla="*/ 413 h 4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3" h="413">
                    <a:moveTo>
                      <a:pt x="206" y="413"/>
                    </a:moveTo>
                    <a:lnTo>
                      <a:pt x="0" y="0"/>
                    </a:lnTo>
                    <a:lnTo>
                      <a:pt x="413" y="0"/>
                    </a:lnTo>
                    <a:lnTo>
                      <a:pt x="206" y="4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86699" tIns="43349" rIns="86699" bIns="43349" numCol="1" anchor="t" anchorCtr="0" compatLnSpc="1"/>
              <a:lstStyle/>
              <a:p>
                <a:pPr fontAlgn="base"/>
                <a:endParaRPr lang="zh-CN" altLang="en-US" noProof="1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" name="任意多边形 113"/>
              <p:cNvSpPr>
                <a:spLocks noChangeArrowheads="1"/>
              </p:cNvSpPr>
              <p:nvPr/>
            </p:nvSpPr>
            <p:spPr bwMode="auto">
              <a:xfrm>
                <a:off x="1004888" y="993775"/>
                <a:ext cx="2438400" cy="1774825"/>
              </a:xfrm>
              <a:custGeom>
                <a:avLst/>
                <a:gdLst>
                  <a:gd name="connsiteX0" fmla="*/ 290196 w 2438400"/>
                  <a:gd name="connsiteY0" fmla="*/ 0 h 1774825"/>
                  <a:gd name="connsiteX1" fmla="*/ 2151973 w 2438400"/>
                  <a:gd name="connsiteY1" fmla="*/ 0 h 1774825"/>
                  <a:gd name="connsiteX2" fmla="*/ 2438400 w 2438400"/>
                  <a:gd name="connsiteY2" fmla="*/ 286384 h 1774825"/>
                  <a:gd name="connsiteX3" fmla="*/ 2438400 w 2438400"/>
                  <a:gd name="connsiteY3" fmla="*/ 1484673 h 1774825"/>
                  <a:gd name="connsiteX4" fmla="*/ 2151973 w 2438400"/>
                  <a:gd name="connsiteY4" fmla="*/ 1774825 h 1774825"/>
                  <a:gd name="connsiteX5" fmla="*/ 290196 w 2438400"/>
                  <a:gd name="connsiteY5" fmla="*/ 1774825 h 1774825"/>
                  <a:gd name="connsiteX6" fmla="*/ 0 w 2438400"/>
                  <a:gd name="connsiteY6" fmla="*/ 1484673 h 1774825"/>
                  <a:gd name="connsiteX7" fmla="*/ 0 w 2438400"/>
                  <a:gd name="connsiteY7" fmla="*/ 286384 h 1774825"/>
                  <a:gd name="connsiteX8" fmla="*/ 290196 w 2438400"/>
                  <a:gd name="connsiteY8" fmla="*/ 0 h 1774825"/>
                  <a:gd name="connsiteX9" fmla="*/ 471488 w 2438400"/>
                  <a:gd name="connsiteY9" fmla="*/ 425450 h 1774825"/>
                  <a:gd name="connsiteX10" fmla="*/ 471488 w 2438400"/>
                  <a:gd name="connsiteY10" fmla="*/ 598488 h 1774825"/>
                  <a:gd name="connsiteX11" fmla="*/ 1971676 w 2438400"/>
                  <a:gd name="connsiteY11" fmla="*/ 598488 h 1774825"/>
                  <a:gd name="connsiteX12" fmla="*/ 1971676 w 2438400"/>
                  <a:gd name="connsiteY12" fmla="*/ 425450 h 1774825"/>
                  <a:gd name="connsiteX13" fmla="*/ 471488 w 2438400"/>
                  <a:gd name="connsiteY13" fmla="*/ 425450 h 1774825"/>
                  <a:gd name="connsiteX14" fmla="*/ 471488 w 2438400"/>
                  <a:gd name="connsiteY14" fmla="*/ 801688 h 1774825"/>
                  <a:gd name="connsiteX15" fmla="*/ 471488 w 2438400"/>
                  <a:gd name="connsiteY15" fmla="*/ 971551 h 1774825"/>
                  <a:gd name="connsiteX16" fmla="*/ 1971676 w 2438400"/>
                  <a:gd name="connsiteY16" fmla="*/ 971551 h 1774825"/>
                  <a:gd name="connsiteX17" fmla="*/ 1971676 w 2438400"/>
                  <a:gd name="connsiteY17" fmla="*/ 801688 h 1774825"/>
                  <a:gd name="connsiteX18" fmla="*/ 471488 w 2438400"/>
                  <a:gd name="connsiteY18" fmla="*/ 801688 h 1774825"/>
                  <a:gd name="connsiteX19" fmla="*/ 471488 w 2438400"/>
                  <a:gd name="connsiteY19" fmla="*/ 1174750 h 1774825"/>
                  <a:gd name="connsiteX20" fmla="*/ 471488 w 2438400"/>
                  <a:gd name="connsiteY20" fmla="*/ 1347788 h 1774825"/>
                  <a:gd name="connsiteX21" fmla="*/ 1971676 w 2438400"/>
                  <a:gd name="connsiteY21" fmla="*/ 1347788 h 1774825"/>
                  <a:gd name="connsiteX22" fmla="*/ 1971676 w 2438400"/>
                  <a:gd name="connsiteY22" fmla="*/ 1174750 h 1774825"/>
                  <a:gd name="connsiteX23" fmla="*/ 471488 w 2438400"/>
                  <a:gd name="connsiteY23" fmla="*/ 1174750 h 177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2438400" h="1774825">
                    <a:moveTo>
                      <a:pt x="290196" y="0"/>
                    </a:moveTo>
                    <a:cubicBezTo>
                      <a:pt x="2151973" y="0"/>
                      <a:pt x="2151973" y="0"/>
                      <a:pt x="2151973" y="0"/>
                    </a:cubicBezTo>
                    <a:cubicBezTo>
                      <a:pt x="2310262" y="0"/>
                      <a:pt x="2438400" y="128119"/>
                      <a:pt x="2438400" y="286384"/>
                    </a:cubicBezTo>
                    <a:lnTo>
                      <a:pt x="2438400" y="1484673"/>
                    </a:lnTo>
                    <a:cubicBezTo>
                      <a:pt x="2438400" y="1646706"/>
                      <a:pt x="2310262" y="1774825"/>
                      <a:pt x="2151973" y="1774825"/>
                    </a:cubicBezTo>
                    <a:cubicBezTo>
                      <a:pt x="290196" y="1774825"/>
                      <a:pt x="290196" y="1774825"/>
                      <a:pt x="290196" y="1774825"/>
                    </a:cubicBezTo>
                    <a:cubicBezTo>
                      <a:pt x="131907" y="1774825"/>
                      <a:pt x="0" y="1646706"/>
                      <a:pt x="0" y="1484673"/>
                    </a:cubicBezTo>
                    <a:cubicBezTo>
                      <a:pt x="0" y="286384"/>
                      <a:pt x="0" y="286384"/>
                      <a:pt x="0" y="286384"/>
                    </a:cubicBezTo>
                    <a:cubicBezTo>
                      <a:pt x="0" y="128119"/>
                      <a:pt x="131907" y="0"/>
                      <a:pt x="290196" y="0"/>
                    </a:cubicBezTo>
                    <a:close/>
                    <a:moveTo>
                      <a:pt x="471488" y="425450"/>
                    </a:moveTo>
                    <a:lnTo>
                      <a:pt x="471488" y="598488"/>
                    </a:lnTo>
                    <a:lnTo>
                      <a:pt x="1971676" y="598488"/>
                    </a:lnTo>
                    <a:lnTo>
                      <a:pt x="1971676" y="425450"/>
                    </a:lnTo>
                    <a:lnTo>
                      <a:pt x="471488" y="425450"/>
                    </a:lnTo>
                    <a:close/>
                    <a:moveTo>
                      <a:pt x="471488" y="801688"/>
                    </a:moveTo>
                    <a:lnTo>
                      <a:pt x="471488" y="971551"/>
                    </a:lnTo>
                    <a:lnTo>
                      <a:pt x="1971676" y="971551"/>
                    </a:lnTo>
                    <a:lnTo>
                      <a:pt x="1971676" y="801688"/>
                    </a:lnTo>
                    <a:lnTo>
                      <a:pt x="471488" y="801688"/>
                    </a:lnTo>
                    <a:close/>
                    <a:moveTo>
                      <a:pt x="471488" y="1174750"/>
                    </a:moveTo>
                    <a:lnTo>
                      <a:pt x="471488" y="1347788"/>
                    </a:lnTo>
                    <a:lnTo>
                      <a:pt x="1971676" y="1347788"/>
                    </a:lnTo>
                    <a:lnTo>
                      <a:pt x="1971676" y="1174750"/>
                    </a:lnTo>
                    <a:lnTo>
                      <a:pt x="471488" y="117475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86699" tIns="43349" rIns="86699" bIns="43349" numCol="1" anchor="t" anchorCtr="0" compatLnSpc="1">
                <a:noAutofit/>
              </a:bodyPr>
              <a:lstStyle/>
              <a:p>
                <a:pPr fontAlgn="base"/>
                <a:endParaRPr lang="zh-CN" altLang="en-US" noProof="1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100" name="文本框 99"/>
          <p:cNvSpPr txBox="1"/>
          <p:nvPr/>
        </p:nvSpPr>
        <p:spPr>
          <a:xfrm>
            <a:off x="3568065" y="1303655"/>
            <a:ext cx="11327765" cy="11068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66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Thank you!</a:t>
            </a:r>
            <a:endParaRPr lang="en-US" altLang="zh-CN" sz="66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24" name="PA_组合 33"/>
          <p:cNvGrpSpPr/>
          <p:nvPr>
            <p:custDataLst>
              <p:tags r:id="rId3"/>
            </p:custDataLst>
          </p:nvPr>
        </p:nvGrpSpPr>
        <p:grpSpPr bwMode="auto">
          <a:xfrm>
            <a:off x="8875395" y="5141595"/>
            <a:ext cx="2143125" cy="1353820"/>
            <a:chOff x="7394576" y="3627438"/>
            <a:chExt cx="1077913" cy="566738"/>
          </a:xfrm>
          <a:solidFill>
            <a:schemeClr val="tx1"/>
          </a:solidFill>
        </p:grpSpPr>
        <p:sp>
          <p:nvSpPr>
            <p:cNvPr id="25" name="Freeform 100"/>
            <p:cNvSpPr/>
            <p:nvPr/>
          </p:nvSpPr>
          <p:spPr bwMode="auto">
            <a:xfrm>
              <a:off x="8122380" y="3680704"/>
              <a:ext cx="97606" cy="17045"/>
            </a:xfrm>
            <a:custGeom>
              <a:avLst/>
              <a:gdLst>
                <a:gd name="T0" fmla="*/ 31 w 31"/>
                <a:gd name="T1" fmla="*/ 2 h 5"/>
                <a:gd name="T2" fmla="*/ 30 w 31"/>
                <a:gd name="T3" fmla="*/ 5 h 5"/>
                <a:gd name="T4" fmla="*/ 0 w 31"/>
                <a:gd name="T5" fmla="*/ 4 h 5"/>
                <a:gd name="T6" fmla="*/ 12 w 31"/>
                <a:gd name="T7" fmla="*/ 1 h 5"/>
                <a:gd name="T8" fmla="*/ 18 w 31"/>
                <a:gd name="T9" fmla="*/ 0 h 5"/>
                <a:gd name="T10" fmla="*/ 26 w 31"/>
                <a:gd name="T11" fmla="*/ 2 h 5"/>
                <a:gd name="T12" fmla="*/ 31 w 31"/>
                <a:gd name="T13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5">
                  <a:moveTo>
                    <a:pt x="31" y="2"/>
                  </a:moveTo>
                  <a:cubicBezTo>
                    <a:pt x="31" y="3"/>
                    <a:pt x="31" y="4"/>
                    <a:pt x="30" y="5"/>
                  </a:cubicBezTo>
                  <a:cubicBezTo>
                    <a:pt x="21" y="2"/>
                    <a:pt x="11" y="3"/>
                    <a:pt x="0" y="4"/>
                  </a:cubicBezTo>
                  <a:cubicBezTo>
                    <a:pt x="1" y="0"/>
                    <a:pt x="8" y="1"/>
                    <a:pt x="12" y="1"/>
                  </a:cubicBezTo>
                  <a:cubicBezTo>
                    <a:pt x="14" y="1"/>
                    <a:pt x="16" y="0"/>
                    <a:pt x="18" y="0"/>
                  </a:cubicBezTo>
                  <a:cubicBezTo>
                    <a:pt x="20" y="0"/>
                    <a:pt x="23" y="1"/>
                    <a:pt x="26" y="2"/>
                  </a:cubicBezTo>
                  <a:cubicBezTo>
                    <a:pt x="28" y="2"/>
                    <a:pt x="30" y="0"/>
                    <a:pt x="3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26" name="Freeform 101"/>
            <p:cNvSpPr/>
            <p:nvPr/>
          </p:nvSpPr>
          <p:spPr bwMode="auto">
            <a:xfrm>
              <a:off x="8128745" y="3706271"/>
              <a:ext cx="91241" cy="17045"/>
            </a:xfrm>
            <a:custGeom>
              <a:avLst/>
              <a:gdLst>
                <a:gd name="T0" fmla="*/ 28 w 29"/>
                <a:gd name="T1" fmla="*/ 2 h 5"/>
                <a:gd name="T2" fmla="*/ 29 w 29"/>
                <a:gd name="T3" fmla="*/ 5 h 5"/>
                <a:gd name="T4" fmla="*/ 21 w 29"/>
                <a:gd name="T5" fmla="*/ 3 h 5"/>
                <a:gd name="T6" fmla="*/ 0 w 29"/>
                <a:gd name="T7" fmla="*/ 5 h 5"/>
                <a:gd name="T8" fmla="*/ 0 w 29"/>
                <a:gd name="T9" fmla="*/ 3 h 5"/>
                <a:gd name="T10" fmla="*/ 18 w 29"/>
                <a:gd name="T11" fmla="*/ 0 h 5"/>
                <a:gd name="T12" fmla="*/ 28 w 29"/>
                <a:gd name="T13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" h="5">
                  <a:moveTo>
                    <a:pt x="28" y="2"/>
                  </a:moveTo>
                  <a:cubicBezTo>
                    <a:pt x="28" y="2"/>
                    <a:pt x="29" y="3"/>
                    <a:pt x="29" y="5"/>
                  </a:cubicBezTo>
                  <a:cubicBezTo>
                    <a:pt x="26" y="5"/>
                    <a:pt x="23" y="3"/>
                    <a:pt x="21" y="3"/>
                  </a:cubicBezTo>
                  <a:cubicBezTo>
                    <a:pt x="13" y="2"/>
                    <a:pt x="7" y="3"/>
                    <a:pt x="0" y="5"/>
                  </a:cubicBezTo>
                  <a:cubicBezTo>
                    <a:pt x="0" y="4"/>
                    <a:pt x="0" y="3"/>
                    <a:pt x="0" y="3"/>
                  </a:cubicBezTo>
                  <a:cubicBezTo>
                    <a:pt x="0" y="0"/>
                    <a:pt x="13" y="0"/>
                    <a:pt x="18" y="0"/>
                  </a:cubicBezTo>
                  <a:cubicBezTo>
                    <a:pt x="22" y="1"/>
                    <a:pt x="24" y="1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27" name="Freeform 102"/>
            <p:cNvSpPr/>
            <p:nvPr/>
          </p:nvSpPr>
          <p:spPr bwMode="auto">
            <a:xfrm>
              <a:off x="8145720" y="3885241"/>
              <a:ext cx="70023" cy="14913"/>
            </a:xfrm>
            <a:custGeom>
              <a:avLst/>
              <a:gdLst>
                <a:gd name="T0" fmla="*/ 21 w 22"/>
                <a:gd name="T1" fmla="*/ 1 h 5"/>
                <a:gd name="T2" fmla="*/ 22 w 22"/>
                <a:gd name="T3" fmla="*/ 3 h 5"/>
                <a:gd name="T4" fmla="*/ 20 w 22"/>
                <a:gd name="T5" fmla="*/ 5 h 5"/>
                <a:gd name="T6" fmla="*/ 0 w 22"/>
                <a:gd name="T7" fmla="*/ 3 h 5"/>
                <a:gd name="T8" fmla="*/ 5 w 22"/>
                <a:gd name="T9" fmla="*/ 1 h 5"/>
                <a:gd name="T10" fmla="*/ 21 w 22"/>
                <a:gd name="T11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5">
                  <a:moveTo>
                    <a:pt x="21" y="1"/>
                  </a:moveTo>
                  <a:cubicBezTo>
                    <a:pt x="21" y="2"/>
                    <a:pt x="22" y="2"/>
                    <a:pt x="22" y="3"/>
                  </a:cubicBezTo>
                  <a:cubicBezTo>
                    <a:pt x="22" y="4"/>
                    <a:pt x="21" y="4"/>
                    <a:pt x="20" y="5"/>
                  </a:cubicBezTo>
                  <a:cubicBezTo>
                    <a:pt x="15" y="2"/>
                    <a:pt x="5" y="4"/>
                    <a:pt x="0" y="3"/>
                  </a:cubicBezTo>
                  <a:cubicBezTo>
                    <a:pt x="0" y="0"/>
                    <a:pt x="4" y="1"/>
                    <a:pt x="5" y="1"/>
                  </a:cubicBezTo>
                  <a:cubicBezTo>
                    <a:pt x="9" y="0"/>
                    <a:pt x="17" y="2"/>
                    <a:pt x="2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28" name="Freeform 103"/>
            <p:cNvSpPr/>
            <p:nvPr/>
          </p:nvSpPr>
          <p:spPr bwMode="auto">
            <a:xfrm>
              <a:off x="8145720" y="3900154"/>
              <a:ext cx="72144" cy="21306"/>
            </a:xfrm>
            <a:custGeom>
              <a:avLst/>
              <a:gdLst>
                <a:gd name="T0" fmla="*/ 22 w 23"/>
                <a:gd name="T1" fmla="*/ 3 h 7"/>
                <a:gd name="T2" fmla="*/ 22 w 23"/>
                <a:gd name="T3" fmla="*/ 7 h 7"/>
                <a:gd name="T4" fmla="*/ 8 w 23"/>
                <a:gd name="T5" fmla="*/ 4 h 7"/>
                <a:gd name="T6" fmla="*/ 0 w 23"/>
                <a:gd name="T7" fmla="*/ 3 h 7"/>
                <a:gd name="T8" fmla="*/ 22 w 2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7">
                  <a:moveTo>
                    <a:pt x="22" y="3"/>
                  </a:moveTo>
                  <a:cubicBezTo>
                    <a:pt x="23" y="4"/>
                    <a:pt x="22" y="6"/>
                    <a:pt x="22" y="7"/>
                  </a:cubicBezTo>
                  <a:cubicBezTo>
                    <a:pt x="18" y="6"/>
                    <a:pt x="13" y="5"/>
                    <a:pt x="8" y="4"/>
                  </a:cubicBezTo>
                  <a:cubicBezTo>
                    <a:pt x="5" y="4"/>
                    <a:pt x="0" y="6"/>
                    <a:pt x="0" y="3"/>
                  </a:cubicBezTo>
                  <a:cubicBezTo>
                    <a:pt x="6" y="0"/>
                    <a:pt x="13" y="4"/>
                    <a:pt x="2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29" name="Freeform 104"/>
            <p:cNvSpPr/>
            <p:nvPr/>
          </p:nvSpPr>
          <p:spPr bwMode="auto">
            <a:xfrm>
              <a:off x="8141476" y="4072733"/>
              <a:ext cx="78510" cy="19175"/>
            </a:xfrm>
            <a:custGeom>
              <a:avLst/>
              <a:gdLst>
                <a:gd name="T0" fmla="*/ 23 w 25"/>
                <a:gd name="T1" fmla="*/ 2 h 6"/>
                <a:gd name="T2" fmla="*/ 22 w 25"/>
                <a:gd name="T3" fmla="*/ 6 h 6"/>
                <a:gd name="T4" fmla="*/ 20 w 25"/>
                <a:gd name="T5" fmla="*/ 5 h 6"/>
                <a:gd name="T6" fmla="*/ 0 w 25"/>
                <a:gd name="T7" fmla="*/ 4 h 6"/>
                <a:gd name="T8" fmla="*/ 13 w 25"/>
                <a:gd name="T9" fmla="*/ 2 h 6"/>
                <a:gd name="T10" fmla="*/ 23 w 25"/>
                <a:gd name="T1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6">
                  <a:moveTo>
                    <a:pt x="23" y="2"/>
                  </a:moveTo>
                  <a:cubicBezTo>
                    <a:pt x="25" y="3"/>
                    <a:pt x="25" y="6"/>
                    <a:pt x="22" y="6"/>
                  </a:cubicBezTo>
                  <a:cubicBezTo>
                    <a:pt x="22" y="6"/>
                    <a:pt x="21" y="6"/>
                    <a:pt x="20" y="5"/>
                  </a:cubicBezTo>
                  <a:cubicBezTo>
                    <a:pt x="15" y="4"/>
                    <a:pt x="5" y="5"/>
                    <a:pt x="0" y="4"/>
                  </a:cubicBezTo>
                  <a:cubicBezTo>
                    <a:pt x="3" y="0"/>
                    <a:pt x="10" y="2"/>
                    <a:pt x="13" y="2"/>
                  </a:cubicBezTo>
                  <a:cubicBezTo>
                    <a:pt x="18" y="2"/>
                    <a:pt x="19" y="3"/>
                    <a:pt x="23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30" name="Freeform 105"/>
            <p:cNvSpPr/>
            <p:nvPr/>
          </p:nvSpPr>
          <p:spPr bwMode="auto">
            <a:xfrm>
              <a:off x="8139355" y="4098300"/>
              <a:ext cx="80631" cy="23436"/>
            </a:xfrm>
            <a:custGeom>
              <a:avLst/>
              <a:gdLst>
                <a:gd name="T0" fmla="*/ 25 w 26"/>
                <a:gd name="T1" fmla="*/ 1 h 7"/>
                <a:gd name="T2" fmla="*/ 26 w 26"/>
                <a:gd name="T3" fmla="*/ 4 h 7"/>
                <a:gd name="T4" fmla="*/ 20 w 26"/>
                <a:gd name="T5" fmla="*/ 5 h 7"/>
                <a:gd name="T6" fmla="*/ 5 w 26"/>
                <a:gd name="T7" fmla="*/ 4 h 7"/>
                <a:gd name="T8" fmla="*/ 0 w 26"/>
                <a:gd name="T9" fmla="*/ 3 h 7"/>
                <a:gd name="T10" fmla="*/ 25 w 26"/>
                <a:gd name="T1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7">
                  <a:moveTo>
                    <a:pt x="25" y="1"/>
                  </a:moveTo>
                  <a:cubicBezTo>
                    <a:pt x="25" y="2"/>
                    <a:pt x="26" y="3"/>
                    <a:pt x="26" y="4"/>
                  </a:cubicBezTo>
                  <a:cubicBezTo>
                    <a:pt x="25" y="7"/>
                    <a:pt x="23" y="6"/>
                    <a:pt x="20" y="5"/>
                  </a:cubicBezTo>
                  <a:cubicBezTo>
                    <a:pt x="16" y="5"/>
                    <a:pt x="10" y="4"/>
                    <a:pt x="5" y="4"/>
                  </a:cubicBezTo>
                  <a:cubicBezTo>
                    <a:pt x="3" y="4"/>
                    <a:pt x="1" y="5"/>
                    <a:pt x="0" y="3"/>
                  </a:cubicBezTo>
                  <a:cubicBezTo>
                    <a:pt x="6" y="0"/>
                    <a:pt x="17" y="5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4" name="Freeform 106"/>
            <p:cNvSpPr>
              <a:spLocks noEditPoints="1"/>
            </p:cNvSpPr>
            <p:nvPr/>
          </p:nvSpPr>
          <p:spPr bwMode="auto">
            <a:xfrm>
              <a:off x="7394576" y="3627438"/>
              <a:ext cx="1077913" cy="566738"/>
            </a:xfrm>
            <a:custGeom>
              <a:avLst/>
              <a:gdLst>
                <a:gd name="T0" fmla="*/ 114 w 342"/>
                <a:gd name="T1" fmla="*/ 19 h 179"/>
                <a:gd name="T2" fmla="*/ 194 w 342"/>
                <a:gd name="T3" fmla="*/ 30 h 179"/>
                <a:gd name="T4" fmla="*/ 265 w 342"/>
                <a:gd name="T5" fmla="*/ 19 h 179"/>
                <a:gd name="T6" fmla="*/ 335 w 342"/>
                <a:gd name="T7" fmla="*/ 144 h 179"/>
                <a:gd name="T8" fmla="*/ 288 w 342"/>
                <a:gd name="T9" fmla="*/ 167 h 179"/>
                <a:gd name="T10" fmla="*/ 235 w 342"/>
                <a:gd name="T11" fmla="*/ 178 h 179"/>
                <a:gd name="T12" fmla="*/ 173 w 342"/>
                <a:gd name="T13" fmla="*/ 172 h 179"/>
                <a:gd name="T14" fmla="*/ 112 w 342"/>
                <a:gd name="T15" fmla="*/ 168 h 179"/>
                <a:gd name="T16" fmla="*/ 43 w 342"/>
                <a:gd name="T17" fmla="*/ 169 h 179"/>
                <a:gd name="T18" fmla="*/ 52 w 342"/>
                <a:gd name="T19" fmla="*/ 47 h 179"/>
                <a:gd name="T20" fmla="*/ 264 w 342"/>
                <a:gd name="T21" fmla="*/ 132 h 179"/>
                <a:gd name="T22" fmla="*/ 229 w 342"/>
                <a:gd name="T23" fmla="*/ 10 h 179"/>
                <a:gd name="T24" fmla="*/ 246 w 342"/>
                <a:gd name="T25" fmla="*/ 177 h 179"/>
                <a:gd name="T26" fmla="*/ 224 w 342"/>
                <a:gd name="T27" fmla="*/ 168 h 179"/>
                <a:gd name="T28" fmla="*/ 225 w 342"/>
                <a:gd name="T29" fmla="*/ 11 h 179"/>
                <a:gd name="T30" fmla="*/ 134 w 342"/>
                <a:gd name="T31" fmla="*/ 20 h 179"/>
                <a:gd name="T32" fmla="*/ 98 w 342"/>
                <a:gd name="T33" fmla="*/ 49 h 179"/>
                <a:gd name="T34" fmla="*/ 112 w 342"/>
                <a:gd name="T35" fmla="*/ 165 h 179"/>
                <a:gd name="T36" fmla="*/ 111 w 342"/>
                <a:gd name="T37" fmla="*/ 24 h 179"/>
                <a:gd name="T38" fmla="*/ 195 w 342"/>
                <a:gd name="T39" fmla="*/ 57 h 179"/>
                <a:gd name="T40" fmla="*/ 154 w 342"/>
                <a:gd name="T41" fmla="*/ 34 h 179"/>
                <a:gd name="T42" fmla="*/ 156 w 342"/>
                <a:gd name="T43" fmla="*/ 142 h 179"/>
                <a:gd name="T44" fmla="*/ 114 w 342"/>
                <a:gd name="T45" fmla="*/ 39 h 179"/>
                <a:gd name="T46" fmla="*/ 52 w 342"/>
                <a:gd name="T47" fmla="*/ 50 h 179"/>
                <a:gd name="T48" fmla="*/ 15 w 342"/>
                <a:gd name="T49" fmla="*/ 153 h 179"/>
                <a:gd name="T50" fmla="*/ 75 w 342"/>
                <a:gd name="T51" fmla="*/ 45 h 179"/>
                <a:gd name="T52" fmla="*/ 221 w 342"/>
                <a:gd name="T53" fmla="*/ 51 h 179"/>
                <a:gd name="T54" fmla="*/ 221 w 342"/>
                <a:gd name="T55" fmla="*/ 170 h 179"/>
                <a:gd name="T56" fmla="*/ 69 w 342"/>
                <a:gd name="T57" fmla="*/ 85 h 179"/>
                <a:gd name="T58" fmla="*/ 82 w 342"/>
                <a:gd name="T59" fmla="*/ 58 h 179"/>
                <a:gd name="T60" fmla="*/ 72 w 342"/>
                <a:gd name="T61" fmla="*/ 74 h 179"/>
                <a:gd name="T62" fmla="*/ 63 w 342"/>
                <a:gd name="T63" fmla="*/ 93 h 179"/>
                <a:gd name="T64" fmla="*/ 45 w 342"/>
                <a:gd name="T65" fmla="*/ 133 h 179"/>
                <a:gd name="T66" fmla="*/ 50 w 342"/>
                <a:gd name="T67" fmla="*/ 131 h 179"/>
                <a:gd name="T68" fmla="*/ 114 w 342"/>
                <a:gd name="T69" fmla="*/ 51 h 179"/>
                <a:gd name="T70" fmla="*/ 153 w 342"/>
                <a:gd name="T71" fmla="*/ 110 h 179"/>
                <a:gd name="T72" fmla="*/ 198 w 342"/>
                <a:gd name="T73" fmla="*/ 165 h 179"/>
                <a:gd name="T74" fmla="*/ 279 w 342"/>
                <a:gd name="T75" fmla="*/ 76 h 179"/>
                <a:gd name="T76" fmla="*/ 267 w 342"/>
                <a:gd name="T77" fmla="*/ 63 h 179"/>
                <a:gd name="T78" fmla="*/ 76 w 342"/>
                <a:gd name="T79" fmla="*/ 57 h 179"/>
                <a:gd name="T80" fmla="*/ 85 w 342"/>
                <a:gd name="T81" fmla="*/ 61 h 179"/>
                <a:gd name="T82" fmla="*/ 107 w 342"/>
                <a:gd name="T83" fmla="*/ 167 h 179"/>
                <a:gd name="T84" fmla="*/ 93 w 342"/>
                <a:gd name="T85" fmla="*/ 64 h 179"/>
                <a:gd name="T86" fmla="*/ 265 w 342"/>
                <a:gd name="T87" fmla="*/ 103 h 179"/>
                <a:gd name="T88" fmla="*/ 306 w 342"/>
                <a:gd name="T89" fmla="*/ 169 h 179"/>
                <a:gd name="T90" fmla="*/ 265 w 342"/>
                <a:gd name="T91" fmla="*/ 73 h 179"/>
                <a:gd name="T92" fmla="*/ 300 w 342"/>
                <a:gd name="T93" fmla="*/ 78 h 179"/>
                <a:gd name="T94" fmla="*/ 278 w 342"/>
                <a:gd name="T95" fmla="*/ 96 h 179"/>
                <a:gd name="T96" fmla="*/ 64 w 342"/>
                <a:gd name="T97" fmla="*/ 105 h 179"/>
                <a:gd name="T98" fmla="*/ 71 w 342"/>
                <a:gd name="T99" fmla="*/ 123 h 179"/>
                <a:gd name="T100" fmla="*/ 280 w 342"/>
                <a:gd name="T101" fmla="*/ 100 h 179"/>
                <a:gd name="T102" fmla="*/ 52 w 342"/>
                <a:gd name="T103" fmla="*/ 111 h 179"/>
                <a:gd name="T104" fmla="*/ 66 w 342"/>
                <a:gd name="T105" fmla="*/ 118 h 179"/>
                <a:gd name="T106" fmla="*/ 323 w 342"/>
                <a:gd name="T107" fmla="*/ 125 h 179"/>
                <a:gd name="T108" fmla="*/ 37 w 342"/>
                <a:gd name="T109" fmla="*/ 140 h 179"/>
                <a:gd name="T110" fmla="*/ 332 w 342"/>
                <a:gd name="T111" fmla="*/ 153 h 179"/>
                <a:gd name="T112" fmla="*/ 153 w 342"/>
                <a:gd name="T113" fmla="*/ 156 h 179"/>
                <a:gd name="T114" fmla="*/ 34 w 342"/>
                <a:gd name="T115" fmla="*/ 149 h 179"/>
                <a:gd name="T116" fmla="*/ 339 w 342"/>
                <a:gd name="T117" fmla="*/ 162 h 179"/>
                <a:gd name="T118" fmla="*/ 115 w 342"/>
                <a:gd name="T119" fmla="*/ 16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42" h="179">
                  <a:moveTo>
                    <a:pt x="79" y="39"/>
                  </a:moveTo>
                  <a:cubicBezTo>
                    <a:pt x="80" y="39"/>
                    <a:pt x="82" y="40"/>
                    <a:pt x="83" y="40"/>
                  </a:cubicBezTo>
                  <a:cubicBezTo>
                    <a:pt x="84" y="37"/>
                    <a:pt x="83" y="32"/>
                    <a:pt x="85" y="30"/>
                  </a:cubicBezTo>
                  <a:cubicBezTo>
                    <a:pt x="92" y="28"/>
                    <a:pt x="99" y="28"/>
                    <a:pt x="106" y="24"/>
                  </a:cubicBezTo>
                  <a:cubicBezTo>
                    <a:pt x="108" y="23"/>
                    <a:pt x="110" y="22"/>
                    <a:pt x="111" y="21"/>
                  </a:cubicBezTo>
                  <a:cubicBezTo>
                    <a:pt x="112" y="21"/>
                    <a:pt x="112" y="20"/>
                    <a:pt x="113" y="21"/>
                  </a:cubicBezTo>
                  <a:cubicBezTo>
                    <a:pt x="113" y="20"/>
                    <a:pt x="114" y="20"/>
                    <a:pt x="114" y="19"/>
                  </a:cubicBezTo>
                  <a:cubicBezTo>
                    <a:pt x="120" y="18"/>
                    <a:pt x="126" y="17"/>
                    <a:pt x="131" y="17"/>
                  </a:cubicBezTo>
                  <a:cubicBezTo>
                    <a:pt x="136" y="17"/>
                    <a:pt x="140" y="18"/>
                    <a:pt x="145" y="19"/>
                  </a:cubicBezTo>
                  <a:cubicBezTo>
                    <a:pt x="147" y="20"/>
                    <a:pt x="150" y="20"/>
                    <a:pt x="152" y="23"/>
                  </a:cubicBezTo>
                  <a:cubicBezTo>
                    <a:pt x="153" y="25"/>
                    <a:pt x="153" y="26"/>
                    <a:pt x="153" y="28"/>
                  </a:cubicBezTo>
                  <a:cubicBezTo>
                    <a:pt x="155" y="28"/>
                    <a:pt x="157" y="27"/>
                    <a:pt x="160" y="26"/>
                  </a:cubicBezTo>
                  <a:cubicBezTo>
                    <a:pt x="164" y="26"/>
                    <a:pt x="170" y="28"/>
                    <a:pt x="176" y="28"/>
                  </a:cubicBezTo>
                  <a:cubicBezTo>
                    <a:pt x="182" y="29"/>
                    <a:pt x="190" y="26"/>
                    <a:pt x="194" y="30"/>
                  </a:cubicBezTo>
                  <a:cubicBezTo>
                    <a:pt x="196" y="32"/>
                    <a:pt x="198" y="37"/>
                    <a:pt x="198" y="41"/>
                  </a:cubicBezTo>
                  <a:cubicBezTo>
                    <a:pt x="199" y="43"/>
                    <a:pt x="198" y="45"/>
                    <a:pt x="198" y="47"/>
                  </a:cubicBezTo>
                  <a:cubicBezTo>
                    <a:pt x="201" y="47"/>
                    <a:pt x="203" y="45"/>
                    <a:pt x="205" y="45"/>
                  </a:cubicBezTo>
                  <a:cubicBezTo>
                    <a:pt x="207" y="34"/>
                    <a:pt x="204" y="22"/>
                    <a:pt x="207" y="15"/>
                  </a:cubicBezTo>
                  <a:cubicBezTo>
                    <a:pt x="214" y="14"/>
                    <a:pt x="221" y="10"/>
                    <a:pt x="228" y="7"/>
                  </a:cubicBezTo>
                  <a:cubicBezTo>
                    <a:pt x="237" y="0"/>
                    <a:pt x="250" y="1"/>
                    <a:pt x="260" y="4"/>
                  </a:cubicBezTo>
                  <a:cubicBezTo>
                    <a:pt x="265" y="6"/>
                    <a:pt x="264" y="12"/>
                    <a:pt x="265" y="19"/>
                  </a:cubicBezTo>
                  <a:cubicBezTo>
                    <a:pt x="266" y="31"/>
                    <a:pt x="266" y="47"/>
                    <a:pt x="265" y="59"/>
                  </a:cubicBezTo>
                  <a:cubicBezTo>
                    <a:pt x="271" y="54"/>
                    <a:pt x="281" y="50"/>
                    <a:pt x="291" y="52"/>
                  </a:cubicBezTo>
                  <a:cubicBezTo>
                    <a:pt x="293" y="56"/>
                    <a:pt x="294" y="60"/>
                    <a:pt x="296" y="64"/>
                  </a:cubicBezTo>
                  <a:cubicBezTo>
                    <a:pt x="297" y="66"/>
                    <a:pt x="298" y="68"/>
                    <a:pt x="299" y="70"/>
                  </a:cubicBezTo>
                  <a:cubicBezTo>
                    <a:pt x="302" y="80"/>
                    <a:pt x="309" y="89"/>
                    <a:pt x="313" y="99"/>
                  </a:cubicBezTo>
                  <a:cubicBezTo>
                    <a:pt x="314" y="101"/>
                    <a:pt x="316" y="103"/>
                    <a:pt x="317" y="106"/>
                  </a:cubicBezTo>
                  <a:cubicBezTo>
                    <a:pt x="323" y="118"/>
                    <a:pt x="329" y="132"/>
                    <a:pt x="335" y="144"/>
                  </a:cubicBezTo>
                  <a:cubicBezTo>
                    <a:pt x="336" y="145"/>
                    <a:pt x="336" y="146"/>
                    <a:pt x="337" y="147"/>
                  </a:cubicBezTo>
                  <a:cubicBezTo>
                    <a:pt x="337" y="148"/>
                    <a:pt x="337" y="148"/>
                    <a:pt x="337" y="148"/>
                  </a:cubicBezTo>
                  <a:cubicBezTo>
                    <a:pt x="339" y="151"/>
                    <a:pt x="340" y="155"/>
                    <a:pt x="342" y="158"/>
                  </a:cubicBezTo>
                  <a:cubicBezTo>
                    <a:pt x="342" y="165"/>
                    <a:pt x="335" y="174"/>
                    <a:pt x="327" y="175"/>
                  </a:cubicBezTo>
                  <a:cubicBezTo>
                    <a:pt x="321" y="176"/>
                    <a:pt x="316" y="176"/>
                    <a:pt x="311" y="174"/>
                  </a:cubicBezTo>
                  <a:cubicBezTo>
                    <a:pt x="308" y="173"/>
                    <a:pt x="306" y="172"/>
                    <a:pt x="303" y="172"/>
                  </a:cubicBezTo>
                  <a:cubicBezTo>
                    <a:pt x="299" y="170"/>
                    <a:pt x="293" y="169"/>
                    <a:pt x="288" y="167"/>
                  </a:cubicBezTo>
                  <a:cubicBezTo>
                    <a:pt x="285" y="167"/>
                    <a:pt x="282" y="165"/>
                    <a:pt x="281" y="164"/>
                  </a:cubicBezTo>
                  <a:cubicBezTo>
                    <a:pt x="280" y="163"/>
                    <a:pt x="279" y="158"/>
                    <a:pt x="278" y="156"/>
                  </a:cubicBezTo>
                  <a:cubicBezTo>
                    <a:pt x="277" y="153"/>
                    <a:pt x="275" y="150"/>
                    <a:pt x="274" y="148"/>
                  </a:cubicBezTo>
                  <a:cubicBezTo>
                    <a:pt x="272" y="142"/>
                    <a:pt x="269" y="137"/>
                    <a:pt x="267" y="132"/>
                  </a:cubicBezTo>
                  <a:cubicBezTo>
                    <a:pt x="266" y="141"/>
                    <a:pt x="266" y="156"/>
                    <a:pt x="267" y="168"/>
                  </a:cubicBezTo>
                  <a:cubicBezTo>
                    <a:pt x="267" y="178"/>
                    <a:pt x="255" y="179"/>
                    <a:pt x="247" y="179"/>
                  </a:cubicBezTo>
                  <a:cubicBezTo>
                    <a:pt x="243" y="179"/>
                    <a:pt x="239" y="178"/>
                    <a:pt x="235" y="178"/>
                  </a:cubicBezTo>
                  <a:cubicBezTo>
                    <a:pt x="232" y="176"/>
                    <a:pt x="227" y="171"/>
                    <a:pt x="222" y="172"/>
                  </a:cubicBezTo>
                  <a:cubicBezTo>
                    <a:pt x="220" y="172"/>
                    <a:pt x="219" y="174"/>
                    <a:pt x="217" y="174"/>
                  </a:cubicBezTo>
                  <a:cubicBezTo>
                    <a:pt x="212" y="175"/>
                    <a:pt x="208" y="175"/>
                    <a:pt x="205" y="171"/>
                  </a:cubicBezTo>
                  <a:cubicBezTo>
                    <a:pt x="203" y="171"/>
                    <a:pt x="200" y="170"/>
                    <a:pt x="198" y="168"/>
                  </a:cubicBezTo>
                  <a:cubicBezTo>
                    <a:pt x="195" y="168"/>
                    <a:pt x="194" y="170"/>
                    <a:pt x="193" y="171"/>
                  </a:cubicBezTo>
                  <a:cubicBezTo>
                    <a:pt x="190" y="173"/>
                    <a:pt x="186" y="172"/>
                    <a:pt x="182" y="172"/>
                  </a:cubicBezTo>
                  <a:cubicBezTo>
                    <a:pt x="179" y="172"/>
                    <a:pt x="176" y="172"/>
                    <a:pt x="173" y="172"/>
                  </a:cubicBezTo>
                  <a:cubicBezTo>
                    <a:pt x="169" y="172"/>
                    <a:pt x="165" y="170"/>
                    <a:pt x="161" y="171"/>
                  </a:cubicBezTo>
                  <a:cubicBezTo>
                    <a:pt x="158" y="170"/>
                    <a:pt x="156" y="170"/>
                    <a:pt x="154" y="169"/>
                  </a:cubicBezTo>
                  <a:cubicBezTo>
                    <a:pt x="151" y="172"/>
                    <a:pt x="140" y="173"/>
                    <a:pt x="138" y="172"/>
                  </a:cubicBezTo>
                  <a:cubicBezTo>
                    <a:pt x="137" y="172"/>
                    <a:pt x="138" y="173"/>
                    <a:pt x="137" y="173"/>
                  </a:cubicBezTo>
                  <a:cubicBezTo>
                    <a:pt x="134" y="171"/>
                    <a:pt x="122" y="171"/>
                    <a:pt x="115" y="169"/>
                  </a:cubicBezTo>
                  <a:cubicBezTo>
                    <a:pt x="114" y="169"/>
                    <a:pt x="114" y="172"/>
                    <a:pt x="113" y="171"/>
                  </a:cubicBezTo>
                  <a:cubicBezTo>
                    <a:pt x="112" y="171"/>
                    <a:pt x="112" y="170"/>
                    <a:pt x="112" y="168"/>
                  </a:cubicBezTo>
                  <a:cubicBezTo>
                    <a:pt x="111" y="170"/>
                    <a:pt x="109" y="171"/>
                    <a:pt x="109" y="171"/>
                  </a:cubicBezTo>
                  <a:cubicBezTo>
                    <a:pt x="102" y="171"/>
                    <a:pt x="94" y="173"/>
                    <a:pt x="86" y="170"/>
                  </a:cubicBezTo>
                  <a:cubicBezTo>
                    <a:pt x="81" y="165"/>
                    <a:pt x="75" y="160"/>
                    <a:pt x="68" y="157"/>
                  </a:cubicBezTo>
                  <a:cubicBezTo>
                    <a:pt x="69" y="144"/>
                    <a:pt x="69" y="131"/>
                    <a:pt x="70" y="117"/>
                  </a:cubicBezTo>
                  <a:cubicBezTo>
                    <a:pt x="65" y="128"/>
                    <a:pt x="60" y="139"/>
                    <a:pt x="55" y="150"/>
                  </a:cubicBezTo>
                  <a:cubicBezTo>
                    <a:pt x="53" y="155"/>
                    <a:pt x="51" y="162"/>
                    <a:pt x="48" y="167"/>
                  </a:cubicBezTo>
                  <a:cubicBezTo>
                    <a:pt x="46" y="169"/>
                    <a:pt x="45" y="167"/>
                    <a:pt x="43" y="169"/>
                  </a:cubicBezTo>
                  <a:cubicBezTo>
                    <a:pt x="38" y="167"/>
                    <a:pt x="31" y="166"/>
                    <a:pt x="28" y="161"/>
                  </a:cubicBezTo>
                  <a:cubicBezTo>
                    <a:pt x="19" y="157"/>
                    <a:pt x="9" y="153"/>
                    <a:pt x="0" y="150"/>
                  </a:cubicBezTo>
                  <a:cubicBezTo>
                    <a:pt x="0" y="149"/>
                    <a:pt x="1" y="147"/>
                    <a:pt x="0" y="147"/>
                  </a:cubicBezTo>
                  <a:cubicBezTo>
                    <a:pt x="7" y="132"/>
                    <a:pt x="15" y="118"/>
                    <a:pt x="22" y="104"/>
                  </a:cubicBezTo>
                  <a:cubicBezTo>
                    <a:pt x="22" y="98"/>
                    <a:pt x="26" y="94"/>
                    <a:pt x="28" y="89"/>
                  </a:cubicBezTo>
                  <a:cubicBezTo>
                    <a:pt x="32" y="79"/>
                    <a:pt x="37" y="72"/>
                    <a:pt x="41" y="63"/>
                  </a:cubicBezTo>
                  <a:cubicBezTo>
                    <a:pt x="43" y="59"/>
                    <a:pt x="48" y="49"/>
                    <a:pt x="52" y="47"/>
                  </a:cubicBezTo>
                  <a:cubicBezTo>
                    <a:pt x="54" y="45"/>
                    <a:pt x="59" y="44"/>
                    <a:pt x="62" y="44"/>
                  </a:cubicBezTo>
                  <a:cubicBezTo>
                    <a:pt x="64" y="43"/>
                    <a:pt x="66" y="43"/>
                    <a:pt x="68" y="42"/>
                  </a:cubicBezTo>
                  <a:cubicBezTo>
                    <a:pt x="72" y="41"/>
                    <a:pt x="76" y="42"/>
                    <a:pt x="79" y="39"/>
                  </a:cubicBezTo>
                  <a:close/>
                  <a:moveTo>
                    <a:pt x="246" y="177"/>
                  </a:moveTo>
                  <a:cubicBezTo>
                    <a:pt x="252" y="177"/>
                    <a:pt x="262" y="175"/>
                    <a:pt x="264" y="171"/>
                  </a:cubicBezTo>
                  <a:cubicBezTo>
                    <a:pt x="264" y="169"/>
                    <a:pt x="264" y="164"/>
                    <a:pt x="264" y="161"/>
                  </a:cubicBezTo>
                  <a:cubicBezTo>
                    <a:pt x="264" y="153"/>
                    <a:pt x="264" y="141"/>
                    <a:pt x="264" y="132"/>
                  </a:cubicBezTo>
                  <a:cubicBezTo>
                    <a:pt x="264" y="127"/>
                    <a:pt x="263" y="121"/>
                    <a:pt x="263" y="115"/>
                  </a:cubicBezTo>
                  <a:cubicBezTo>
                    <a:pt x="263" y="103"/>
                    <a:pt x="262" y="92"/>
                    <a:pt x="262" y="80"/>
                  </a:cubicBezTo>
                  <a:cubicBezTo>
                    <a:pt x="263" y="53"/>
                    <a:pt x="264" y="32"/>
                    <a:pt x="262" y="10"/>
                  </a:cubicBezTo>
                  <a:cubicBezTo>
                    <a:pt x="261" y="10"/>
                    <a:pt x="261" y="8"/>
                    <a:pt x="261" y="8"/>
                  </a:cubicBezTo>
                  <a:cubicBezTo>
                    <a:pt x="257" y="5"/>
                    <a:pt x="253" y="5"/>
                    <a:pt x="249" y="5"/>
                  </a:cubicBezTo>
                  <a:cubicBezTo>
                    <a:pt x="246" y="4"/>
                    <a:pt x="243" y="4"/>
                    <a:pt x="241" y="4"/>
                  </a:cubicBezTo>
                  <a:cubicBezTo>
                    <a:pt x="237" y="5"/>
                    <a:pt x="230" y="6"/>
                    <a:pt x="229" y="10"/>
                  </a:cubicBezTo>
                  <a:cubicBezTo>
                    <a:pt x="227" y="15"/>
                    <a:pt x="229" y="27"/>
                    <a:pt x="229" y="32"/>
                  </a:cubicBezTo>
                  <a:cubicBezTo>
                    <a:pt x="229" y="38"/>
                    <a:pt x="229" y="45"/>
                    <a:pt x="230" y="52"/>
                  </a:cubicBezTo>
                  <a:cubicBezTo>
                    <a:pt x="231" y="60"/>
                    <a:pt x="233" y="69"/>
                    <a:pt x="233" y="79"/>
                  </a:cubicBezTo>
                  <a:cubicBezTo>
                    <a:pt x="233" y="94"/>
                    <a:pt x="234" y="112"/>
                    <a:pt x="233" y="128"/>
                  </a:cubicBezTo>
                  <a:cubicBezTo>
                    <a:pt x="232" y="131"/>
                    <a:pt x="233" y="133"/>
                    <a:pt x="233" y="137"/>
                  </a:cubicBezTo>
                  <a:cubicBezTo>
                    <a:pt x="233" y="149"/>
                    <a:pt x="232" y="161"/>
                    <a:pt x="231" y="173"/>
                  </a:cubicBezTo>
                  <a:cubicBezTo>
                    <a:pt x="235" y="175"/>
                    <a:pt x="240" y="177"/>
                    <a:pt x="246" y="177"/>
                  </a:cubicBezTo>
                  <a:close/>
                  <a:moveTo>
                    <a:pt x="208" y="19"/>
                  </a:moveTo>
                  <a:cubicBezTo>
                    <a:pt x="208" y="28"/>
                    <a:pt x="208" y="39"/>
                    <a:pt x="208" y="45"/>
                  </a:cubicBezTo>
                  <a:cubicBezTo>
                    <a:pt x="212" y="46"/>
                    <a:pt x="218" y="47"/>
                    <a:pt x="222" y="48"/>
                  </a:cubicBezTo>
                  <a:cubicBezTo>
                    <a:pt x="222" y="49"/>
                    <a:pt x="223" y="49"/>
                    <a:pt x="224" y="50"/>
                  </a:cubicBezTo>
                  <a:cubicBezTo>
                    <a:pt x="225" y="55"/>
                    <a:pt x="224" y="62"/>
                    <a:pt x="224" y="68"/>
                  </a:cubicBezTo>
                  <a:cubicBezTo>
                    <a:pt x="224" y="85"/>
                    <a:pt x="226" y="104"/>
                    <a:pt x="225" y="123"/>
                  </a:cubicBezTo>
                  <a:cubicBezTo>
                    <a:pt x="225" y="137"/>
                    <a:pt x="225" y="151"/>
                    <a:pt x="224" y="168"/>
                  </a:cubicBezTo>
                  <a:cubicBezTo>
                    <a:pt x="226" y="169"/>
                    <a:pt x="226" y="170"/>
                    <a:pt x="229" y="171"/>
                  </a:cubicBezTo>
                  <a:cubicBezTo>
                    <a:pt x="231" y="152"/>
                    <a:pt x="230" y="134"/>
                    <a:pt x="230" y="111"/>
                  </a:cubicBezTo>
                  <a:cubicBezTo>
                    <a:pt x="230" y="108"/>
                    <a:pt x="231" y="105"/>
                    <a:pt x="231" y="102"/>
                  </a:cubicBezTo>
                  <a:cubicBezTo>
                    <a:pt x="231" y="94"/>
                    <a:pt x="231" y="85"/>
                    <a:pt x="231" y="77"/>
                  </a:cubicBezTo>
                  <a:cubicBezTo>
                    <a:pt x="230" y="68"/>
                    <a:pt x="228" y="58"/>
                    <a:pt x="228" y="48"/>
                  </a:cubicBezTo>
                  <a:cubicBezTo>
                    <a:pt x="227" y="38"/>
                    <a:pt x="227" y="29"/>
                    <a:pt x="226" y="19"/>
                  </a:cubicBezTo>
                  <a:cubicBezTo>
                    <a:pt x="226" y="16"/>
                    <a:pt x="227" y="14"/>
                    <a:pt x="225" y="11"/>
                  </a:cubicBezTo>
                  <a:cubicBezTo>
                    <a:pt x="219" y="14"/>
                    <a:pt x="214" y="16"/>
                    <a:pt x="208" y="19"/>
                  </a:cubicBezTo>
                  <a:close/>
                  <a:moveTo>
                    <a:pt x="123" y="38"/>
                  </a:moveTo>
                  <a:cubicBezTo>
                    <a:pt x="128" y="39"/>
                    <a:pt x="132" y="40"/>
                    <a:pt x="137" y="40"/>
                  </a:cubicBezTo>
                  <a:cubicBezTo>
                    <a:pt x="140" y="40"/>
                    <a:pt x="145" y="39"/>
                    <a:pt x="146" y="39"/>
                  </a:cubicBezTo>
                  <a:cubicBezTo>
                    <a:pt x="147" y="39"/>
                    <a:pt x="149" y="38"/>
                    <a:pt x="150" y="37"/>
                  </a:cubicBezTo>
                  <a:cubicBezTo>
                    <a:pt x="150" y="32"/>
                    <a:pt x="150" y="27"/>
                    <a:pt x="149" y="23"/>
                  </a:cubicBezTo>
                  <a:cubicBezTo>
                    <a:pt x="145" y="22"/>
                    <a:pt x="140" y="20"/>
                    <a:pt x="134" y="20"/>
                  </a:cubicBezTo>
                  <a:cubicBezTo>
                    <a:pt x="128" y="20"/>
                    <a:pt x="117" y="20"/>
                    <a:pt x="115" y="23"/>
                  </a:cubicBezTo>
                  <a:cubicBezTo>
                    <a:pt x="113" y="25"/>
                    <a:pt x="114" y="28"/>
                    <a:pt x="114" y="31"/>
                  </a:cubicBezTo>
                  <a:cubicBezTo>
                    <a:pt x="114" y="34"/>
                    <a:pt x="113" y="36"/>
                    <a:pt x="114" y="38"/>
                  </a:cubicBezTo>
                  <a:cubicBezTo>
                    <a:pt x="116" y="35"/>
                    <a:pt x="120" y="38"/>
                    <a:pt x="123" y="38"/>
                  </a:cubicBezTo>
                  <a:close/>
                  <a:moveTo>
                    <a:pt x="86" y="34"/>
                  </a:moveTo>
                  <a:cubicBezTo>
                    <a:pt x="86" y="36"/>
                    <a:pt x="85" y="39"/>
                    <a:pt x="85" y="41"/>
                  </a:cubicBezTo>
                  <a:cubicBezTo>
                    <a:pt x="90" y="42"/>
                    <a:pt x="94" y="46"/>
                    <a:pt x="98" y="49"/>
                  </a:cubicBezTo>
                  <a:cubicBezTo>
                    <a:pt x="99" y="52"/>
                    <a:pt x="96" y="57"/>
                    <a:pt x="95" y="61"/>
                  </a:cubicBezTo>
                  <a:cubicBezTo>
                    <a:pt x="101" y="60"/>
                    <a:pt x="105" y="61"/>
                    <a:pt x="109" y="63"/>
                  </a:cubicBezTo>
                  <a:cubicBezTo>
                    <a:pt x="109" y="66"/>
                    <a:pt x="108" y="69"/>
                    <a:pt x="110" y="71"/>
                  </a:cubicBezTo>
                  <a:cubicBezTo>
                    <a:pt x="111" y="87"/>
                    <a:pt x="112" y="105"/>
                    <a:pt x="111" y="121"/>
                  </a:cubicBezTo>
                  <a:cubicBezTo>
                    <a:pt x="111" y="124"/>
                    <a:pt x="110" y="126"/>
                    <a:pt x="110" y="129"/>
                  </a:cubicBezTo>
                  <a:cubicBezTo>
                    <a:pt x="110" y="138"/>
                    <a:pt x="111" y="148"/>
                    <a:pt x="111" y="157"/>
                  </a:cubicBezTo>
                  <a:cubicBezTo>
                    <a:pt x="110" y="160"/>
                    <a:pt x="109" y="163"/>
                    <a:pt x="112" y="165"/>
                  </a:cubicBezTo>
                  <a:cubicBezTo>
                    <a:pt x="111" y="163"/>
                    <a:pt x="113" y="157"/>
                    <a:pt x="111" y="154"/>
                  </a:cubicBezTo>
                  <a:cubicBezTo>
                    <a:pt x="111" y="153"/>
                    <a:pt x="112" y="154"/>
                    <a:pt x="112" y="153"/>
                  </a:cubicBezTo>
                  <a:cubicBezTo>
                    <a:pt x="112" y="139"/>
                    <a:pt x="112" y="122"/>
                    <a:pt x="112" y="108"/>
                  </a:cubicBezTo>
                  <a:cubicBezTo>
                    <a:pt x="113" y="97"/>
                    <a:pt x="112" y="85"/>
                    <a:pt x="112" y="75"/>
                  </a:cubicBezTo>
                  <a:cubicBezTo>
                    <a:pt x="112" y="66"/>
                    <a:pt x="112" y="56"/>
                    <a:pt x="112" y="48"/>
                  </a:cubicBezTo>
                  <a:cubicBezTo>
                    <a:pt x="112" y="40"/>
                    <a:pt x="112" y="32"/>
                    <a:pt x="111" y="24"/>
                  </a:cubicBezTo>
                  <a:cubicBezTo>
                    <a:pt x="111" y="24"/>
                    <a:pt x="111" y="24"/>
                    <a:pt x="111" y="24"/>
                  </a:cubicBezTo>
                  <a:cubicBezTo>
                    <a:pt x="105" y="28"/>
                    <a:pt x="93" y="31"/>
                    <a:pt x="86" y="34"/>
                  </a:cubicBezTo>
                  <a:close/>
                  <a:moveTo>
                    <a:pt x="179" y="170"/>
                  </a:moveTo>
                  <a:cubicBezTo>
                    <a:pt x="186" y="171"/>
                    <a:pt x="192" y="169"/>
                    <a:pt x="194" y="165"/>
                  </a:cubicBezTo>
                  <a:cubicBezTo>
                    <a:pt x="195" y="157"/>
                    <a:pt x="194" y="147"/>
                    <a:pt x="194" y="139"/>
                  </a:cubicBezTo>
                  <a:cubicBezTo>
                    <a:pt x="194" y="120"/>
                    <a:pt x="194" y="103"/>
                    <a:pt x="195" y="87"/>
                  </a:cubicBezTo>
                  <a:cubicBezTo>
                    <a:pt x="196" y="79"/>
                    <a:pt x="195" y="70"/>
                    <a:pt x="195" y="61"/>
                  </a:cubicBezTo>
                  <a:cubicBezTo>
                    <a:pt x="195" y="60"/>
                    <a:pt x="195" y="58"/>
                    <a:pt x="195" y="57"/>
                  </a:cubicBezTo>
                  <a:cubicBezTo>
                    <a:pt x="195" y="55"/>
                    <a:pt x="195" y="54"/>
                    <a:pt x="195" y="52"/>
                  </a:cubicBezTo>
                  <a:cubicBezTo>
                    <a:pt x="195" y="48"/>
                    <a:pt x="197" y="39"/>
                    <a:pt x="194" y="35"/>
                  </a:cubicBezTo>
                  <a:cubicBezTo>
                    <a:pt x="193" y="33"/>
                    <a:pt x="188" y="31"/>
                    <a:pt x="185" y="31"/>
                  </a:cubicBezTo>
                  <a:cubicBezTo>
                    <a:pt x="180" y="30"/>
                    <a:pt x="176" y="31"/>
                    <a:pt x="171" y="30"/>
                  </a:cubicBezTo>
                  <a:cubicBezTo>
                    <a:pt x="166" y="29"/>
                    <a:pt x="161" y="28"/>
                    <a:pt x="158" y="29"/>
                  </a:cubicBezTo>
                  <a:cubicBezTo>
                    <a:pt x="157" y="29"/>
                    <a:pt x="154" y="30"/>
                    <a:pt x="154" y="32"/>
                  </a:cubicBezTo>
                  <a:cubicBezTo>
                    <a:pt x="153" y="32"/>
                    <a:pt x="154" y="33"/>
                    <a:pt x="154" y="34"/>
                  </a:cubicBezTo>
                  <a:cubicBezTo>
                    <a:pt x="154" y="36"/>
                    <a:pt x="154" y="40"/>
                    <a:pt x="154" y="43"/>
                  </a:cubicBezTo>
                  <a:cubicBezTo>
                    <a:pt x="154" y="44"/>
                    <a:pt x="153" y="45"/>
                    <a:pt x="153" y="46"/>
                  </a:cubicBezTo>
                  <a:cubicBezTo>
                    <a:pt x="153" y="50"/>
                    <a:pt x="153" y="54"/>
                    <a:pt x="153" y="57"/>
                  </a:cubicBezTo>
                  <a:cubicBezTo>
                    <a:pt x="153" y="66"/>
                    <a:pt x="155" y="77"/>
                    <a:pt x="155" y="88"/>
                  </a:cubicBezTo>
                  <a:cubicBezTo>
                    <a:pt x="155" y="93"/>
                    <a:pt x="155" y="98"/>
                    <a:pt x="155" y="103"/>
                  </a:cubicBezTo>
                  <a:cubicBezTo>
                    <a:pt x="155" y="108"/>
                    <a:pt x="156" y="113"/>
                    <a:pt x="156" y="118"/>
                  </a:cubicBezTo>
                  <a:cubicBezTo>
                    <a:pt x="156" y="126"/>
                    <a:pt x="156" y="134"/>
                    <a:pt x="156" y="142"/>
                  </a:cubicBezTo>
                  <a:cubicBezTo>
                    <a:pt x="155" y="150"/>
                    <a:pt x="154" y="159"/>
                    <a:pt x="156" y="167"/>
                  </a:cubicBezTo>
                  <a:cubicBezTo>
                    <a:pt x="162" y="167"/>
                    <a:pt x="171" y="169"/>
                    <a:pt x="179" y="170"/>
                  </a:cubicBezTo>
                  <a:close/>
                  <a:moveTo>
                    <a:pt x="114" y="47"/>
                  </a:moveTo>
                  <a:cubicBezTo>
                    <a:pt x="118" y="47"/>
                    <a:pt x="122" y="50"/>
                    <a:pt x="127" y="51"/>
                  </a:cubicBezTo>
                  <a:cubicBezTo>
                    <a:pt x="133" y="52"/>
                    <a:pt x="146" y="53"/>
                    <a:pt x="151" y="49"/>
                  </a:cubicBezTo>
                  <a:cubicBezTo>
                    <a:pt x="150" y="45"/>
                    <a:pt x="150" y="44"/>
                    <a:pt x="151" y="40"/>
                  </a:cubicBezTo>
                  <a:cubicBezTo>
                    <a:pt x="140" y="44"/>
                    <a:pt x="126" y="42"/>
                    <a:pt x="114" y="39"/>
                  </a:cubicBezTo>
                  <a:cubicBezTo>
                    <a:pt x="113" y="42"/>
                    <a:pt x="114" y="44"/>
                    <a:pt x="114" y="47"/>
                  </a:cubicBezTo>
                  <a:close/>
                  <a:moveTo>
                    <a:pt x="94" y="49"/>
                  </a:moveTo>
                  <a:cubicBezTo>
                    <a:pt x="90" y="47"/>
                    <a:pt x="86" y="43"/>
                    <a:pt x="80" y="43"/>
                  </a:cubicBezTo>
                  <a:cubicBezTo>
                    <a:pt x="79" y="44"/>
                    <a:pt x="77" y="45"/>
                    <a:pt x="77" y="47"/>
                  </a:cubicBezTo>
                  <a:cubicBezTo>
                    <a:pt x="84" y="47"/>
                    <a:pt x="88" y="52"/>
                    <a:pt x="94" y="55"/>
                  </a:cubicBezTo>
                  <a:cubicBezTo>
                    <a:pt x="95" y="52"/>
                    <a:pt x="96" y="51"/>
                    <a:pt x="94" y="49"/>
                  </a:cubicBezTo>
                  <a:close/>
                  <a:moveTo>
                    <a:pt x="52" y="50"/>
                  </a:moveTo>
                  <a:cubicBezTo>
                    <a:pt x="43" y="64"/>
                    <a:pt x="36" y="80"/>
                    <a:pt x="28" y="95"/>
                  </a:cubicBezTo>
                  <a:cubicBezTo>
                    <a:pt x="28" y="96"/>
                    <a:pt x="27" y="97"/>
                    <a:pt x="26" y="98"/>
                  </a:cubicBezTo>
                  <a:cubicBezTo>
                    <a:pt x="25" y="100"/>
                    <a:pt x="25" y="103"/>
                    <a:pt x="24" y="105"/>
                  </a:cubicBezTo>
                  <a:cubicBezTo>
                    <a:pt x="21" y="113"/>
                    <a:pt x="15" y="121"/>
                    <a:pt x="12" y="130"/>
                  </a:cubicBezTo>
                  <a:cubicBezTo>
                    <a:pt x="8" y="135"/>
                    <a:pt x="6" y="141"/>
                    <a:pt x="4" y="147"/>
                  </a:cubicBezTo>
                  <a:cubicBezTo>
                    <a:pt x="6" y="150"/>
                    <a:pt x="11" y="151"/>
                    <a:pt x="13" y="152"/>
                  </a:cubicBezTo>
                  <a:cubicBezTo>
                    <a:pt x="14" y="153"/>
                    <a:pt x="15" y="153"/>
                    <a:pt x="15" y="153"/>
                  </a:cubicBezTo>
                  <a:cubicBezTo>
                    <a:pt x="20" y="155"/>
                    <a:pt x="24" y="156"/>
                    <a:pt x="27" y="156"/>
                  </a:cubicBezTo>
                  <a:cubicBezTo>
                    <a:pt x="28" y="155"/>
                    <a:pt x="28" y="154"/>
                    <a:pt x="28" y="152"/>
                  </a:cubicBezTo>
                  <a:cubicBezTo>
                    <a:pt x="28" y="151"/>
                    <a:pt x="29" y="152"/>
                    <a:pt x="30" y="151"/>
                  </a:cubicBezTo>
                  <a:cubicBezTo>
                    <a:pt x="37" y="135"/>
                    <a:pt x="45" y="119"/>
                    <a:pt x="51" y="102"/>
                  </a:cubicBezTo>
                  <a:cubicBezTo>
                    <a:pt x="58" y="85"/>
                    <a:pt x="65" y="65"/>
                    <a:pt x="74" y="50"/>
                  </a:cubicBezTo>
                  <a:cubicBezTo>
                    <a:pt x="73" y="49"/>
                    <a:pt x="72" y="49"/>
                    <a:pt x="72" y="48"/>
                  </a:cubicBezTo>
                  <a:cubicBezTo>
                    <a:pt x="74" y="47"/>
                    <a:pt x="75" y="47"/>
                    <a:pt x="75" y="45"/>
                  </a:cubicBezTo>
                  <a:cubicBezTo>
                    <a:pt x="69" y="44"/>
                    <a:pt x="58" y="46"/>
                    <a:pt x="52" y="50"/>
                  </a:cubicBezTo>
                  <a:close/>
                  <a:moveTo>
                    <a:pt x="222" y="152"/>
                  </a:moveTo>
                  <a:cubicBezTo>
                    <a:pt x="223" y="137"/>
                    <a:pt x="223" y="119"/>
                    <a:pt x="223" y="105"/>
                  </a:cubicBezTo>
                  <a:cubicBezTo>
                    <a:pt x="223" y="100"/>
                    <a:pt x="222" y="96"/>
                    <a:pt x="222" y="93"/>
                  </a:cubicBezTo>
                  <a:cubicBezTo>
                    <a:pt x="222" y="91"/>
                    <a:pt x="222" y="90"/>
                    <a:pt x="222" y="88"/>
                  </a:cubicBezTo>
                  <a:cubicBezTo>
                    <a:pt x="222" y="82"/>
                    <a:pt x="222" y="76"/>
                    <a:pt x="222" y="70"/>
                  </a:cubicBezTo>
                  <a:cubicBezTo>
                    <a:pt x="222" y="65"/>
                    <a:pt x="223" y="53"/>
                    <a:pt x="221" y="51"/>
                  </a:cubicBezTo>
                  <a:cubicBezTo>
                    <a:pt x="220" y="50"/>
                    <a:pt x="211" y="48"/>
                    <a:pt x="208" y="48"/>
                  </a:cubicBezTo>
                  <a:cubicBezTo>
                    <a:pt x="208" y="48"/>
                    <a:pt x="206" y="48"/>
                    <a:pt x="205" y="49"/>
                  </a:cubicBezTo>
                  <a:cubicBezTo>
                    <a:pt x="206" y="53"/>
                    <a:pt x="205" y="58"/>
                    <a:pt x="205" y="63"/>
                  </a:cubicBezTo>
                  <a:cubicBezTo>
                    <a:pt x="205" y="68"/>
                    <a:pt x="205" y="73"/>
                    <a:pt x="205" y="77"/>
                  </a:cubicBezTo>
                  <a:cubicBezTo>
                    <a:pt x="205" y="87"/>
                    <a:pt x="206" y="97"/>
                    <a:pt x="206" y="107"/>
                  </a:cubicBezTo>
                  <a:cubicBezTo>
                    <a:pt x="207" y="128"/>
                    <a:pt x="206" y="149"/>
                    <a:pt x="205" y="169"/>
                  </a:cubicBezTo>
                  <a:cubicBezTo>
                    <a:pt x="209" y="174"/>
                    <a:pt x="217" y="172"/>
                    <a:pt x="221" y="170"/>
                  </a:cubicBezTo>
                  <a:cubicBezTo>
                    <a:pt x="223" y="164"/>
                    <a:pt x="222" y="158"/>
                    <a:pt x="222" y="152"/>
                  </a:cubicBezTo>
                  <a:close/>
                  <a:moveTo>
                    <a:pt x="68" y="115"/>
                  </a:moveTo>
                  <a:cubicBezTo>
                    <a:pt x="68" y="114"/>
                    <a:pt x="69" y="113"/>
                    <a:pt x="70" y="111"/>
                  </a:cubicBezTo>
                  <a:cubicBezTo>
                    <a:pt x="69" y="112"/>
                    <a:pt x="68" y="112"/>
                    <a:pt x="67" y="111"/>
                  </a:cubicBezTo>
                  <a:cubicBezTo>
                    <a:pt x="67" y="107"/>
                    <a:pt x="62" y="108"/>
                    <a:pt x="60" y="105"/>
                  </a:cubicBezTo>
                  <a:cubicBezTo>
                    <a:pt x="60" y="105"/>
                    <a:pt x="60" y="103"/>
                    <a:pt x="62" y="103"/>
                  </a:cubicBezTo>
                  <a:cubicBezTo>
                    <a:pt x="63" y="97"/>
                    <a:pt x="68" y="93"/>
                    <a:pt x="69" y="85"/>
                  </a:cubicBezTo>
                  <a:cubicBezTo>
                    <a:pt x="72" y="82"/>
                    <a:pt x="76" y="87"/>
                    <a:pt x="79" y="88"/>
                  </a:cubicBezTo>
                  <a:cubicBezTo>
                    <a:pt x="80" y="87"/>
                    <a:pt x="81" y="86"/>
                    <a:pt x="81" y="85"/>
                  </a:cubicBezTo>
                  <a:cubicBezTo>
                    <a:pt x="78" y="82"/>
                    <a:pt x="75" y="83"/>
                    <a:pt x="72" y="81"/>
                  </a:cubicBezTo>
                  <a:cubicBezTo>
                    <a:pt x="71" y="76"/>
                    <a:pt x="76" y="76"/>
                    <a:pt x="76" y="71"/>
                  </a:cubicBezTo>
                  <a:cubicBezTo>
                    <a:pt x="78" y="69"/>
                    <a:pt x="79" y="66"/>
                    <a:pt x="80" y="63"/>
                  </a:cubicBezTo>
                  <a:cubicBezTo>
                    <a:pt x="81" y="61"/>
                    <a:pt x="81" y="57"/>
                    <a:pt x="82" y="59"/>
                  </a:cubicBezTo>
                  <a:cubicBezTo>
                    <a:pt x="82" y="58"/>
                    <a:pt x="81" y="58"/>
                    <a:pt x="82" y="58"/>
                  </a:cubicBezTo>
                  <a:cubicBezTo>
                    <a:pt x="86" y="56"/>
                    <a:pt x="89" y="59"/>
                    <a:pt x="92" y="61"/>
                  </a:cubicBezTo>
                  <a:cubicBezTo>
                    <a:pt x="92" y="60"/>
                    <a:pt x="93" y="59"/>
                    <a:pt x="93" y="58"/>
                  </a:cubicBezTo>
                  <a:cubicBezTo>
                    <a:pt x="89" y="53"/>
                    <a:pt x="83" y="50"/>
                    <a:pt x="76" y="49"/>
                  </a:cubicBezTo>
                  <a:cubicBezTo>
                    <a:pt x="76" y="51"/>
                    <a:pt x="74" y="52"/>
                    <a:pt x="75" y="53"/>
                  </a:cubicBezTo>
                  <a:cubicBezTo>
                    <a:pt x="77" y="54"/>
                    <a:pt x="82" y="57"/>
                    <a:pt x="78" y="60"/>
                  </a:cubicBezTo>
                  <a:cubicBezTo>
                    <a:pt x="78" y="61"/>
                    <a:pt x="77" y="62"/>
                    <a:pt x="77" y="63"/>
                  </a:cubicBezTo>
                  <a:cubicBezTo>
                    <a:pt x="75" y="67"/>
                    <a:pt x="73" y="71"/>
                    <a:pt x="72" y="74"/>
                  </a:cubicBezTo>
                  <a:cubicBezTo>
                    <a:pt x="71" y="76"/>
                    <a:pt x="71" y="79"/>
                    <a:pt x="69" y="80"/>
                  </a:cubicBezTo>
                  <a:cubicBezTo>
                    <a:pt x="68" y="79"/>
                    <a:pt x="67" y="78"/>
                    <a:pt x="66" y="77"/>
                  </a:cubicBezTo>
                  <a:cubicBezTo>
                    <a:pt x="65" y="78"/>
                    <a:pt x="64" y="78"/>
                    <a:pt x="63" y="78"/>
                  </a:cubicBezTo>
                  <a:cubicBezTo>
                    <a:pt x="62" y="79"/>
                    <a:pt x="62" y="80"/>
                    <a:pt x="62" y="82"/>
                  </a:cubicBezTo>
                  <a:cubicBezTo>
                    <a:pt x="63" y="83"/>
                    <a:pt x="66" y="84"/>
                    <a:pt x="66" y="86"/>
                  </a:cubicBezTo>
                  <a:cubicBezTo>
                    <a:pt x="66" y="87"/>
                    <a:pt x="64" y="88"/>
                    <a:pt x="63" y="90"/>
                  </a:cubicBezTo>
                  <a:cubicBezTo>
                    <a:pt x="63" y="91"/>
                    <a:pt x="63" y="92"/>
                    <a:pt x="63" y="93"/>
                  </a:cubicBezTo>
                  <a:cubicBezTo>
                    <a:pt x="61" y="97"/>
                    <a:pt x="59" y="102"/>
                    <a:pt x="58" y="105"/>
                  </a:cubicBezTo>
                  <a:cubicBezTo>
                    <a:pt x="57" y="105"/>
                    <a:pt x="57" y="105"/>
                    <a:pt x="56" y="105"/>
                  </a:cubicBezTo>
                  <a:cubicBezTo>
                    <a:pt x="55" y="105"/>
                    <a:pt x="55" y="104"/>
                    <a:pt x="53" y="103"/>
                  </a:cubicBezTo>
                  <a:cubicBezTo>
                    <a:pt x="52" y="105"/>
                    <a:pt x="52" y="107"/>
                    <a:pt x="51" y="108"/>
                  </a:cubicBezTo>
                  <a:cubicBezTo>
                    <a:pt x="53" y="109"/>
                    <a:pt x="55" y="110"/>
                    <a:pt x="55" y="112"/>
                  </a:cubicBezTo>
                  <a:cubicBezTo>
                    <a:pt x="51" y="117"/>
                    <a:pt x="48" y="125"/>
                    <a:pt x="48" y="131"/>
                  </a:cubicBezTo>
                  <a:cubicBezTo>
                    <a:pt x="47" y="132"/>
                    <a:pt x="46" y="132"/>
                    <a:pt x="45" y="133"/>
                  </a:cubicBezTo>
                  <a:cubicBezTo>
                    <a:pt x="44" y="132"/>
                    <a:pt x="43" y="130"/>
                    <a:pt x="42" y="130"/>
                  </a:cubicBezTo>
                  <a:cubicBezTo>
                    <a:pt x="41" y="133"/>
                    <a:pt x="39" y="135"/>
                    <a:pt x="39" y="138"/>
                  </a:cubicBezTo>
                  <a:cubicBezTo>
                    <a:pt x="45" y="136"/>
                    <a:pt x="50" y="141"/>
                    <a:pt x="55" y="143"/>
                  </a:cubicBezTo>
                  <a:cubicBezTo>
                    <a:pt x="56" y="142"/>
                    <a:pt x="57" y="141"/>
                    <a:pt x="57" y="140"/>
                  </a:cubicBezTo>
                  <a:cubicBezTo>
                    <a:pt x="55" y="137"/>
                    <a:pt x="52" y="135"/>
                    <a:pt x="49" y="134"/>
                  </a:cubicBezTo>
                  <a:cubicBezTo>
                    <a:pt x="49" y="134"/>
                    <a:pt x="49" y="133"/>
                    <a:pt x="49" y="133"/>
                  </a:cubicBezTo>
                  <a:cubicBezTo>
                    <a:pt x="49" y="132"/>
                    <a:pt x="49" y="131"/>
                    <a:pt x="50" y="131"/>
                  </a:cubicBezTo>
                  <a:cubicBezTo>
                    <a:pt x="50" y="130"/>
                    <a:pt x="50" y="130"/>
                    <a:pt x="50" y="129"/>
                  </a:cubicBezTo>
                  <a:cubicBezTo>
                    <a:pt x="54" y="126"/>
                    <a:pt x="54" y="120"/>
                    <a:pt x="58" y="117"/>
                  </a:cubicBezTo>
                  <a:cubicBezTo>
                    <a:pt x="58" y="114"/>
                    <a:pt x="58" y="112"/>
                    <a:pt x="60" y="111"/>
                  </a:cubicBezTo>
                  <a:cubicBezTo>
                    <a:pt x="63" y="112"/>
                    <a:pt x="65" y="114"/>
                    <a:pt x="68" y="115"/>
                  </a:cubicBezTo>
                  <a:close/>
                  <a:moveTo>
                    <a:pt x="140" y="54"/>
                  </a:moveTo>
                  <a:cubicBezTo>
                    <a:pt x="131" y="55"/>
                    <a:pt x="122" y="52"/>
                    <a:pt x="114" y="50"/>
                  </a:cubicBezTo>
                  <a:cubicBezTo>
                    <a:pt x="114" y="50"/>
                    <a:pt x="114" y="51"/>
                    <a:pt x="114" y="51"/>
                  </a:cubicBezTo>
                  <a:cubicBezTo>
                    <a:pt x="115" y="82"/>
                    <a:pt x="113" y="115"/>
                    <a:pt x="114" y="142"/>
                  </a:cubicBezTo>
                  <a:cubicBezTo>
                    <a:pt x="115" y="141"/>
                    <a:pt x="117" y="142"/>
                    <a:pt x="117" y="142"/>
                  </a:cubicBezTo>
                  <a:cubicBezTo>
                    <a:pt x="119" y="141"/>
                    <a:pt x="119" y="142"/>
                    <a:pt x="121" y="143"/>
                  </a:cubicBezTo>
                  <a:cubicBezTo>
                    <a:pt x="122" y="143"/>
                    <a:pt x="123" y="142"/>
                    <a:pt x="124" y="143"/>
                  </a:cubicBezTo>
                  <a:cubicBezTo>
                    <a:pt x="125" y="143"/>
                    <a:pt x="126" y="143"/>
                    <a:pt x="126" y="143"/>
                  </a:cubicBezTo>
                  <a:cubicBezTo>
                    <a:pt x="135" y="145"/>
                    <a:pt x="145" y="144"/>
                    <a:pt x="153" y="143"/>
                  </a:cubicBezTo>
                  <a:cubicBezTo>
                    <a:pt x="153" y="132"/>
                    <a:pt x="154" y="121"/>
                    <a:pt x="153" y="110"/>
                  </a:cubicBezTo>
                  <a:cubicBezTo>
                    <a:pt x="152" y="101"/>
                    <a:pt x="153" y="91"/>
                    <a:pt x="152" y="82"/>
                  </a:cubicBezTo>
                  <a:cubicBezTo>
                    <a:pt x="152" y="73"/>
                    <a:pt x="150" y="62"/>
                    <a:pt x="151" y="53"/>
                  </a:cubicBezTo>
                  <a:cubicBezTo>
                    <a:pt x="147" y="52"/>
                    <a:pt x="144" y="54"/>
                    <a:pt x="140" y="54"/>
                  </a:cubicBezTo>
                  <a:close/>
                  <a:moveTo>
                    <a:pt x="197" y="51"/>
                  </a:moveTo>
                  <a:cubicBezTo>
                    <a:pt x="197" y="57"/>
                    <a:pt x="198" y="59"/>
                    <a:pt x="197" y="62"/>
                  </a:cubicBezTo>
                  <a:cubicBezTo>
                    <a:pt x="198" y="70"/>
                    <a:pt x="199" y="78"/>
                    <a:pt x="198" y="86"/>
                  </a:cubicBezTo>
                  <a:cubicBezTo>
                    <a:pt x="196" y="112"/>
                    <a:pt x="197" y="141"/>
                    <a:pt x="198" y="165"/>
                  </a:cubicBezTo>
                  <a:cubicBezTo>
                    <a:pt x="199" y="166"/>
                    <a:pt x="201" y="168"/>
                    <a:pt x="202" y="167"/>
                  </a:cubicBezTo>
                  <a:cubicBezTo>
                    <a:pt x="205" y="146"/>
                    <a:pt x="204" y="126"/>
                    <a:pt x="204" y="105"/>
                  </a:cubicBezTo>
                  <a:cubicBezTo>
                    <a:pt x="204" y="98"/>
                    <a:pt x="203" y="92"/>
                    <a:pt x="202" y="85"/>
                  </a:cubicBezTo>
                  <a:cubicBezTo>
                    <a:pt x="202" y="74"/>
                    <a:pt x="203" y="62"/>
                    <a:pt x="203" y="51"/>
                  </a:cubicBezTo>
                  <a:cubicBezTo>
                    <a:pt x="200" y="51"/>
                    <a:pt x="199" y="52"/>
                    <a:pt x="198" y="51"/>
                  </a:cubicBezTo>
                  <a:cubicBezTo>
                    <a:pt x="198" y="51"/>
                    <a:pt x="197" y="51"/>
                    <a:pt x="197" y="51"/>
                  </a:cubicBezTo>
                  <a:close/>
                  <a:moveTo>
                    <a:pt x="279" y="76"/>
                  </a:moveTo>
                  <a:cubicBezTo>
                    <a:pt x="284" y="75"/>
                    <a:pt x="291" y="72"/>
                    <a:pt x="294" y="68"/>
                  </a:cubicBezTo>
                  <a:cubicBezTo>
                    <a:pt x="296" y="65"/>
                    <a:pt x="293" y="62"/>
                    <a:pt x="292" y="60"/>
                  </a:cubicBezTo>
                  <a:cubicBezTo>
                    <a:pt x="291" y="58"/>
                    <a:pt x="290" y="55"/>
                    <a:pt x="288" y="54"/>
                  </a:cubicBezTo>
                  <a:cubicBezTo>
                    <a:pt x="287" y="54"/>
                    <a:pt x="284" y="54"/>
                    <a:pt x="281" y="54"/>
                  </a:cubicBezTo>
                  <a:cubicBezTo>
                    <a:pt x="279" y="55"/>
                    <a:pt x="276" y="55"/>
                    <a:pt x="275" y="55"/>
                  </a:cubicBezTo>
                  <a:cubicBezTo>
                    <a:pt x="272" y="56"/>
                    <a:pt x="269" y="59"/>
                    <a:pt x="267" y="60"/>
                  </a:cubicBezTo>
                  <a:cubicBezTo>
                    <a:pt x="268" y="61"/>
                    <a:pt x="266" y="62"/>
                    <a:pt x="267" y="63"/>
                  </a:cubicBezTo>
                  <a:cubicBezTo>
                    <a:pt x="266" y="63"/>
                    <a:pt x="265" y="63"/>
                    <a:pt x="265" y="64"/>
                  </a:cubicBezTo>
                  <a:cubicBezTo>
                    <a:pt x="265" y="69"/>
                    <a:pt x="268" y="73"/>
                    <a:pt x="270" y="77"/>
                  </a:cubicBezTo>
                  <a:cubicBezTo>
                    <a:pt x="273" y="76"/>
                    <a:pt x="275" y="76"/>
                    <a:pt x="279" y="76"/>
                  </a:cubicBezTo>
                  <a:close/>
                  <a:moveTo>
                    <a:pt x="73" y="56"/>
                  </a:moveTo>
                  <a:cubicBezTo>
                    <a:pt x="70" y="62"/>
                    <a:pt x="67" y="68"/>
                    <a:pt x="64" y="75"/>
                  </a:cubicBezTo>
                  <a:cubicBezTo>
                    <a:pt x="66" y="74"/>
                    <a:pt x="66" y="76"/>
                    <a:pt x="68" y="76"/>
                  </a:cubicBezTo>
                  <a:cubicBezTo>
                    <a:pt x="71" y="70"/>
                    <a:pt x="74" y="63"/>
                    <a:pt x="76" y="57"/>
                  </a:cubicBezTo>
                  <a:cubicBezTo>
                    <a:pt x="76" y="56"/>
                    <a:pt x="75" y="55"/>
                    <a:pt x="73" y="56"/>
                  </a:cubicBezTo>
                  <a:close/>
                  <a:moveTo>
                    <a:pt x="85" y="61"/>
                  </a:moveTo>
                  <a:cubicBezTo>
                    <a:pt x="83" y="63"/>
                    <a:pt x="82" y="66"/>
                    <a:pt x="80" y="70"/>
                  </a:cubicBezTo>
                  <a:cubicBezTo>
                    <a:pt x="79" y="73"/>
                    <a:pt x="76" y="76"/>
                    <a:pt x="76" y="78"/>
                  </a:cubicBezTo>
                  <a:cubicBezTo>
                    <a:pt x="77" y="81"/>
                    <a:pt x="80" y="81"/>
                    <a:pt x="81" y="83"/>
                  </a:cubicBezTo>
                  <a:cubicBezTo>
                    <a:pt x="86" y="77"/>
                    <a:pt x="88" y="70"/>
                    <a:pt x="91" y="64"/>
                  </a:cubicBezTo>
                  <a:cubicBezTo>
                    <a:pt x="89" y="62"/>
                    <a:pt x="87" y="61"/>
                    <a:pt x="85" y="61"/>
                  </a:cubicBezTo>
                  <a:close/>
                  <a:moveTo>
                    <a:pt x="93" y="64"/>
                  </a:moveTo>
                  <a:cubicBezTo>
                    <a:pt x="91" y="70"/>
                    <a:pt x="86" y="77"/>
                    <a:pt x="84" y="83"/>
                  </a:cubicBezTo>
                  <a:cubicBezTo>
                    <a:pt x="83" y="89"/>
                    <a:pt x="84" y="98"/>
                    <a:pt x="85" y="105"/>
                  </a:cubicBezTo>
                  <a:cubicBezTo>
                    <a:pt x="85" y="111"/>
                    <a:pt x="84" y="117"/>
                    <a:pt x="84" y="123"/>
                  </a:cubicBezTo>
                  <a:cubicBezTo>
                    <a:pt x="85" y="135"/>
                    <a:pt x="85" y="150"/>
                    <a:pt x="85" y="163"/>
                  </a:cubicBezTo>
                  <a:cubicBezTo>
                    <a:pt x="85" y="164"/>
                    <a:pt x="87" y="165"/>
                    <a:pt x="86" y="167"/>
                  </a:cubicBezTo>
                  <a:cubicBezTo>
                    <a:pt x="93" y="170"/>
                    <a:pt x="101" y="169"/>
                    <a:pt x="107" y="167"/>
                  </a:cubicBezTo>
                  <a:cubicBezTo>
                    <a:pt x="109" y="159"/>
                    <a:pt x="108" y="152"/>
                    <a:pt x="108" y="144"/>
                  </a:cubicBezTo>
                  <a:cubicBezTo>
                    <a:pt x="108" y="132"/>
                    <a:pt x="109" y="119"/>
                    <a:pt x="109" y="105"/>
                  </a:cubicBezTo>
                  <a:cubicBezTo>
                    <a:pt x="109" y="101"/>
                    <a:pt x="109" y="96"/>
                    <a:pt x="109" y="93"/>
                  </a:cubicBezTo>
                  <a:cubicBezTo>
                    <a:pt x="109" y="92"/>
                    <a:pt x="108" y="91"/>
                    <a:pt x="108" y="90"/>
                  </a:cubicBezTo>
                  <a:cubicBezTo>
                    <a:pt x="108" y="87"/>
                    <a:pt x="109" y="84"/>
                    <a:pt x="108" y="81"/>
                  </a:cubicBezTo>
                  <a:cubicBezTo>
                    <a:pt x="108" y="75"/>
                    <a:pt x="106" y="70"/>
                    <a:pt x="106" y="64"/>
                  </a:cubicBezTo>
                  <a:cubicBezTo>
                    <a:pt x="102" y="62"/>
                    <a:pt x="97" y="62"/>
                    <a:pt x="93" y="64"/>
                  </a:cubicBezTo>
                  <a:close/>
                  <a:moveTo>
                    <a:pt x="271" y="79"/>
                  </a:moveTo>
                  <a:cubicBezTo>
                    <a:pt x="271" y="82"/>
                    <a:pt x="272" y="83"/>
                    <a:pt x="273" y="84"/>
                  </a:cubicBezTo>
                  <a:cubicBezTo>
                    <a:pt x="274" y="84"/>
                    <a:pt x="274" y="83"/>
                    <a:pt x="276" y="83"/>
                  </a:cubicBezTo>
                  <a:cubicBezTo>
                    <a:pt x="285" y="87"/>
                    <a:pt x="306" y="80"/>
                    <a:pt x="296" y="69"/>
                  </a:cubicBezTo>
                  <a:cubicBezTo>
                    <a:pt x="292" y="77"/>
                    <a:pt x="281" y="78"/>
                    <a:pt x="271" y="79"/>
                  </a:cubicBezTo>
                  <a:close/>
                  <a:moveTo>
                    <a:pt x="265" y="96"/>
                  </a:moveTo>
                  <a:cubicBezTo>
                    <a:pt x="265" y="98"/>
                    <a:pt x="265" y="100"/>
                    <a:pt x="265" y="103"/>
                  </a:cubicBezTo>
                  <a:cubicBezTo>
                    <a:pt x="265" y="107"/>
                    <a:pt x="265" y="112"/>
                    <a:pt x="265" y="118"/>
                  </a:cubicBezTo>
                  <a:cubicBezTo>
                    <a:pt x="265" y="121"/>
                    <a:pt x="265" y="125"/>
                    <a:pt x="266" y="127"/>
                  </a:cubicBezTo>
                  <a:cubicBezTo>
                    <a:pt x="266" y="128"/>
                    <a:pt x="268" y="130"/>
                    <a:pt x="269" y="132"/>
                  </a:cubicBezTo>
                  <a:cubicBezTo>
                    <a:pt x="272" y="136"/>
                    <a:pt x="274" y="141"/>
                    <a:pt x="276" y="147"/>
                  </a:cubicBezTo>
                  <a:cubicBezTo>
                    <a:pt x="278" y="151"/>
                    <a:pt x="281" y="160"/>
                    <a:pt x="284" y="163"/>
                  </a:cubicBezTo>
                  <a:cubicBezTo>
                    <a:pt x="285" y="164"/>
                    <a:pt x="289" y="165"/>
                    <a:pt x="291" y="166"/>
                  </a:cubicBezTo>
                  <a:cubicBezTo>
                    <a:pt x="296" y="168"/>
                    <a:pt x="302" y="168"/>
                    <a:pt x="306" y="169"/>
                  </a:cubicBezTo>
                  <a:cubicBezTo>
                    <a:pt x="304" y="166"/>
                    <a:pt x="303" y="162"/>
                    <a:pt x="302" y="159"/>
                  </a:cubicBezTo>
                  <a:cubicBezTo>
                    <a:pt x="301" y="156"/>
                    <a:pt x="299" y="153"/>
                    <a:pt x="298" y="151"/>
                  </a:cubicBezTo>
                  <a:cubicBezTo>
                    <a:pt x="298" y="150"/>
                    <a:pt x="298" y="148"/>
                    <a:pt x="298" y="147"/>
                  </a:cubicBezTo>
                  <a:cubicBezTo>
                    <a:pt x="296" y="141"/>
                    <a:pt x="292" y="135"/>
                    <a:pt x="290" y="128"/>
                  </a:cubicBezTo>
                  <a:cubicBezTo>
                    <a:pt x="287" y="122"/>
                    <a:pt x="285" y="115"/>
                    <a:pt x="282" y="109"/>
                  </a:cubicBezTo>
                  <a:cubicBezTo>
                    <a:pt x="276" y="97"/>
                    <a:pt x="271" y="84"/>
                    <a:pt x="265" y="73"/>
                  </a:cubicBezTo>
                  <a:cubicBezTo>
                    <a:pt x="265" y="72"/>
                    <a:pt x="265" y="72"/>
                    <a:pt x="265" y="73"/>
                  </a:cubicBezTo>
                  <a:cubicBezTo>
                    <a:pt x="264" y="79"/>
                    <a:pt x="265" y="87"/>
                    <a:pt x="265" y="96"/>
                  </a:cubicBezTo>
                  <a:close/>
                  <a:moveTo>
                    <a:pt x="274" y="87"/>
                  </a:moveTo>
                  <a:cubicBezTo>
                    <a:pt x="276" y="89"/>
                    <a:pt x="276" y="92"/>
                    <a:pt x="278" y="94"/>
                  </a:cubicBezTo>
                  <a:cubicBezTo>
                    <a:pt x="278" y="93"/>
                    <a:pt x="278" y="93"/>
                    <a:pt x="278" y="93"/>
                  </a:cubicBezTo>
                  <a:cubicBezTo>
                    <a:pt x="280" y="93"/>
                    <a:pt x="283" y="93"/>
                    <a:pt x="285" y="93"/>
                  </a:cubicBezTo>
                  <a:cubicBezTo>
                    <a:pt x="291" y="93"/>
                    <a:pt x="299" y="87"/>
                    <a:pt x="301" y="83"/>
                  </a:cubicBezTo>
                  <a:cubicBezTo>
                    <a:pt x="302" y="81"/>
                    <a:pt x="302" y="79"/>
                    <a:pt x="300" y="78"/>
                  </a:cubicBezTo>
                  <a:cubicBezTo>
                    <a:pt x="295" y="87"/>
                    <a:pt x="283" y="86"/>
                    <a:pt x="274" y="87"/>
                  </a:cubicBezTo>
                  <a:close/>
                  <a:moveTo>
                    <a:pt x="278" y="96"/>
                  </a:moveTo>
                  <a:cubicBezTo>
                    <a:pt x="279" y="96"/>
                    <a:pt x="279" y="97"/>
                    <a:pt x="279" y="98"/>
                  </a:cubicBezTo>
                  <a:cubicBezTo>
                    <a:pt x="283" y="98"/>
                    <a:pt x="287" y="99"/>
                    <a:pt x="290" y="98"/>
                  </a:cubicBezTo>
                  <a:cubicBezTo>
                    <a:pt x="297" y="98"/>
                    <a:pt x="302" y="92"/>
                    <a:pt x="305" y="87"/>
                  </a:cubicBezTo>
                  <a:cubicBezTo>
                    <a:pt x="304" y="86"/>
                    <a:pt x="304" y="84"/>
                    <a:pt x="303" y="84"/>
                  </a:cubicBezTo>
                  <a:cubicBezTo>
                    <a:pt x="298" y="92"/>
                    <a:pt x="289" y="97"/>
                    <a:pt x="278" y="96"/>
                  </a:cubicBezTo>
                  <a:close/>
                  <a:moveTo>
                    <a:pt x="54" y="102"/>
                  </a:moveTo>
                  <a:cubicBezTo>
                    <a:pt x="55" y="102"/>
                    <a:pt x="56" y="103"/>
                    <a:pt x="57" y="102"/>
                  </a:cubicBezTo>
                  <a:cubicBezTo>
                    <a:pt x="57" y="100"/>
                    <a:pt x="60" y="96"/>
                    <a:pt x="61" y="92"/>
                  </a:cubicBezTo>
                  <a:cubicBezTo>
                    <a:pt x="62" y="90"/>
                    <a:pt x="65" y="84"/>
                    <a:pt x="60" y="84"/>
                  </a:cubicBezTo>
                  <a:cubicBezTo>
                    <a:pt x="59" y="91"/>
                    <a:pt x="56" y="95"/>
                    <a:pt x="54" y="102"/>
                  </a:cubicBezTo>
                  <a:close/>
                  <a:moveTo>
                    <a:pt x="72" y="88"/>
                  </a:moveTo>
                  <a:cubicBezTo>
                    <a:pt x="69" y="92"/>
                    <a:pt x="66" y="99"/>
                    <a:pt x="64" y="105"/>
                  </a:cubicBezTo>
                  <a:cubicBezTo>
                    <a:pt x="66" y="106"/>
                    <a:pt x="68" y="108"/>
                    <a:pt x="70" y="110"/>
                  </a:cubicBezTo>
                  <a:cubicBezTo>
                    <a:pt x="73" y="104"/>
                    <a:pt x="76" y="98"/>
                    <a:pt x="78" y="91"/>
                  </a:cubicBezTo>
                  <a:cubicBezTo>
                    <a:pt x="77" y="89"/>
                    <a:pt x="74" y="88"/>
                    <a:pt x="72" y="88"/>
                  </a:cubicBezTo>
                  <a:close/>
                  <a:moveTo>
                    <a:pt x="79" y="94"/>
                  </a:moveTo>
                  <a:cubicBezTo>
                    <a:pt x="79" y="95"/>
                    <a:pt x="79" y="96"/>
                    <a:pt x="79" y="97"/>
                  </a:cubicBezTo>
                  <a:cubicBezTo>
                    <a:pt x="77" y="101"/>
                    <a:pt x="74" y="105"/>
                    <a:pt x="73" y="109"/>
                  </a:cubicBezTo>
                  <a:cubicBezTo>
                    <a:pt x="72" y="113"/>
                    <a:pt x="72" y="118"/>
                    <a:pt x="71" y="123"/>
                  </a:cubicBezTo>
                  <a:cubicBezTo>
                    <a:pt x="71" y="135"/>
                    <a:pt x="72" y="143"/>
                    <a:pt x="70" y="154"/>
                  </a:cubicBezTo>
                  <a:cubicBezTo>
                    <a:pt x="74" y="157"/>
                    <a:pt x="78" y="160"/>
                    <a:pt x="82" y="163"/>
                  </a:cubicBezTo>
                  <a:cubicBezTo>
                    <a:pt x="83" y="155"/>
                    <a:pt x="83" y="148"/>
                    <a:pt x="83" y="139"/>
                  </a:cubicBezTo>
                  <a:cubicBezTo>
                    <a:pt x="83" y="131"/>
                    <a:pt x="82" y="123"/>
                    <a:pt x="82" y="117"/>
                  </a:cubicBezTo>
                  <a:cubicBezTo>
                    <a:pt x="82" y="109"/>
                    <a:pt x="83" y="97"/>
                    <a:pt x="82" y="89"/>
                  </a:cubicBezTo>
                  <a:cubicBezTo>
                    <a:pt x="81" y="91"/>
                    <a:pt x="80" y="92"/>
                    <a:pt x="79" y="94"/>
                  </a:cubicBezTo>
                  <a:close/>
                  <a:moveTo>
                    <a:pt x="280" y="100"/>
                  </a:moveTo>
                  <a:cubicBezTo>
                    <a:pt x="285" y="111"/>
                    <a:pt x="290" y="124"/>
                    <a:pt x="295" y="136"/>
                  </a:cubicBezTo>
                  <a:cubicBezTo>
                    <a:pt x="305" y="137"/>
                    <a:pt x="318" y="131"/>
                    <a:pt x="322" y="122"/>
                  </a:cubicBezTo>
                  <a:cubicBezTo>
                    <a:pt x="317" y="111"/>
                    <a:pt x="312" y="100"/>
                    <a:pt x="306" y="90"/>
                  </a:cubicBezTo>
                  <a:cubicBezTo>
                    <a:pt x="302" y="97"/>
                    <a:pt x="291" y="104"/>
                    <a:pt x="280" y="100"/>
                  </a:cubicBezTo>
                  <a:close/>
                  <a:moveTo>
                    <a:pt x="43" y="128"/>
                  </a:moveTo>
                  <a:cubicBezTo>
                    <a:pt x="44" y="129"/>
                    <a:pt x="44" y="129"/>
                    <a:pt x="45" y="129"/>
                  </a:cubicBezTo>
                  <a:cubicBezTo>
                    <a:pt x="47" y="123"/>
                    <a:pt x="50" y="117"/>
                    <a:pt x="52" y="111"/>
                  </a:cubicBezTo>
                  <a:cubicBezTo>
                    <a:pt x="51" y="112"/>
                    <a:pt x="51" y="111"/>
                    <a:pt x="50" y="111"/>
                  </a:cubicBezTo>
                  <a:cubicBezTo>
                    <a:pt x="48" y="117"/>
                    <a:pt x="45" y="122"/>
                    <a:pt x="43" y="128"/>
                  </a:cubicBezTo>
                  <a:close/>
                  <a:moveTo>
                    <a:pt x="62" y="115"/>
                  </a:moveTo>
                  <a:cubicBezTo>
                    <a:pt x="59" y="116"/>
                    <a:pt x="58" y="121"/>
                    <a:pt x="57" y="124"/>
                  </a:cubicBezTo>
                  <a:cubicBezTo>
                    <a:pt x="56" y="126"/>
                    <a:pt x="53" y="129"/>
                    <a:pt x="52" y="133"/>
                  </a:cubicBezTo>
                  <a:cubicBezTo>
                    <a:pt x="54" y="134"/>
                    <a:pt x="57" y="136"/>
                    <a:pt x="58" y="138"/>
                  </a:cubicBezTo>
                  <a:cubicBezTo>
                    <a:pt x="61" y="132"/>
                    <a:pt x="64" y="125"/>
                    <a:pt x="66" y="118"/>
                  </a:cubicBezTo>
                  <a:cubicBezTo>
                    <a:pt x="65" y="117"/>
                    <a:pt x="64" y="116"/>
                    <a:pt x="62" y="115"/>
                  </a:cubicBezTo>
                  <a:close/>
                  <a:moveTo>
                    <a:pt x="297" y="139"/>
                  </a:moveTo>
                  <a:cubicBezTo>
                    <a:pt x="297" y="140"/>
                    <a:pt x="297" y="141"/>
                    <a:pt x="298" y="142"/>
                  </a:cubicBezTo>
                  <a:cubicBezTo>
                    <a:pt x="298" y="141"/>
                    <a:pt x="298" y="141"/>
                    <a:pt x="299" y="140"/>
                  </a:cubicBezTo>
                  <a:cubicBezTo>
                    <a:pt x="302" y="141"/>
                    <a:pt x="306" y="140"/>
                    <a:pt x="308" y="140"/>
                  </a:cubicBezTo>
                  <a:cubicBezTo>
                    <a:pt x="314" y="139"/>
                    <a:pt x="320" y="135"/>
                    <a:pt x="323" y="132"/>
                  </a:cubicBezTo>
                  <a:cubicBezTo>
                    <a:pt x="324" y="130"/>
                    <a:pt x="326" y="127"/>
                    <a:pt x="323" y="125"/>
                  </a:cubicBezTo>
                  <a:cubicBezTo>
                    <a:pt x="317" y="134"/>
                    <a:pt x="308" y="138"/>
                    <a:pt x="297" y="139"/>
                  </a:cubicBezTo>
                  <a:close/>
                  <a:moveTo>
                    <a:pt x="326" y="131"/>
                  </a:moveTo>
                  <a:cubicBezTo>
                    <a:pt x="321" y="139"/>
                    <a:pt x="310" y="145"/>
                    <a:pt x="298" y="142"/>
                  </a:cubicBezTo>
                  <a:cubicBezTo>
                    <a:pt x="299" y="146"/>
                    <a:pt x="301" y="150"/>
                    <a:pt x="306" y="148"/>
                  </a:cubicBezTo>
                  <a:cubicBezTo>
                    <a:pt x="316" y="150"/>
                    <a:pt x="327" y="146"/>
                    <a:pt x="330" y="137"/>
                  </a:cubicBezTo>
                  <a:cubicBezTo>
                    <a:pt x="328" y="135"/>
                    <a:pt x="328" y="132"/>
                    <a:pt x="326" y="131"/>
                  </a:cubicBezTo>
                  <a:close/>
                  <a:moveTo>
                    <a:pt x="37" y="140"/>
                  </a:moveTo>
                  <a:cubicBezTo>
                    <a:pt x="36" y="142"/>
                    <a:pt x="35" y="145"/>
                    <a:pt x="34" y="147"/>
                  </a:cubicBezTo>
                  <a:cubicBezTo>
                    <a:pt x="38" y="148"/>
                    <a:pt x="41" y="147"/>
                    <a:pt x="45" y="149"/>
                  </a:cubicBezTo>
                  <a:cubicBezTo>
                    <a:pt x="47" y="150"/>
                    <a:pt x="49" y="153"/>
                    <a:pt x="51" y="154"/>
                  </a:cubicBezTo>
                  <a:cubicBezTo>
                    <a:pt x="52" y="151"/>
                    <a:pt x="53" y="150"/>
                    <a:pt x="54" y="147"/>
                  </a:cubicBezTo>
                  <a:cubicBezTo>
                    <a:pt x="50" y="143"/>
                    <a:pt x="44" y="140"/>
                    <a:pt x="37" y="140"/>
                  </a:cubicBezTo>
                  <a:close/>
                  <a:moveTo>
                    <a:pt x="313" y="160"/>
                  </a:moveTo>
                  <a:cubicBezTo>
                    <a:pt x="320" y="161"/>
                    <a:pt x="328" y="157"/>
                    <a:pt x="332" y="153"/>
                  </a:cubicBezTo>
                  <a:cubicBezTo>
                    <a:pt x="335" y="149"/>
                    <a:pt x="334" y="145"/>
                    <a:pt x="332" y="141"/>
                  </a:cubicBezTo>
                  <a:cubicBezTo>
                    <a:pt x="332" y="141"/>
                    <a:pt x="331" y="141"/>
                    <a:pt x="331" y="141"/>
                  </a:cubicBezTo>
                  <a:cubicBezTo>
                    <a:pt x="326" y="150"/>
                    <a:pt x="312" y="151"/>
                    <a:pt x="302" y="151"/>
                  </a:cubicBezTo>
                  <a:cubicBezTo>
                    <a:pt x="303" y="154"/>
                    <a:pt x="304" y="157"/>
                    <a:pt x="306" y="159"/>
                  </a:cubicBezTo>
                  <a:cubicBezTo>
                    <a:pt x="308" y="159"/>
                    <a:pt x="311" y="160"/>
                    <a:pt x="313" y="160"/>
                  </a:cubicBezTo>
                  <a:close/>
                  <a:moveTo>
                    <a:pt x="114" y="154"/>
                  </a:moveTo>
                  <a:cubicBezTo>
                    <a:pt x="125" y="157"/>
                    <a:pt x="139" y="158"/>
                    <a:pt x="153" y="156"/>
                  </a:cubicBezTo>
                  <a:cubicBezTo>
                    <a:pt x="153" y="152"/>
                    <a:pt x="153" y="149"/>
                    <a:pt x="153" y="145"/>
                  </a:cubicBezTo>
                  <a:cubicBezTo>
                    <a:pt x="139" y="147"/>
                    <a:pt x="124" y="147"/>
                    <a:pt x="115" y="144"/>
                  </a:cubicBezTo>
                  <a:cubicBezTo>
                    <a:pt x="114" y="147"/>
                    <a:pt x="114" y="150"/>
                    <a:pt x="114" y="154"/>
                  </a:cubicBezTo>
                  <a:close/>
                  <a:moveTo>
                    <a:pt x="32" y="153"/>
                  </a:moveTo>
                  <a:cubicBezTo>
                    <a:pt x="40" y="153"/>
                    <a:pt x="44" y="158"/>
                    <a:pt x="49" y="160"/>
                  </a:cubicBezTo>
                  <a:cubicBezTo>
                    <a:pt x="49" y="159"/>
                    <a:pt x="50" y="158"/>
                    <a:pt x="50" y="157"/>
                  </a:cubicBezTo>
                  <a:cubicBezTo>
                    <a:pt x="47" y="152"/>
                    <a:pt x="41" y="150"/>
                    <a:pt x="34" y="149"/>
                  </a:cubicBezTo>
                  <a:cubicBezTo>
                    <a:pt x="34" y="149"/>
                    <a:pt x="33" y="149"/>
                    <a:pt x="33" y="149"/>
                  </a:cubicBezTo>
                  <a:cubicBezTo>
                    <a:pt x="33" y="150"/>
                    <a:pt x="32" y="151"/>
                    <a:pt x="32" y="153"/>
                  </a:cubicBezTo>
                  <a:close/>
                  <a:moveTo>
                    <a:pt x="332" y="156"/>
                  </a:moveTo>
                  <a:cubicBezTo>
                    <a:pt x="326" y="163"/>
                    <a:pt x="317" y="163"/>
                    <a:pt x="307" y="162"/>
                  </a:cubicBezTo>
                  <a:cubicBezTo>
                    <a:pt x="309" y="166"/>
                    <a:pt x="310" y="171"/>
                    <a:pt x="314" y="172"/>
                  </a:cubicBezTo>
                  <a:cubicBezTo>
                    <a:pt x="316" y="173"/>
                    <a:pt x="321" y="173"/>
                    <a:pt x="323" y="173"/>
                  </a:cubicBezTo>
                  <a:cubicBezTo>
                    <a:pt x="331" y="172"/>
                    <a:pt x="337" y="168"/>
                    <a:pt x="339" y="162"/>
                  </a:cubicBezTo>
                  <a:cubicBezTo>
                    <a:pt x="341" y="158"/>
                    <a:pt x="338" y="154"/>
                    <a:pt x="336" y="150"/>
                  </a:cubicBezTo>
                  <a:cubicBezTo>
                    <a:pt x="335" y="152"/>
                    <a:pt x="333" y="155"/>
                    <a:pt x="332" y="156"/>
                  </a:cubicBezTo>
                  <a:close/>
                  <a:moveTo>
                    <a:pt x="30" y="160"/>
                  </a:moveTo>
                  <a:cubicBezTo>
                    <a:pt x="33" y="164"/>
                    <a:pt x="45" y="169"/>
                    <a:pt x="48" y="162"/>
                  </a:cubicBezTo>
                  <a:cubicBezTo>
                    <a:pt x="42" y="159"/>
                    <a:pt x="38" y="155"/>
                    <a:pt x="31" y="154"/>
                  </a:cubicBezTo>
                  <a:cubicBezTo>
                    <a:pt x="30" y="156"/>
                    <a:pt x="30" y="158"/>
                    <a:pt x="30" y="160"/>
                  </a:cubicBezTo>
                  <a:close/>
                  <a:moveTo>
                    <a:pt x="115" y="166"/>
                  </a:moveTo>
                  <a:cubicBezTo>
                    <a:pt x="119" y="167"/>
                    <a:pt x="125" y="169"/>
                    <a:pt x="132" y="169"/>
                  </a:cubicBezTo>
                  <a:cubicBezTo>
                    <a:pt x="138" y="170"/>
                    <a:pt x="149" y="171"/>
                    <a:pt x="152" y="167"/>
                  </a:cubicBezTo>
                  <a:cubicBezTo>
                    <a:pt x="153" y="165"/>
                    <a:pt x="152" y="160"/>
                    <a:pt x="152" y="159"/>
                  </a:cubicBezTo>
                  <a:cubicBezTo>
                    <a:pt x="139" y="159"/>
                    <a:pt x="125" y="160"/>
                    <a:pt x="114" y="156"/>
                  </a:cubicBezTo>
                  <a:cubicBezTo>
                    <a:pt x="114" y="160"/>
                    <a:pt x="113" y="164"/>
                    <a:pt x="115" y="1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5" name="Freeform 107"/>
            <p:cNvSpPr>
              <a:spLocks noEditPoints="1"/>
            </p:cNvSpPr>
            <p:nvPr/>
          </p:nvSpPr>
          <p:spPr bwMode="auto">
            <a:xfrm>
              <a:off x="7893218" y="3755274"/>
              <a:ext cx="97606" cy="368593"/>
            </a:xfrm>
            <a:custGeom>
              <a:avLst/>
              <a:gdLst>
                <a:gd name="T0" fmla="*/ 28 w 31"/>
                <a:gd name="T1" fmla="*/ 114 h 117"/>
                <a:gd name="T2" fmla="*/ 4 w 31"/>
                <a:gd name="T3" fmla="*/ 114 h 117"/>
                <a:gd name="T4" fmla="*/ 2 w 31"/>
                <a:gd name="T5" fmla="*/ 91 h 117"/>
                <a:gd name="T6" fmla="*/ 3 w 31"/>
                <a:gd name="T7" fmla="*/ 67 h 117"/>
                <a:gd name="T8" fmla="*/ 2 w 31"/>
                <a:gd name="T9" fmla="*/ 61 h 117"/>
                <a:gd name="T10" fmla="*/ 2 w 31"/>
                <a:gd name="T11" fmla="*/ 34 h 117"/>
                <a:gd name="T12" fmla="*/ 1 w 31"/>
                <a:gd name="T13" fmla="*/ 18 h 117"/>
                <a:gd name="T14" fmla="*/ 2 w 31"/>
                <a:gd name="T15" fmla="*/ 5 h 117"/>
                <a:gd name="T16" fmla="*/ 7 w 31"/>
                <a:gd name="T17" fmla="*/ 1 h 117"/>
                <a:gd name="T18" fmla="*/ 12 w 31"/>
                <a:gd name="T19" fmla="*/ 1 h 117"/>
                <a:gd name="T20" fmla="*/ 29 w 31"/>
                <a:gd name="T21" fmla="*/ 7 h 117"/>
                <a:gd name="T22" fmla="*/ 29 w 31"/>
                <a:gd name="T23" fmla="*/ 24 h 117"/>
                <a:gd name="T24" fmla="*/ 29 w 31"/>
                <a:gd name="T25" fmla="*/ 82 h 117"/>
                <a:gd name="T26" fmla="*/ 28 w 31"/>
                <a:gd name="T27" fmla="*/ 114 h 117"/>
                <a:gd name="T28" fmla="*/ 9 w 31"/>
                <a:gd name="T29" fmla="*/ 112 h 117"/>
                <a:gd name="T30" fmla="*/ 19 w 31"/>
                <a:gd name="T31" fmla="*/ 112 h 117"/>
                <a:gd name="T32" fmla="*/ 26 w 31"/>
                <a:gd name="T33" fmla="*/ 108 h 117"/>
                <a:gd name="T34" fmla="*/ 26 w 31"/>
                <a:gd name="T35" fmla="*/ 97 h 117"/>
                <a:gd name="T36" fmla="*/ 26 w 31"/>
                <a:gd name="T37" fmla="*/ 76 h 117"/>
                <a:gd name="T38" fmla="*/ 27 w 31"/>
                <a:gd name="T39" fmla="*/ 24 h 117"/>
                <a:gd name="T40" fmla="*/ 27 w 31"/>
                <a:gd name="T41" fmla="*/ 10 h 117"/>
                <a:gd name="T42" fmla="*/ 21 w 31"/>
                <a:gd name="T43" fmla="*/ 5 h 117"/>
                <a:gd name="T44" fmla="*/ 7 w 31"/>
                <a:gd name="T45" fmla="*/ 5 h 117"/>
                <a:gd name="T46" fmla="*/ 4 w 31"/>
                <a:gd name="T47" fmla="*/ 13 h 117"/>
                <a:gd name="T48" fmla="*/ 4 w 31"/>
                <a:gd name="T49" fmla="*/ 15 h 117"/>
                <a:gd name="T50" fmla="*/ 5 w 31"/>
                <a:gd name="T51" fmla="*/ 54 h 117"/>
                <a:gd name="T52" fmla="*/ 4 w 31"/>
                <a:gd name="T53" fmla="*/ 106 h 117"/>
                <a:gd name="T54" fmla="*/ 4 w 31"/>
                <a:gd name="T55" fmla="*/ 109 h 117"/>
                <a:gd name="T56" fmla="*/ 8 w 31"/>
                <a:gd name="T57" fmla="*/ 113 h 117"/>
                <a:gd name="T58" fmla="*/ 9 w 31"/>
                <a:gd name="T59" fmla="*/ 112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" h="117">
                  <a:moveTo>
                    <a:pt x="28" y="114"/>
                  </a:moveTo>
                  <a:cubicBezTo>
                    <a:pt x="22" y="117"/>
                    <a:pt x="12" y="117"/>
                    <a:pt x="4" y="114"/>
                  </a:cubicBezTo>
                  <a:cubicBezTo>
                    <a:pt x="0" y="108"/>
                    <a:pt x="2" y="100"/>
                    <a:pt x="2" y="91"/>
                  </a:cubicBezTo>
                  <a:cubicBezTo>
                    <a:pt x="2" y="83"/>
                    <a:pt x="3" y="75"/>
                    <a:pt x="3" y="67"/>
                  </a:cubicBezTo>
                  <a:cubicBezTo>
                    <a:pt x="3" y="65"/>
                    <a:pt x="2" y="63"/>
                    <a:pt x="2" y="61"/>
                  </a:cubicBezTo>
                  <a:cubicBezTo>
                    <a:pt x="3" y="51"/>
                    <a:pt x="2" y="42"/>
                    <a:pt x="2" y="34"/>
                  </a:cubicBezTo>
                  <a:cubicBezTo>
                    <a:pt x="1" y="28"/>
                    <a:pt x="1" y="23"/>
                    <a:pt x="1" y="18"/>
                  </a:cubicBezTo>
                  <a:cubicBezTo>
                    <a:pt x="2" y="14"/>
                    <a:pt x="0" y="9"/>
                    <a:pt x="2" y="5"/>
                  </a:cubicBezTo>
                  <a:cubicBezTo>
                    <a:pt x="3" y="3"/>
                    <a:pt x="6" y="1"/>
                    <a:pt x="7" y="1"/>
                  </a:cubicBezTo>
                  <a:cubicBezTo>
                    <a:pt x="8" y="1"/>
                    <a:pt x="10" y="1"/>
                    <a:pt x="12" y="1"/>
                  </a:cubicBezTo>
                  <a:cubicBezTo>
                    <a:pt x="19" y="1"/>
                    <a:pt x="26" y="0"/>
                    <a:pt x="29" y="7"/>
                  </a:cubicBezTo>
                  <a:cubicBezTo>
                    <a:pt x="31" y="13"/>
                    <a:pt x="29" y="19"/>
                    <a:pt x="29" y="24"/>
                  </a:cubicBezTo>
                  <a:cubicBezTo>
                    <a:pt x="28" y="41"/>
                    <a:pt x="29" y="64"/>
                    <a:pt x="29" y="82"/>
                  </a:cubicBezTo>
                  <a:cubicBezTo>
                    <a:pt x="29" y="94"/>
                    <a:pt x="30" y="104"/>
                    <a:pt x="28" y="114"/>
                  </a:cubicBezTo>
                  <a:close/>
                  <a:moveTo>
                    <a:pt x="9" y="112"/>
                  </a:moveTo>
                  <a:cubicBezTo>
                    <a:pt x="10" y="113"/>
                    <a:pt x="16" y="114"/>
                    <a:pt x="19" y="112"/>
                  </a:cubicBezTo>
                  <a:cubicBezTo>
                    <a:pt x="23" y="114"/>
                    <a:pt x="26" y="112"/>
                    <a:pt x="26" y="108"/>
                  </a:cubicBezTo>
                  <a:cubicBezTo>
                    <a:pt x="27" y="105"/>
                    <a:pt x="26" y="101"/>
                    <a:pt x="26" y="97"/>
                  </a:cubicBezTo>
                  <a:cubicBezTo>
                    <a:pt x="27" y="90"/>
                    <a:pt x="26" y="83"/>
                    <a:pt x="26" y="76"/>
                  </a:cubicBezTo>
                  <a:cubicBezTo>
                    <a:pt x="27" y="56"/>
                    <a:pt x="26" y="43"/>
                    <a:pt x="27" y="24"/>
                  </a:cubicBezTo>
                  <a:cubicBezTo>
                    <a:pt x="27" y="19"/>
                    <a:pt x="28" y="13"/>
                    <a:pt x="27" y="10"/>
                  </a:cubicBezTo>
                  <a:cubicBezTo>
                    <a:pt x="26" y="8"/>
                    <a:pt x="24" y="6"/>
                    <a:pt x="21" y="5"/>
                  </a:cubicBezTo>
                  <a:cubicBezTo>
                    <a:pt x="17" y="2"/>
                    <a:pt x="10" y="5"/>
                    <a:pt x="7" y="5"/>
                  </a:cubicBezTo>
                  <a:cubicBezTo>
                    <a:pt x="4" y="6"/>
                    <a:pt x="4" y="10"/>
                    <a:pt x="4" y="13"/>
                  </a:cubicBezTo>
                  <a:cubicBezTo>
                    <a:pt x="4" y="13"/>
                    <a:pt x="4" y="14"/>
                    <a:pt x="4" y="15"/>
                  </a:cubicBezTo>
                  <a:cubicBezTo>
                    <a:pt x="3" y="27"/>
                    <a:pt x="4" y="41"/>
                    <a:pt x="5" y="54"/>
                  </a:cubicBezTo>
                  <a:cubicBezTo>
                    <a:pt x="6" y="71"/>
                    <a:pt x="4" y="91"/>
                    <a:pt x="4" y="106"/>
                  </a:cubicBezTo>
                  <a:cubicBezTo>
                    <a:pt x="4" y="107"/>
                    <a:pt x="5" y="108"/>
                    <a:pt x="4" y="109"/>
                  </a:cubicBezTo>
                  <a:cubicBezTo>
                    <a:pt x="6" y="110"/>
                    <a:pt x="7" y="112"/>
                    <a:pt x="8" y="113"/>
                  </a:cubicBezTo>
                  <a:cubicBezTo>
                    <a:pt x="8" y="112"/>
                    <a:pt x="8" y="111"/>
                    <a:pt x="9" y="1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8314690" y="5758180"/>
            <a:ext cx="3876675" cy="972185"/>
            <a:chOff x="7637775" y="5530041"/>
            <a:chExt cx="4000129" cy="646029"/>
          </a:xfrm>
        </p:grpSpPr>
        <p:sp>
          <p:nvSpPr>
            <p:cNvPr id="22" name="任意多边形 21"/>
            <p:cNvSpPr/>
            <p:nvPr/>
          </p:nvSpPr>
          <p:spPr>
            <a:xfrm>
              <a:off x="7637775" y="6096678"/>
              <a:ext cx="2494104" cy="79392"/>
            </a:xfrm>
            <a:custGeom>
              <a:avLst/>
              <a:gdLst>
                <a:gd name="connsiteX0" fmla="*/ 2569580 w 2569580"/>
                <a:gd name="connsiteY0" fmla="*/ 13982 h 95004"/>
                <a:gd name="connsiteX1" fmla="*/ 2187616 w 2569580"/>
                <a:gd name="connsiteY1" fmla="*/ 13982 h 95004"/>
                <a:gd name="connsiteX2" fmla="*/ 2118167 w 2569580"/>
                <a:gd name="connsiteY2" fmla="*/ 37131 h 95004"/>
                <a:gd name="connsiteX3" fmla="*/ 1481560 w 2569580"/>
                <a:gd name="connsiteY3" fmla="*/ 60280 h 95004"/>
                <a:gd name="connsiteX4" fmla="*/ 1388962 w 2569580"/>
                <a:gd name="connsiteY4" fmla="*/ 71855 h 95004"/>
                <a:gd name="connsiteX5" fmla="*/ 1307940 w 2569580"/>
                <a:gd name="connsiteY5" fmla="*/ 83430 h 95004"/>
                <a:gd name="connsiteX6" fmla="*/ 844952 w 2569580"/>
                <a:gd name="connsiteY6" fmla="*/ 71855 h 95004"/>
                <a:gd name="connsiteX7" fmla="*/ 775504 w 2569580"/>
                <a:gd name="connsiteY7" fmla="*/ 48706 h 95004"/>
                <a:gd name="connsiteX8" fmla="*/ 740780 w 2569580"/>
                <a:gd name="connsiteY8" fmla="*/ 37131 h 95004"/>
                <a:gd name="connsiteX9" fmla="*/ 254643 w 2569580"/>
                <a:gd name="connsiteY9" fmla="*/ 48706 h 95004"/>
                <a:gd name="connsiteX10" fmla="*/ 219919 w 2569580"/>
                <a:gd name="connsiteY10" fmla="*/ 60280 h 95004"/>
                <a:gd name="connsiteX11" fmla="*/ 196770 w 2569580"/>
                <a:gd name="connsiteY11" fmla="*/ 95004 h 95004"/>
                <a:gd name="connsiteX12" fmla="*/ 0 w 2569580"/>
                <a:gd name="connsiteY12" fmla="*/ 83430 h 95004"/>
                <a:gd name="connsiteX0-1" fmla="*/ 2541747 w 2541747"/>
                <a:gd name="connsiteY0-2" fmla="*/ 13982 h 95004"/>
                <a:gd name="connsiteX1-3" fmla="*/ 2159783 w 2541747"/>
                <a:gd name="connsiteY1-4" fmla="*/ 13982 h 95004"/>
                <a:gd name="connsiteX2-5" fmla="*/ 2090334 w 2541747"/>
                <a:gd name="connsiteY2-6" fmla="*/ 37131 h 95004"/>
                <a:gd name="connsiteX3-7" fmla="*/ 1453727 w 2541747"/>
                <a:gd name="connsiteY3-8" fmla="*/ 60280 h 95004"/>
                <a:gd name="connsiteX4-9" fmla="*/ 1361129 w 2541747"/>
                <a:gd name="connsiteY4-10" fmla="*/ 71855 h 95004"/>
                <a:gd name="connsiteX5-11" fmla="*/ 1280107 w 2541747"/>
                <a:gd name="connsiteY5-12" fmla="*/ 83430 h 95004"/>
                <a:gd name="connsiteX6-13" fmla="*/ 817119 w 2541747"/>
                <a:gd name="connsiteY6-14" fmla="*/ 71855 h 95004"/>
                <a:gd name="connsiteX7-15" fmla="*/ 747671 w 2541747"/>
                <a:gd name="connsiteY7-16" fmla="*/ 48706 h 95004"/>
                <a:gd name="connsiteX8-17" fmla="*/ 712947 w 2541747"/>
                <a:gd name="connsiteY8-18" fmla="*/ 37131 h 95004"/>
                <a:gd name="connsiteX9-19" fmla="*/ 226810 w 2541747"/>
                <a:gd name="connsiteY9-20" fmla="*/ 48706 h 95004"/>
                <a:gd name="connsiteX10-21" fmla="*/ 192086 w 2541747"/>
                <a:gd name="connsiteY10-22" fmla="*/ 60280 h 95004"/>
                <a:gd name="connsiteX11-23" fmla="*/ 168937 w 2541747"/>
                <a:gd name="connsiteY11-24" fmla="*/ 95004 h 95004"/>
                <a:gd name="connsiteX12-25" fmla="*/ 0 w 2541747"/>
                <a:gd name="connsiteY12-26" fmla="*/ 24815 h 95004"/>
                <a:gd name="connsiteX0-27" fmla="*/ 2541747 w 2541747"/>
                <a:gd name="connsiteY0-28" fmla="*/ 13982 h 95004"/>
                <a:gd name="connsiteX1-29" fmla="*/ 2159783 w 2541747"/>
                <a:gd name="connsiteY1-30" fmla="*/ 13982 h 95004"/>
                <a:gd name="connsiteX2-31" fmla="*/ 2090334 w 2541747"/>
                <a:gd name="connsiteY2-32" fmla="*/ 37131 h 95004"/>
                <a:gd name="connsiteX3-33" fmla="*/ 1453727 w 2541747"/>
                <a:gd name="connsiteY3-34" fmla="*/ 60280 h 95004"/>
                <a:gd name="connsiteX4-35" fmla="*/ 1361129 w 2541747"/>
                <a:gd name="connsiteY4-36" fmla="*/ 71855 h 95004"/>
                <a:gd name="connsiteX5-37" fmla="*/ 1280107 w 2541747"/>
                <a:gd name="connsiteY5-38" fmla="*/ 83430 h 95004"/>
                <a:gd name="connsiteX6-39" fmla="*/ 817119 w 2541747"/>
                <a:gd name="connsiteY6-40" fmla="*/ 71855 h 95004"/>
                <a:gd name="connsiteX7-41" fmla="*/ 747671 w 2541747"/>
                <a:gd name="connsiteY7-42" fmla="*/ 48706 h 95004"/>
                <a:gd name="connsiteX8-43" fmla="*/ 712947 w 2541747"/>
                <a:gd name="connsiteY8-44" fmla="*/ 37131 h 95004"/>
                <a:gd name="connsiteX9-45" fmla="*/ 226810 w 2541747"/>
                <a:gd name="connsiteY9-46" fmla="*/ 48706 h 95004"/>
                <a:gd name="connsiteX10-47" fmla="*/ 192086 w 2541747"/>
                <a:gd name="connsiteY10-48" fmla="*/ 60280 h 95004"/>
                <a:gd name="connsiteX11-49" fmla="*/ 168937 w 2541747"/>
                <a:gd name="connsiteY11-50" fmla="*/ 95004 h 95004"/>
                <a:gd name="connsiteX12-51" fmla="*/ 0 w 2541747"/>
                <a:gd name="connsiteY12-52" fmla="*/ 24815 h 95004"/>
                <a:gd name="connsiteX0-53" fmla="*/ 2537771 w 2537771"/>
                <a:gd name="connsiteY0-54" fmla="*/ 13982 h 95004"/>
                <a:gd name="connsiteX1-55" fmla="*/ 2155807 w 2537771"/>
                <a:gd name="connsiteY1-56" fmla="*/ 13982 h 95004"/>
                <a:gd name="connsiteX2-57" fmla="*/ 2086358 w 2537771"/>
                <a:gd name="connsiteY2-58" fmla="*/ 37131 h 95004"/>
                <a:gd name="connsiteX3-59" fmla="*/ 1449751 w 2537771"/>
                <a:gd name="connsiteY3-60" fmla="*/ 60280 h 95004"/>
                <a:gd name="connsiteX4-61" fmla="*/ 1357153 w 2537771"/>
                <a:gd name="connsiteY4-62" fmla="*/ 71855 h 95004"/>
                <a:gd name="connsiteX5-63" fmla="*/ 1276131 w 2537771"/>
                <a:gd name="connsiteY5-64" fmla="*/ 83430 h 95004"/>
                <a:gd name="connsiteX6-65" fmla="*/ 813143 w 2537771"/>
                <a:gd name="connsiteY6-66" fmla="*/ 71855 h 95004"/>
                <a:gd name="connsiteX7-67" fmla="*/ 743695 w 2537771"/>
                <a:gd name="connsiteY7-68" fmla="*/ 48706 h 95004"/>
                <a:gd name="connsiteX8-69" fmla="*/ 708971 w 2537771"/>
                <a:gd name="connsiteY8-70" fmla="*/ 37131 h 95004"/>
                <a:gd name="connsiteX9-71" fmla="*/ 222834 w 2537771"/>
                <a:gd name="connsiteY9-72" fmla="*/ 48706 h 95004"/>
                <a:gd name="connsiteX10-73" fmla="*/ 188110 w 2537771"/>
                <a:gd name="connsiteY10-74" fmla="*/ 60280 h 95004"/>
                <a:gd name="connsiteX11-75" fmla="*/ 164961 w 2537771"/>
                <a:gd name="connsiteY11-76" fmla="*/ 95004 h 95004"/>
                <a:gd name="connsiteX12-77" fmla="*/ 0 w 2537771"/>
                <a:gd name="connsiteY12-78" fmla="*/ 1369 h 95004"/>
                <a:gd name="connsiteX0-79" fmla="*/ 2537771 w 2537771"/>
                <a:gd name="connsiteY0-80" fmla="*/ 13982 h 83430"/>
                <a:gd name="connsiteX1-81" fmla="*/ 2155807 w 2537771"/>
                <a:gd name="connsiteY1-82" fmla="*/ 13982 h 83430"/>
                <a:gd name="connsiteX2-83" fmla="*/ 2086358 w 2537771"/>
                <a:gd name="connsiteY2-84" fmla="*/ 37131 h 83430"/>
                <a:gd name="connsiteX3-85" fmla="*/ 1449751 w 2537771"/>
                <a:gd name="connsiteY3-86" fmla="*/ 60280 h 83430"/>
                <a:gd name="connsiteX4-87" fmla="*/ 1357153 w 2537771"/>
                <a:gd name="connsiteY4-88" fmla="*/ 71855 h 83430"/>
                <a:gd name="connsiteX5-89" fmla="*/ 1276131 w 2537771"/>
                <a:gd name="connsiteY5-90" fmla="*/ 83430 h 83430"/>
                <a:gd name="connsiteX6-91" fmla="*/ 813143 w 2537771"/>
                <a:gd name="connsiteY6-92" fmla="*/ 71855 h 83430"/>
                <a:gd name="connsiteX7-93" fmla="*/ 743695 w 2537771"/>
                <a:gd name="connsiteY7-94" fmla="*/ 48706 h 83430"/>
                <a:gd name="connsiteX8-95" fmla="*/ 708971 w 2537771"/>
                <a:gd name="connsiteY8-96" fmla="*/ 37131 h 83430"/>
                <a:gd name="connsiteX9-97" fmla="*/ 222834 w 2537771"/>
                <a:gd name="connsiteY9-98" fmla="*/ 48706 h 83430"/>
                <a:gd name="connsiteX10-99" fmla="*/ 188110 w 2537771"/>
                <a:gd name="connsiteY10-100" fmla="*/ 60280 h 83430"/>
                <a:gd name="connsiteX11-101" fmla="*/ 93392 w 2537771"/>
                <a:gd name="connsiteY11-102" fmla="*/ 83281 h 83430"/>
                <a:gd name="connsiteX12-103" fmla="*/ 0 w 2537771"/>
                <a:gd name="connsiteY12-104" fmla="*/ 1369 h 83430"/>
                <a:gd name="connsiteX0-105" fmla="*/ 2537771 w 2537771"/>
                <a:gd name="connsiteY0-106" fmla="*/ 13982 h 83430"/>
                <a:gd name="connsiteX1-107" fmla="*/ 2155807 w 2537771"/>
                <a:gd name="connsiteY1-108" fmla="*/ 13982 h 83430"/>
                <a:gd name="connsiteX2-109" fmla="*/ 2086358 w 2537771"/>
                <a:gd name="connsiteY2-110" fmla="*/ 37131 h 83430"/>
                <a:gd name="connsiteX3-111" fmla="*/ 1449751 w 2537771"/>
                <a:gd name="connsiteY3-112" fmla="*/ 60280 h 83430"/>
                <a:gd name="connsiteX4-113" fmla="*/ 1357153 w 2537771"/>
                <a:gd name="connsiteY4-114" fmla="*/ 71855 h 83430"/>
                <a:gd name="connsiteX5-115" fmla="*/ 1276131 w 2537771"/>
                <a:gd name="connsiteY5-116" fmla="*/ 83430 h 83430"/>
                <a:gd name="connsiteX6-117" fmla="*/ 813143 w 2537771"/>
                <a:gd name="connsiteY6-118" fmla="*/ 71855 h 83430"/>
                <a:gd name="connsiteX7-119" fmla="*/ 743695 w 2537771"/>
                <a:gd name="connsiteY7-120" fmla="*/ 48706 h 83430"/>
                <a:gd name="connsiteX8-121" fmla="*/ 708971 w 2537771"/>
                <a:gd name="connsiteY8-122" fmla="*/ 37131 h 83430"/>
                <a:gd name="connsiteX9-123" fmla="*/ 254643 w 2537771"/>
                <a:gd name="connsiteY9-124" fmla="*/ 72152 h 83430"/>
                <a:gd name="connsiteX10-125" fmla="*/ 188110 w 2537771"/>
                <a:gd name="connsiteY10-126" fmla="*/ 60280 h 83430"/>
                <a:gd name="connsiteX11-127" fmla="*/ 93392 w 2537771"/>
                <a:gd name="connsiteY11-128" fmla="*/ 83281 h 83430"/>
                <a:gd name="connsiteX12-129" fmla="*/ 0 w 2537771"/>
                <a:gd name="connsiteY12-130" fmla="*/ 1369 h 83430"/>
                <a:gd name="connsiteX0-131" fmla="*/ 2537771 w 2537771"/>
                <a:gd name="connsiteY0-132" fmla="*/ 13982 h 83430"/>
                <a:gd name="connsiteX1-133" fmla="*/ 2155807 w 2537771"/>
                <a:gd name="connsiteY1-134" fmla="*/ 13982 h 83430"/>
                <a:gd name="connsiteX2-135" fmla="*/ 2086358 w 2537771"/>
                <a:gd name="connsiteY2-136" fmla="*/ 37131 h 83430"/>
                <a:gd name="connsiteX3-137" fmla="*/ 1449751 w 2537771"/>
                <a:gd name="connsiteY3-138" fmla="*/ 60280 h 83430"/>
                <a:gd name="connsiteX4-139" fmla="*/ 1357153 w 2537771"/>
                <a:gd name="connsiteY4-140" fmla="*/ 71855 h 83430"/>
                <a:gd name="connsiteX5-141" fmla="*/ 1276131 w 2537771"/>
                <a:gd name="connsiteY5-142" fmla="*/ 83430 h 83430"/>
                <a:gd name="connsiteX6-143" fmla="*/ 813143 w 2537771"/>
                <a:gd name="connsiteY6-144" fmla="*/ 71855 h 83430"/>
                <a:gd name="connsiteX7-145" fmla="*/ 743695 w 2537771"/>
                <a:gd name="connsiteY7-146" fmla="*/ 48706 h 83430"/>
                <a:gd name="connsiteX8-147" fmla="*/ 708971 w 2537771"/>
                <a:gd name="connsiteY8-148" fmla="*/ 37131 h 83430"/>
                <a:gd name="connsiteX9-149" fmla="*/ 254643 w 2537771"/>
                <a:gd name="connsiteY9-150" fmla="*/ 72152 h 83430"/>
                <a:gd name="connsiteX10-151" fmla="*/ 180158 w 2537771"/>
                <a:gd name="connsiteY10-152" fmla="*/ 48557 h 83430"/>
                <a:gd name="connsiteX11-153" fmla="*/ 93392 w 2537771"/>
                <a:gd name="connsiteY11-154" fmla="*/ 83281 h 83430"/>
                <a:gd name="connsiteX12-155" fmla="*/ 0 w 2537771"/>
                <a:gd name="connsiteY12-156" fmla="*/ 1369 h 83430"/>
                <a:gd name="connsiteX0-157" fmla="*/ 2537771 w 2537771"/>
                <a:gd name="connsiteY0-158" fmla="*/ 13982 h 83430"/>
                <a:gd name="connsiteX1-159" fmla="*/ 2155807 w 2537771"/>
                <a:gd name="connsiteY1-160" fmla="*/ 13982 h 83430"/>
                <a:gd name="connsiteX2-161" fmla="*/ 2086358 w 2537771"/>
                <a:gd name="connsiteY2-162" fmla="*/ 37131 h 83430"/>
                <a:gd name="connsiteX3-163" fmla="*/ 1449751 w 2537771"/>
                <a:gd name="connsiteY3-164" fmla="*/ 60280 h 83430"/>
                <a:gd name="connsiteX4-165" fmla="*/ 1357153 w 2537771"/>
                <a:gd name="connsiteY4-166" fmla="*/ 71855 h 83430"/>
                <a:gd name="connsiteX5-167" fmla="*/ 1276131 w 2537771"/>
                <a:gd name="connsiteY5-168" fmla="*/ 83430 h 83430"/>
                <a:gd name="connsiteX6-169" fmla="*/ 813143 w 2537771"/>
                <a:gd name="connsiteY6-170" fmla="*/ 71855 h 83430"/>
                <a:gd name="connsiteX7-171" fmla="*/ 743695 w 2537771"/>
                <a:gd name="connsiteY7-172" fmla="*/ 48706 h 83430"/>
                <a:gd name="connsiteX8-173" fmla="*/ 605592 w 2537771"/>
                <a:gd name="connsiteY8-174" fmla="*/ 60577 h 83430"/>
                <a:gd name="connsiteX9-175" fmla="*/ 254643 w 2537771"/>
                <a:gd name="connsiteY9-176" fmla="*/ 72152 h 83430"/>
                <a:gd name="connsiteX10-177" fmla="*/ 180158 w 2537771"/>
                <a:gd name="connsiteY10-178" fmla="*/ 48557 h 83430"/>
                <a:gd name="connsiteX11-179" fmla="*/ 93392 w 2537771"/>
                <a:gd name="connsiteY11-180" fmla="*/ 83281 h 83430"/>
                <a:gd name="connsiteX12-181" fmla="*/ 0 w 2537771"/>
                <a:gd name="connsiteY12-182" fmla="*/ 1369 h 83430"/>
                <a:gd name="connsiteX0-183" fmla="*/ 2537771 w 2537771"/>
                <a:gd name="connsiteY0-184" fmla="*/ 13982 h 83430"/>
                <a:gd name="connsiteX1-185" fmla="*/ 2155807 w 2537771"/>
                <a:gd name="connsiteY1-186" fmla="*/ 13982 h 83430"/>
                <a:gd name="connsiteX2-187" fmla="*/ 2086358 w 2537771"/>
                <a:gd name="connsiteY2-188" fmla="*/ 37131 h 83430"/>
                <a:gd name="connsiteX3-189" fmla="*/ 1449751 w 2537771"/>
                <a:gd name="connsiteY3-190" fmla="*/ 60280 h 83430"/>
                <a:gd name="connsiteX4-191" fmla="*/ 1357153 w 2537771"/>
                <a:gd name="connsiteY4-192" fmla="*/ 71855 h 83430"/>
                <a:gd name="connsiteX5-193" fmla="*/ 1276131 w 2537771"/>
                <a:gd name="connsiteY5-194" fmla="*/ 83430 h 83430"/>
                <a:gd name="connsiteX6-195" fmla="*/ 813143 w 2537771"/>
                <a:gd name="connsiteY6-196" fmla="*/ 71855 h 83430"/>
                <a:gd name="connsiteX7-197" fmla="*/ 747671 w 2537771"/>
                <a:gd name="connsiteY7-198" fmla="*/ 60429 h 83430"/>
                <a:gd name="connsiteX8-199" fmla="*/ 605592 w 2537771"/>
                <a:gd name="connsiteY8-200" fmla="*/ 60577 h 83430"/>
                <a:gd name="connsiteX9-201" fmla="*/ 254643 w 2537771"/>
                <a:gd name="connsiteY9-202" fmla="*/ 72152 h 83430"/>
                <a:gd name="connsiteX10-203" fmla="*/ 180158 w 2537771"/>
                <a:gd name="connsiteY10-204" fmla="*/ 48557 h 83430"/>
                <a:gd name="connsiteX11-205" fmla="*/ 93392 w 2537771"/>
                <a:gd name="connsiteY11-206" fmla="*/ 83281 h 83430"/>
                <a:gd name="connsiteX12-207" fmla="*/ 0 w 2537771"/>
                <a:gd name="connsiteY12-208" fmla="*/ 1369 h 83430"/>
                <a:gd name="connsiteX0-209" fmla="*/ 2537771 w 2537771"/>
                <a:gd name="connsiteY0-210" fmla="*/ 13982 h 83430"/>
                <a:gd name="connsiteX1-211" fmla="*/ 2155807 w 2537771"/>
                <a:gd name="connsiteY1-212" fmla="*/ 13982 h 83430"/>
                <a:gd name="connsiteX2-213" fmla="*/ 2086358 w 2537771"/>
                <a:gd name="connsiteY2-214" fmla="*/ 37131 h 83430"/>
                <a:gd name="connsiteX3-215" fmla="*/ 1449751 w 2537771"/>
                <a:gd name="connsiteY3-216" fmla="*/ 60280 h 83430"/>
                <a:gd name="connsiteX4-217" fmla="*/ 1357153 w 2537771"/>
                <a:gd name="connsiteY4-218" fmla="*/ 71855 h 83430"/>
                <a:gd name="connsiteX5-219" fmla="*/ 1276131 w 2537771"/>
                <a:gd name="connsiteY5-220" fmla="*/ 83430 h 83430"/>
                <a:gd name="connsiteX6-221" fmla="*/ 813143 w 2537771"/>
                <a:gd name="connsiteY6-222" fmla="*/ 71855 h 83430"/>
                <a:gd name="connsiteX7-223" fmla="*/ 747671 w 2537771"/>
                <a:gd name="connsiteY7-224" fmla="*/ 60429 h 83430"/>
                <a:gd name="connsiteX8-225" fmla="*/ 526070 w 2537771"/>
                <a:gd name="connsiteY8-226" fmla="*/ 33224 h 83430"/>
                <a:gd name="connsiteX9-227" fmla="*/ 254643 w 2537771"/>
                <a:gd name="connsiteY9-228" fmla="*/ 72152 h 83430"/>
                <a:gd name="connsiteX10-229" fmla="*/ 180158 w 2537771"/>
                <a:gd name="connsiteY10-230" fmla="*/ 48557 h 83430"/>
                <a:gd name="connsiteX11-231" fmla="*/ 93392 w 2537771"/>
                <a:gd name="connsiteY11-232" fmla="*/ 83281 h 83430"/>
                <a:gd name="connsiteX12-233" fmla="*/ 0 w 2537771"/>
                <a:gd name="connsiteY12-234" fmla="*/ 1369 h 83430"/>
                <a:gd name="connsiteX0-235" fmla="*/ 2537771 w 2537771"/>
                <a:gd name="connsiteY0-236" fmla="*/ 13982 h 83934"/>
                <a:gd name="connsiteX1-237" fmla="*/ 2155807 w 2537771"/>
                <a:gd name="connsiteY1-238" fmla="*/ 13982 h 83934"/>
                <a:gd name="connsiteX2-239" fmla="*/ 2086358 w 2537771"/>
                <a:gd name="connsiteY2-240" fmla="*/ 37131 h 83934"/>
                <a:gd name="connsiteX3-241" fmla="*/ 1449751 w 2537771"/>
                <a:gd name="connsiteY3-242" fmla="*/ 60280 h 83934"/>
                <a:gd name="connsiteX4-243" fmla="*/ 1357153 w 2537771"/>
                <a:gd name="connsiteY4-244" fmla="*/ 71855 h 83934"/>
                <a:gd name="connsiteX5-245" fmla="*/ 1276131 w 2537771"/>
                <a:gd name="connsiteY5-246" fmla="*/ 83430 h 83934"/>
                <a:gd name="connsiteX6-247" fmla="*/ 960259 w 2537771"/>
                <a:gd name="connsiteY6-248" fmla="*/ 79670 h 83934"/>
                <a:gd name="connsiteX7-249" fmla="*/ 747671 w 2537771"/>
                <a:gd name="connsiteY7-250" fmla="*/ 60429 h 83934"/>
                <a:gd name="connsiteX8-251" fmla="*/ 526070 w 2537771"/>
                <a:gd name="connsiteY8-252" fmla="*/ 33224 h 83934"/>
                <a:gd name="connsiteX9-253" fmla="*/ 254643 w 2537771"/>
                <a:gd name="connsiteY9-254" fmla="*/ 72152 h 83934"/>
                <a:gd name="connsiteX10-255" fmla="*/ 180158 w 2537771"/>
                <a:gd name="connsiteY10-256" fmla="*/ 48557 h 83934"/>
                <a:gd name="connsiteX11-257" fmla="*/ 93392 w 2537771"/>
                <a:gd name="connsiteY11-258" fmla="*/ 83281 h 83934"/>
                <a:gd name="connsiteX12-259" fmla="*/ 0 w 2537771"/>
                <a:gd name="connsiteY12-260" fmla="*/ 1369 h 83934"/>
                <a:gd name="connsiteX0-261" fmla="*/ 2537771 w 2537771"/>
                <a:gd name="connsiteY0-262" fmla="*/ 13982 h 83934"/>
                <a:gd name="connsiteX1-263" fmla="*/ 2155807 w 2537771"/>
                <a:gd name="connsiteY1-264" fmla="*/ 13982 h 83934"/>
                <a:gd name="connsiteX2-265" fmla="*/ 2086358 w 2537771"/>
                <a:gd name="connsiteY2-266" fmla="*/ 37131 h 83934"/>
                <a:gd name="connsiteX3-267" fmla="*/ 1449751 w 2537771"/>
                <a:gd name="connsiteY3-268" fmla="*/ 60280 h 83934"/>
                <a:gd name="connsiteX4-269" fmla="*/ 1357153 w 2537771"/>
                <a:gd name="connsiteY4-270" fmla="*/ 71855 h 83934"/>
                <a:gd name="connsiteX5-271" fmla="*/ 1276131 w 2537771"/>
                <a:gd name="connsiteY5-272" fmla="*/ 83430 h 83934"/>
                <a:gd name="connsiteX6-273" fmla="*/ 960259 w 2537771"/>
                <a:gd name="connsiteY6-274" fmla="*/ 79670 h 83934"/>
                <a:gd name="connsiteX7-275" fmla="*/ 747671 w 2537771"/>
                <a:gd name="connsiteY7-276" fmla="*/ 60429 h 83934"/>
                <a:gd name="connsiteX8-277" fmla="*/ 526070 w 2537771"/>
                <a:gd name="connsiteY8-278" fmla="*/ 33224 h 83934"/>
                <a:gd name="connsiteX9-279" fmla="*/ 254643 w 2537771"/>
                <a:gd name="connsiteY9-280" fmla="*/ 72152 h 83934"/>
                <a:gd name="connsiteX10-281" fmla="*/ 180158 w 2537771"/>
                <a:gd name="connsiteY10-282" fmla="*/ 48557 h 83934"/>
                <a:gd name="connsiteX11-283" fmla="*/ 93392 w 2537771"/>
                <a:gd name="connsiteY11-284" fmla="*/ 83281 h 83934"/>
                <a:gd name="connsiteX12-285" fmla="*/ 0 w 2537771"/>
                <a:gd name="connsiteY12-286" fmla="*/ 1369 h 83934"/>
                <a:gd name="connsiteX0-287" fmla="*/ 2537771 w 2537771"/>
                <a:gd name="connsiteY0-288" fmla="*/ 13982 h 85357"/>
                <a:gd name="connsiteX1-289" fmla="*/ 2155807 w 2537771"/>
                <a:gd name="connsiteY1-290" fmla="*/ 13982 h 85357"/>
                <a:gd name="connsiteX2-291" fmla="*/ 2086358 w 2537771"/>
                <a:gd name="connsiteY2-292" fmla="*/ 37131 h 85357"/>
                <a:gd name="connsiteX3-293" fmla="*/ 1449751 w 2537771"/>
                <a:gd name="connsiteY3-294" fmla="*/ 60280 h 85357"/>
                <a:gd name="connsiteX4-295" fmla="*/ 1365106 w 2537771"/>
                <a:gd name="connsiteY4-296" fmla="*/ 52317 h 85357"/>
                <a:gd name="connsiteX5-297" fmla="*/ 1276131 w 2537771"/>
                <a:gd name="connsiteY5-298" fmla="*/ 83430 h 85357"/>
                <a:gd name="connsiteX6-299" fmla="*/ 960259 w 2537771"/>
                <a:gd name="connsiteY6-300" fmla="*/ 79670 h 85357"/>
                <a:gd name="connsiteX7-301" fmla="*/ 747671 w 2537771"/>
                <a:gd name="connsiteY7-302" fmla="*/ 60429 h 85357"/>
                <a:gd name="connsiteX8-303" fmla="*/ 526070 w 2537771"/>
                <a:gd name="connsiteY8-304" fmla="*/ 33224 h 85357"/>
                <a:gd name="connsiteX9-305" fmla="*/ 254643 w 2537771"/>
                <a:gd name="connsiteY9-306" fmla="*/ 72152 h 85357"/>
                <a:gd name="connsiteX10-307" fmla="*/ 180158 w 2537771"/>
                <a:gd name="connsiteY10-308" fmla="*/ 48557 h 85357"/>
                <a:gd name="connsiteX11-309" fmla="*/ 93392 w 2537771"/>
                <a:gd name="connsiteY11-310" fmla="*/ 83281 h 85357"/>
                <a:gd name="connsiteX12-311" fmla="*/ 0 w 2537771"/>
                <a:gd name="connsiteY12-312" fmla="*/ 1369 h 85357"/>
                <a:gd name="connsiteX0-313" fmla="*/ 2537771 w 2537771"/>
                <a:gd name="connsiteY0-314" fmla="*/ 13982 h 85357"/>
                <a:gd name="connsiteX1-315" fmla="*/ 2155807 w 2537771"/>
                <a:gd name="connsiteY1-316" fmla="*/ 13982 h 85357"/>
                <a:gd name="connsiteX2-317" fmla="*/ 2086358 w 2537771"/>
                <a:gd name="connsiteY2-318" fmla="*/ 37131 h 85357"/>
                <a:gd name="connsiteX3-319" fmla="*/ 1604819 w 2537771"/>
                <a:gd name="connsiteY3-320" fmla="*/ 72003 h 85357"/>
                <a:gd name="connsiteX4-321" fmla="*/ 1365106 w 2537771"/>
                <a:gd name="connsiteY4-322" fmla="*/ 52317 h 85357"/>
                <a:gd name="connsiteX5-323" fmla="*/ 1276131 w 2537771"/>
                <a:gd name="connsiteY5-324" fmla="*/ 83430 h 85357"/>
                <a:gd name="connsiteX6-325" fmla="*/ 960259 w 2537771"/>
                <a:gd name="connsiteY6-326" fmla="*/ 79670 h 85357"/>
                <a:gd name="connsiteX7-327" fmla="*/ 747671 w 2537771"/>
                <a:gd name="connsiteY7-328" fmla="*/ 60429 h 85357"/>
                <a:gd name="connsiteX8-329" fmla="*/ 526070 w 2537771"/>
                <a:gd name="connsiteY8-330" fmla="*/ 33224 h 85357"/>
                <a:gd name="connsiteX9-331" fmla="*/ 254643 w 2537771"/>
                <a:gd name="connsiteY9-332" fmla="*/ 72152 h 85357"/>
                <a:gd name="connsiteX10-333" fmla="*/ 180158 w 2537771"/>
                <a:gd name="connsiteY10-334" fmla="*/ 48557 h 85357"/>
                <a:gd name="connsiteX11-335" fmla="*/ 93392 w 2537771"/>
                <a:gd name="connsiteY11-336" fmla="*/ 83281 h 85357"/>
                <a:gd name="connsiteX12-337" fmla="*/ 0 w 2537771"/>
                <a:gd name="connsiteY12-338" fmla="*/ 1369 h 85357"/>
                <a:gd name="connsiteX0-339" fmla="*/ 2537771 w 2537771"/>
                <a:gd name="connsiteY0-340" fmla="*/ 13982 h 83281"/>
                <a:gd name="connsiteX1-341" fmla="*/ 2155807 w 2537771"/>
                <a:gd name="connsiteY1-342" fmla="*/ 13982 h 83281"/>
                <a:gd name="connsiteX2-343" fmla="*/ 2086358 w 2537771"/>
                <a:gd name="connsiteY2-344" fmla="*/ 37131 h 83281"/>
                <a:gd name="connsiteX3-345" fmla="*/ 1604819 w 2537771"/>
                <a:gd name="connsiteY3-346" fmla="*/ 72003 h 83281"/>
                <a:gd name="connsiteX4-347" fmla="*/ 1365106 w 2537771"/>
                <a:gd name="connsiteY4-348" fmla="*/ 52317 h 83281"/>
                <a:gd name="connsiteX5-349" fmla="*/ 1188657 w 2537771"/>
                <a:gd name="connsiteY5-350" fmla="*/ 71707 h 83281"/>
                <a:gd name="connsiteX6-351" fmla="*/ 960259 w 2537771"/>
                <a:gd name="connsiteY6-352" fmla="*/ 79670 h 83281"/>
                <a:gd name="connsiteX7-353" fmla="*/ 747671 w 2537771"/>
                <a:gd name="connsiteY7-354" fmla="*/ 60429 h 83281"/>
                <a:gd name="connsiteX8-355" fmla="*/ 526070 w 2537771"/>
                <a:gd name="connsiteY8-356" fmla="*/ 33224 h 83281"/>
                <a:gd name="connsiteX9-357" fmla="*/ 254643 w 2537771"/>
                <a:gd name="connsiteY9-358" fmla="*/ 72152 h 83281"/>
                <a:gd name="connsiteX10-359" fmla="*/ 180158 w 2537771"/>
                <a:gd name="connsiteY10-360" fmla="*/ 48557 h 83281"/>
                <a:gd name="connsiteX11-361" fmla="*/ 93392 w 2537771"/>
                <a:gd name="connsiteY11-362" fmla="*/ 83281 h 83281"/>
                <a:gd name="connsiteX12-363" fmla="*/ 0 w 2537771"/>
                <a:gd name="connsiteY12-364" fmla="*/ 1369 h 83281"/>
                <a:gd name="connsiteX0-365" fmla="*/ 2537771 w 2537771"/>
                <a:gd name="connsiteY0-366" fmla="*/ 12613 h 81912"/>
                <a:gd name="connsiteX1-367" fmla="*/ 2191592 w 2537771"/>
                <a:gd name="connsiteY1-368" fmla="*/ 39967 h 81912"/>
                <a:gd name="connsiteX2-369" fmla="*/ 2086358 w 2537771"/>
                <a:gd name="connsiteY2-370" fmla="*/ 35762 h 81912"/>
                <a:gd name="connsiteX3-371" fmla="*/ 1604819 w 2537771"/>
                <a:gd name="connsiteY3-372" fmla="*/ 70634 h 81912"/>
                <a:gd name="connsiteX4-373" fmla="*/ 1365106 w 2537771"/>
                <a:gd name="connsiteY4-374" fmla="*/ 50948 h 81912"/>
                <a:gd name="connsiteX5-375" fmla="*/ 1188657 w 2537771"/>
                <a:gd name="connsiteY5-376" fmla="*/ 70338 h 81912"/>
                <a:gd name="connsiteX6-377" fmla="*/ 960259 w 2537771"/>
                <a:gd name="connsiteY6-378" fmla="*/ 78301 h 81912"/>
                <a:gd name="connsiteX7-379" fmla="*/ 747671 w 2537771"/>
                <a:gd name="connsiteY7-380" fmla="*/ 59060 h 81912"/>
                <a:gd name="connsiteX8-381" fmla="*/ 526070 w 2537771"/>
                <a:gd name="connsiteY8-382" fmla="*/ 31855 h 81912"/>
                <a:gd name="connsiteX9-383" fmla="*/ 254643 w 2537771"/>
                <a:gd name="connsiteY9-384" fmla="*/ 70783 h 81912"/>
                <a:gd name="connsiteX10-385" fmla="*/ 180158 w 2537771"/>
                <a:gd name="connsiteY10-386" fmla="*/ 47188 h 81912"/>
                <a:gd name="connsiteX11-387" fmla="*/ 93392 w 2537771"/>
                <a:gd name="connsiteY11-388" fmla="*/ 81912 h 81912"/>
                <a:gd name="connsiteX12-389" fmla="*/ 0 w 2537771"/>
                <a:gd name="connsiteY12-390" fmla="*/ 0 h 81912"/>
                <a:gd name="connsiteX0-391" fmla="*/ 2537771 w 2537771"/>
                <a:gd name="connsiteY0-392" fmla="*/ 12613 h 81912"/>
                <a:gd name="connsiteX1-393" fmla="*/ 2191592 w 2537771"/>
                <a:gd name="connsiteY1-394" fmla="*/ 39967 h 81912"/>
                <a:gd name="connsiteX2-395" fmla="*/ 2054548 w 2537771"/>
                <a:gd name="connsiteY2-396" fmla="*/ 27946 h 81912"/>
                <a:gd name="connsiteX3-397" fmla="*/ 1604819 w 2537771"/>
                <a:gd name="connsiteY3-398" fmla="*/ 70634 h 81912"/>
                <a:gd name="connsiteX4-399" fmla="*/ 1365106 w 2537771"/>
                <a:gd name="connsiteY4-400" fmla="*/ 50948 h 81912"/>
                <a:gd name="connsiteX5-401" fmla="*/ 1188657 w 2537771"/>
                <a:gd name="connsiteY5-402" fmla="*/ 70338 h 81912"/>
                <a:gd name="connsiteX6-403" fmla="*/ 960259 w 2537771"/>
                <a:gd name="connsiteY6-404" fmla="*/ 78301 h 81912"/>
                <a:gd name="connsiteX7-405" fmla="*/ 747671 w 2537771"/>
                <a:gd name="connsiteY7-406" fmla="*/ 59060 h 81912"/>
                <a:gd name="connsiteX8-407" fmla="*/ 526070 w 2537771"/>
                <a:gd name="connsiteY8-408" fmla="*/ 31855 h 81912"/>
                <a:gd name="connsiteX9-409" fmla="*/ 254643 w 2537771"/>
                <a:gd name="connsiteY9-410" fmla="*/ 70783 h 81912"/>
                <a:gd name="connsiteX10-411" fmla="*/ 180158 w 2537771"/>
                <a:gd name="connsiteY10-412" fmla="*/ 47188 h 81912"/>
                <a:gd name="connsiteX11-413" fmla="*/ 93392 w 2537771"/>
                <a:gd name="connsiteY11-414" fmla="*/ 81912 h 81912"/>
                <a:gd name="connsiteX12-415" fmla="*/ 0 w 2537771"/>
                <a:gd name="connsiteY12-416" fmla="*/ 0 h 81912"/>
                <a:gd name="connsiteX0-417" fmla="*/ 2537771 w 2537771"/>
                <a:gd name="connsiteY0-418" fmla="*/ 12613 h 79392"/>
                <a:gd name="connsiteX1-419" fmla="*/ 2191592 w 2537771"/>
                <a:gd name="connsiteY1-420" fmla="*/ 39967 h 79392"/>
                <a:gd name="connsiteX2-421" fmla="*/ 2054548 w 2537771"/>
                <a:gd name="connsiteY2-422" fmla="*/ 27946 h 79392"/>
                <a:gd name="connsiteX3-423" fmla="*/ 1604819 w 2537771"/>
                <a:gd name="connsiteY3-424" fmla="*/ 70634 h 79392"/>
                <a:gd name="connsiteX4-425" fmla="*/ 1365106 w 2537771"/>
                <a:gd name="connsiteY4-426" fmla="*/ 50948 h 79392"/>
                <a:gd name="connsiteX5-427" fmla="*/ 1188657 w 2537771"/>
                <a:gd name="connsiteY5-428" fmla="*/ 70338 h 79392"/>
                <a:gd name="connsiteX6-429" fmla="*/ 960259 w 2537771"/>
                <a:gd name="connsiteY6-430" fmla="*/ 78301 h 79392"/>
                <a:gd name="connsiteX7-431" fmla="*/ 747671 w 2537771"/>
                <a:gd name="connsiteY7-432" fmla="*/ 59060 h 79392"/>
                <a:gd name="connsiteX8-433" fmla="*/ 526070 w 2537771"/>
                <a:gd name="connsiteY8-434" fmla="*/ 31855 h 79392"/>
                <a:gd name="connsiteX9-435" fmla="*/ 254643 w 2537771"/>
                <a:gd name="connsiteY9-436" fmla="*/ 70783 h 79392"/>
                <a:gd name="connsiteX10-437" fmla="*/ 180158 w 2537771"/>
                <a:gd name="connsiteY10-438" fmla="*/ 47188 h 79392"/>
                <a:gd name="connsiteX11-439" fmla="*/ 105320 w 2537771"/>
                <a:gd name="connsiteY11-440" fmla="*/ 62373 h 79392"/>
                <a:gd name="connsiteX12-441" fmla="*/ 0 w 2537771"/>
                <a:gd name="connsiteY12-442" fmla="*/ 0 h 7939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</a:cxnLst>
              <a:rect l="l" t="t" r="r" b="b"/>
              <a:pathLst>
                <a:path w="2537771" h="79392">
                  <a:moveTo>
                    <a:pt x="2537771" y="12613"/>
                  </a:moveTo>
                  <a:cubicBezTo>
                    <a:pt x="2372259" y="-2434"/>
                    <a:pt x="2272129" y="37412"/>
                    <a:pt x="2191592" y="39967"/>
                  </a:cubicBezTo>
                  <a:cubicBezTo>
                    <a:pt x="2111055" y="42522"/>
                    <a:pt x="2152344" y="22835"/>
                    <a:pt x="2054548" y="27946"/>
                  </a:cubicBezTo>
                  <a:cubicBezTo>
                    <a:pt x="1956753" y="33057"/>
                    <a:pt x="2056264" y="56072"/>
                    <a:pt x="1604819" y="70634"/>
                  </a:cubicBezTo>
                  <a:cubicBezTo>
                    <a:pt x="1524915" y="64072"/>
                    <a:pt x="1434466" y="50997"/>
                    <a:pt x="1365106" y="50948"/>
                  </a:cubicBezTo>
                  <a:cubicBezTo>
                    <a:pt x="1295746" y="50899"/>
                    <a:pt x="1256132" y="65779"/>
                    <a:pt x="1188657" y="70338"/>
                  </a:cubicBezTo>
                  <a:cubicBezTo>
                    <a:pt x="1121183" y="74897"/>
                    <a:pt x="1114588" y="82159"/>
                    <a:pt x="960259" y="78301"/>
                  </a:cubicBezTo>
                  <a:cubicBezTo>
                    <a:pt x="937110" y="70585"/>
                    <a:pt x="820036" y="66801"/>
                    <a:pt x="747671" y="59060"/>
                  </a:cubicBezTo>
                  <a:cubicBezTo>
                    <a:pt x="675306" y="51319"/>
                    <a:pt x="608241" y="29901"/>
                    <a:pt x="526070" y="31855"/>
                  </a:cubicBezTo>
                  <a:cubicBezTo>
                    <a:pt x="443899" y="33809"/>
                    <a:pt x="312295" y="68228"/>
                    <a:pt x="254643" y="70783"/>
                  </a:cubicBezTo>
                  <a:cubicBezTo>
                    <a:pt x="196991" y="73338"/>
                    <a:pt x="205045" y="48590"/>
                    <a:pt x="180158" y="47188"/>
                  </a:cubicBezTo>
                  <a:cubicBezTo>
                    <a:pt x="155271" y="45786"/>
                    <a:pt x="113036" y="50798"/>
                    <a:pt x="105320" y="62373"/>
                  </a:cubicBezTo>
                  <a:cubicBezTo>
                    <a:pt x="49008" y="38977"/>
                    <a:pt x="8599" y="82012"/>
                    <a:pt x="0" y="0"/>
                  </a:cubicBezTo>
                </a:path>
              </a:pathLst>
            </a:custGeom>
            <a:noFill/>
            <a:ln w="3492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  <p:sp>
          <p:nvSpPr>
            <p:cNvPr id="23" name="Freeform 118"/>
            <p:cNvSpPr>
              <a:spLocks noEditPoints="1"/>
            </p:cNvSpPr>
            <p:nvPr/>
          </p:nvSpPr>
          <p:spPr bwMode="auto">
            <a:xfrm flipH="1">
              <a:off x="10124063" y="5530041"/>
              <a:ext cx="1513841" cy="619089"/>
            </a:xfrm>
            <a:custGeom>
              <a:avLst/>
              <a:gdLst>
                <a:gd name="T0" fmla="*/ 250 w 257"/>
                <a:gd name="T1" fmla="*/ 87 h 92"/>
                <a:gd name="T2" fmla="*/ 215 w 257"/>
                <a:gd name="T3" fmla="*/ 84 h 92"/>
                <a:gd name="T4" fmla="*/ 204 w 257"/>
                <a:gd name="T5" fmla="*/ 87 h 92"/>
                <a:gd name="T6" fmla="*/ 146 w 257"/>
                <a:gd name="T7" fmla="*/ 88 h 92"/>
                <a:gd name="T8" fmla="*/ 116 w 257"/>
                <a:gd name="T9" fmla="*/ 85 h 92"/>
                <a:gd name="T10" fmla="*/ 54 w 257"/>
                <a:gd name="T11" fmla="*/ 54 h 92"/>
                <a:gd name="T12" fmla="*/ 2 w 257"/>
                <a:gd name="T13" fmla="*/ 30 h 92"/>
                <a:gd name="T14" fmla="*/ 16 w 257"/>
                <a:gd name="T15" fmla="*/ 0 h 92"/>
                <a:gd name="T16" fmla="*/ 42 w 257"/>
                <a:gd name="T17" fmla="*/ 12 h 92"/>
                <a:gd name="T18" fmla="*/ 78 w 257"/>
                <a:gd name="T19" fmla="*/ 31 h 92"/>
                <a:gd name="T20" fmla="*/ 134 w 257"/>
                <a:gd name="T21" fmla="*/ 61 h 92"/>
                <a:gd name="T22" fmla="*/ 171 w 257"/>
                <a:gd name="T23" fmla="*/ 84 h 92"/>
                <a:gd name="T24" fmla="*/ 186 w 257"/>
                <a:gd name="T25" fmla="*/ 72 h 92"/>
                <a:gd name="T26" fmla="*/ 206 w 257"/>
                <a:gd name="T27" fmla="*/ 71 h 92"/>
                <a:gd name="T28" fmla="*/ 225 w 257"/>
                <a:gd name="T29" fmla="*/ 79 h 92"/>
                <a:gd name="T30" fmla="*/ 254 w 257"/>
                <a:gd name="T31" fmla="*/ 82 h 92"/>
                <a:gd name="T32" fmla="*/ 237 w 257"/>
                <a:gd name="T33" fmla="*/ 80 h 92"/>
                <a:gd name="T34" fmla="*/ 217 w 257"/>
                <a:gd name="T35" fmla="*/ 82 h 92"/>
                <a:gd name="T36" fmla="*/ 244 w 257"/>
                <a:gd name="T37" fmla="*/ 82 h 92"/>
                <a:gd name="T38" fmla="*/ 187 w 257"/>
                <a:gd name="T39" fmla="*/ 70 h 92"/>
                <a:gd name="T40" fmla="*/ 188 w 257"/>
                <a:gd name="T41" fmla="*/ 86 h 92"/>
                <a:gd name="T42" fmla="*/ 158 w 257"/>
                <a:gd name="T43" fmla="*/ 84 h 92"/>
                <a:gd name="T44" fmla="*/ 172 w 257"/>
                <a:gd name="T45" fmla="*/ 87 h 92"/>
                <a:gd name="T46" fmla="*/ 195 w 257"/>
                <a:gd name="T47" fmla="*/ 74 h 92"/>
                <a:gd name="T48" fmla="*/ 202 w 257"/>
                <a:gd name="T49" fmla="*/ 72 h 92"/>
                <a:gd name="T50" fmla="*/ 211 w 257"/>
                <a:gd name="T51" fmla="*/ 78 h 92"/>
                <a:gd name="T52" fmla="*/ 148 w 257"/>
                <a:gd name="T53" fmla="*/ 85 h 92"/>
                <a:gd name="T54" fmla="*/ 132 w 257"/>
                <a:gd name="T55" fmla="*/ 72 h 92"/>
                <a:gd name="T56" fmla="*/ 139 w 257"/>
                <a:gd name="T57" fmla="*/ 85 h 92"/>
                <a:gd name="T58" fmla="*/ 122 w 257"/>
                <a:gd name="T59" fmla="*/ 58 h 92"/>
                <a:gd name="T60" fmla="*/ 130 w 257"/>
                <a:gd name="T61" fmla="*/ 71 h 92"/>
                <a:gd name="T62" fmla="*/ 70 w 257"/>
                <a:gd name="T63" fmla="*/ 56 h 92"/>
                <a:gd name="T64" fmla="*/ 110 w 257"/>
                <a:gd name="T65" fmla="*/ 76 h 92"/>
                <a:gd name="T66" fmla="*/ 120 w 257"/>
                <a:gd name="T67" fmla="*/ 57 h 92"/>
                <a:gd name="T68" fmla="*/ 74 w 257"/>
                <a:gd name="T69" fmla="*/ 31 h 92"/>
                <a:gd name="T70" fmla="*/ 111 w 257"/>
                <a:gd name="T71" fmla="*/ 55 h 92"/>
                <a:gd name="T72" fmla="*/ 91 w 257"/>
                <a:gd name="T73" fmla="*/ 60 h 92"/>
                <a:gd name="T74" fmla="*/ 53 w 257"/>
                <a:gd name="T75" fmla="*/ 37 h 92"/>
                <a:gd name="T76" fmla="*/ 34 w 257"/>
                <a:gd name="T77" fmla="*/ 10 h 92"/>
                <a:gd name="T78" fmla="*/ 112 w 257"/>
                <a:gd name="T79" fmla="*/ 59 h 92"/>
                <a:gd name="T80" fmla="*/ 77 w 257"/>
                <a:gd name="T81" fmla="*/ 39 h 92"/>
                <a:gd name="T82" fmla="*/ 49 w 257"/>
                <a:gd name="T83" fmla="*/ 22 h 92"/>
                <a:gd name="T84" fmla="*/ 58 w 257"/>
                <a:gd name="T85" fmla="*/ 39 h 92"/>
                <a:gd name="T86" fmla="*/ 113 w 257"/>
                <a:gd name="T87" fmla="*/ 60 h 92"/>
                <a:gd name="T88" fmla="*/ 110 w 257"/>
                <a:gd name="T89" fmla="*/ 78 h 92"/>
                <a:gd name="T90" fmla="*/ 67 w 257"/>
                <a:gd name="T91" fmla="*/ 57 h 92"/>
                <a:gd name="T92" fmla="*/ 21 w 257"/>
                <a:gd name="T93" fmla="*/ 38 h 92"/>
                <a:gd name="T94" fmla="*/ 102 w 257"/>
                <a:gd name="T95" fmla="*/ 75 h 92"/>
                <a:gd name="T96" fmla="*/ 32 w 257"/>
                <a:gd name="T97" fmla="*/ 8 h 92"/>
                <a:gd name="T98" fmla="*/ 18 w 257"/>
                <a:gd name="T99" fmla="*/ 37 h 92"/>
                <a:gd name="T100" fmla="*/ 8 w 257"/>
                <a:gd name="T101" fmla="*/ 9 h 92"/>
                <a:gd name="T102" fmla="*/ 7 w 257"/>
                <a:gd name="T103" fmla="*/ 28 h 92"/>
                <a:gd name="T104" fmla="*/ 20 w 257"/>
                <a:gd name="T105" fmla="*/ 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57" h="92">
                  <a:moveTo>
                    <a:pt x="256" y="83"/>
                  </a:moveTo>
                  <a:cubicBezTo>
                    <a:pt x="256" y="84"/>
                    <a:pt x="257" y="87"/>
                    <a:pt x="256" y="89"/>
                  </a:cubicBezTo>
                  <a:cubicBezTo>
                    <a:pt x="253" y="89"/>
                    <a:pt x="253" y="88"/>
                    <a:pt x="250" y="87"/>
                  </a:cubicBezTo>
                  <a:cubicBezTo>
                    <a:pt x="244" y="86"/>
                    <a:pt x="238" y="83"/>
                    <a:pt x="231" y="84"/>
                  </a:cubicBezTo>
                  <a:cubicBezTo>
                    <a:pt x="229" y="84"/>
                    <a:pt x="227" y="86"/>
                    <a:pt x="225" y="86"/>
                  </a:cubicBezTo>
                  <a:cubicBezTo>
                    <a:pt x="221" y="86"/>
                    <a:pt x="219" y="84"/>
                    <a:pt x="215" y="84"/>
                  </a:cubicBezTo>
                  <a:cubicBezTo>
                    <a:pt x="212" y="82"/>
                    <a:pt x="208" y="79"/>
                    <a:pt x="205" y="76"/>
                  </a:cubicBezTo>
                  <a:cubicBezTo>
                    <a:pt x="206" y="79"/>
                    <a:pt x="208" y="81"/>
                    <a:pt x="208" y="84"/>
                  </a:cubicBezTo>
                  <a:cubicBezTo>
                    <a:pt x="207" y="86"/>
                    <a:pt x="205" y="86"/>
                    <a:pt x="204" y="87"/>
                  </a:cubicBezTo>
                  <a:cubicBezTo>
                    <a:pt x="196" y="87"/>
                    <a:pt x="189" y="90"/>
                    <a:pt x="183" y="91"/>
                  </a:cubicBezTo>
                  <a:cubicBezTo>
                    <a:pt x="172" y="91"/>
                    <a:pt x="163" y="85"/>
                    <a:pt x="152" y="86"/>
                  </a:cubicBezTo>
                  <a:cubicBezTo>
                    <a:pt x="150" y="87"/>
                    <a:pt x="148" y="88"/>
                    <a:pt x="146" y="88"/>
                  </a:cubicBezTo>
                  <a:cubicBezTo>
                    <a:pt x="142" y="88"/>
                    <a:pt x="138" y="87"/>
                    <a:pt x="134" y="87"/>
                  </a:cubicBezTo>
                  <a:cubicBezTo>
                    <a:pt x="130" y="87"/>
                    <a:pt x="125" y="86"/>
                    <a:pt x="121" y="86"/>
                  </a:cubicBezTo>
                  <a:cubicBezTo>
                    <a:pt x="119" y="87"/>
                    <a:pt x="117" y="87"/>
                    <a:pt x="116" y="85"/>
                  </a:cubicBezTo>
                  <a:cubicBezTo>
                    <a:pt x="105" y="79"/>
                    <a:pt x="94" y="73"/>
                    <a:pt x="83" y="67"/>
                  </a:cubicBezTo>
                  <a:cubicBezTo>
                    <a:pt x="79" y="65"/>
                    <a:pt x="76" y="63"/>
                    <a:pt x="72" y="61"/>
                  </a:cubicBezTo>
                  <a:cubicBezTo>
                    <a:pt x="66" y="59"/>
                    <a:pt x="60" y="57"/>
                    <a:pt x="54" y="54"/>
                  </a:cubicBezTo>
                  <a:cubicBezTo>
                    <a:pt x="43" y="49"/>
                    <a:pt x="31" y="46"/>
                    <a:pt x="21" y="40"/>
                  </a:cubicBezTo>
                  <a:cubicBezTo>
                    <a:pt x="17" y="38"/>
                    <a:pt x="12" y="36"/>
                    <a:pt x="8" y="34"/>
                  </a:cubicBezTo>
                  <a:cubicBezTo>
                    <a:pt x="6" y="32"/>
                    <a:pt x="4" y="32"/>
                    <a:pt x="2" y="30"/>
                  </a:cubicBezTo>
                  <a:cubicBezTo>
                    <a:pt x="1" y="28"/>
                    <a:pt x="0" y="26"/>
                    <a:pt x="0" y="24"/>
                  </a:cubicBezTo>
                  <a:cubicBezTo>
                    <a:pt x="0" y="18"/>
                    <a:pt x="5" y="9"/>
                    <a:pt x="8" y="5"/>
                  </a:cubicBezTo>
                  <a:cubicBezTo>
                    <a:pt x="10" y="3"/>
                    <a:pt x="13" y="1"/>
                    <a:pt x="16" y="0"/>
                  </a:cubicBezTo>
                  <a:cubicBezTo>
                    <a:pt x="17" y="0"/>
                    <a:pt x="19" y="0"/>
                    <a:pt x="20" y="0"/>
                  </a:cubicBezTo>
                  <a:cubicBezTo>
                    <a:pt x="26" y="3"/>
                    <a:pt x="33" y="7"/>
                    <a:pt x="39" y="10"/>
                  </a:cubicBezTo>
                  <a:cubicBezTo>
                    <a:pt x="40" y="11"/>
                    <a:pt x="41" y="11"/>
                    <a:pt x="42" y="12"/>
                  </a:cubicBezTo>
                  <a:cubicBezTo>
                    <a:pt x="45" y="13"/>
                    <a:pt x="48" y="15"/>
                    <a:pt x="52" y="17"/>
                  </a:cubicBezTo>
                  <a:cubicBezTo>
                    <a:pt x="58" y="20"/>
                    <a:pt x="64" y="23"/>
                    <a:pt x="70" y="26"/>
                  </a:cubicBezTo>
                  <a:cubicBezTo>
                    <a:pt x="73" y="28"/>
                    <a:pt x="75" y="30"/>
                    <a:pt x="78" y="31"/>
                  </a:cubicBezTo>
                  <a:cubicBezTo>
                    <a:pt x="91" y="39"/>
                    <a:pt x="104" y="46"/>
                    <a:pt x="117" y="53"/>
                  </a:cubicBezTo>
                  <a:cubicBezTo>
                    <a:pt x="120" y="55"/>
                    <a:pt x="123" y="56"/>
                    <a:pt x="126" y="57"/>
                  </a:cubicBezTo>
                  <a:cubicBezTo>
                    <a:pt x="128" y="59"/>
                    <a:pt x="131" y="61"/>
                    <a:pt x="134" y="61"/>
                  </a:cubicBezTo>
                  <a:cubicBezTo>
                    <a:pt x="139" y="68"/>
                    <a:pt x="145" y="74"/>
                    <a:pt x="150" y="82"/>
                  </a:cubicBezTo>
                  <a:cubicBezTo>
                    <a:pt x="153" y="81"/>
                    <a:pt x="157" y="82"/>
                    <a:pt x="162" y="82"/>
                  </a:cubicBezTo>
                  <a:cubicBezTo>
                    <a:pt x="165" y="82"/>
                    <a:pt x="168" y="83"/>
                    <a:pt x="171" y="84"/>
                  </a:cubicBezTo>
                  <a:cubicBezTo>
                    <a:pt x="176" y="84"/>
                    <a:pt x="181" y="84"/>
                    <a:pt x="185" y="84"/>
                  </a:cubicBezTo>
                  <a:cubicBezTo>
                    <a:pt x="191" y="85"/>
                    <a:pt x="196" y="83"/>
                    <a:pt x="200" y="80"/>
                  </a:cubicBezTo>
                  <a:cubicBezTo>
                    <a:pt x="198" y="75"/>
                    <a:pt x="188" y="78"/>
                    <a:pt x="186" y="72"/>
                  </a:cubicBezTo>
                  <a:cubicBezTo>
                    <a:pt x="185" y="67"/>
                    <a:pt x="190" y="65"/>
                    <a:pt x="195" y="66"/>
                  </a:cubicBezTo>
                  <a:cubicBezTo>
                    <a:pt x="196" y="66"/>
                    <a:pt x="197" y="66"/>
                    <a:pt x="198" y="67"/>
                  </a:cubicBezTo>
                  <a:cubicBezTo>
                    <a:pt x="201" y="68"/>
                    <a:pt x="203" y="70"/>
                    <a:pt x="206" y="71"/>
                  </a:cubicBezTo>
                  <a:cubicBezTo>
                    <a:pt x="208" y="73"/>
                    <a:pt x="211" y="76"/>
                    <a:pt x="213" y="77"/>
                  </a:cubicBezTo>
                  <a:cubicBezTo>
                    <a:pt x="214" y="78"/>
                    <a:pt x="216" y="78"/>
                    <a:pt x="218" y="79"/>
                  </a:cubicBezTo>
                  <a:cubicBezTo>
                    <a:pt x="221" y="80"/>
                    <a:pt x="222" y="80"/>
                    <a:pt x="225" y="79"/>
                  </a:cubicBezTo>
                  <a:cubicBezTo>
                    <a:pt x="228" y="79"/>
                    <a:pt x="232" y="78"/>
                    <a:pt x="235" y="78"/>
                  </a:cubicBezTo>
                  <a:cubicBezTo>
                    <a:pt x="238" y="78"/>
                    <a:pt x="242" y="80"/>
                    <a:pt x="246" y="81"/>
                  </a:cubicBezTo>
                  <a:cubicBezTo>
                    <a:pt x="249" y="82"/>
                    <a:pt x="253" y="82"/>
                    <a:pt x="254" y="82"/>
                  </a:cubicBezTo>
                  <a:cubicBezTo>
                    <a:pt x="255" y="83"/>
                    <a:pt x="255" y="82"/>
                    <a:pt x="256" y="83"/>
                  </a:cubicBezTo>
                  <a:close/>
                  <a:moveTo>
                    <a:pt x="244" y="82"/>
                  </a:moveTo>
                  <a:cubicBezTo>
                    <a:pt x="242" y="82"/>
                    <a:pt x="239" y="81"/>
                    <a:pt x="237" y="80"/>
                  </a:cubicBezTo>
                  <a:cubicBezTo>
                    <a:pt x="231" y="80"/>
                    <a:pt x="226" y="82"/>
                    <a:pt x="221" y="82"/>
                  </a:cubicBezTo>
                  <a:cubicBezTo>
                    <a:pt x="217" y="81"/>
                    <a:pt x="215" y="80"/>
                    <a:pt x="212" y="79"/>
                  </a:cubicBezTo>
                  <a:cubicBezTo>
                    <a:pt x="213" y="80"/>
                    <a:pt x="215" y="82"/>
                    <a:pt x="217" y="82"/>
                  </a:cubicBezTo>
                  <a:cubicBezTo>
                    <a:pt x="223" y="84"/>
                    <a:pt x="227" y="82"/>
                    <a:pt x="232" y="82"/>
                  </a:cubicBezTo>
                  <a:cubicBezTo>
                    <a:pt x="241" y="81"/>
                    <a:pt x="247" y="85"/>
                    <a:pt x="254" y="86"/>
                  </a:cubicBezTo>
                  <a:cubicBezTo>
                    <a:pt x="254" y="82"/>
                    <a:pt x="249" y="83"/>
                    <a:pt x="244" y="82"/>
                  </a:cubicBezTo>
                  <a:close/>
                  <a:moveTo>
                    <a:pt x="205" y="74"/>
                  </a:moveTo>
                  <a:cubicBezTo>
                    <a:pt x="204" y="71"/>
                    <a:pt x="201" y="70"/>
                    <a:pt x="198" y="69"/>
                  </a:cubicBezTo>
                  <a:cubicBezTo>
                    <a:pt x="195" y="68"/>
                    <a:pt x="188" y="65"/>
                    <a:pt x="187" y="70"/>
                  </a:cubicBezTo>
                  <a:cubicBezTo>
                    <a:pt x="187" y="75"/>
                    <a:pt x="194" y="74"/>
                    <a:pt x="198" y="76"/>
                  </a:cubicBezTo>
                  <a:cubicBezTo>
                    <a:pt x="200" y="76"/>
                    <a:pt x="203" y="79"/>
                    <a:pt x="203" y="81"/>
                  </a:cubicBezTo>
                  <a:cubicBezTo>
                    <a:pt x="202" y="83"/>
                    <a:pt x="192" y="86"/>
                    <a:pt x="188" y="86"/>
                  </a:cubicBezTo>
                  <a:cubicBezTo>
                    <a:pt x="183" y="86"/>
                    <a:pt x="178" y="86"/>
                    <a:pt x="174" y="85"/>
                  </a:cubicBezTo>
                  <a:cubicBezTo>
                    <a:pt x="170" y="85"/>
                    <a:pt x="165" y="83"/>
                    <a:pt x="161" y="83"/>
                  </a:cubicBezTo>
                  <a:cubicBezTo>
                    <a:pt x="160" y="83"/>
                    <a:pt x="159" y="84"/>
                    <a:pt x="158" y="84"/>
                  </a:cubicBezTo>
                  <a:cubicBezTo>
                    <a:pt x="155" y="83"/>
                    <a:pt x="152" y="82"/>
                    <a:pt x="151" y="85"/>
                  </a:cubicBezTo>
                  <a:cubicBezTo>
                    <a:pt x="155" y="85"/>
                    <a:pt x="160" y="85"/>
                    <a:pt x="164" y="85"/>
                  </a:cubicBezTo>
                  <a:cubicBezTo>
                    <a:pt x="167" y="86"/>
                    <a:pt x="169" y="88"/>
                    <a:pt x="172" y="87"/>
                  </a:cubicBezTo>
                  <a:cubicBezTo>
                    <a:pt x="184" y="92"/>
                    <a:pt x="193" y="85"/>
                    <a:pt x="205" y="85"/>
                  </a:cubicBezTo>
                  <a:cubicBezTo>
                    <a:pt x="208" y="82"/>
                    <a:pt x="204" y="79"/>
                    <a:pt x="203" y="77"/>
                  </a:cubicBezTo>
                  <a:cubicBezTo>
                    <a:pt x="200" y="76"/>
                    <a:pt x="198" y="74"/>
                    <a:pt x="195" y="74"/>
                  </a:cubicBezTo>
                  <a:cubicBezTo>
                    <a:pt x="195" y="73"/>
                    <a:pt x="195" y="73"/>
                    <a:pt x="195" y="73"/>
                  </a:cubicBezTo>
                  <a:cubicBezTo>
                    <a:pt x="193" y="73"/>
                    <a:pt x="192" y="72"/>
                    <a:pt x="193" y="70"/>
                  </a:cubicBezTo>
                  <a:cubicBezTo>
                    <a:pt x="197" y="68"/>
                    <a:pt x="200" y="72"/>
                    <a:pt x="202" y="72"/>
                  </a:cubicBezTo>
                  <a:cubicBezTo>
                    <a:pt x="203" y="73"/>
                    <a:pt x="205" y="74"/>
                    <a:pt x="207" y="75"/>
                  </a:cubicBezTo>
                  <a:cubicBezTo>
                    <a:pt x="208" y="76"/>
                    <a:pt x="210" y="78"/>
                    <a:pt x="212" y="78"/>
                  </a:cubicBezTo>
                  <a:cubicBezTo>
                    <a:pt x="211" y="78"/>
                    <a:pt x="211" y="78"/>
                    <a:pt x="211" y="78"/>
                  </a:cubicBezTo>
                  <a:cubicBezTo>
                    <a:pt x="209" y="76"/>
                    <a:pt x="208" y="74"/>
                    <a:pt x="205" y="74"/>
                  </a:cubicBezTo>
                  <a:close/>
                  <a:moveTo>
                    <a:pt x="139" y="85"/>
                  </a:moveTo>
                  <a:cubicBezTo>
                    <a:pt x="142" y="85"/>
                    <a:pt x="147" y="87"/>
                    <a:pt x="148" y="85"/>
                  </a:cubicBezTo>
                  <a:cubicBezTo>
                    <a:pt x="148" y="84"/>
                    <a:pt x="148" y="84"/>
                    <a:pt x="148" y="84"/>
                  </a:cubicBezTo>
                  <a:cubicBezTo>
                    <a:pt x="144" y="77"/>
                    <a:pt x="140" y="69"/>
                    <a:pt x="133" y="64"/>
                  </a:cubicBezTo>
                  <a:cubicBezTo>
                    <a:pt x="132" y="67"/>
                    <a:pt x="133" y="69"/>
                    <a:pt x="132" y="72"/>
                  </a:cubicBezTo>
                  <a:cubicBezTo>
                    <a:pt x="132" y="77"/>
                    <a:pt x="128" y="80"/>
                    <a:pt x="126" y="83"/>
                  </a:cubicBezTo>
                  <a:cubicBezTo>
                    <a:pt x="125" y="83"/>
                    <a:pt x="123" y="84"/>
                    <a:pt x="124" y="85"/>
                  </a:cubicBezTo>
                  <a:cubicBezTo>
                    <a:pt x="128" y="85"/>
                    <a:pt x="134" y="84"/>
                    <a:pt x="139" y="85"/>
                  </a:cubicBezTo>
                  <a:close/>
                  <a:moveTo>
                    <a:pt x="130" y="71"/>
                  </a:moveTo>
                  <a:cubicBezTo>
                    <a:pt x="131" y="68"/>
                    <a:pt x="131" y="65"/>
                    <a:pt x="130" y="62"/>
                  </a:cubicBezTo>
                  <a:cubicBezTo>
                    <a:pt x="127" y="61"/>
                    <a:pt x="125" y="58"/>
                    <a:pt x="122" y="58"/>
                  </a:cubicBezTo>
                  <a:cubicBezTo>
                    <a:pt x="123" y="68"/>
                    <a:pt x="120" y="76"/>
                    <a:pt x="112" y="80"/>
                  </a:cubicBezTo>
                  <a:cubicBezTo>
                    <a:pt x="114" y="82"/>
                    <a:pt x="117" y="83"/>
                    <a:pt x="120" y="84"/>
                  </a:cubicBezTo>
                  <a:cubicBezTo>
                    <a:pt x="124" y="81"/>
                    <a:pt x="130" y="78"/>
                    <a:pt x="130" y="71"/>
                  </a:cubicBezTo>
                  <a:close/>
                  <a:moveTo>
                    <a:pt x="41" y="41"/>
                  </a:moveTo>
                  <a:cubicBezTo>
                    <a:pt x="45" y="43"/>
                    <a:pt x="49" y="45"/>
                    <a:pt x="54" y="47"/>
                  </a:cubicBezTo>
                  <a:cubicBezTo>
                    <a:pt x="59" y="50"/>
                    <a:pt x="64" y="54"/>
                    <a:pt x="70" y="56"/>
                  </a:cubicBezTo>
                  <a:cubicBezTo>
                    <a:pt x="75" y="58"/>
                    <a:pt x="80" y="61"/>
                    <a:pt x="86" y="64"/>
                  </a:cubicBezTo>
                  <a:cubicBezTo>
                    <a:pt x="91" y="66"/>
                    <a:pt x="96" y="69"/>
                    <a:pt x="102" y="71"/>
                  </a:cubicBezTo>
                  <a:cubicBezTo>
                    <a:pt x="105" y="73"/>
                    <a:pt x="108" y="75"/>
                    <a:pt x="110" y="76"/>
                  </a:cubicBezTo>
                  <a:cubicBezTo>
                    <a:pt x="111" y="76"/>
                    <a:pt x="113" y="76"/>
                    <a:pt x="113" y="76"/>
                  </a:cubicBezTo>
                  <a:cubicBezTo>
                    <a:pt x="115" y="76"/>
                    <a:pt x="118" y="73"/>
                    <a:pt x="119" y="71"/>
                  </a:cubicBezTo>
                  <a:cubicBezTo>
                    <a:pt x="121" y="66"/>
                    <a:pt x="121" y="61"/>
                    <a:pt x="120" y="57"/>
                  </a:cubicBezTo>
                  <a:cubicBezTo>
                    <a:pt x="112" y="52"/>
                    <a:pt x="104" y="48"/>
                    <a:pt x="97" y="44"/>
                  </a:cubicBezTo>
                  <a:cubicBezTo>
                    <a:pt x="94" y="43"/>
                    <a:pt x="92" y="41"/>
                    <a:pt x="89" y="39"/>
                  </a:cubicBezTo>
                  <a:cubicBezTo>
                    <a:pt x="84" y="37"/>
                    <a:pt x="79" y="34"/>
                    <a:pt x="74" y="31"/>
                  </a:cubicBezTo>
                  <a:cubicBezTo>
                    <a:pt x="68" y="28"/>
                    <a:pt x="62" y="24"/>
                    <a:pt x="56" y="21"/>
                  </a:cubicBezTo>
                  <a:cubicBezTo>
                    <a:pt x="55" y="21"/>
                    <a:pt x="54" y="20"/>
                    <a:pt x="53" y="20"/>
                  </a:cubicBezTo>
                  <a:cubicBezTo>
                    <a:pt x="71" y="34"/>
                    <a:pt x="90" y="45"/>
                    <a:pt x="111" y="55"/>
                  </a:cubicBezTo>
                  <a:cubicBezTo>
                    <a:pt x="111" y="56"/>
                    <a:pt x="112" y="56"/>
                    <a:pt x="113" y="56"/>
                  </a:cubicBezTo>
                  <a:cubicBezTo>
                    <a:pt x="113" y="58"/>
                    <a:pt x="114" y="59"/>
                    <a:pt x="115" y="60"/>
                  </a:cubicBezTo>
                  <a:cubicBezTo>
                    <a:pt x="112" y="70"/>
                    <a:pt x="98" y="64"/>
                    <a:pt x="91" y="60"/>
                  </a:cubicBezTo>
                  <a:cubicBezTo>
                    <a:pt x="84" y="57"/>
                    <a:pt x="77" y="53"/>
                    <a:pt x="70" y="49"/>
                  </a:cubicBezTo>
                  <a:cubicBezTo>
                    <a:pt x="66" y="47"/>
                    <a:pt x="62" y="45"/>
                    <a:pt x="60" y="43"/>
                  </a:cubicBezTo>
                  <a:cubicBezTo>
                    <a:pt x="58" y="42"/>
                    <a:pt x="55" y="39"/>
                    <a:pt x="53" y="37"/>
                  </a:cubicBezTo>
                  <a:cubicBezTo>
                    <a:pt x="51" y="35"/>
                    <a:pt x="48" y="33"/>
                    <a:pt x="46" y="31"/>
                  </a:cubicBezTo>
                  <a:cubicBezTo>
                    <a:pt x="42" y="26"/>
                    <a:pt x="46" y="19"/>
                    <a:pt x="51" y="18"/>
                  </a:cubicBezTo>
                  <a:cubicBezTo>
                    <a:pt x="45" y="16"/>
                    <a:pt x="40" y="12"/>
                    <a:pt x="34" y="10"/>
                  </a:cubicBezTo>
                  <a:cubicBezTo>
                    <a:pt x="37" y="19"/>
                    <a:pt x="31" y="26"/>
                    <a:pt x="27" y="33"/>
                  </a:cubicBezTo>
                  <a:cubicBezTo>
                    <a:pt x="31" y="36"/>
                    <a:pt x="37" y="38"/>
                    <a:pt x="41" y="41"/>
                  </a:cubicBezTo>
                  <a:close/>
                  <a:moveTo>
                    <a:pt x="112" y="59"/>
                  </a:moveTo>
                  <a:cubicBezTo>
                    <a:pt x="111" y="57"/>
                    <a:pt x="107" y="56"/>
                    <a:pt x="106" y="55"/>
                  </a:cubicBezTo>
                  <a:cubicBezTo>
                    <a:pt x="101" y="51"/>
                    <a:pt x="96" y="50"/>
                    <a:pt x="91" y="47"/>
                  </a:cubicBezTo>
                  <a:cubicBezTo>
                    <a:pt x="86" y="44"/>
                    <a:pt x="82" y="42"/>
                    <a:pt x="77" y="39"/>
                  </a:cubicBezTo>
                  <a:cubicBezTo>
                    <a:pt x="72" y="36"/>
                    <a:pt x="68" y="33"/>
                    <a:pt x="63" y="30"/>
                  </a:cubicBezTo>
                  <a:cubicBezTo>
                    <a:pt x="61" y="28"/>
                    <a:pt x="59" y="27"/>
                    <a:pt x="56" y="25"/>
                  </a:cubicBezTo>
                  <a:cubicBezTo>
                    <a:pt x="54" y="24"/>
                    <a:pt x="51" y="21"/>
                    <a:pt x="49" y="22"/>
                  </a:cubicBezTo>
                  <a:cubicBezTo>
                    <a:pt x="47" y="22"/>
                    <a:pt x="46" y="26"/>
                    <a:pt x="46" y="28"/>
                  </a:cubicBezTo>
                  <a:cubicBezTo>
                    <a:pt x="47" y="29"/>
                    <a:pt x="50" y="32"/>
                    <a:pt x="52" y="34"/>
                  </a:cubicBezTo>
                  <a:cubicBezTo>
                    <a:pt x="54" y="36"/>
                    <a:pt x="56" y="37"/>
                    <a:pt x="58" y="39"/>
                  </a:cubicBezTo>
                  <a:cubicBezTo>
                    <a:pt x="67" y="46"/>
                    <a:pt x="77" y="50"/>
                    <a:pt x="87" y="56"/>
                  </a:cubicBezTo>
                  <a:cubicBezTo>
                    <a:pt x="94" y="60"/>
                    <a:pt x="102" y="65"/>
                    <a:pt x="111" y="62"/>
                  </a:cubicBezTo>
                  <a:cubicBezTo>
                    <a:pt x="112" y="62"/>
                    <a:pt x="113" y="61"/>
                    <a:pt x="113" y="60"/>
                  </a:cubicBezTo>
                  <a:cubicBezTo>
                    <a:pt x="113" y="60"/>
                    <a:pt x="113" y="60"/>
                    <a:pt x="113" y="60"/>
                  </a:cubicBezTo>
                  <a:cubicBezTo>
                    <a:pt x="113" y="59"/>
                    <a:pt x="113" y="59"/>
                    <a:pt x="112" y="59"/>
                  </a:cubicBezTo>
                  <a:close/>
                  <a:moveTo>
                    <a:pt x="110" y="78"/>
                  </a:moveTo>
                  <a:cubicBezTo>
                    <a:pt x="107" y="76"/>
                    <a:pt x="103" y="74"/>
                    <a:pt x="99" y="72"/>
                  </a:cubicBezTo>
                  <a:cubicBezTo>
                    <a:pt x="95" y="71"/>
                    <a:pt x="91" y="69"/>
                    <a:pt x="88" y="67"/>
                  </a:cubicBezTo>
                  <a:cubicBezTo>
                    <a:pt x="81" y="63"/>
                    <a:pt x="74" y="60"/>
                    <a:pt x="67" y="57"/>
                  </a:cubicBezTo>
                  <a:cubicBezTo>
                    <a:pt x="60" y="53"/>
                    <a:pt x="53" y="49"/>
                    <a:pt x="46" y="46"/>
                  </a:cubicBezTo>
                  <a:cubicBezTo>
                    <a:pt x="39" y="42"/>
                    <a:pt x="33" y="38"/>
                    <a:pt x="26" y="35"/>
                  </a:cubicBezTo>
                  <a:cubicBezTo>
                    <a:pt x="25" y="35"/>
                    <a:pt x="22" y="37"/>
                    <a:pt x="21" y="38"/>
                  </a:cubicBezTo>
                  <a:cubicBezTo>
                    <a:pt x="32" y="44"/>
                    <a:pt x="45" y="48"/>
                    <a:pt x="56" y="53"/>
                  </a:cubicBezTo>
                  <a:cubicBezTo>
                    <a:pt x="64" y="57"/>
                    <a:pt x="73" y="59"/>
                    <a:pt x="80" y="63"/>
                  </a:cubicBezTo>
                  <a:cubicBezTo>
                    <a:pt x="88" y="67"/>
                    <a:pt x="95" y="71"/>
                    <a:pt x="102" y="75"/>
                  </a:cubicBezTo>
                  <a:cubicBezTo>
                    <a:pt x="105" y="77"/>
                    <a:pt x="107" y="79"/>
                    <a:pt x="110" y="78"/>
                  </a:cubicBezTo>
                  <a:cubicBezTo>
                    <a:pt x="110" y="78"/>
                    <a:pt x="110" y="78"/>
                    <a:pt x="110" y="78"/>
                  </a:cubicBezTo>
                  <a:close/>
                  <a:moveTo>
                    <a:pt x="32" y="8"/>
                  </a:moveTo>
                  <a:cubicBezTo>
                    <a:pt x="28" y="7"/>
                    <a:pt x="25" y="5"/>
                    <a:pt x="22" y="3"/>
                  </a:cubicBezTo>
                  <a:cubicBezTo>
                    <a:pt x="23" y="16"/>
                    <a:pt x="15" y="26"/>
                    <a:pt x="7" y="31"/>
                  </a:cubicBezTo>
                  <a:cubicBezTo>
                    <a:pt x="11" y="33"/>
                    <a:pt x="15" y="35"/>
                    <a:pt x="18" y="37"/>
                  </a:cubicBezTo>
                  <a:cubicBezTo>
                    <a:pt x="27" y="32"/>
                    <a:pt x="35" y="20"/>
                    <a:pt x="32" y="8"/>
                  </a:cubicBezTo>
                  <a:close/>
                  <a:moveTo>
                    <a:pt x="9" y="8"/>
                  </a:moveTo>
                  <a:cubicBezTo>
                    <a:pt x="9" y="8"/>
                    <a:pt x="8" y="9"/>
                    <a:pt x="8" y="9"/>
                  </a:cubicBezTo>
                  <a:cubicBezTo>
                    <a:pt x="7" y="11"/>
                    <a:pt x="6" y="12"/>
                    <a:pt x="5" y="14"/>
                  </a:cubicBezTo>
                  <a:cubicBezTo>
                    <a:pt x="4" y="16"/>
                    <a:pt x="3" y="18"/>
                    <a:pt x="2" y="20"/>
                  </a:cubicBezTo>
                  <a:cubicBezTo>
                    <a:pt x="1" y="24"/>
                    <a:pt x="3" y="30"/>
                    <a:pt x="7" y="28"/>
                  </a:cubicBezTo>
                  <a:cubicBezTo>
                    <a:pt x="10" y="27"/>
                    <a:pt x="11" y="25"/>
                    <a:pt x="13" y="22"/>
                  </a:cubicBezTo>
                  <a:cubicBezTo>
                    <a:pt x="15" y="21"/>
                    <a:pt x="16" y="20"/>
                    <a:pt x="17" y="18"/>
                  </a:cubicBezTo>
                  <a:cubicBezTo>
                    <a:pt x="19" y="15"/>
                    <a:pt x="20" y="9"/>
                    <a:pt x="20" y="4"/>
                  </a:cubicBezTo>
                  <a:cubicBezTo>
                    <a:pt x="20" y="4"/>
                    <a:pt x="18" y="3"/>
                    <a:pt x="18" y="2"/>
                  </a:cubicBezTo>
                  <a:cubicBezTo>
                    <a:pt x="14" y="3"/>
                    <a:pt x="12" y="5"/>
                    <a:pt x="9" y="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350">
                <a:latin typeface="Arial" panose="020B0604020202020204"/>
                <a:ea typeface="微软雅黑" panose="020B0503020204020204" charset="-122"/>
                <a:sym typeface="Arial" panose="020B0604020202020204"/>
              </a:endParaRP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6932929" y="40"/>
            <a:ext cx="929641" cy="98150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7653654" y="40"/>
            <a:ext cx="929641" cy="98150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8365489" y="40"/>
            <a:ext cx="929641" cy="98150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9097644" y="40"/>
            <a:ext cx="929641" cy="98150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9813924" y="40"/>
            <a:ext cx="929641" cy="98150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10541634" y="40"/>
            <a:ext cx="929641" cy="981509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11262359" y="40"/>
            <a:ext cx="929641" cy="981509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3324224" y="40"/>
            <a:ext cx="929641" cy="981509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4093209" y="40"/>
            <a:ext cx="929641" cy="98150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4765674" y="40"/>
            <a:ext cx="929641" cy="981509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5513069" y="40"/>
            <a:ext cx="929641" cy="981509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6189344" y="40"/>
            <a:ext cx="929641" cy="981509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1212214" y="40"/>
            <a:ext cx="929641" cy="981509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1928494" y="40"/>
            <a:ext cx="929641" cy="981509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2638424" y="40"/>
            <a:ext cx="929641" cy="981509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-179071" y="40"/>
            <a:ext cx="929641" cy="98150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-636" y="116245"/>
            <a:ext cx="929641" cy="981509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195070" y="124460"/>
            <a:ext cx="1057402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cs typeface="+mn-ea"/>
                <a:sym typeface="+mn-lt"/>
              </a:rPr>
              <a:t>  下面我们首先以202</a:t>
            </a:r>
            <a:r>
              <a:rPr lang="en-US" altLang="zh-CN" sz="2400" dirty="0">
                <a:cs typeface="+mn-ea"/>
                <a:sym typeface="+mn-lt"/>
              </a:rPr>
              <a:t>2</a:t>
            </a:r>
            <a:r>
              <a:rPr lang="zh-CN" altLang="en-US" sz="2400" dirty="0">
                <a:cs typeface="+mn-ea"/>
                <a:sym typeface="+mn-lt"/>
              </a:rPr>
              <a:t>年</a:t>
            </a:r>
            <a:r>
              <a:rPr lang="en-US" altLang="zh-CN" sz="2400" dirty="0">
                <a:cs typeface="+mn-ea"/>
                <a:sym typeface="+mn-lt"/>
              </a:rPr>
              <a:t>1</a:t>
            </a:r>
            <a:r>
              <a:rPr lang="zh-CN" altLang="en-US" sz="2400" dirty="0">
                <a:cs typeface="+mn-ea"/>
                <a:sym typeface="+mn-lt"/>
              </a:rPr>
              <a:t>月浙江省高考英语试卷中的完形填空为例来阐述这种方法的运用。</a:t>
            </a:r>
            <a:endParaRPr lang="zh-CN" altLang="en-US" sz="2400" dirty="0"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2865" y="954405"/>
            <a:ext cx="12065635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</a:t>
            </a:r>
            <a:r>
              <a:rPr lang="en-US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When Beverley Burdeyney turned seventy four last year, she started having problems with her 36. ____________, notably dryness and discomfort.</a:t>
            </a:r>
            <a:endParaRPr lang="en-US" sz="2400">
              <a:solidFill>
                <a:schemeClr val="tx1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  “I was simply 37. ___________a terrible experience,” Ms. Burdeyney said at her home in Toronto. “I felt so helpless and insecure because the quality of my 38. _________ was affected.”</a:t>
            </a:r>
            <a:endParaRPr lang="en-US" sz="2400">
              <a:solidFill>
                <a:schemeClr val="tx1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   Ms. Burdeyney talked to some friends who had 39. ____________ problems and discovered that they were largely suffering in 40. _____________. “Nobody chooses to talk about it because it seems so 41. ____________,” she said. “But more and more are suffering and lives are being 42. ___________.”</a:t>
            </a:r>
            <a:endParaRPr lang="en-US" sz="2400">
              <a:solidFill>
                <a:schemeClr val="tx1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   Eventually, Ms. Burdeyney learned about plans for an eye research 43.____________at Tel Aviv University in Israel . The research team 44._________________Canadian doctor Allan Slomovic, who has done 45. ___________work on eye care using stem cells. Seeing a ray of hope, Ms. Burdeyney began raising 46. ________for the project with a friend, Toronto businessman Meyer Zeifman.47.____________she has raised $110,000 with another $40,000 48. _________.</a:t>
            </a:r>
            <a:endParaRPr lang="en-US" sz="2400">
              <a:solidFill>
                <a:schemeClr val="tx1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</a:t>
            </a:r>
            <a:endParaRPr lang="en-US" sz="2400">
              <a:solidFill>
                <a:schemeClr val="tx1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-1" y="40"/>
            <a:ext cx="929641" cy="981509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68910" y="450215"/>
            <a:ext cx="1185481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       “I’m trying to get more and more people to 49. __________ that there are solutions,” said Ms. Burdeyney, a trained nurse who is still working as a personal trainer after 50. _______. “I say there is no old 51. ______, there's only neglect(忽视). Don’t stand 52. _________, do something about it.”</a:t>
            </a:r>
            <a:endParaRPr lang="en-US" sz="2400">
              <a:solidFill>
                <a:schemeClr val="tx1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      Ms. Burdeyney 53. _________that she is hoping to do more money for the research project. “I just want to bring 54. _______into people’ eyes and this is just the 55. ____________.There is still a long way to go.”</a:t>
            </a:r>
            <a:endParaRPr lang="en-US" sz="2400">
              <a:solidFill>
                <a:schemeClr val="tx1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endParaRPr lang="en-US" altLang="en-US" sz="2400">
              <a:solidFill>
                <a:schemeClr val="tx1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88925" y="3098165"/>
            <a:ext cx="11903710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36. A. throat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B. skin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C. lungs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D. eyes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37. A. getting over     B. going through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C. holding on 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D. passing down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38. A. story  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B. treatment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C. life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D. relationship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39. A. similar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B. various 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C. personal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D. special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40. A. turn  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B. peace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C. vain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D. silence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41. A. unbearable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B. abnormal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C. insignificant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D. disturbing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42. A. compromised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B. forgotten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C. substituted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D. separated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43. A. course 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B. program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C. paper 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D. conference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44. A. informed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B. doubted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C. included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D. dismissed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-1" y="40"/>
            <a:ext cx="929641" cy="981509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74040" y="786765"/>
            <a:ext cx="11252200" cy="4154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45. A. part-time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B. controversial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C. voluntary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D. ground-breaking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46. A. money 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B. standards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C. awareness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D. questions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47. A. As ever 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B. So far 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C. In return  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D. Once again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48. A. wasted 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B. donated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C. expected 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D. earned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49. A. imagine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B. confirm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C. remember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D. understand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50. A. retirement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B. childbirth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C. graduation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D. marriage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51. A. time   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B. rule 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C. age  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D. tale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52. A. straight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B. still   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C. firm 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D. alone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53. A. commented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B. learned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C. reminded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D. added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54. A. light   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B. joy   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C. color  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D. beauty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55. A. future 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B. beginning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C. truth   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D. meaning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9f572c739d305574d25aef8057b44b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45" y="0"/>
            <a:ext cx="12181840" cy="685736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335279" y="200700"/>
            <a:ext cx="929641" cy="981509"/>
          </a:xfrm>
          <a:prstGeom prst="rect">
            <a:avLst/>
          </a:prstGeom>
        </p:spPr>
      </p:pic>
      <p:sp>
        <p:nvSpPr>
          <p:cNvPr id="5" name="Oval 132"/>
          <p:cNvSpPr/>
          <p:nvPr/>
        </p:nvSpPr>
        <p:spPr>
          <a:xfrm>
            <a:off x="423936" y="4472282"/>
            <a:ext cx="752053" cy="752053"/>
          </a:xfrm>
          <a:prstGeom prst="ellipse">
            <a:avLst/>
          </a:prstGeom>
          <a:solidFill>
            <a:srgbClr val="9ED7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12" name="Oval 194"/>
          <p:cNvSpPr/>
          <p:nvPr/>
        </p:nvSpPr>
        <p:spPr>
          <a:xfrm>
            <a:off x="424232" y="1862592"/>
            <a:ext cx="752053" cy="752053"/>
          </a:xfrm>
          <a:prstGeom prst="ellipse">
            <a:avLst/>
          </a:prstGeom>
          <a:solidFill>
            <a:srgbClr val="EC6D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14" name="Oval 196"/>
          <p:cNvSpPr/>
          <p:nvPr/>
        </p:nvSpPr>
        <p:spPr>
          <a:xfrm>
            <a:off x="424084" y="2674231"/>
            <a:ext cx="752053" cy="752053"/>
          </a:xfrm>
          <a:prstGeom prst="ellipse">
            <a:avLst/>
          </a:prstGeom>
          <a:solidFill>
            <a:srgbClr val="9ED7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4221" y="6539369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782445" y="2022475"/>
            <a:ext cx="9737725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12800" fontAlgn="auto">
              <a:extLst>
                <a:ext uri="{35155182-B16C-46BC-9424-99874614C6A1}">
                  <wpsdc:indentchars xmlns:wpsdc="http://www.wps.cn/officeDocument/2017/drawingmlCustomData" val="200" checksum="3877492575"/>
                </a:ext>
              </a:extLst>
            </a:pP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如果按照色形度义四字组装法来解题，我们第一步应该做的事情是使用第一种工具“色”，即</a:t>
            </a:r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红色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（褒义）、</a:t>
            </a:r>
            <a:r>
              <a:rPr lang="zh-CN" altLang="en-US" sz="320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蓝色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（中性）和黑色（贬义）来缩小选项的选择面。</a:t>
            </a:r>
            <a:endParaRPr lang="zh-CN" altLang="en-US" sz="32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2" name="Oval 194"/>
          <p:cNvSpPr/>
          <p:nvPr/>
        </p:nvSpPr>
        <p:spPr>
          <a:xfrm>
            <a:off x="424232" y="3573282"/>
            <a:ext cx="752053" cy="752053"/>
          </a:xfrm>
          <a:prstGeom prst="ellipse">
            <a:avLst/>
          </a:prstGeom>
          <a:solidFill>
            <a:srgbClr val="EC6D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80060" y="2022475"/>
            <a:ext cx="784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色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80060" y="2788920"/>
            <a:ext cx="784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形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80060" y="3707765"/>
            <a:ext cx="784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度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80060" y="4626610"/>
            <a:ext cx="7848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义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-636" y="116245"/>
            <a:ext cx="929641" cy="981509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2469515" y="116205"/>
            <a:ext cx="10574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cs typeface="+mn-ea"/>
                <a:sym typeface="+mn-lt"/>
              </a:rPr>
              <a:t>  202</a:t>
            </a:r>
            <a:r>
              <a:rPr lang="en-US" altLang="zh-CN" sz="2400" dirty="0">
                <a:cs typeface="+mn-ea"/>
                <a:sym typeface="+mn-lt"/>
              </a:rPr>
              <a:t>2</a:t>
            </a:r>
            <a:r>
              <a:rPr lang="zh-CN" altLang="en-US" sz="2400" dirty="0">
                <a:cs typeface="+mn-ea"/>
                <a:sym typeface="+mn-lt"/>
              </a:rPr>
              <a:t>年</a:t>
            </a:r>
            <a:r>
              <a:rPr lang="en-US" altLang="zh-CN" sz="2400" dirty="0">
                <a:cs typeface="+mn-ea"/>
                <a:sym typeface="+mn-lt"/>
              </a:rPr>
              <a:t>1</a:t>
            </a:r>
            <a:r>
              <a:rPr lang="zh-CN" altLang="en-US" sz="2400" dirty="0">
                <a:cs typeface="+mn-ea"/>
                <a:sym typeface="+mn-lt"/>
              </a:rPr>
              <a:t>月浙江省高考英语完形填空</a:t>
            </a:r>
            <a:endParaRPr lang="zh-CN" altLang="en-US" sz="2400" dirty="0"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2865" y="954405"/>
            <a:ext cx="12065635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</a:t>
            </a:r>
            <a:r>
              <a:rPr lang="en-US" sz="240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When Beverley Burdeyney turned seventy four last year,</a:t>
            </a:r>
            <a:r>
              <a:rPr lang="en-US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 she started having problems with her 36. ____________, notably dryness and discomfort.</a:t>
            </a:r>
            <a:endParaRPr lang="en-US" sz="2400">
              <a:solidFill>
                <a:schemeClr val="tx1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  “I was simply 37. ___________a terrible experience,” </a:t>
            </a:r>
            <a:r>
              <a:rPr lang="en-US" sz="240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Ms. Burdeyney said at her home in Toronto. </a:t>
            </a:r>
            <a:r>
              <a:rPr lang="en-US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“I felt so helpless and insecure because the quality of my 38. _________ was affected.”</a:t>
            </a:r>
            <a:endParaRPr lang="en-US" sz="2400">
              <a:solidFill>
                <a:schemeClr val="tx1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   </a:t>
            </a:r>
            <a:r>
              <a:rPr lang="en-US" sz="240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Ms. Burdeyney talked to some friends </a:t>
            </a:r>
            <a:r>
              <a:rPr lang="en-US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who had 39. ____________ problems and discovered that they were largely suffering in 40. _____________. “Nobody chooses to talk about it because it seems so 41. ____________,” she said. “But more and more are suffering and lives are being 42. ___________.”</a:t>
            </a:r>
            <a:endParaRPr lang="en-US" sz="2400">
              <a:solidFill>
                <a:schemeClr val="tx1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   </a:t>
            </a:r>
            <a:r>
              <a:rPr lang="en-US" sz="240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</a:rPr>
              <a:t>Eventually, Ms. Burdeyney learned about plans for an eye research 43.____________at Tel Aviv University in Israel . The research team 44._________________Canadian doctor Allan Slomovic, </a:t>
            </a:r>
            <a:r>
              <a:rPr lang="en-US" sz="24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who has done 45. ___________work on eye care using stem cells. Seeing a ray of hope, Ms. Burdeyney began raising 46. ________for the project with a friend, Toronto businessman Meyer Zeifman.47.____________she has raised $110,000 with another $40,000 48. _________.</a:t>
            </a:r>
            <a:endParaRPr lang="en-US" sz="2400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</a:t>
            </a:r>
            <a:endParaRPr lang="en-US" sz="2400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5" name="右箭头 4"/>
          <p:cNvSpPr/>
          <p:nvPr/>
        </p:nvSpPr>
        <p:spPr>
          <a:xfrm rot="3660000">
            <a:off x="7632700" y="5511800"/>
            <a:ext cx="866140" cy="32194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7325360" y="6129655"/>
            <a:ext cx="2011680" cy="4603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红色（褒义）</a:t>
            </a:r>
            <a:endParaRPr lang="en-US" altLang="zh-CN" sz="24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右箭头 3"/>
          <p:cNvSpPr/>
          <p:nvPr/>
        </p:nvSpPr>
        <p:spPr>
          <a:xfrm rot="19560000">
            <a:off x="7345680" y="682625"/>
            <a:ext cx="821055" cy="3225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8186420" y="382905"/>
            <a:ext cx="2011680" cy="4603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altLang="zh-CN" sz="240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蓝色（中性）</a:t>
            </a:r>
            <a:endParaRPr lang="en-US" altLang="zh-CN" sz="240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6" name="右箭头 5"/>
          <p:cNvSpPr/>
          <p:nvPr/>
        </p:nvSpPr>
        <p:spPr>
          <a:xfrm>
            <a:off x="7047865" y="1386205"/>
            <a:ext cx="755650" cy="32194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913370" y="1316990"/>
            <a:ext cx="2011680" cy="4603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黑色（贬义）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 bldLvl="0" animBg="1"/>
      <p:bldP spid="8" grpId="1" animBg="1"/>
      <p:bldP spid="4" grpId="0" bldLvl="0" animBg="1"/>
      <p:bldP spid="4" grpId="1" animBg="1"/>
      <p:bldP spid="3" grpId="0" bldLvl="0" animBg="1"/>
      <p:bldP spid="3" grpId="1" animBg="1"/>
      <p:bldP spid="6" grpId="0" bldLvl="0" animBg="1"/>
      <p:bldP spid="6" grpId="1" animBg="1"/>
      <p:bldP spid="9" grpId="0" bldLvl="0" animBg="1"/>
      <p:bldP spid="9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3" t="23778" r="35736" b="21555"/>
          <a:stretch>
            <a:fillRect/>
          </a:stretch>
        </p:blipFill>
        <p:spPr>
          <a:xfrm>
            <a:off x="-1" y="40"/>
            <a:ext cx="929641" cy="981509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68910" y="450215"/>
            <a:ext cx="1185481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       </a:t>
            </a:r>
            <a:r>
              <a:rPr lang="en-US" sz="24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“I’m trying to get more and more people to 49. __________ that there are solutions,” said Ms. Burdeyney, a trained nurse who is still working as a personal trainer after 50. _______.</a:t>
            </a:r>
            <a:r>
              <a:rPr lang="en-US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sz="240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“I say there is no old 51. ______,</a:t>
            </a:r>
            <a:r>
              <a:rPr lang="en-US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there's only neglect(忽视). </a:t>
            </a:r>
            <a:r>
              <a:rPr lang="en-US" sz="240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Don’t stand 52. _________, do something about it.”</a:t>
            </a:r>
            <a:endParaRPr lang="en-US" sz="2400">
              <a:solidFill>
                <a:srgbClr val="0070C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     </a:t>
            </a:r>
            <a:r>
              <a:rPr lang="en-US" sz="24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Ms. Burdeyney 53. _________that she is hoping to do more money for the research project. </a:t>
            </a:r>
            <a:r>
              <a:rPr lang="en-US" sz="2400">
                <a:solidFill>
                  <a:srgbClr val="0070C0"/>
                </a:solidFill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“I just want to bring 54. _______into people’ eyes</a:t>
            </a:r>
            <a:r>
              <a:rPr lang="en-US" sz="2400"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 and this is just the 55. ____________.There is still a long way to go.”</a:t>
            </a:r>
            <a:endParaRPr lang="en-US" sz="2400">
              <a:solidFill>
                <a:schemeClr val="tx1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endParaRPr lang="en-US" altLang="en-US" sz="2400">
              <a:solidFill>
                <a:schemeClr val="tx1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88925" y="3098165"/>
            <a:ext cx="11903710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36. A. throat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skin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lungs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D. eyes</a:t>
            </a:r>
            <a:endParaRPr lang="zh-CN" altLang="en-US" sz="240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37. 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A. getting over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zh-CN" altLang="en-US" sz="24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B. going through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holding on 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D. passing down</a:t>
            </a:r>
            <a:endParaRPr lang="zh-CN" altLang="en-US" sz="240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38. A. story  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treatment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life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D. relationship</a:t>
            </a:r>
            <a:endParaRPr lang="zh-CN" altLang="en-US" sz="240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39. A. similar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various 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personal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D. special</a:t>
            </a:r>
            <a:endParaRPr lang="zh-CN" altLang="en-US" sz="24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40. A. turn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B. peace   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C. vain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D. silence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41. A. unbearable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B. abnormal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C. insignificant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D. disturbing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42. A. compromised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B. forgotten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substituted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D. separated</a:t>
            </a:r>
            <a:endParaRPr lang="zh-CN" altLang="en-US" sz="240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43. A. course 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B. program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paper  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D. conference</a:t>
            </a:r>
            <a:endParaRPr lang="zh-CN" altLang="en-US" sz="240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44. A. informed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B. doubted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         </a:t>
            </a:r>
            <a:r>
              <a:rPr lang="zh-CN" altLang="en-US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C. included   </a:t>
            </a:r>
            <a:r>
              <a:rPr lang="en-US" altLang="zh-CN" sz="24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2400">
                <a:latin typeface="Times New Roman" panose="02020603050405020304" charset="0"/>
                <a:cs typeface="Times New Roman" panose="02020603050405020304" charset="0"/>
              </a:rPr>
              <a:t>          </a:t>
            </a:r>
            <a:r>
              <a:rPr lang="zh-CN" altLang="en-US" sz="2400">
                <a:latin typeface="Times New Roman" panose="02020603050405020304" charset="0"/>
                <a:cs typeface="Times New Roman" panose="02020603050405020304" charset="0"/>
              </a:rPr>
              <a:t>D. dismissed</a:t>
            </a:r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zh-CN" altLang="en-US" sz="24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PA" val="v3.0.1"/>
</p:tagLst>
</file>

<file path=ppt/tags/tag2.xml><?xml version="1.0" encoding="utf-8"?>
<p:tagLst xmlns:p="http://schemas.openxmlformats.org/presentationml/2006/main">
  <p:tag name="PA" val="v3.0.1"/>
</p:tagLst>
</file>

<file path=ppt/theme/theme1.xml><?xml version="1.0" encoding="utf-8"?>
<a:theme xmlns:a="http://schemas.openxmlformats.org/drawingml/2006/main" name="第一PPT，www.1ppt.com">
  <a:themeElements>
    <a:clrScheme name="自定义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xy0eskdz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27395</Words>
  <Application>WPS 演示</Application>
  <PresentationFormat>自定义</PresentationFormat>
  <Paragraphs>409</Paragraphs>
  <Slides>33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33</vt:i4>
      </vt:variant>
    </vt:vector>
  </HeadingPairs>
  <TitlesOfParts>
    <vt:vector size="48" baseType="lpstr">
      <vt:lpstr>Arial</vt:lpstr>
      <vt:lpstr>宋体</vt:lpstr>
      <vt:lpstr>Wingdings</vt:lpstr>
      <vt:lpstr>仓耳玄三M W05</vt:lpstr>
      <vt:lpstr>Arial</vt:lpstr>
      <vt:lpstr>微软雅黑</vt:lpstr>
      <vt:lpstr>Times New Roman</vt:lpstr>
      <vt:lpstr>Arial Unicode MS</vt:lpstr>
      <vt:lpstr>Times New Roman</vt:lpstr>
      <vt:lpstr>HelveticaNeue</vt:lpstr>
      <vt:lpstr>Corbel</vt:lpstr>
      <vt:lpstr>华文新魏</vt:lpstr>
      <vt:lpstr>Calibri</vt:lpstr>
      <vt:lpstr>第一PPT，www.1ppt.com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  <Manager>第一PPT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彩色孟菲斯</dc:title>
  <dc:creator>第一PPT</dc:creator>
  <cp:keywords>www.1ppt.com</cp:keywords>
  <dc:description>www.1ppt.com</dc:description>
  <cp:lastModifiedBy>24147</cp:lastModifiedBy>
  <cp:revision>84</cp:revision>
  <dcterms:created xsi:type="dcterms:W3CDTF">2019-06-28T04:44:00Z</dcterms:created>
  <dcterms:modified xsi:type="dcterms:W3CDTF">2022-05-14T18:05:37Z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841D119CAE0949F2BD4B5B9DEE9FDC1A</vt:lpwstr>
  </property>
  <property fmtid="{D5CDD505-2E9C-101B-9397-08002B2CF9AE}" pid="3" name="KSOProductBuildVer">
    <vt:lpwstr>2052-11.8.2.8411</vt:lpwstr>
  </property>
</Properties>
</file>