
<file path=[Content_Types].xml><?xml version="1.0" encoding="utf-8"?>
<Types xmlns="http://schemas.openxmlformats.org/package/2006/content-types">
  <Default Extension="jpeg" ContentType="image/jpeg"/>
  <Default Extension="png" ContentType="image/png"/>
  <Default Extension="wdp" ContentType="image/vnd.ms-photo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media/image1.svg" ContentType="image/svg+xml"/>
  <Override PartName="/ppt/media/image2.svg" ContentType="image/svg+xml"/>
  <Override PartName="/ppt/media/image3.svg" ContentType="image/svg+xml"/>
  <Override PartName="/ppt/media/image4.svg" ContentType="image/svg+xml"/>
  <Override PartName="/ppt/media/image5.svg" ContentType="image/svg+xml"/>
  <Override PartName="/ppt/media/image6.svg" ContentType="image/svg+xml"/>
  <Override PartName="/ppt/media/image7.svg" ContentType="image/svg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2">
  <p:sldMasterIdLst>
    <p:sldMasterId id="2147483648" r:id="rId1"/>
    <p:sldMasterId id="2147483661" r:id="rId3"/>
  </p:sldMasterIdLst>
  <p:sldIdLst>
    <p:sldId id="327" r:id="rId4"/>
    <p:sldId id="296" r:id="rId5"/>
    <p:sldId id="256" r:id="rId6"/>
    <p:sldId id="262" r:id="rId7"/>
    <p:sldId id="260" r:id="rId8"/>
    <p:sldId id="264" r:id="rId9"/>
    <p:sldId id="263" r:id="rId10"/>
    <p:sldId id="265" r:id="rId11"/>
    <p:sldId id="267" r:id="rId12"/>
    <p:sldId id="268" r:id="rId13"/>
    <p:sldId id="269" r:id="rId14"/>
    <p:sldId id="270" r:id="rId15"/>
    <p:sldId id="266" r:id="rId16"/>
    <p:sldId id="273" r:id="rId17"/>
    <p:sldId id="271" r:id="rId18"/>
    <p:sldId id="274" r:id="rId19"/>
    <p:sldId id="280" r:id="rId20"/>
    <p:sldId id="279" r:id="rId21"/>
    <p:sldId id="275" r:id="rId22"/>
    <p:sldId id="278" r:id="rId23"/>
    <p:sldId id="277" r:id="rId24"/>
    <p:sldId id="276" r:id="rId25"/>
    <p:sldId id="284" r:id="rId26"/>
    <p:sldId id="282" r:id="rId27"/>
    <p:sldId id="281" r:id="rId28"/>
    <p:sldId id="283" r:id="rId29"/>
    <p:sldId id="285" r:id="rId30"/>
    <p:sldId id="286" r:id="rId31"/>
    <p:sldId id="292" r:id="rId32"/>
    <p:sldId id="291" r:id="rId33"/>
    <p:sldId id="290" r:id="rId34"/>
    <p:sldId id="272" r:id="rId35"/>
  </p:sldIdLst>
  <p:sldSz cx="9144000" cy="5715000" type="screen16x1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20" y="36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-115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8" Type="http://schemas.openxmlformats.org/officeDocument/2006/relationships/tableStyles" Target="tableStyles.xml"/><Relationship Id="rId37" Type="http://schemas.openxmlformats.org/officeDocument/2006/relationships/viewProps" Target="viewProps.xml"/><Relationship Id="rId36" Type="http://schemas.openxmlformats.org/officeDocument/2006/relationships/presProps" Target="presProps.xml"/><Relationship Id="rId35" Type="http://schemas.openxmlformats.org/officeDocument/2006/relationships/slide" Target="slides/slide32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Master" Target="slideMasters/slideMaster2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27700">
        <p14:flip dir="r"/>
      </p:transition>
    </mc:Choice>
    <mc:Fallback>
      <p:transition spd="slow" advTm="277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27700">
        <p14:flip dir="r"/>
      </p:transition>
    </mc:Choice>
    <mc:Fallback>
      <p:transition spd="slow" advTm="277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27700">
        <p14:flip dir="r"/>
      </p:transition>
    </mc:Choice>
    <mc:Fallback>
      <p:transition spd="slow" advTm="277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幻灯片">
    <p:bg>
      <p:bgPr>
        <a:solidFill>
          <a:schemeClr val="bg1">
            <a:alpha val="7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27700">
        <p14:flip dir="r"/>
      </p:transition>
    </mc:Choice>
    <mc:Fallback>
      <p:transition spd="slow" advTm="277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935303"/>
            <a:ext cx="6858000" cy="1989667"/>
          </a:xfrm>
        </p:spPr>
        <p:txBody>
          <a:bodyPr anchor="b"/>
          <a:lstStyle>
            <a:lvl1pPr algn="ctr">
              <a:defRPr sz="375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500"/>
            </a:lvl1pPr>
            <a:lvl2pPr marL="285750" indent="0" algn="ctr">
              <a:buNone/>
              <a:defRPr sz="1250"/>
            </a:lvl2pPr>
            <a:lvl3pPr marL="571500" indent="0" algn="ctr">
              <a:buNone/>
              <a:defRPr sz="1125"/>
            </a:lvl3pPr>
            <a:lvl4pPr marL="857250" indent="0" algn="ctr">
              <a:buNone/>
              <a:defRPr sz="1000"/>
            </a:lvl4pPr>
            <a:lvl5pPr marL="1143000" indent="0" algn="ctr">
              <a:buNone/>
              <a:defRPr sz="1000"/>
            </a:lvl5pPr>
            <a:lvl6pPr marL="1428750" indent="0" algn="ctr">
              <a:buNone/>
              <a:defRPr sz="1000"/>
            </a:lvl6pPr>
            <a:lvl7pPr marL="1714500" indent="0" algn="ctr">
              <a:buNone/>
              <a:defRPr sz="1000"/>
            </a:lvl7pPr>
            <a:lvl8pPr marL="2000250" indent="0" algn="ctr">
              <a:buNone/>
              <a:defRPr sz="1000"/>
            </a:lvl8pPr>
            <a:lvl9pPr marL="2286000" indent="0" algn="ctr">
              <a:buNone/>
              <a:defRPr sz="10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375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285750" indent="0">
              <a:buNone/>
              <a:defRPr sz="1250">
                <a:solidFill>
                  <a:schemeClr val="tx1">
                    <a:tint val="75000"/>
                  </a:schemeClr>
                </a:solidFill>
              </a:defRPr>
            </a:lvl2pPr>
            <a:lvl3pPr marL="571500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3pPr>
            <a:lvl4pPr marL="85725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4pPr>
            <a:lvl5pPr marL="114300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5pPr>
            <a:lvl6pPr marL="142875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6pPr>
            <a:lvl7pPr marL="171450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7pPr>
            <a:lvl8pPr marL="200025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8pPr>
            <a:lvl9pPr marL="228600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2504" cy="3771636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333500"/>
            <a:ext cx="4032504" cy="3771636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482032"/>
            <a:ext cx="3655181" cy="686593"/>
          </a:xfrm>
        </p:spPr>
        <p:txBody>
          <a:bodyPr anchor="ctr" anchorCtr="0"/>
          <a:lstStyle>
            <a:lvl1pPr marL="0" indent="0">
              <a:buNone/>
              <a:defRPr sz="1750"/>
            </a:lvl1pPr>
            <a:lvl2pPr marL="285750" indent="0">
              <a:buNone/>
              <a:defRPr sz="1500"/>
            </a:lvl2pPr>
            <a:lvl3pPr marL="571500" indent="0">
              <a:buNone/>
              <a:defRPr sz="1250"/>
            </a:lvl3pPr>
            <a:lvl4pPr marL="857250" indent="0">
              <a:buNone/>
              <a:defRPr sz="1125"/>
            </a:lvl4pPr>
            <a:lvl5pPr marL="1143000" indent="0">
              <a:buNone/>
              <a:defRPr sz="1125"/>
            </a:lvl5pPr>
            <a:lvl6pPr marL="1428750" indent="0">
              <a:buNone/>
              <a:defRPr sz="1125"/>
            </a:lvl6pPr>
            <a:lvl7pPr marL="1714500" indent="0">
              <a:buNone/>
              <a:defRPr sz="1125"/>
            </a:lvl7pPr>
            <a:lvl8pPr marL="2000250" indent="0">
              <a:buNone/>
              <a:defRPr sz="1125"/>
            </a:lvl8pPr>
            <a:lvl9pPr marL="2286000" indent="0">
              <a:buNone/>
              <a:defRPr sz="1125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221149"/>
            <a:ext cx="3655181" cy="293690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482032"/>
            <a:ext cx="3673182" cy="686593"/>
          </a:xfrm>
        </p:spPr>
        <p:txBody>
          <a:bodyPr anchor="ctr" anchorCtr="0"/>
          <a:lstStyle>
            <a:lvl1pPr marL="0" indent="0">
              <a:buNone/>
              <a:defRPr sz="1750"/>
            </a:lvl1pPr>
            <a:lvl2pPr marL="285750" indent="0">
              <a:buNone/>
              <a:defRPr sz="1500"/>
            </a:lvl2pPr>
            <a:lvl3pPr marL="571500" indent="0">
              <a:buNone/>
              <a:defRPr sz="1250"/>
            </a:lvl3pPr>
            <a:lvl4pPr marL="857250" indent="0">
              <a:buNone/>
              <a:defRPr sz="1125"/>
            </a:lvl4pPr>
            <a:lvl5pPr marL="1143000" indent="0">
              <a:buNone/>
              <a:defRPr sz="1125"/>
            </a:lvl5pPr>
            <a:lvl6pPr marL="1428750" indent="0">
              <a:buNone/>
              <a:defRPr sz="1125"/>
            </a:lvl6pPr>
            <a:lvl7pPr marL="1714500" indent="0">
              <a:buNone/>
              <a:defRPr sz="1125"/>
            </a:lvl7pPr>
            <a:lvl8pPr marL="2000250" indent="0">
              <a:buNone/>
              <a:defRPr sz="1125"/>
            </a:lvl8pPr>
            <a:lvl9pPr marL="2286000" indent="0">
              <a:buNone/>
              <a:defRPr sz="1125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221149"/>
            <a:ext cx="3673182" cy="293690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27700">
        <p14:flip dir="r"/>
      </p:transition>
    </mc:Choice>
    <mc:Fallback>
      <p:transition spd="slow" advTm="27700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822854"/>
            <a:ext cx="4629150" cy="4061354"/>
          </a:xfrm>
        </p:spPr>
        <p:txBody>
          <a:bodyPr/>
          <a:lstStyle>
            <a:lvl1pPr>
              <a:defRPr sz="2000"/>
            </a:lvl1pPr>
            <a:lvl2pPr>
              <a:defRPr sz="1750"/>
            </a:lvl2pPr>
            <a:lvl3pPr>
              <a:defRPr sz="1500"/>
            </a:lvl3pPr>
            <a:lvl4pPr>
              <a:defRPr sz="1250"/>
            </a:lvl4pPr>
            <a:lvl5pPr>
              <a:defRPr sz="1250"/>
            </a:lvl5pPr>
            <a:lvl6pPr>
              <a:defRPr sz="1250"/>
            </a:lvl6pPr>
            <a:lvl7pPr>
              <a:defRPr sz="1250"/>
            </a:lvl7pPr>
            <a:lvl8pPr>
              <a:defRPr sz="1250"/>
            </a:lvl8pPr>
            <a:lvl9pPr>
              <a:defRPr sz="125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000"/>
            </a:lvl1pPr>
            <a:lvl2pPr marL="285750" indent="0">
              <a:buNone/>
              <a:defRPr sz="875"/>
            </a:lvl2pPr>
            <a:lvl3pPr marL="571500" indent="0">
              <a:buNone/>
              <a:defRPr sz="750"/>
            </a:lvl3pPr>
            <a:lvl4pPr marL="857250" indent="0">
              <a:buNone/>
              <a:defRPr sz="625"/>
            </a:lvl4pPr>
            <a:lvl5pPr marL="1143000" indent="0">
              <a:buNone/>
              <a:defRPr sz="625"/>
            </a:lvl5pPr>
            <a:lvl6pPr marL="1428750" indent="0">
              <a:buNone/>
              <a:defRPr sz="625"/>
            </a:lvl6pPr>
            <a:lvl7pPr marL="1714500" indent="0">
              <a:buNone/>
              <a:defRPr sz="625"/>
            </a:lvl7pPr>
            <a:lvl8pPr marL="2000250" indent="0">
              <a:buNone/>
              <a:defRPr sz="625"/>
            </a:lvl8pPr>
            <a:lvl9pPr marL="2286000" indent="0">
              <a:buNone/>
              <a:defRPr sz="625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3124012" cy="1333500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381001"/>
            <a:ext cx="4629150" cy="4503208"/>
          </a:xfrm>
        </p:spPr>
        <p:txBody>
          <a:bodyPr/>
          <a:lstStyle>
            <a:lvl1pPr marL="0" indent="0">
              <a:buNone/>
              <a:defRPr sz="2000"/>
            </a:lvl1pPr>
            <a:lvl2pPr marL="285750" indent="0">
              <a:buNone/>
              <a:defRPr sz="1750"/>
            </a:lvl2pPr>
            <a:lvl3pPr marL="571500" indent="0">
              <a:buNone/>
              <a:defRPr sz="1500"/>
            </a:lvl3pPr>
            <a:lvl4pPr marL="857250" indent="0">
              <a:buNone/>
              <a:defRPr sz="1250"/>
            </a:lvl4pPr>
            <a:lvl5pPr marL="1143000" indent="0">
              <a:buNone/>
              <a:defRPr sz="1250"/>
            </a:lvl5pPr>
            <a:lvl6pPr marL="1428750" indent="0">
              <a:buNone/>
              <a:defRPr sz="1250"/>
            </a:lvl6pPr>
            <a:lvl7pPr marL="1714500" indent="0">
              <a:buNone/>
              <a:defRPr sz="1250"/>
            </a:lvl7pPr>
            <a:lvl8pPr marL="2000250" indent="0">
              <a:buNone/>
              <a:defRPr sz="1250"/>
            </a:lvl8pPr>
            <a:lvl9pPr marL="2286000" indent="0">
              <a:buNone/>
              <a:defRPr sz="125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3124012" cy="3176323"/>
          </a:xfrm>
        </p:spPr>
        <p:txBody>
          <a:bodyPr/>
          <a:lstStyle>
            <a:lvl1pPr marL="0" indent="0">
              <a:buNone/>
              <a:defRPr sz="1250"/>
            </a:lvl1pPr>
            <a:lvl2pPr marL="285750" indent="0">
              <a:buNone/>
              <a:defRPr sz="1125"/>
            </a:lvl2pPr>
            <a:lvl3pPr marL="571500" indent="0">
              <a:buNone/>
              <a:defRPr sz="1000"/>
            </a:lvl3pPr>
            <a:lvl4pPr marL="857250" indent="0">
              <a:buNone/>
              <a:defRPr sz="875"/>
            </a:lvl4pPr>
            <a:lvl5pPr marL="1143000" indent="0">
              <a:buNone/>
              <a:defRPr sz="875"/>
            </a:lvl5pPr>
            <a:lvl6pPr marL="1428750" indent="0">
              <a:buNone/>
              <a:defRPr sz="875"/>
            </a:lvl6pPr>
            <a:lvl7pPr marL="1714500" indent="0">
              <a:buNone/>
              <a:defRPr sz="875"/>
            </a:lvl7pPr>
            <a:lvl8pPr marL="2000250" indent="0">
              <a:buNone/>
              <a:defRPr sz="875"/>
            </a:lvl8pPr>
            <a:lvl9pPr marL="2286000" indent="0">
              <a:buNone/>
              <a:defRPr sz="875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52930" cy="4876271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椭圆 4"/>
          <p:cNvSpPr>
            <a:spLocks noChangeAspect="1"/>
          </p:cNvSpPr>
          <p:nvPr userDrawn="1"/>
        </p:nvSpPr>
        <p:spPr>
          <a:xfrm>
            <a:off x="531814" y="284428"/>
            <a:ext cx="177800" cy="198438"/>
          </a:xfrm>
          <a:prstGeom prst="ellipse">
            <a:avLst/>
          </a:prstGeom>
          <a:gradFill>
            <a:gsLst>
              <a:gs pos="1000">
                <a:schemeClr val="accent1">
                  <a:lumMod val="20000"/>
                  <a:lumOff val="80000"/>
                </a:schemeClr>
              </a:gs>
              <a:gs pos="60000">
                <a:srgbClr val="A5A5A5"/>
              </a:gs>
              <a:gs pos="100000">
                <a:srgbClr val="A5A5A5"/>
              </a:gs>
            </a:gsLst>
            <a:lin ang="5400000" scaled="1"/>
          </a:gradFill>
          <a:ln w="25400">
            <a:noFill/>
          </a:ln>
          <a:effectLst>
            <a:outerShdw blurRad="127000" dist="381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500">
              <a:solidFill>
                <a:prstClr val="white"/>
              </a:solidFill>
            </a:endParaRPr>
          </a:p>
        </p:txBody>
      </p:sp>
      <p:sp>
        <p:nvSpPr>
          <p:cNvPr id="6" name="椭圆 5"/>
          <p:cNvSpPr>
            <a:spLocks noChangeAspect="1"/>
          </p:cNvSpPr>
          <p:nvPr userDrawn="1"/>
        </p:nvSpPr>
        <p:spPr>
          <a:xfrm>
            <a:off x="622303" y="613834"/>
            <a:ext cx="207963" cy="231511"/>
          </a:xfrm>
          <a:prstGeom prst="ellipse">
            <a:avLst/>
          </a:prstGeom>
          <a:gradFill>
            <a:gsLst>
              <a:gs pos="1000">
                <a:schemeClr val="accent4">
                  <a:lumMod val="20000"/>
                  <a:lumOff val="80000"/>
                </a:schemeClr>
              </a:gs>
              <a:gs pos="60000">
                <a:srgbClr val="009999"/>
              </a:gs>
              <a:gs pos="100000">
                <a:srgbClr val="009999"/>
              </a:gs>
            </a:gsLst>
            <a:lin ang="5400000" scaled="1"/>
          </a:gradFill>
          <a:ln w="25400">
            <a:noFill/>
          </a:ln>
          <a:effectLst>
            <a:outerShdw blurRad="127000" dist="381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500">
              <a:solidFill>
                <a:prstClr val="white"/>
              </a:solidFill>
            </a:endParaRPr>
          </a:p>
        </p:txBody>
      </p:sp>
      <p:sp>
        <p:nvSpPr>
          <p:cNvPr id="7" name="椭圆 6"/>
          <p:cNvSpPr>
            <a:spLocks noChangeAspect="1"/>
          </p:cNvSpPr>
          <p:nvPr userDrawn="1"/>
        </p:nvSpPr>
        <p:spPr>
          <a:xfrm>
            <a:off x="206378" y="300303"/>
            <a:ext cx="417513" cy="464343"/>
          </a:xfrm>
          <a:prstGeom prst="ellipse">
            <a:avLst/>
          </a:prstGeom>
          <a:gradFill>
            <a:gsLst>
              <a:gs pos="1000">
                <a:schemeClr val="accent4">
                  <a:lumMod val="20000"/>
                  <a:lumOff val="80000"/>
                </a:schemeClr>
              </a:gs>
              <a:gs pos="60000">
                <a:srgbClr val="009999"/>
              </a:gs>
              <a:gs pos="100000">
                <a:srgbClr val="009999"/>
              </a:gs>
            </a:gsLst>
            <a:lin ang="5400000" scaled="1"/>
          </a:gradFill>
          <a:ln w="25400">
            <a:noFill/>
          </a:ln>
          <a:effectLst>
            <a:outerShdw blurRad="127000" dist="381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500">
              <a:solidFill>
                <a:prstClr val="white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39831" y="249838"/>
            <a:ext cx="7886700" cy="446276"/>
          </a:xfrm>
          <a:prstGeom prst="rect">
            <a:avLst/>
          </a:prstGeom>
          <a:noFill/>
        </p:spPr>
        <p:txBody>
          <a:bodyPr rtlCol="0">
            <a:spAutoFit/>
          </a:bodyPr>
          <a:lstStyle>
            <a:lvl1pPr>
              <a:defRPr lang="zh-CN" altLang="en-US" sz="2665" b="1">
                <a:gradFill flip="none" rotWithShape="1"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99000">
                      <a:schemeClr val="tx1">
                        <a:lumMod val="50000"/>
                        <a:lumOff val="50000"/>
                      </a:schemeClr>
                    </a:gs>
                  </a:gsLst>
                  <a:lin ang="16200000" scaled="1"/>
                  <a:tileRect/>
                </a:gradFill>
                <a:latin typeface="微软雅黑" panose="020B0503020204020204" charset="-122"/>
                <a:ea typeface="+mn-ea"/>
                <a:cs typeface="+mn-cs"/>
              </a:defRPr>
            </a:lvl1pPr>
          </a:lstStyle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4" name="文本占位符 49"/>
          <p:cNvSpPr>
            <a:spLocks noGrp="1"/>
          </p:cNvSpPr>
          <p:nvPr>
            <p:ph type="body" sz="quarter" idx="13"/>
          </p:nvPr>
        </p:nvSpPr>
        <p:spPr>
          <a:xfrm>
            <a:off x="958886" y="647931"/>
            <a:ext cx="6287361" cy="238527"/>
          </a:xfrm>
          <a:prstGeom prst="rect">
            <a:avLst/>
          </a:prstGeom>
          <a:noFill/>
        </p:spPr>
        <p:txBody>
          <a:bodyPr rtlCol="0" anchor="ctr">
            <a:spAutoFit/>
          </a:bodyPr>
          <a:lstStyle>
            <a:lvl1pPr marL="0" indent="0">
              <a:buFontTx/>
              <a:buNone/>
              <a:defRPr lang="zh-CN" altLang="en-US" sz="1165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6" grpId="0" bldLvl="0" animBg="1"/>
      <p:bldP spid="7" grpId="0" bldLvl="0" animBg="1"/>
    </p:bld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27700">
        <p14:flip dir="r"/>
      </p:transition>
    </mc:Choice>
    <mc:Fallback>
      <p:transition spd="slow" advTm="277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27700">
        <p14:flip dir="r"/>
      </p:transition>
    </mc:Choice>
    <mc:Fallback>
      <p:transition spd="slow" advTm="277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27700">
        <p14:flip dir="r"/>
      </p:transition>
    </mc:Choice>
    <mc:Fallback>
      <p:transition spd="slow" advTm="277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27700">
        <p14:flip dir="r"/>
      </p:transition>
    </mc:Choice>
    <mc:Fallback>
      <p:transition spd="slow" advTm="277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27700">
        <p14:flip dir="r"/>
      </p:transition>
    </mc:Choice>
    <mc:Fallback>
      <p:transition spd="slow" advTm="277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27700">
        <p14:flip dir="r"/>
      </p:transition>
    </mc:Choice>
    <mc:Fallback>
      <p:transition spd="slow" advTm="277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27700">
        <p14:flip dir="r"/>
      </p:transition>
    </mc:Choice>
    <mc:Fallback>
      <p:transition spd="slow" advTm="277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1.png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0.xml"/><Relationship Id="rId7" Type="http://schemas.openxmlformats.org/officeDocument/2006/relationships/slideLayout" Target="../slideLayouts/slideLayout19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5" Type="http://schemas.openxmlformats.org/officeDocument/2006/relationships/theme" Target="../theme/theme2.xml"/><Relationship Id="rId14" Type="http://schemas.openxmlformats.org/officeDocument/2006/relationships/image" Target="../media/image1.png"/><Relationship Id="rId13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2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grpSp>
        <p:nvGrpSpPr>
          <p:cNvPr id="7" name="Google Shape;106;p17"/>
          <p:cNvGrpSpPr/>
          <p:nvPr userDrawn="1"/>
        </p:nvGrpSpPr>
        <p:grpSpPr>
          <a:xfrm>
            <a:off x="8668516" y="49811"/>
            <a:ext cx="405812" cy="381897"/>
            <a:chOff x="2594325" y="1627175"/>
            <a:chExt cx="440850" cy="440850"/>
          </a:xfrm>
        </p:grpSpPr>
        <p:sp>
          <p:nvSpPr>
            <p:cNvPr id="8" name="Google Shape;107;p17"/>
            <p:cNvSpPr/>
            <p:nvPr/>
          </p:nvSpPr>
          <p:spPr>
            <a:xfrm>
              <a:off x="2594325" y="1890950"/>
              <a:ext cx="177075" cy="177075"/>
            </a:xfrm>
            <a:custGeom>
              <a:avLst/>
              <a:gdLst/>
              <a:ahLst/>
              <a:cxnLst/>
              <a:rect l="l" t="t" r="r" b="b"/>
              <a:pathLst>
                <a:path w="7083" h="7083" extrusionOk="0">
                  <a:moveTo>
                    <a:pt x="5544" y="0"/>
                  </a:moveTo>
                  <a:lnTo>
                    <a:pt x="538" y="5984"/>
                  </a:lnTo>
                  <a:lnTo>
                    <a:pt x="0" y="7083"/>
                  </a:lnTo>
                  <a:lnTo>
                    <a:pt x="1099" y="6546"/>
                  </a:lnTo>
                  <a:lnTo>
                    <a:pt x="7083" y="1539"/>
                  </a:lnTo>
                  <a:lnTo>
                    <a:pt x="5544" y="0"/>
                  </a:lnTo>
                  <a:close/>
                </a:path>
              </a:pathLst>
            </a:cu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5"/>
            </a:p>
          </p:txBody>
        </p:sp>
        <p:sp>
          <p:nvSpPr>
            <p:cNvPr id="9" name="Google Shape;108;p17"/>
            <p:cNvSpPr/>
            <p:nvPr/>
          </p:nvSpPr>
          <p:spPr>
            <a:xfrm>
              <a:off x="2858700" y="1627175"/>
              <a:ext cx="176475" cy="176475"/>
            </a:xfrm>
            <a:custGeom>
              <a:avLst/>
              <a:gdLst/>
              <a:ahLst/>
              <a:cxnLst/>
              <a:rect l="l" t="t" r="r" b="b"/>
              <a:pathLst>
                <a:path w="7059" h="7059" extrusionOk="0">
                  <a:moveTo>
                    <a:pt x="904" y="1"/>
                  </a:moveTo>
                  <a:lnTo>
                    <a:pt x="782" y="25"/>
                  </a:lnTo>
                  <a:lnTo>
                    <a:pt x="684" y="98"/>
                  </a:lnTo>
                  <a:lnTo>
                    <a:pt x="611" y="147"/>
                  </a:lnTo>
                  <a:lnTo>
                    <a:pt x="489" y="294"/>
                  </a:lnTo>
                  <a:lnTo>
                    <a:pt x="367" y="440"/>
                  </a:lnTo>
                  <a:lnTo>
                    <a:pt x="294" y="587"/>
                  </a:lnTo>
                  <a:lnTo>
                    <a:pt x="196" y="733"/>
                  </a:lnTo>
                  <a:lnTo>
                    <a:pt x="74" y="1051"/>
                  </a:lnTo>
                  <a:lnTo>
                    <a:pt x="0" y="1393"/>
                  </a:lnTo>
                  <a:lnTo>
                    <a:pt x="0" y="1735"/>
                  </a:lnTo>
                  <a:lnTo>
                    <a:pt x="25" y="2052"/>
                  </a:lnTo>
                  <a:lnTo>
                    <a:pt x="123" y="2394"/>
                  </a:lnTo>
                  <a:lnTo>
                    <a:pt x="269" y="2711"/>
                  </a:lnTo>
                  <a:lnTo>
                    <a:pt x="4348" y="6790"/>
                  </a:lnTo>
                  <a:lnTo>
                    <a:pt x="4665" y="6937"/>
                  </a:lnTo>
                  <a:lnTo>
                    <a:pt x="5007" y="7034"/>
                  </a:lnTo>
                  <a:lnTo>
                    <a:pt x="5325" y="7059"/>
                  </a:lnTo>
                  <a:lnTo>
                    <a:pt x="5667" y="7059"/>
                  </a:lnTo>
                  <a:lnTo>
                    <a:pt x="6008" y="6986"/>
                  </a:lnTo>
                  <a:lnTo>
                    <a:pt x="6326" y="6863"/>
                  </a:lnTo>
                  <a:lnTo>
                    <a:pt x="6473" y="6766"/>
                  </a:lnTo>
                  <a:lnTo>
                    <a:pt x="6619" y="6692"/>
                  </a:lnTo>
                  <a:lnTo>
                    <a:pt x="6766" y="6570"/>
                  </a:lnTo>
                  <a:lnTo>
                    <a:pt x="6912" y="6448"/>
                  </a:lnTo>
                  <a:lnTo>
                    <a:pt x="6961" y="6375"/>
                  </a:lnTo>
                  <a:lnTo>
                    <a:pt x="7034" y="6277"/>
                  </a:lnTo>
                  <a:lnTo>
                    <a:pt x="7059" y="6155"/>
                  </a:lnTo>
                  <a:lnTo>
                    <a:pt x="7059" y="6057"/>
                  </a:lnTo>
                  <a:lnTo>
                    <a:pt x="7059" y="5960"/>
                  </a:lnTo>
                  <a:lnTo>
                    <a:pt x="7034" y="5862"/>
                  </a:lnTo>
                  <a:lnTo>
                    <a:pt x="6961" y="5764"/>
                  </a:lnTo>
                  <a:lnTo>
                    <a:pt x="6912" y="5667"/>
                  </a:lnTo>
                  <a:lnTo>
                    <a:pt x="1393" y="147"/>
                  </a:lnTo>
                  <a:lnTo>
                    <a:pt x="1295" y="98"/>
                  </a:lnTo>
                  <a:lnTo>
                    <a:pt x="1197" y="25"/>
                  </a:lnTo>
                  <a:lnTo>
                    <a:pt x="1099" y="1"/>
                  </a:lnTo>
                  <a:close/>
                </a:path>
              </a:pathLst>
            </a:cu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5"/>
            </a:p>
          </p:txBody>
        </p:sp>
        <p:sp>
          <p:nvSpPr>
            <p:cNvPr id="10" name="Google Shape;109;p17"/>
            <p:cNvSpPr/>
            <p:nvPr/>
          </p:nvSpPr>
          <p:spPr>
            <a:xfrm>
              <a:off x="2663325" y="1702275"/>
              <a:ext cx="296750" cy="296775"/>
            </a:xfrm>
            <a:custGeom>
              <a:avLst/>
              <a:gdLst/>
              <a:ahLst/>
              <a:cxnLst/>
              <a:rect l="l" t="t" r="r" b="b"/>
              <a:pathLst>
                <a:path w="11870" h="11871" extrusionOk="0">
                  <a:moveTo>
                    <a:pt x="7718" y="1295"/>
                  </a:moveTo>
                  <a:lnTo>
                    <a:pt x="7815" y="1319"/>
                  </a:lnTo>
                  <a:lnTo>
                    <a:pt x="7889" y="1368"/>
                  </a:lnTo>
                  <a:lnTo>
                    <a:pt x="7938" y="1442"/>
                  </a:lnTo>
                  <a:lnTo>
                    <a:pt x="7938" y="1515"/>
                  </a:lnTo>
                  <a:lnTo>
                    <a:pt x="7938" y="1588"/>
                  </a:lnTo>
                  <a:lnTo>
                    <a:pt x="7889" y="1661"/>
                  </a:lnTo>
                  <a:lnTo>
                    <a:pt x="5862" y="3664"/>
                  </a:lnTo>
                  <a:lnTo>
                    <a:pt x="5788" y="3713"/>
                  </a:lnTo>
                  <a:lnTo>
                    <a:pt x="5715" y="3737"/>
                  </a:lnTo>
                  <a:lnTo>
                    <a:pt x="5642" y="3713"/>
                  </a:lnTo>
                  <a:lnTo>
                    <a:pt x="5569" y="3664"/>
                  </a:lnTo>
                  <a:lnTo>
                    <a:pt x="5520" y="3591"/>
                  </a:lnTo>
                  <a:lnTo>
                    <a:pt x="5495" y="3517"/>
                  </a:lnTo>
                  <a:lnTo>
                    <a:pt x="5520" y="3444"/>
                  </a:lnTo>
                  <a:lnTo>
                    <a:pt x="5569" y="3371"/>
                  </a:lnTo>
                  <a:lnTo>
                    <a:pt x="7571" y="1368"/>
                  </a:lnTo>
                  <a:lnTo>
                    <a:pt x="7644" y="1319"/>
                  </a:lnTo>
                  <a:lnTo>
                    <a:pt x="7718" y="1295"/>
                  </a:lnTo>
                  <a:close/>
                  <a:moveTo>
                    <a:pt x="7767" y="1"/>
                  </a:moveTo>
                  <a:lnTo>
                    <a:pt x="4885" y="2907"/>
                  </a:lnTo>
                  <a:lnTo>
                    <a:pt x="4640" y="2809"/>
                  </a:lnTo>
                  <a:lnTo>
                    <a:pt x="4396" y="2712"/>
                  </a:lnTo>
                  <a:lnTo>
                    <a:pt x="4103" y="2614"/>
                  </a:lnTo>
                  <a:lnTo>
                    <a:pt x="3810" y="2565"/>
                  </a:lnTo>
                  <a:lnTo>
                    <a:pt x="3493" y="2492"/>
                  </a:lnTo>
                  <a:lnTo>
                    <a:pt x="3175" y="2443"/>
                  </a:lnTo>
                  <a:lnTo>
                    <a:pt x="2858" y="2418"/>
                  </a:lnTo>
                  <a:lnTo>
                    <a:pt x="2247" y="2418"/>
                  </a:lnTo>
                  <a:lnTo>
                    <a:pt x="1954" y="2443"/>
                  </a:lnTo>
                  <a:lnTo>
                    <a:pt x="1636" y="2492"/>
                  </a:lnTo>
                  <a:lnTo>
                    <a:pt x="1319" y="2565"/>
                  </a:lnTo>
                  <a:lnTo>
                    <a:pt x="1001" y="2687"/>
                  </a:lnTo>
                  <a:lnTo>
                    <a:pt x="708" y="2809"/>
                  </a:lnTo>
                  <a:lnTo>
                    <a:pt x="415" y="3005"/>
                  </a:lnTo>
                  <a:lnTo>
                    <a:pt x="147" y="3224"/>
                  </a:lnTo>
                  <a:lnTo>
                    <a:pt x="73" y="3298"/>
                  </a:lnTo>
                  <a:lnTo>
                    <a:pt x="24" y="3395"/>
                  </a:lnTo>
                  <a:lnTo>
                    <a:pt x="0" y="3493"/>
                  </a:lnTo>
                  <a:lnTo>
                    <a:pt x="0" y="3615"/>
                  </a:lnTo>
                  <a:lnTo>
                    <a:pt x="0" y="3713"/>
                  </a:lnTo>
                  <a:lnTo>
                    <a:pt x="24" y="3811"/>
                  </a:lnTo>
                  <a:lnTo>
                    <a:pt x="73" y="3908"/>
                  </a:lnTo>
                  <a:lnTo>
                    <a:pt x="147" y="4006"/>
                  </a:lnTo>
                  <a:lnTo>
                    <a:pt x="7864" y="11724"/>
                  </a:lnTo>
                  <a:lnTo>
                    <a:pt x="7962" y="11797"/>
                  </a:lnTo>
                  <a:lnTo>
                    <a:pt x="8060" y="11846"/>
                  </a:lnTo>
                  <a:lnTo>
                    <a:pt x="8157" y="11870"/>
                  </a:lnTo>
                  <a:lnTo>
                    <a:pt x="8377" y="11870"/>
                  </a:lnTo>
                  <a:lnTo>
                    <a:pt x="8475" y="11846"/>
                  </a:lnTo>
                  <a:lnTo>
                    <a:pt x="8573" y="11797"/>
                  </a:lnTo>
                  <a:lnTo>
                    <a:pt x="8646" y="11724"/>
                  </a:lnTo>
                  <a:lnTo>
                    <a:pt x="8866" y="11455"/>
                  </a:lnTo>
                  <a:lnTo>
                    <a:pt x="9061" y="11162"/>
                  </a:lnTo>
                  <a:lnTo>
                    <a:pt x="9183" y="10869"/>
                  </a:lnTo>
                  <a:lnTo>
                    <a:pt x="9305" y="10551"/>
                  </a:lnTo>
                  <a:lnTo>
                    <a:pt x="9379" y="10234"/>
                  </a:lnTo>
                  <a:lnTo>
                    <a:pt x="9427" y="9916"/>
                  </a:lnTo>
                  <a:lnTo>
                    <a:pt x="9452" y="9623"/>
                  </a:lnTo>
                  <a:lnTo>
                    <a:pt x="9452" y="9330"/>
                  </a:lnTo>
                  <a:lnTo>
                    <a:pt x="9452" y="9013"/>
                  </a:lnTo>
                  <a:lnTo>
                    <a:pt x="9427" y="8695"/>
                  </a:lnTo>
                  <a:lnTo>
                    <a:pt x="9379" y="8378"/>
                  </a:lnTo>
                  <a:lnTo>
                    <a:pt x="9305" y="8060"/>
                  </a:lnTo>
                  <a:lnTo>
                    <a:pt x="9256" y="7767"/>
                  </a:lnTo>
                  <a:lnTo>
                    <a:pt x="9159" y="7474"/>
                  </a:lnTo>
                  <a:lnTo>
                    <a:pt x="9061" y="7230"/>
                  </a:lnTo>
                  <a:lnTo>
                    <a:pt x="8963" y="6986"/>
                  </a:lnTo>
                  <a:lnTo>
                    <a:pt x="11870" y="4104"/>
                  </a:lnTo>
                  <a:lnTo>
                    <a:pt x="7767" y="1"/>
                  </a:lnTo>
                  <a:close/>
                </a:path>
              </a:pathLst>
            </a:cu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5"/>
            </a:p>
          </p:txBody>
        </p:sp>
      </p:grpSp>
      <p:grpSp>
        <p:nvGrpSpPr>
          <p:cNvPr id="11" name="Google Shape;106;p17"/>
          <p:cNvGrpSpPr/>
          <p:nvPr userDrawn="1"/>
        </p:nvGrpSpPr>
        <p:grpSpPr>
          <a:xfrm>
            <a:off x="110381" y="52463"/>
            <a:ext cx="405812" cy="381897"/>
            <a:chOff x="2594325" y="1627175"/>
            <a:chExt cx="440850" cy="440850"/>
          </a:xfrm>
        </p:grpSpPr>
        <p:sp>
          <p:nvSpPr>
            <p:cNvPr id="12" name="Google Shape;107;p17"/>
            <p:cNvSpPr/>
            <p:nvPr/>
          </p:nvSpPr>
          <p:spPr>
            <a:xfrm>
              <a:off x="2594325" y="1890950"/>
              <a:ext cx="177075" cy="177075"/>
            </a:xfrm>
            <a:custGeom>
              <a:avLst/>
              <a:gdLst/>
              <a:ahLst/>
              <a:cxnLst/>
              <a:rect l="l" t="t" r="r" b="b"/>
              <a:pathLst>
                <a:path w="7083" h="7083" extrusionOk="0">
                  <a:moveTo>
                    <a:pt x="5544" y="0"/>
                  </a:moveTo>
                  <a:lnTo>
                    <a:pt x="538" y="5984"/>
                  </a:lnTo>
                  <a:lnTo>
                    <a:pt x="0" y="7083"/>
                  </a:lnTo>
                  <a:lnTo>
                    <a:pt x="1099" y="6546"/>
                  </a:lnTo>
                  <a:lnTo>
                    <a:pt x="7083" y="1539"/>
                  </a:lnTo>
                  <a:lnTo>
                    <a:pt x="5544" y="0"/>
                  </a:lnTo>
                  <a:close/>
                </a:path>
              </a:pathLst>
            </a:cu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5"/>
            </a:p>
          </p:txBody>
        </p:sp>
        <p:sp>
          <p:nvSpPr>
            <p:cNvPr id="13" name="Google Shape;108;p17"/>
            <p:cNvSpPr/>
            <p:nvPr/>
          </p:nvSpPr>
          <p:spPr>
            <a:xfrm>
              <a:off x="2858700" y="1627175"/>
              <a:ext cx="176475" cy="176475"/>
            </a:xfrm>
            <a:custGeom>
              <a:avLst/>
              <a:gdLst/>
              <a:ahLst/>
              <a:cxnLst/>
              <a:rect l="l" t="t" r="r" b="b"/>
              <a:pathLst>
                <a:path w="7059" h="7059" extrusionOk="0">
                  <a:moveTo>
                    <a:pt x="904" y="1"/>
                  </a:moveTo>
                  <a:lnTo>
                    <a:pt x="782" y="25"/>
                  </a:lnTo>
                  <a:lnTo>
                    <a:pt x="684" y="98"/>
                  </a:lnTo>
                  <a:lnTo>
                    <a:pt x="611" y="147"/>
                  </a:lnTo>
                  <a:lnTo>
                    <a:pt x="489" y="294"/>
                  </a:lnTo>
                  <a:lnTo>
                    <a:pt x="367" y="440"/>
                  </a:lnTo>
                  <a:lnTo>
                    <a:pt x="294" y="587"/>
                  </a:lnTo>
                  <a:lnTo>
                    <a:pt x="196" y="733"/>
                  </a:lnTo>
                  <a:lnTo>
                    <a:pt x="74" y="1051"/>
                  </a:lnTo>
                  <a:lnTo>
                    <a:pt x="0" y="1393"/>
                  </a:lnTo>
                  <a:lnTo>
                    <a:pt x="0" y="1735"/>
                  </a:lnTo>
                  <a:lnTo>
                    <a:pt x="25" y="2052"/>
                  </a:lnTo>
                  <a:lnTo>
                    <a:pt x="123" y="2394"/>
                  </a:lnTo>
                  <a:lnTo>
                    <a:pt x="269" y="2711"/>
                  </a:lnTo>
                  <a:lnTo>
                    <a:pt x="4348" y="6790"/>
                  </a:lnTo>
                  <a:lnTo>
                    <a:pt x="4665" y="6937"/>
                  </a:lnTo>
                  <a:lnTo>
                    <a:pt x="5007" y="7034"/>
                  </a:lnTo>
                  <a:lnTo>
                    <a:pt x="5325" y="7059"/>
                  </a:lnTo>
                  <a:lnTo>
                    <a:pt x="5667" y="7059"/>
                  </a:lnTo>
                  <a:lnTo>
                    <a:pt x="6008" y="6986"/>
                  </a:lnTo>
                  <a:lnTo>
                    <a:pt x="6326" y="6863"/>
                  </a:lnTo>
                  <a:lnTo>
                    <a:pt x="6473" y="6766"/>
                  </a:lnTo>
                  <a:lnTo>
                    <a:pt x="6619" y="6692"/>
                  </a:lnTo>
                  <a:lnTo>
                    <a:pt x="6766" y="6570"/>
                  </a:lnTo>
                  <a:lnTo>
                    <a:pt x="6912" y="6448"/>
                  </a:lnTo>
                  <a:lnTo>
                    <a:pt x="6961" y="6375"/>
                  </a:lnTo>
                  <a:lnTo>
                    <a:pt x="7034" y="6277"/>
                  </a:lnTo>
                  <a:lnTo>
                    <a:pt x="7059" y="6155"/>
                  </a:lnTo>
                  <a:lnTo>
                    <a:pt x="7059" y="6057"/>
                  </a:lnTo>
                  <a:lnTo>
                    <a:pt x="7059" y="5960"/>
                  </a:lnTo>
                  <a:lnTo>
                    <a:pt x="7034" y="5862"/>
                  </a:lnTo>
                  <a:lnTo>
                    <a:pt x="6961" y="5764"/>
                  </a:lnTo>
                  <a:lnTo>
                    <a:pt x="6912" y="5667"/>
                  </a:lnTo>
                  <a:lnTo>
                    <a:pt x="1393" y="147"/>
                  </a:lnTo>
                  <a:lnTo>
                    <a:pt x="1295" y="98"/>
                  </a:lnTo>
                  <a:lnTo>
                    <a:pt x="1197" y="25"/>
                  </a:lnTo>
                  <a:lnTo>
                    <a:pt x="1099" y="1"/>
                  </a:lnTo>
                  <a:close/>
                </a:path>
              </a:pathLst>
            </a:cu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5"/>
            </a:p>
          </p:txBody>
        </p:sp>
        <p:sp>
          <p:nvSpPr>
            <p:cNvPr id="14" name="Google Shape;109;p17"/>
            <p:cNvSpPr/>
            <p:nvPr/>
          </p:nvSpPr>
          <p:spPr>
            <a:xfrm>
              <a:off x="2663325" y="1702275"/>
              <a:ext cx="296750" cy="296775"/>
            </a:xfrm>
            <a:custGeom>
              <a:avLst/>
              <a:gdLst/>
              <a:ahLst/>
              <a:cxnLst/>
              <a:rect l="l" t="t" r="r" b="b"/>
              <a:pathLst>
                <a:path w="11870" h="11871" extrusionOk="0">
                  <a:moveTo>
                    <a:pt x="7718" y="1295"/>
                  </a:moveTo>
                  <a:lnTo>
                    <a:pt x="7815" y="1319"/>
                  </a:lnTo>
                  <a:lnTo>
                    <a:pt x="7889" y="1368"/>
                  </a:lnTo>
                  <a:lnTo>
                    <a:pt x="7938" y="1442"/>
                  </a:lnTo>
                  <a:lnTo>
                    <a:pt x="7938" y="1515"/>
                  </a:lnTo>
                  <a:lnTo>
                    <a:pt x="7938" y="1588"/>
                  </a:lnTo>
                  <a:lnTo>
                    <a:pt x="7889" y="1661"/>
                  </a:lnTo>
                  <a:lnTo>
                    <a:pt x="5862" y="3664"/>
                  </a:lnTo>
                  <a:lnTo>
                    <a:pt x="5788" y="3713"/>
                  </a:lnTo>
                  <a:lnTo>
                    <a:pt x="5715" y="3737"/>
                  </a:lnTo>
                  <a:lnTo>
                    <a:pt x="5642" y="3713"/>
                  </a:lnTo>
                  <a:lnTo>
                    <a:pt x="5569" y="3664"/>
                  </a:lnTo>
                  <a:lnTo>
                    <a:pt x="5520" y="3591"/>
                  </a:lnTo>
                  <a:lnTo>
                    <a:pt x="5495" y="3517"/>
                  </a:lnTo>
                  <a:lnTo>
                    <a:pt x="5520" y="3444"/>
                  </a:lnTo>
                  <a:lnTo>
                    <a:pt x="5569" y="3371"/>
                  </a:lnTo>
                  <a:lnTo>
                    <a:pt x="7571" y="1368"/>
                  </a:lnTo>
                  <a:lnTo>
                    <a:pt x="7644" y="1319"/>
                  </a:lnTo>
                  <a:lnTo>
                    <a:pt x="7718" y="1295"/>
                  </a:lnTo>
                  <a:close/>
                  <a:moveTo>
                    <a:pt x="7767" y="1"/>
                  </a:moveTo>
                  <a:lnTo>
                    <a:pt x="4885" y="2907"/>
                  </a:lnTo>
                  <a:lnTo>
                    <a:pt x="4640" y="2809"/>
                  </a:lnTo>
                  <a:lnTo>
                    <a:pt x="4396" y="2712"/>
                  </a:lnTo>
                  <a:lnTo>
                    <a:pt x="4103" y="2614"/>
                  </a:lnTo>
                  <a:lnTo>
                    <a:pt x="3810" y="2565"/>
                  </a:lnTo>
                  <a:lnTo>
                    <a:pt x="3493" y="2492"/>
                  </a:lnTo>
                  <a:lnTo>
                    <a:pt x="3175" y="2443"/>
                  </a:lnTo>
                  <a:lnTo>
                    <a:pt x="2858" y="2418"/>
                  </a:lnTo>
                  <a:lnTo>
                    <a:pt x="2247" y="2418"/>
                  </a:lnTo>
                  <a:lnTo>
                    <a:pt x="1954" y="2443"/>
                  </a:lnTo>
                  <a:lnTo>
                    <a:pt x="1636" y="2492"/>
                  </a:lnTo>
                  <a:lnTo>
                    <a:pt x="1319" y="2565"/>
                  </a:lnTo>
                  <a:lnTo>
                    <a:pt x="1001" y="2687"/>
                  </a:lnTo>
                  <a:lnTo>
                    <a:pt x="708" y="2809"/>
                  </a:lnTo>
                  <a:lnTo>
                    <a:pt x="415" y="3005"/>
                  </a:lnTo>
                  <a:lnTo>
                    <a:pt x="147" y="3224"/>
                  </a:lnTo>
                  <a:lnTo>
                    <a:pt x="73" y="3298"/>
                  </a:lnTo>
                  <a:lnTo>
                    <a:pt x="24" y="3395"/>
                  </a:lnTo>
                  <a:lnTo>
                    <a:pt x="0" y="3493"/>
                  </a:lnTo>
                  <a:lnTo>
                    <a:pt x="0" y="3615"/>
                  </a:lnTo>
                  <a:lnTo>
                    <a:pt x="0" y="3713"/>
                  </a:lnTo>
                  <a:lnTo>
                    <a:pt x="24" y="3811"/>
                  </a:lnTo>
                  <a:lnTo>
                    <a:pt x="73" y="3908"/>
                  </a:lnTo>
                  <a:lnTo>
                    <a:pt x="147" y="4006"/>
                  </a:lnTo>
                  <a:lnTo>
                    <a:pt x="7864" y="11724"/>
                  </a:lnTo>
                  <a:lnTo>
                    <a:pt x="7962" y="11797"/>
                  </a:lnTo>
                  <a:lnTo>
                    <a:pt x="8060" y="11846"/>
                  </a:lnTo>
                  <a:lnTo>
                    <a:pt x="8157" y="11870"/>
                  </a:lnTo>
                  <a:lnTo>
                    <a:pt x="8377" y="11870"/>
                  </a:lnTo>
                  <a:lnTo>
                    <a:pt x="8475" y="11846"/>
                  </a:lnTo>
                  <a:lnTo>
                    <a:pt x="8573" y="11797"/>
                  </a:lnTo>
                  <a:lnTo>
                    <a:pt x="8646" y="11724"/>
                  </a:lnTo>
                  <a:lnTo>
                    <a:pt x="8866" y="11455"/>
                  </a:lnTo>
                  <a:lnTo>
                    <a:pt x="9061" y="11162"/>
                  </a:lnTo>
                  <a:lnTo>
                    <a:pt x="9183" y="10869"/>
                  </a:lnTo>
                  <a:lnTo>
                    <a:pt x="9305" y="10551"/>
                  </a:lnTo>
                  <a:lnTo>
                    <a:pt x="9379" y="10234"/>
                  </a:lnTo>
                  <a:lnTo>
                    <a:pt x="9427" y="9916"/>
                  </a:lnTo>
                  <a:lnTo>
                    <a:pt x="9452" y="9623"/>
                  </a:lnTo>
                  <a:lnTo>
                    <a:pt x="9452" y="9330"/>
                  </a:lnTo>
                  <a:lnTo>
                    <a:pt x="9452" y="9013"/>
                  </a:lnTo>
                  <a:lnTo>
                    <a:pt x="9427" y="8695"/>
                  </a:lnTo>
                  <a:lnTo>
                    <a:pt x="9379" y="8378"/>
                  </a:lnTo>
                  <a:lnTo>
                    <a:pt x="9305" y="8060"/>
                  </a:lnTo>
                  <a:lnTo>
                    <a:pt x="9256" y="7767"/>
                  </a:lnTo>
                  <a:lnTo>
                    <a:pt x="9159" y="7474"/>
                  </a:lnTo>
                  <a:lnTo>
                    <a:pt x="9061" y="7230"/>
                  </a:lnTo>
                  <a:lnTo>
                    <a:pt x="8963" y="6986"/>
                  </a:lnTo>
                  <a:lnTo>
                    <a:pt x="11870" y="4104"/>
                  </a:lnTo>
                  <a:lnTo>
                    <a:pt x="7767" y="1"/>
                  </a:lnTo>
                  <a:close/>
                </a:path>
              </a:pathLst>
            </a:cu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5"/>
            </a:p>
          </p:txBody>
        </p:sp>
      </p:grpSp>
      <p:grpSp>
        <p:nvGrpSpPr>
          <p:cNvPr id="15" name="Google Shape;106;p17"/>
          <p:cNvGrpSpPr/>
          <p:nvPr userDrawn="1"/>
        </p:nvGrpSpPr>
        <p:grpSpPr>
          <a:xfrm>
            <a:off x="179512" y="5174013"/>
            <a:ext cx="405812" cy="381897"/>
            <a:chOff x="2594325" y="1627175"/>
            <a:chExt cx="440850" cy="440850"/>
          </a:xfrm>
        </p:grpSpPr>
        <p:sp>
          <p:nvSpPr>
            <p:cNvPr id="16" name="Google Shape;107;p17"/>
            <p:cNvSpPr/>
            <p:nvPr/>
          </p:nvSpPr>
          <p:spPr>
            <a:xfrm>
              <a:off x="2594325" y="1890950"/>
              <a:ext cx="177075" cy="177075"/>
            </a:xfrm>
            <a:custGeom>
              <a:avLst/>
              <a:gdLst/>
              <a:ahLst/>
              <a:cxnLst/>
              <a:rect l="l" t="t" r="r" b="b"/>
              <a:pathLst>
                <a:path w="7083" h="7083" extrusionOk="0">
                  <a:moveTo>
                    <a:pt x="5544" y="0"/>
                  </a:moveTo>
                  <a:lnTo>
                    <a:pt x="538" y="5984"/>
                  </a:lnTo>
                  <a:lnTo>
                    <a:pt x="0" y="7083"/>
                  </a:lnTo>
                  <a:lnTo>
                    <a:pt x="1099" y="6546"/>
                  </a:lnTo>
                  <a:lnTo>
                    <a:pt x="7083" y="1539"/>
                  </a:lnTo>
                  <a:lnTo>
                    <a:pt x="5544" y="0"/>
                  </a:lnTo>
                  <a:close/>
                </a:path>
              </a:pathLst>
            </a:cu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5"/>
            </a:p>
          </p:txBody>
        </p:sp>
        <p:sp>
          <p:nvSpPr>
            <p:cNvPr id="17" name="Google Shape;108;p17"/>
            <p:cNvSpPr/>
            <p:nvPr/>
          </p:nvSpPr>
          <p:spPr>
            <a:xfrm>
              <a:off x="2858700" y="1627175"/>
              <a:ext cx="176475" cy="176475"/>
            </a:xfrm>
            <a:custGeom>
              <a:avLst/>
              <a:gdLst/>
              <a:ahLst/>
              <a:cxnLst/>
              <a:rect l="l" t="t" r="r" b="b"/>
              <a:pathLst>
                <a:path w="7059" h="7059" extrusionOk="0">
                  <a:moveTo>
                    <a:pt x="904" y="1"/>
                  </a:moveTo>
                  <a:lnTo>
                    <a:pt x="782" y="25"/>
                  </a:lnTo>
                  <a:lnTo>
                    <a:pt x="684" y="98"/>
                  </a:lnTo>
                  <a:lnTo>
                    <a:pt x="611" y="147"/>
                  </a:lnTo>
                  <a:lnTo>
                    <a:pt x="489" y="294"/>
                  </a:lnTo>
                  <a:lnTo>
                    <a:pt x="367" y="440"/>
                  </a:lnTo>
                  <a:lnTo>
                    <a:pt x="294" y="587"/>
                  </a:lnTo>
                  <a:lnTo>
                    <a:pt x="196" y="733"/>
                  </a:lnTo>
                  <a:lnTo>
                    <a:pt x="74" y="1051"/>
                  </a:lnTo>
                  <a:lnTo>
                    <a:pt x="0" y="1393"/>
                  </a:lnTo>
                  <a:lnTo>
                    <a:pt x="0" y="1735"/>
                  </a:lnTo>
                  <a:lnTo>
                    <a:pt x="25" y="2052"/>
                  </a:lnTo>
                  <a:lnTo>
                    <a:pt x="123" y="2394"/>
                  </a:lnTo>
                  <a:lnTo>
                    <a:pt x="269" y="2711"/>
                  </a:lnTo>
                  <a:lnTo>
                    <a:pt x="4348" y="6790"/>
                  </a:lnTo>
                  <a:lnTo>
                    <a:pt x="4665" y="6937"/>
                  </a:lnTo>
                  <a:lnTo>
                    <a:pt x="5007" y="7034"/>
                  </a:lnTo>
                  <a:lnTo>
                    <a:pt x="5325" y="7059"/>
                  </a:lnTo>
                  <a:lnTo>
                    <a:pt x="5667" y="7059"/>
                  </a:lnTo>
                  <a:lnTo>
                    <a:pt x="6008" y="6986"/>
                  </a:lnTo>
                  <a:lnTo>
                    <a:pt x="6326" y="6863"/>
                  </a:lnTo>
                  <a:lnTo>
                    <a:pt x="6473" y="6766"/>
                  </a:lnTo>
                  <a:lnTo>
                    <a:pt x="6619" y="6692"/>
                  </a:lnTo>
                  <a:lnTo>
                    <a:pt x="6766" y="6570"/>
                  </a:lnTo>
                  <a:lnTo>
                    <a:pt x="6912" y="6448"/>
                  </a:lnTo>
                  <a:lnTo>
                    <a:pt x="6961" y="6375"/>
                  </a:lnTo>
                  <a:lnTo>
                    <a:pt x="7034" y="6277"/>
                  </a:lnTo>
                  <a:lnTo>
                    <a:pt x="7059" y="6155"/>
                  </a:lnTo>
                  <a:lnTo>
                    <a:pt x="7059" y="6057"/>
                  </a:lnTo>
                  <a:lnTo>
                    <a:pt x="7059" y="5960"/>
                  </a:lnTo>
                  <a:lnTo>
                    <a:pt x="7034" y="5862"/>
                  </a:lnTo>
                  <a:lnTo>
                    <a:pt x="6961" y="5764"/>
                  </a:lnTo>
                  <a:lnTo>
                    <a:pt x="6912" y="5667"/>
                  </a:lnTo>
                  <a:lnTo>
                    <a:pt x="1393" y="147"/>
                  </a:lnTo>
                  <a:lnTo>
                    <a:pt x="1295" y="98"/>
                  </a:lnTo>
                  <a:lnTo>
                    <a:pt x="1197" y="25"/>
                  </a:lnTo>
                  <a:lnTo>
                    <a:pt x="1099" y="1"/>
                  </a:lnTo>
                  <a:close/>
                </a:path>
              </a:pathLst>
            </a:cu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5"/>
            </a:p>
          </p:txBody>
        </p:sp>
        <p:sp>
          <p:nvSpPr>
            <p:cNvPr id="18" name="Google Shape;109;p17"/>
            <p:cNvSpPr/>
            <p:nvPr/>
          </p:nvSpPr>
          <p:spPr>
            <a:xfrm>
              <a:off x="2663325" y="1702275"/>
              <a:ext cx="296750" cy="296775"/>
            </a:xfrm>
            <a:custGeom>
              <a:avLst/>
              <a:gdLst/>
              <a:ahLst/>
              <a:cxnLst/>
              <a:rect l="l" t="t" r="r" b="b"/>
              <a:pathLst>
                <a:path w="11870" h="11871" extrusionOk="0">
                  <a:moveTo>
                    <a:pt x="7718" y="1295"/>
                  </a:moveTo>
                  <a:lnTo>
                    <a:pt x="7815" y="1319"/>
                  </a:lnTo>
                  <a:lnTo>
                    <a:pt x="7889" y="1368"/>
                  </a:lnTo>
                  <a:lnTo>
                    <a:pt x="7938" y="1442"/>
                  </a:lnTo>
                  <a:lnTo>
                    <a:pt x="7938" y="1515"/>
                  </a:lnTo>
                  <a:lnTo>
                    <a:pt x="7938" y="1588"/>
                  </a:lnTo>
                  <a:lnTo>
                    <a:pt x="7889" y="1661"/>
                  </a:lnTo>
                  <a:lnTo>
                    <a:pt x="5862" y="3664"/>
                  </a:lnTo>
                  <a:lnTo>
                    <a:pt x="5788" y="3713"/>
                  </a:lnTo>
                  <a:lnTo>
                    <a:pt x="5715" y="3737"/>
                  </a:lnTo>
                  <a:lnTo>
                    <a:pt x="5642" y="3713"/>
                  </a:lnTo>
                  <a:lnTo>
                    <a:pt x="5569" y="3664"/>
                  </a:lnTo>
                  <a:lnTo>
                    <a:pt x="5520" y="3591"/>
                  </a:lnTo>
                  <a:lnTo>
                    <a:pt x="5495" y="3517"/>
                  </a:lnTo>
                  <a:lnTo>
                    <a:pt x="5520" y="3444"/>
                  </a:lnTo>
                  <a:lnTo>
                    <a:pt x="5569" y="3371"/>
                  </a:lnTo>
                  <a:lnTo>
                    <a:pt x="7571" y="1368"/>
                  </a:lnTo>
                  <a:lnTo>
                    <a:pt x="7644" y="1319"/>
                  </a:lnTo>
                  <a:lnTo>
                    <a:pt x="7718" y="1295"/>
                  </a:lnTo>
                  <a:close/>
                  <a:moveTo>
                    <a:pt x="7767" y="1"/>
                  </a:moveTo>
                  <a:lnTo>
                    <a:pt x="4885" y="2907"/>
                  </a:lnTo>
                  <a:lnTo>
                    <a:pt x="4640" y="2809"/>
                  </a:lnTo>
                  <a:lnTo>
                    <a:pt x="4396" y="2712"/>
                  </a:lnTo>
                  <a:lnTo>
                    <a:pt x="4103" y="2614"/>
                  </a:lnTo>
                  <a:lnTo>
                    <a:pt x="3810" y="2565"/>
                  </a:lnTo>
                  <a:lnTo>
                    <a:pt x="3493" y="2492"/>
                  </a:lnTo>
                  <a:lnTo>
                    <a:pt x="3175" y="2443"/>
                  </a:lnTo>
                  <a:lnTo>
                    <a:pt x="2858" y="2418"/>
                  </a:lnTo>
                  <a:lnTo>
                    <a:pt x="2247" y="2418"/>
                  </a:lnTo>
                  <a:lnTo>
                    <a:pt x="1954" y="2443"/>
                  </a:lnTo>
                  <a:lnTo>
                    <a:pt x="1636" y="2492"/>
                  </a:lnTo>
                  <a:lnTo>
                    <a:pt x="1319" y="2565"/>
                  </a:lnTo>
                  <a:lnTo>
                    <a:pt x="1001" y="2687"/>
                  </a:lnTo>
                  <a:lnTo>
                    <a:pt x="708" y="2809"/>
                  </a:lnTo>
                  <a:lnTo>
                    <a:pt x="415" y="3005"/>
                  </a:lnTo>
                  <a:lnTo>
                    <a:pt x="147" y="3224"/>
                  </a:lnTo>
                  <a:lnTo>
                    <a:pt x="73" y="3298"/>
                  </a:lnTo>
                  <a:lnTo>
                    <a:pt x="24" y="3395"/>
                  </a:lnTo>
                  <a:lnTo>
                    <a:pt x="0" y="3493"/>
                  </a:lnTo>
                  <a:lnTo>
                    <a:pt x="0" y="3615"/>
                  </a:lnTo>
                  <a:lnTo>
                    <a:pt x="0" y="3713"/>
                  </a:lnTo>
                  <a:lnTo>
                    <a:pt x="24" y="3811"/>
                  </a:lnTo>
                  <a:lnTo>
                    <a:pt x="73" y="3908"/>
                  </a:lnTo>
                  <a:lnTo>
                    <a:pt x="147" y="4006"/>
                  </a:lnTo>
                  <a:lnTo>
                    <a:pt x="7864" y="11724"/>
                  </a:lnTo>
                  <a:lnTo>
                    <a:pt x="7962" y="11797"/>
                  </a:lnTo>
                  <a:lnTo>
                    <a:pt x="8060" y="11846"/>
                  </a:lnTo>
                  <a:lnTo>
                    <a:pt x="8157" y="11870"/>
                  </a:lnTo>
                  <a:lnTo>
                    <a:pt x="8377" y="11870"/>
                  </a:lnTo>
                  <a:lnTo>
                    <a:pt x="8475" y="11846"/>
                  </a:lnTo>
                  <a:lnTo>
                    <a:pt x="8573" y="11797"/>
                  </a:lnTo>
                  <a:lnTo>
                    <a:pt x="8646" y="11724"/>
                  </a:lnTo>
                  <a:lnTo>
                    <a:pt x="8866" y="11455"/>
                  </a:lnTo>
                  <a:lnTo>
                    <a:pt x="9061" y="11162"/>
                  </a:lnTo>
                  <a:lnTo>
                    <a:pt x="9183" y="10869"/>
                  </a:lnTo>
                  <a:lnTo>
                    <a:pt x="9305" y="10551"/>
                  </a:lnTo>
                  <a:lnTo>
                    <a:pt x="9379" y="10234"/>
                  </a:lnTo>
                  <a:lnTo>
                    <a:pt x="9427" y="9916"/>
                  </a:lnTo>
                  <a:lnTo>
                    <a:pt x="9452" y="9623"/>
                  </a:lnTo>
                  <a:lnTo>
                    <a:pt x="9452" y="9330"/>
                  </a:lnTo>
                  <a:lnTo>
                    <a:pt x="9452" y="9013"/>
                  </a:lnTo>
                  <a:lnTo>
                    <a:pt x="9427" y="8695"/>
                  </a:lnTo>
                  <a:lnTo>
                    <a:pt x="9379" y="8378"/>
                  </a:lnTo>
                  <a:lnTo>
                    <a:pt x="9305" y="8060"/>
                  </a:lnTo>
                  <a:lnTo>
                    <a:pt x="9256" y="7767"/>
                  </a:lnTo>
                  <a:lnTo>
                    <a:pt x="9159" y="7474"/>
                  </a:lnTo>
                  <a:lnTo>
                    <a:pt x="9061" y="7230"/>
                  </a:lnTo>
                  <a:lnTo>
                    <a:pt x="8963" y="6986"/>
                  </a:lnTo>
                  <a:lnTo>
                    <a:pt x="11870" y="4104"/>
                  </a:lnTo>
                  <a:lnTo>
                    <a:pt x="7767" y="1"/>
                  </a:lnTo>
                  <a:close/>
                </a:path>
              </a:pathLst>
            </a:cu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5"/>
            </a:p>
          </p:txBody>
        </p:sp>
      </p:grpSp>
      <p:sp>
        <p:nvSpPr>
          <p:cNvPr id="19" name="Google Shape;14;p3"/>
          <p:cNvSpPr/>
          <p:nvPr userDrawn="1"/>
        </p:nvSpPr>
        <p:spPr>
          <a:xfrm>
            <a:off x="173897" y="126249"/>
            <a:ext cx="8813167" cy="5412974"/>
          </a:xfrm>
          <a:custGeom>
            <a:avLst/>
            <a:gdLst/>
            <a:ahLst/>
            <a:cxnLst/>
            <a:rect l="l" t="t" r="r" b="b"/>
            <a:pathLst>
              <a:path w="92198" h="51517" extrusionOk="0">
                <a:moveTo>
                  <a:pt x="16254" y="186"/>
                </a:moveTo>
                <a:lnTo>
                  <a:pt x="16198" y="205"/>
                </a:lnTo>
                <a:lnTo>
                  <a:pt x="16161" y="242"/>
                </a:lnTo>
                <a:lnTo>
                  <a:pt x="16142" y="279"/>
                </a:lnTo>
                <a:lnTo>
                  <a:pt x="16124" y="354"/>
                </a:lnTo>
                <a:lnTo>
                  <a:pt x="16124" y="391"/>
                </a:lnTo>
                <a:lnTo>
                  <a:pt x="16161" y="447"/>
                </a:lnTo>
                <a:lnTo>
                  <a:pt x="16198" y="484"/>
                </a:lnTo>
                <a:lnTo>
                  <a:pt x="16291" y="559"/>
                </a:lnTo>
                <a:lnTo>
                  <a:pt x="16384" y="614"/>
                </a:lnTo>
                <a:lnTo>
                  <a:pt x="16254" y="726"/>
                </a:lnTo>
                <a:lnTo>
                  <a:pt x="16124" y="856"/>
                </a:lnTo>
                <a:lnTo>
                  <a:pt x="16105" y="912"/>
                </a:lnTo>
                <a:lnTo>
                  <a:pt x="16105" y="950"/>
                </a:lnTo>
                <a:lnTo>
                  <a:pt x="16105" y="968"/>
                </a:lnTo>
                <a:lnTo>
                  <a:pt x="16142" y="987"/>
                </a:lnTo>
                <a:lnTo>
                  <a:pt x="16291" y="987"/>
                </a:lnTo>
                <a:lnTo>
                  <a:pt x="16347" y="950"/>
                </a:lnTo>
                <a:lnTo>
                  <a:pt x="16403" y="912"/>
                </a:lnTo>
                <a:lnTo>
                  <a:pt x="16477" y="875"/>
                </a:lnTo>
                <a:lnTo>
                  <a:pt x="16533" y="856"/>
                </a:lnTo>
                <a:lnTo>
                  <a:pt x="16626" y="801"/>
                </a:lnTo>
                <a:lnTo>
                  <a:pt x="16719" y="875"/>
                </a:lnTo>
                <a:lnTo>
                  <a:pt x="16794" y="894"/>
                </a:lnTo>
                <a:lnTo>
                  <a:pt x="16868" y="875"/>
                </a:lnTo>
                <a:lnTo>
                  <a:pt x="16924" y="856"/>
                </a:lnTo>
                <a:lnTo>
                  <a:pt x="16980" y="819"/>
                </a:lnTo>
                <a:lnTo>
                  <a:pt x="16999" y="763"/>
                </a:lnTo>
                <a:lnTo>
                  <a:pt x="16999" y="707"/>
                </a:lnTo>
                <a:lnTo>
                  <a:pt x="16980" y="633"/>
                </a:lnTo>
                <a:lnTo>
                  <a:pt x="16924" y="577"/>
                </a:lnTo>
                <a:lnTo>
                  <a:pt x="16999" y="503"/>
                </a:lnTo>
                <a:lnTo>
                  <a:pt x="17036" y="428"/>
                </a:lnTo>
                <a:lnTo>
                  <a:pt x="17055" y="391"/>
                </a:lnTo>
                <a:lnTo>
                  <a:pt x="17036" y="335"/>
                </a:lnTo>
                <a:lnTo>
                  <a:pt x="17017" y="298"/>
                </a:lnTo>
                <a:lnTo>
                  <a:pt x="16980" y="261"/>
                </a:lnTo>
                <a:lnTo>
                  <a:pt x="16924" y="242"/>
                </a:lnTo>
                <a:lnTo>
                  <a:pt x="16868" y="261"/>
                </a:lnTo>
                <a:lnTo>
                  <a:pt x="16757" y="317"/>
                </a:lnTo>
                <a:lnTo>
                  <a:pt x="16682" y="335"/>
                </a:lnTo>
                <a:lnTo>
                  <a:pt x="16626" y="335"/>
                </a:lnTo>
                <a:lnTo>
                  <a:pt x="16496" y="279"/>
                </a:lnTo>
                <a:lnTo>
                  <a:pt x="16403" y="223"/>
                </a:lnTo>
                <a:lnTo>
                  <a:pt x="16310" y="205"/>
                </a:lnTo>
                <a:lnTo>
                  <a:pt x="16254" y="186"/>
                </a:lnTo>
                <a:close/>
                <a:moveTo>
                  <a:pt x="22324" y="186"/>
                </a:moveTo>
                <a:lnTo>
                  <a:pt x="22249" y="205"/>
                </a:lnTo>
                <a:lnTo>
                  <a:pt x="22175" y="242"/>
                </a:lnTo>
                <a:lnTo>
                  <a:pt x="22044" y="335"/>
                </a:lnTo>
                <a:lnTo>
                  <a:pt x="21933" y="391"/>
                </a:lnTo>
                <a:lnTo>
                  <a:pt x="21877" y="391"/>
                </a:lnTo>
                <a:lnTo>
                  <a:pt x="21821" y="354"/>
                </a:lnTo>
                <a:lnTo>
                  <a:pt x="21691" y="279"/>
                </a:lnTo>
                <a:lnTo>
                  <a:pt x="21560" y="223"/>
                </a:lnTo>
                <a:lnTo>
                  <a:pt x="21504" y="205"/>
                </a:lnTo>
                <a:lnTo>
                  <a:pt x="21448" y="205"/>
                </a:lnTo>
                <a:lnTo>
                  <a:pt x="21393" y="242"/>
                </a:lnTo>
                <a:lnTo>
                  <a:pt x="21374" y="298"/>
                </a:lnTo>
                <a:lnTo>
                  <a:pt x="21393" y="354"/>
                </a:lnTo>
                <a:lnTo>
                  <a:pt x="21430" y="410"/>
                </a:lnTo>
                <a:lnTo>
                  <a:pt x="21542" y="521"/>
                </a:lnTo>
                <a:lnTo>
                  <a:pt x="21616" y="596"/>
                </a:lnTo>
                <a:lnTo>
                  <a:pt x="21542" y="652"/>
                </a:lnTo>
                <a:lnTo>
                  <a:pt x="21486" y="726"/>
                </a:lnTo>
                <a:lnTo>
                  <a:pt x="21467" y="763"/>
                </a:lnTo>
                <a:lnTo>
                  <a:pt x="21467" y="801"/>
                </a:lnTo>
                <a:lnTo>
                  <a:pt x="21486" y="838"/>
                </a:lnTo>
                <a:lnTo>
                  <a:pt x="21523" y="875"/>
                </a:lnTo>
                <a:lnTo>
                  <a:pt x="21560" y="912"/>
                </a:lnTo>
                <a:lnTo>
                  <a:pt x="21691" y="912"/>
                </a:lnTo>
                <a:lnTo>
                  <a:pt x="21877" y="782"/>
                </a:lnTo>
                <a:lnTo>
                  <a:pt x="21951" y="838"/>
                </a:lnTo>
                <a:lnTo>
                  <a:pt x="21988" y="856"/>
                </a:lnTo>
                <a:lnTo>
                  <a:pt x="22044" y="894"/>
                </a:lnTo>
                <a:lnTo>
                  <a:pt x="22193" y="968"/>
                </a:lnTo>
                <a:lnTo>
                  <a:pt x="22249" y="1005"/>
                </a:lnTo>
                <a:lnTo>
                  <a:pt x="22324" y="1024"/>
                </a:lnTo>
                <a:lnTo>
                  <a:pt x="22398" y="1024"/>
                </a:lnTo>
                <a:lnTo>
                  <a:pt x="22454" y="987"/>
                </a:lnTo>
                <a:lnTo>
                  <a:pt x="22491" y="931"/>
                </a:lnTo>
                <a:lnTo>
                  <a:pt x="22491" y="856"/>
                </a:lnTo>
                <a:lnTo>
                  <a:pt x="22454" y="801"/>
                </a:lnTo>
                <a:lnTo>
                  <a:pt x="22417" y="745"/>
                </a:lnTo>
                <a:lnTo>
                  <a:pt x="22286" y="633"/>
                </a:lnTo>
                <a:lnTo>
                  <a:pt x="22175" y="577"/>
                </a:lnTo>
                <a:lnTo>
                  <a:pt x="22230" y="521"/>
                </a:lnTo>
                <a:lnTo>
                  <a:pt x="22342" y="410"/>
                </a:lnTo>
                <a:lnTo>
                  <a:pt x="22417" y="317"/>
                </a:lnTo>
                <a:lnTo>
                  <a:pt x="22435" y="261"/>
                </a:lnTo>
                <a:lnTo>
                  <a:pt x="22435" y="223"/>
                </a:lnTo>
                <a:lnTo>
                  <a:pt x="22379" y="186"/>
                </a:lnTo>
                <a:close/>
                <a:moveTo>
                  <a:pt x="77731" y="186"/>
                </a:moveTo>
                <a:lnTo>
                  <a:pt x="77675" y="205"/>
                </a:lnTo>
                <a:lnTo>
                  <a:pt x="77638" y="223"/>
                </a:lnTo>
                <a:lnTo>
                  <a:pt x="77619" y="261"/>
                </a:lnTo>
                <a:lnTo>
                  <a:pt x="77619" y="298"/>
                </a:lnTo>
                <a:lnTo>
                  <a:pt x="77619" y="372"/>
                </a:lnTo>
                <a:lnTo>
                  <a:pt x="77638" y="447"/>
                </a:lnTo>
                <a:lnTo>
                  <a:pt x="77731" y="577"/>
                </a:lnTo>
                <a:lnTo>
                  <a:pt x="77805" y="707"/>
                </a:lnTo>
                <a:lnTo>
                  <a:pt x="77768" y="745"/>
                </a:lnTo>
                <a:lnTo>
                  <a:pt x="77712" y="801"/>
                </a:lnTo>
                <a:lnTo>
                  <a:pt x="77638" y="856"/>
                </a:lnTo>
                <a:lnTo>
                  <a:pt x="77601" y="894"/>
                </a:lnTo>
                <a:lnTo>
                  <a:pt x="77582" y="950"/>
                </a:lnTo>
                <a:lnTo>
                  <a:pt x="77601" y="987"/>
                </a:lnTo>
                <a:lnTo>
                  <a:pt x="77638" y="987"/>
                </a:lnTo>
                <a:lnTo>
                  <a:pt x="77824" y="912"/>
                </a:lnTo>
                <a:lnTo>
                  <a:pt x="77936" y="875"/>
                </a:lnTo>
                <a:lnTo>
                  <a:pt x="77992" y="894"/>
                </a:lnTo>
                <a:lnTo>
                  <a:pt x="78159" y="968"/>
                </a:lnTo>
                <a:lnTo>
                  <a:pt x="78252" y="1005"/>
                </a:lnTo>
                <a:lnTo>
                  <a:pt x="78364" y="1024"/>
                </a:lnTo>
                <a:lnTo>
                  <a:pt x="78476" y="1024"/>
                </a:lnTo>
                <a:lnTo>
                  <a:pt x="78513" y="1005"/>
                </a:lnTo>
                <a:lnTo>
                  <a:pt x="78550" y="968"/>
                </a:lnTo>
                <a:lnTo>
                  <a:pt x="78569" y="912"/>
                </a:lnTo>
                <a:lnTo>
                  <a:pt x="78569" y="875"/>
                </a:lnTo>
                <a:lnTo>
                  <a:pt x="78531" y="819"/>
                </a:lnTo>
                <a:lnTo>
                  <a:pt x="78494" y="782"/>
                </a:lnTo>
                <a:lnTo>
                  <a:pt x="78420" y="689"/>
                </a:lnTo>
                <a:lnTo>
                  <a:pt x="78327" y="633"/>
                </a:lnTo>
                <a:lnTo>
                  <a:pt x="78569" y="521"/>
                </a:lnTo>
                <a:lnTo>
                  <a:pt x="78680" y="465"/>
                </a:lnTo>
                <a:lnTo>
                  <a:pt x="78718" y="428"/>
                </a:lnTo>
                <a:lnTo>
                  <a:pt x="78755" y="372"/>
                </a:lnTo>
                <a:lnTo>
                  <a:pt x="78755" y="317"/>
                </a:lnTo>
                <a:lnTo>
                  <a:pt x="78736" y="242"/>
                </a:lnTo>
                <a:lnTo>
                  <a:pt x="78699" y="205"/>
                </a:lnTo>
                <a:lnTo>
                  <a:pt x="78662" y="186"/>
                </a:lnTo>
                <a:lnTo>
                  <a:pt x="78625" y="205"/>
                </a:lnTo>
                <a:lnTo>
                  <a:pt x="78513" y="261"/>
                </a:lnTo>
                <a:lnTo>
                  <a:pt x="78345" y="354"/>
                </a:lnTo>
                <a:lnTo>
                  <a:pt x="78215" y="428"/>
                </a:lnTo>
                <a:lnTo>
                  <a:pt x="78140" y="447"/>
                </a:lnTo>
                <a:lnTo>
                  <a:pt x="78103" y="447"/>
                </a:lnTo>
                <a:lnTo>
                  <a:pt x="78066" y="428"/>
                </a:lnTo>
                <a:lnTo>
                  <a:pt x="78010" y="391"/>
                </a:lnTo>
                <a:lnTo>
                  <a:pt x="77936" y="298"/>
                </a:lnTo>
                <a:lnTo>
                  <a:pt x="77880" y="261"/>
                </a:lnTo>
                <a:lnTo>
                  <a:pt x="77843" y="205"/>
                </a:lnTo>
                <a:lnTo>
                  <a:pt x="77787" y="186"/>
                </a:lnTo>
                <a:close/>
                <a:moveTo>
                  <a:pt x="5418" y="168"/>
                </a:moveTo>
                <a:lnTo>
                  <a:pt x="5362" y="186"/>
                </a:lnTo>
                <a:lnTo>
                  <a:pt x="5307" y="223"/>
                </a:lnTo>
                <a:lnTo>
                  <a:pt x="5269" y="261"/>
                </a:lnTo>
                <a:lnTo>
                  <a:pt x="5269" y="317"/>
                </a:lnTo>
                <a:lnTo>
                  <a:pt x="5307" y="372"/>
                </a:lnTo>
                <a:lnTo>
                  <a:pt x="5400" y="465"/>
                </a:lnTo>
                <a:lnTo>
                  <a:pt x="5474" y="540"/>
                </a:lnTo>
                <a:lnTo>
                  <a:pt x="5567" y="596"/>
                </a:lnTo>
                <a:lnTo>
                  <a:pt x="5642" y="633"/>
                </a:lnTo>
                <a:lnTo>
                  <a:pt x="5660" y="670"/>
                </a:lnTo>
                <a:lnTo>
                  <a:pt x="5660" y="707"/>
                </a:lnTo>
                <a:lnTo>
                  <a:pt x="5605" y="763"/>
                </a:lnTo>
                <a:lnTo>
                  <a:pt x="5605" y="819"/>
                </a:lnTo>
                <a:lnTo>
                  <a:pt x="5586" y="856"/>
                </a:lnTo>
                <a:lnTo>
                  <a:pt x="5567" y="912"/>
                </a:lnTo>
                <a:lnTo>
                  <a:pt x="5586" y="968"/>
                </a:lnTo>
                <a:lnTo>
                  <a:pt x="5642" y="1024"/>
                </a:lnTo>
                <a:lnTo>
                  <a:pt x="5679" y="1043"/>
                </a:lnTo>
                <a:lnTo>
                  <a:pt x="5735" y="1024"/>
                </a:lnTo>
                <a:lnTo>
                  <a:pt x="5772" y="987"/>
                </a:lnTo>
                <a:lnTo>
                  <a:pt x="5865" y="894"/>
                </a:lnTo>
                <a:lnTo>
                  <a:pt x="5902" y="856"/>
                </a:lnTo>
                <a:lnTo>
                  <a:pt x="5940" y="838"/>
                </a:lnTo>
                <a:lnTo>
                  <a:pt x="5995" y="856"/>
                </a:lnTo>
                <a:lnTo>
                  <a:pt x="6051" y="894"/>
                </a:lnTo>
                <a:lnTo>
                  <a:pt x="6200" y="968"/>
                </a:lnTo>
                <a:lnTo>
                  <a:pt x="6275" y="1005"/>
                </a:lnTo>
                <a:lnTo>
                  <a:pt x="6331" y="1005"/>
                </a:lnTo>
                <a:lnTo>
                  <a:pt x="6405" y="987"/>
                </a:lnTo>
                <a:lnTo>
                  <a:pt x="6442" y="931"/>
                </a:lnTo>
                <a:lnTo>
                  <a:pt x="6461" y="875"/>
                </a:lnTo>
                <a:lnTo>
                  <a:pt x="6461" y="819"/>
                </a:lnTo>
                <a:lnTo>
                  <a:pt x="6442" y="763"/>
                </a:lnTo>
                <a:lnTo>
                  <a:pt x="6405" y="707"/>
                </a:lnTo>
                <a:lnTo>
                  <a:pt x="6293" y="633"/>
                </a:lnTo>
                <a:lnTo>
                  <a:pt x="6200" y="577"/>
                </a:lnTo>
                <a:lnTo>
                  <a:pt x="6293" y="484"/>
                </a:lnTo>
                <a:lnTo>
                  <a:pt x="6349" y="372"/>
                </a:lnTo>
                <a:lnTo>
                  <a:pt x="6368" y="317"/>
                </a:lnTo>
                <a:lnTo>
                  <a:pt x="6349" y="261"/>
                </a:lnTo>
                <a:lnTo>
                  <a:pt x="6312" y="223"/>
                </a:lnTo>
                <a:lnTo>
                  <a:pt x="6238" y="186"/>
                </a:lnTo>
                <a:lnTo>
                  <a:pt x="6182" y="186"/>
                </a:lnTo>
                <a:lnTo>
                  <a:pt x="6126" y="205"/>
                </a:lnTo>
                <a:lnTo>
                  <a:pt x="6033" y="279"/>
                </a:lnTo>
                <a:lnTo>
                  <a:pt x="5940" y="354"/>
                </a:lnTo>
                <a:lnTo>
                  <a:pt x="5884" y="372"/>
                </a:lnTo>
                <a:lnTo>
                  <a:pt x="5847" y="372"/>
                </a:lnTo>
                <a:lnTo>
                  <a:pt x="5791" y="354"/>
                </a:lnTo>
                <a:lnTo>
                  <a:pt x="5735" y="335"/>
                </a:lnTo>
                <a:lnTo>
                  <a:pt x="5605" y="242"/>
                </a:lnTo>
                <a:lnTo>
                  <a:pt x="5474" y="186"/>
                </a:lnTo>
                <a:lnTo>
                  <a:pt x="5418" y="168"/>
                </a:lnTo>
                <a:close/>
                <a:moveTo>
                  <a:pt x="11600" y="149"/>
                </a:moveTo>
                <a:lnTo>
                  <a:pt x="11544" y="168"/>
                </a:lnTo>
                <a:lnTo>
                  <a:pt x="11506" y="205"/>
                </a:lnTo>
                <a:lnTo>
                  <a:pt x="11413" y="279"/>
                </a:lnTo>
                <a:lnTo>
                  <a:pt x="11339" y="354"/>
                </a:lnTo>
                <a:lnTo>
                  <a:pt x="11264" y="391"/>
                </a:lnTo>
                <a:lnTo>
                  <a:pt x="11227" y="410"/>
                </a:lnTo>
                <a:lnTo>
                  <a:pt x="11190" y="410"/>
                </a:lnTo>
                <a:lnTo>
                  <a:pt x="11115" y="372"/>
                </a:lnTo>
                <a:lnTo>
                  <a:pt x="11004" y="317"/>
                </a:lnTo>
                <a:lnTo>
                  <a:pt x="10873" y="279"/>
                </a:lnTo>
                <a:lnTo>
                  <a:pt x="10780" y="279"/>
                </a:lnTo>
                <a:lnTo>
                  <a:pt x="10687" y="317"/>
                </a:lnTo>
                <a:lnTo>
                  <a:pt x="10650" y="335"/>
                </a:lnTo>
                <a:lnTo>
                  <a:pt x="10631" y="372"/>
                </a:lnTo>
                <a:lnTo>
                  <a:pt x="10650" y="410"/>
                </a:lnTo>
                <a:lnTo>
                  <a:pt x="10706" y="447"/>
                </a:lnTo>
                <a:lnTo>
                  <a:pt x="11060" y="689"/>
                </a:lnTo>
                <a:lnTo>
                  <a:pt x="11004" y="782"/>
                </a:lnTo>
                <a:lnTo>
                  <a:pt x="10948" y="894"/>
                </a:lnTo>
                <a:lnTo>
                  <a:pt x="10948" y="950"/>
                </a:lnTo>
                <a:lnTo>
                  <a:pt x="10967" y="1005"/>
                </a:lnTo>
                <a:lnTo>
                  <a:pt x="11004" y="1024"/>
                </a:lnTo>
                <a:lnTo>
                  <a:pt x="11078" y="1043"/>
                </a:lnTo>
                <a:lnTo>
                  <a:pt x="11115" y="1024"/>
                </a:lnTo>
                <a:lnTo>
                  <a:pt x="11171" y="1005"/>
                </a:lnTo>
                <a:lnTo>
                  <a:pt x="11209" y="968"/>
                </a:lnTo>
                <a:lnTo>
                  <a:pt x="11264" y="931"/>
                </a:lnTo>
                <a:lnTo>
                  <a:pt x="11339" y="894"/>
                </a:lnTo>
                <a:lnTo>
                  <a:pt x="11357" y="894"/>
                </a:lnTo>
                <a:lnTo>
                  <a:pt x="11395" y="931"/>
                </a:lnTo>
                <a:lnTo>
                  <a:pt x="11469" y="968"/>
                </a:lnTo>
                <a:lnTo>
                  <a:pt x="11581" y="987"/>
                </a:lnTo>
                <a:lnTo>
                  <a:pt x="11655" y="968"/>
                </a:lnTo>
                <a:lnTo>
                  <a:pt x="11693" y="950"/>
                </a:lnTo>
                <a:lnTo>
                  <a:pt x="11711" y="931"/>
                </a:lnTo>
                <a:lnTo>
                  <a:pt x="11711" y="875"/>
                </a:lnTo>
                <a:lnTo>
                  <a:pt x="11711" y="819"/>
                </a:lnTo>
                <a:lnTo>
                  <a:pt x="11674" y="782"/>
                </a:lnTo>
                <a:lnTo>
                  <a:pt x="11637" y="726"/>
                </a:lnTo>
                <a:lnTo>
                  <a:pt x="11600" y="670"/>
                </a:lnTo>
                <a:lnTo>
                  <a:pt x="11581" y="652"/>
                </a:lnTo>
                <a:lnTo>
                  <a:pt x="11600" y="596"/>
                </a:lnTo>
                <a:lnTo>
                  <a:pt x="11655" y="540"/>
                </a:lnTo>
                <a:lnTo>
                  <a:pt x="11730" y="447"/>
                </a:lnTo>
                <a:lnTo>
                  <a:pt x="11767" y="372"/>
                </a:lnTo>
                <a:lnTo>
                  <a:pt x="11786" y="298"/>
                </a:lnTo>
                <a:lnTo>
                  <a:pt x="11767" y="242"/>
                </a:lnTo>
                <a:lnTo>
                  <a:pt x="11711" y="186"/>
                </a:lnTo>
                <a:lnTo>
                  <a:pt x="11637" y="149"/>
                </a:lnTo>
                <a:close/>
                <a:moveTo>
                  <a:pt x="59001" y="130"/>
                </a:moveTo>
                <a:lnTo>
                  <a:pt x="58945" y="149"/>
                </a:lnTo>
                <a:lnTo>
                  <a:pt x="58889" y="168"/>
                </a:lnTo>
                <a:lnTo>
                  <a:pt x="58852" y="205"/>
                </a:lnTo>
                <a:lnTo>
                  <a:pt x="58852" y="261"/>
                </a:lnTo>
                <a:lnTo>
                  <a:pt x="58889" y="317"/>
                </a:lnTo>
                <a:lnTo>
                  <a:pt x="59001" y="428"/>
                </a:lnTo>
                <a:lnTo>
                  <a:pt x="59131" y="521"/>
                </a:lnTo>
                <a:lnTo>
                  <a:pt x="59225" y="577"/>
                </a:lnTo>
                <a:lnTo>
                  <a:pt x="59131" y="670"/>
                </a:lnTo>
                <a:lnTo>
                  <a:pt x="59020" y="782"/>
                </a:lnTo>
                <a:lnTo>
                  <a:pt x="58982" y="856"/>
                </a:lnTo>
                <a:lnTo>
                  <a:pt x="58945" y="912"/>
                </a:lnTo>
                <a:lnTo>
                  <a:pt x="58945" y="968"/>
                </a:lnTo>
                <a:lnTo>
                  <a:pt x="58982" y="1024"/>
                </a:lnTo>
                <a:lnTo>
                  <a:pt x="59038" y="1043"/>
                </a:lnTo>
                <a:lnTo>
                  <a:pt x="59113" y="1043"/>
                </a:lnTo>
                <a:lnTo>
                  <a:pt x="59169" y="1005"/>
                </a:lnTo>
                <a:lnTo>
                  <a:pt x="59225" y="950"/>
                </a:lnTo>
                <a:lnTo>
                  <a:pt x="59336" y="838"/>
                </a:lnTo>
                <a:lnTo>
                  <a:pt x="59411" y="726"/>
                </a:lnTo>
                <a:lnTo>
                  <a:pt x="59522" y="838"/>
                </a:lnTo>
                <a:lnTo>
                  <a:pt x="59671" y="950"/>
                </a:lnTo>
                <a:lnTo>
                  <a:pt x="59746" y="1005"/>
                </a:lnTo>
                <a:lnTo>
                  <a:pt x="59820" y="1024"/>
                </a:lnTo>
                <a:lnTo>
                  <a:pt x="59895" y="1024"/>
                </a:lnTo>
                <a:lnTo>
                  <a:pt x="59951" y="987"/>
                </a:lnTo>
                <a:lnTo>
                  <a:pt x="59988" y="931"/>
                </a:lnTo>
                <a:lnTo>
                  <a:pt x="59988" y="856"/>
                </a:lnTo>
                <a:lnTo>
                  <a:pt x="59951" y="782"/>
                </a:lnTo>
                <a:lnTo>
                  <a:pt x="59913" y="707"/>
                </a:lnTo>
                <a:lnTo>
                  <a:pt x="59764" y="577"/>
                </a:lnTo>
                <a:lnTo>
                  <a:pt x="59653" y="484"/>
                </a:lnTo>
                <a:lnTo>
                  <a:pt x="59727" y="428"/>
                </a:lnTo>
                <a:lnTo>
                  <a:pt x="59820" y="335"/>
                </a:lnTo>
                <a:lnTo>
                  <a:pt x="59858" y="279"/>
                </a:lnTo>
                <a:lnTo>
                  <a:pt x="59876" y="242"/>
                </a:lnTo>
                <a:lnTo>
                  <a:pt x="59858" y="205"/>
                </a:lnTo>
                <a:lnTo>
                  <a:pt x="59820" y="186"/>
                </a:lnTo>
                <a:lnTo>
                  <a:pt x="59764" y="186"/>
                </a:lnTo>
                <a:lnTo>
                  <a:pt x="59690" y="242"/>
                </a:lnTo>
                <a:lnTo>
                  <a:pt x="59560" y="317"/>
                </a:lnTo>
                <a:lnTo>
                  <a:pt x="59485" y="335"/>
                </a:lnTo>
                <a:lnTo>
                  <a:pt x="59429" y="335"/>
                </a:lnTo>
                <a:lnTo>
                  <a:pt x="59318" y="261"/>
                </a:lnTo>
                <a:lnTo>
                  <a:pt x="59206" y="205"/>
                </a:lnTo>
                <a:lnTo>
                  <a:pt x="59076" y="149"/>
                </a:lnTo>
                <a:lnTo>
                  <a:pt x="59001" y="130"/>
                </a:lnTo>
                <a:close/>
                <a:moveTo>
                  <a:pt x="73188" y="149"/>
                </a:moveTo>
                <a:lnTo>
                  <a:pt x="73114" y="186"/>
                </a:lnTo>
                <a:lnTo>
                  <a:pt x="72983" y="261"/>
                </a:lnTo>
                <a:lnTo>
                  <a:pt x="72890" y="317"/>
                </a:lnTo>
                <a:lnTo>
                  <a:pt x="72816" y="335"/>
                </a:lnTo>
                <a:lnTo>
                  <a:pt x="72760" y="354"/>
                </a:lnTo>
                <a:lnTo>
                  <a:pt x="72723" y="335"/>
                </a:lnTo>
                <a:lnTo>
                  <a:pt x="72630" y="298"/>
                </a:lnTo>
                <a:lnTo>
                  <a:pt x="72518" y="223"/>
                </a:lnTo>
                <a:lnTo>
                  <a:pt x="72443" y="205"/>
                </a:lnTo>
                <a:lnTo>
                  <a:pt x="72388" y="205"/>
                </a:lnTo>
                <a:lnTo>
                  <a:pt x="72332" y="223"/>
                </a:lnTo>
                <a:lnTo>
                  <a:pt x="72313" y="279"/>
                </a:lnTo>
                <a:lnTo>
                  <a:pt x="72313" y="317"/>
                </a:lnTo>
                <a:lnTo>
                  <a:pt x="72350" y="372"/>
                </a:lnTo>
                <a:lnTo>
                  <a:pt x="72462" y="484"/>
                </a:lnTo>
                <a:lnTo>
                  <a:pt x="72555" y="559"/>
                </a:lnTo>
                <a:lnTo>
                  <a:pt x="72388" y="689"/>
                </a:lnTo>
                <a:lnTo>
                  <a:pt x="72313" y="763"/>
                </a:lnTo>
                <a:lnTo>
                  <a:pt x="72276" y="801"/>
                </a:lnTo>
                <a:lnTo>
                  <a:pt x="72257" y="838"/>
                </a:lnTo>
                <a:lnTo>
                  <a:pt x="72257" y="894"/>
                </a:lnTo>
                <a:lnTo>
                  <a:pt x="72276" y="968"/>
                </a:lnTo>
                <a:lnTo>
                  <a:pt x="72313" y="1005"/>
                </a:lnTo>
                <a:lnTo>
                  <a:pt x="72388" y="1005"/>
                </a:lnTo>
                <a:lnTo>
                  <a:pt x="72481" y="968"/>
                </a:lnTo>
                <a:lnTo>
                  <a:pt x="72555" y="912"/>
                </a:lnTo>
                <a:lnTo>
                  <a:pt x="72648" y="875"/>
                </a:lnTo>
                <a:lnTo>
                  <a:pt x="72741" y="838"/>
                </a:lnTo>
                <a:lnTo>
                  <a:pt x="72816" y="819"/>
                </a:lnTo>
                <a:lnTo>
                  <a:pt x="72872" y="875"/>
                </a:lnTo>
                <a:lnTo>
                  <a:pt x="72927" y="894"/>
                </a:lnTo>
                <a:lnTo>
                  <a:pt x="72965" y="950"/>
                </a:lnTo>
                <a:lnTo>
                  <a:pt x="73002" y="987"/>
                </a:lnTo>
                <a:lnTo>
                  <a:pt x="73058" y="1024"/>
                </a:lnTo>
                <a:lnTo>
                  <a:pt x="73169" y="1043"/>
                </a:lnTo>
                <a:lnTo>
                  <a:pt x="73244" y="1043"/>
                </a:lnTo>
                <a:lnTo>
                  <a:pt x="73263" y="1005"/>
                </a:lnTo>
                <a:lnTo>
                  <a:pt x="73263" y="987"/>
                </a:lnTo>
                <a:lnTo>
                  <a:pt x="73263" y="912"/>
                </a:lnTo>
                <a:lnTo>
                  <a:pt x="73244" y="838"/>
                </a:lnTo>
                <a:lnTo>
                  <a:pt x="73207" y="745"/>
                </a:lnTo>
                <a:lnTo>
                  <a:pt x="73151" y="670"/>
                </a:lnTo>
                <a:lnTo>
                  <a:pt x="73095" y="614"/>
                </a:lnTo>
                <a:lnTo>
                  <a:pt x="73188" y="540"/>
                </a:lnTo>
                <a:lnTo>
                  <a:pt x="73300" y="447"/>
                </a:lnTo>
                <a:lnTo>
                  <a:pt x="73356" y="391"/>
                </a:lnTo>
                <a:lnTo>
                  <a:pt x="73374" y="335"/>
                </a:lnTo>
                <a:lnTo>
                  <a:pt x="73374" y="261"/>
                </a:lnTo>
                <a:lnTo>
                  <a:pt x="73356" y="205"/>
                </a:lnTo>
                <a:lnTo>
                  <a:pt x="73300" y="168"/>
                </a:lnTo>
                <a:lnTo>
                  <a:pt x="73244" y="149"/>
                </a:lnTo>
                <a:close/>
                <a:moveTo>
                  <a:pt x="2719" y="130"/>
                </a:moveTo>
                <a:lnTo>
                  <a:pt x="2663" y="168"/>
                </a:lnTo>
                <a:lnTo>
                  <a:pt x="2644" y="186"/>
                </a:lnTo>
                <a:lnTo>
                  <a:pt x="2626" y="223"/>
                </a:lnTo>
                <a:lnTo>
                  <a:pt x="2626" y="298"/>
                </a:lnTo>
                <a:lnTo>
                  <a:pt x="2663" y="372"/>
                </a:lnTo>
                <a:lnTo>
                  <a:pt x="2719" y="447"/>
                </a:lnTo>
                <a:lnTo>
                  <a:pt x="2868" y="577"/>
                </a:lnTo>
                <a:lnTo>
                  <a:pt x="2979" y="652"/>
                </a:lnTo>
                <a:lnTo>
                  <a:pt x="2905" y="726"/>
                </a:lnTo>
                <a:lnTo>
                  <a:pt x="2830" y="838"/>
                </a:lnTo>
                <a:lnTo>
                  <a:pt x="2812" y="875"/>
                </a:lnTo>
                <a:lnTo>
                  <a:pt x="2812" y="931"/>
                </a:lnTo>
                <a:lnTo>
                  <a:pt x="2830" y="968"/>
                </a:lnTo>
                <a:lnTo>
                  <a:pt x="2868" y="987"/>
                </a:lnTo>
                <a:lnTo>
                  <a:pt x="2924" y="987"/>
                </a:lnTo>
                <a:lnTo>
                  <a:pt x="2998" y="950"/>
                </a:lnTo>
                <a:lnTo>
                  <a:pt x="3054" y="912"/>
                </a:lnTo>
                <a:lnTo>
                  <a:pt x="3110" y="875"/>
                </a:lnTo>
                <a:lnTo>
                  <a:pt x="3166" y="838"/>
                </a:lnTo>
                <a:lnTo>
                  <a:pt x="3203" y="838"/>
                </a:lnTo>
                <a:lnTo>
                  <a:pt x="3240" y="856"/>
                </a:lnTo>
                <a:lnTo>
                  <a:pt x="3296" y="912"/>
                </a:lnTo>
                <a:lnTo>
                  <a:pt x="3445" y="1005"/>
                </a:lnTo>
                <a:lnTo>
                  <a:pt x="3519" y="1043"/>
                </a:lnTo>
                <a:lnTo>
                  <a:pt x="3612" y="1061"/>
                </a:lnTo>
                <a:lnTo>
                  <a:pt x="3650" y="1043"/>
                </a:lnTo>
                <a:lnTo>
                  <a:pt x="3687" y="1024"/>
                </a:lnTo>
                <a:lnTo>
                  <a:pt x="3724" y="987"/>
                </a:lnTo>
                <a:lnTo>
                  <a:pt x="3743" y="950"/>
                </a:lnTo>
                <a:lnTo>
                  <a:pt x="3761" y="875"/>
                </a:lnTo>
                <a:lnTo>
                  <a:pt x="3761" y="838"/>
                </a:lnTo>
                <a:lnTo>
                  <a:pt x="3724" y="782"/>
                </a:lnTo>
                <a:lnTo>
                  <a:pt x="3705" y="745"/>
                </a:lnTo>
                <a:lnTo>
                  <a:pt x="3612" y="670"/>
                </a:lnTo>
                <a:lnTo>
                  <a:pt x="3519" y="596"/>
                </a:lnTo>
                <a:lnTo>
                  <a:pt x="3612" y="521"/>
                </a:lnTo>
                <a:lnTo>
                  <a:pt x="3705" y="410"/>
                </a:lnTo>
                <a:lnTo>
                  <a:pt x="3743" y="335"/>
                </a:lnTo>
                <a:lnTo>
                  <a:pt x="3743" y="279"/>
                </a:lnTo>
                <a:lnTo>
                  <a:pt x="3724" y="242"/>
                </a:lnTo>
                <a:lnTo>
                  <a:pt x="3668" y="186"/>
                </a:lnTo>
                <a:lnTo>
                  <a:pt x="3594" y="186"/>
                </a:lnTo>
                <a:lnTo>
                  <a:pt x="3519" y="205"/>
                </a:lnTo>
                <a:lnTo>
                  <a:pt x="3389" y="279"/>
                </a:lnTo>
                <a:lnTo>
                  <a:pt x="3277" y="372"/>
                </a:lnTo>
                <a:lnTo>
                  <a:pt x="3240" y="372"/>
                </a:lnTo>
                <a:lnTo>
                  <a:pt x="3166" y="354"/>
                </a:lnTo>
                <a:lnTo>
                  <a:pt x="3054" y="279"/>
                </a:lnTo>
                <a:lnTo>
                  <a:pt x="2905" y="205"/>
                </a:lnTo>
                <a:lnTo>
                  <a:pt x="2849" y="168"/>
                </a:lnTo>
                <a:lnTo>
                  <a:pt x="2775" y="130"/>
                </a:lnTo>
                <a:close/>
                <a:moveTo>
                  <a:pt x="37367" y="149"/>
                </a:moveTo>
                <a:lnTo>
                  <a:pt x="37311" y="168"/>
                </a:lnTo>
                <a:lnTo>
                  <a:pt x="37292" y="186"/>
                </a:lnTo>
                <a:lnTo>
                  <a:pt x="37274" y="223"/>
                </a:lnTo>
                <a:lnTo>
                  <a:pt x="37274" y="279"/>
                </a:lnTo>
                <a:lnTo>
                  <a:pt x="37311" y="354"/>
                </a:lnTo>
                <a:lnTo>
                  <a:pt x="37367" y="410"/>
                </a:lnTo>
                <a:lnTo>
                  <a:pt x="37441" y="465"/>
                </a:lnTo>
                <a:lnTo>
                  <a:pt x="37609" y="577"/>
                </a:lnTo>
                <a:lnTo>
                  <a:pt x="37739" y="652"/>
                </a:lnTo>
                <a:lnTo>
                  <a:pt x="37628" y="801"/>
                </a:lnTo>
                <a:lnTo>
                  <a:pt x="37572" y="875"/>
                </a:lnTo>
                <a:lnTo>
                  <a:pt x="37534" y="950"/>
                </a:lnTo>
                <a:lnTo>
                  <a:pt x="37534" y="987"/>
                </a:lnTo>
                <a:lnTo>
                  <a:pt x="37590" y="1005"/>
                </a:lnTo>
                <a:lnTo>
                  <a:pt x="37721" y="931"/>
                </a:lnTo>
                <a:lnTo>
                  <a:pt x="37963" y="782"/>
                </a:lnTo>
                <a:lnTo>
                  <a:pt x="38019" y="801"/>
                </a:lnTo>
                <a:lnTo>
                  <a:pt x="38074" y="819"/>
                </a:lnTo>
                <a:lnTo>
                  <a:pt x="38205" y="894"/>
                </a:lnTo>
                <a:lnTo>
                  <a:pt x="38354" y="987"/>
                </a:lnTo>
                <a:lnTo>
                  <a:pt x="38465" y="1043"/>
                </a:lnTo>
                <a:lnTo>
                  <a:pt x="38558" y="1061"/>
                </a:lnTo>
                <a:lnTo>
                  <a:pt x="38652" y="1043"/>
                </a:lnTo>
                <a:lnTo>
                  <a:pt x="38689" y="1043"/>
                </a:lnTo>
                <a:lnTo>
                  <a:pt x="38726" y="1005"/>
                </a:lnTo>
                <a:lnTo>
                  <a:pt x="38726" y="968"/>
                </a:lnTo>
                <a:lnTo>
                  <a:pt x="38726" y="912"/>
                </a:lnTo>
                <a:lnTo>
                  <a:pt x="38707" y="856"/>
                </a:lnTo>
                <a:lnTo>
                  <a:pt x="38652" y="801"/>
                </a:lnTo>
                <a:lnTo>
                  <a:pt x="38521" y="707"/>
                </a:lnTo>
                <a:lnTo>
                  <a:pt x="38372" y="633"/>
                </a:lnTo>
                <a:lnTo>
                  <a:pt x="38242" y="577"/>
                </a:lnTo>
                <a:lnTo>
                  <a:pt x="38354" y="503"/>
                </a:lnTo>
                <a:lnTo>
                  <a:pt x="38465" y="372"/>
                </a:lnTo>
                <a:lnTo>
                  <a:pt x="38503" y="298"/>
                </a:lnTo>
                <a:lnTo>
                  <a:pt x="38503" y="242"/>
                </a:lnTo>
                <a:lnTo>
                  <a:pt x="38503" y="223"/>
                </a:lnTo>
                <a:lnTo>
                  <a:pt x="38465" y="205"/>
                </a:lnTo>
                <a:lnTo>
                  <a:pt x="38391" y="168"/>
                </a:lnTo>
                <a:lnTo>
                  <a:pt x="38316" y="168"/>
                </a:lnTo>
                <a:lnTo>
                  <a:pt x="38223" y="205"/>
                </a:lnTo>
                <a:lnTo>
                  <a:pt x="38093" y="317"/>
                </a:lnTo>
                <a:lnTo>
                  <a:pt x="38019" y="391"/>
                </a:lnTo>
                <a:lnTo>
                  <a:pt x="37963" y="410"/>
                </a:lnTo>
                <a:lnTo>
                  <a:pt x="37907" y="410"/>
                </a:lnTo>
                <a:lnTo>
                  <a:pt x="37814" y="354"/>
                </a:lnTo>
                <a:lnTo>
                  <a:pt x="37702" y="279"/>
                </a:lnTo>
                <a:lnTo>
                  <a:pt x="37534" y="186"/>
                </a:lnTo>
                <a:lnTo>
                  <a:pt x="37441" y="168"/>
                </a:lnTo>
                <a:lnTo>
                  <a:pt x="37367" y="149"/>
                </a:lnTo>
                <a:close/>
                <a:moveTo>
                  <a:pt x="40327" y="149"/>
                </a:moveTo>
                <a:lnTo>
                  <a:pt x="40290" y="186"/>
                </a:lnTo>
                <a:lnTo>
                  <a:pt x="40290" y="223"/>
                </a:lnTo>
                <a:lnTo>
                  <a:pt x="40290" y="242"/>
                </a:lnTo>
                <a:lnTo>
                  <a:pt x="40327" y="317"/>
                </a:lnTo>
                <a:lnTo>
                  <a:pt x="40364" y="372"/>
                </a:lnTo>
                <a:lnTo>
                  <a:pt x="40383" y="410"/>
                </a:lnTo>
                <a:lnTo>
                  <a:pt x="40402" y="503"/>
                </a:lnTo>
                <a:lnTo>
                  <a:pt x="40364" y="559"/>
                </a:lnTo>
                <a:lnTo>
                  <a:pt x="40290" y="652"/>
                </a:lnTo>
                <a:lnTo>
                  <a:pt x="40197" y="726"/>
                </a:lnTo>
                <a:lnTo>
                  <a:pt x="40104" y="819"/>
                </a:lnTo>
                <a:lnTo>
                  <a:pt x="40085" y="875"/>
                </a:lnTo>
                <a:lnTo>
                  <a:pt x="40104" y="931"/>
                </a:lnTo>
                <a:lnTo>
                  <a:pt x="40122" y="987"/>
                </a:lnTo>
                <a:lnTo>
                  <a:pt x="40160" y="1005"/>
                </a:lnTo>
                <a:lnTo>
                  <a:pt x="40234" y="1005"/>
                </a:lnTo>
                <a:lnTo>
                  <a:pt x="40327" y="968"/>
                </a:lnTo>
                <a:lnTo>
                  <a:pt x="40402" y="912"/>
                </a:lnTo>
                <a:lnTo>
                  <a:pt x="40513" y="819"/>
                </a:lnTo>
                <a:lnTo>
                  <a:pt x="40588" y="782"/>
                </a:lnTo>
                <a:lnTo>
                  <a:pt x="40625" y="763"/>
                </a:lnTo>
                <a:lnTo>
                  <a:pt x="40662" y="801"/>
                </a:lnTo>
                <a:lnTo>
                  <a:pt x="40718" y="856"/>
                </a:lnTo>
                <a:lnTo>
                  <a:pt x="40793" y="987"/>
                </a:lnTo>
                <a:lnTo>
                  <a:pt x="40849" y="1024"/>
                </a:lnTo>
                <a:lnTo>
                  <a:pt x="40923" y="1061"/>
                </a:lnTo>
                <a:lnTo>
                  <a:pt x="40960" y="1061"/>
                </a:lnTo>
                <a:lnTo>
                  <a:pt x="40997" y="1043"/>
                </a:lnTo>
                <a:lnTo>
                  <a:pt x="41035" y="1024"/>
                </a:lnTo>
                <a:lnTo>
                  <a:pt x="41053" y="987"/>
                </a:lnTo>
                <a:lnTo>
                  <a:pt x="41072" y="931"/>
                </a:lnTo>
                <a:lnTo>
                  <a:pt x="41072" y="894"/>
                </a:lnTo>
                <a:lnTo>
                  <a:pt x="41016" y="782"/>
                </a:lnTo>
                <a:lnTo>
                  <a:pt x="40942" y="689"/>
                </a:lnTo>
                <a:lnTo>
                  <a:pt x="40886" y="614"/>
                </a:lnTo>
                <a:lnTo>
                  <a:pt x="41109" y="521"/>
                </a:lnTo>
                <a:lnTo>
                  <a:pt x="41202" y="447"/>
                </a:lnTo>
                <a:lnTo>
                  <a:pt x="41239" y="410"/>
                </a:lnTo>
                <a:lnTo>
                  <a:pt x="41258" y="354"/>
                </a:lnTo>
                <a:lnTo>
                  <a:pt x="41258" y="279"/>
                </a:lnTo>
                <a:lnTo>
                  <a:pt x="41221" y="205"/>
                </a:lnTo>
                <a:lnTo>
                  <a:pt x="41146" y="149"/>
                </a:lnTo>
                <a:lnTo>
                  <a:pt x="41053" y="149"/>
                </a:lnTo>
                <a:lnTo>
                  <a:pt x="40960" y="205"/>
                </a:lnTo>
                <a:lnTo>
                  <a:pt x="40849" y="261"/>
                </a:lnTo>
                <a:lnTo>
                  <a:pt x="40718" y="335"/>
                </a:lnTo>
                <a:lnTo>
                  <a:pt x="40644" y="354"/>
                </a:lnTo>
                <a:lnTo>
                  <a:pt x="40606" y="335"/>
                </a:lnTo>
                <a:lnTo>
                  <a:pt x="40569" y="298"/>
                </a:lnTo>
                <a:lnTo>
                  <a:pt x="40476" y="205"/>
                </a:lnTo>
                <a:lnTo>
                  <a:pt x="40420" y="168"/>
                </a:lnTo>
                <a:lnTo>
                  <a:pt x="40383" y="149"/>
                </a:lnTo>
                <a:close/>
                <a:moveTo>
                  <a:pt x="49022" y="130"/>
                </a:moveTo>
                <a:lnTo>
                  <a:pt x="48966" y="168"/>
                </a:lnTo>
                <a:lnTo>
                  <a:pt x="48910" y="205"/>
                </a:lnTo>
                <a:lnTo>
                  <a:pt x="48817" y="317"/>
                </a:lnTo>
                <a:lnTo>
                  <a:pt x="48761" y="372"/>
                </a:lnTo>
                <a:lnTo>
                  <a:pt x="48724" y="391"/>
                </a:lnTo>
                <a:lnTo>
                  <a:pt x="48668" y="372"/>
                </a:lnTo>
                <a:lnTo>
                  <a:pt x="48612" y="335"/>
                </a:lnTo>
                <a:lnTo>
                  <a:pt x="48463" y="242"/>
                </a:lnTo>
                <a:lnTo>
                  <a:pt x="48370" y="205"/>
                </a:lnTo>
                <a:lnTo>
                  <a:pt x="48296" y="186"/>
                </a:lnTo>
                <a:lnTo>
                  <a:pt x="48240" y="205"/>
                </a:lnTo>
                <a:lnTo>
                  <a:pt x="48221" y="223"/>
                </a:lnTo>
                <a:lnTo>
                  <a:pt x="48203" y="242"/>
                </a:lnTo>
                <a:lnTo>
                  <a:pt x="48203" y="298"/>
                </a:lnTo>
                <a:lnTo>
                  <a:pt x="48240" y="354"/>
                </a:lnTo>
                <a:lnTo>
                  <a:pt x="48333" y="465"/>
                </a:lnTo>
                <a:lnTo>
                  <a:pt x="48463" y="559"/>
                </a:lnTo>
                <a:lnTo>
                  <a:pt x="48538" y="614"/>
                </a:lnTo>
                <a:lnTo>
                  <a:pt x="48426" y="838"/>
                </a:lnTo>
                <a:lnTo>
                  <a:pt x="48370" y="968"/>
                </a:lnTo>
                <a:lnTo>
                  <a:pt x="48370" y="1005"/>
                </a:lnTo>
                <a:lnTo>
                  <a:pt x="48389" y="1043"/>
                </a:lnTo>
                <a:lnTo>
                  <a:pt x="48426" y="1061"/>
                </a:lnTo>
                <a:lnTo>
                  <a:pt x="48482" y="1043"/>
                </a:lnTo>
                <a:lnTo>
                  <a:pt x="48519" y="1005"/>
                </a:lnTo>
                <a:lnTo>
                  <a:pt x="48556" y="968"/>
                </a:lnTo>
                <a:lnTo>
                  <a:pt x="48631" y="875"/>
                </a:lnTo>
                <a:lnTo>
                  <a:pt x="48668" y="838"/>
                </a:lnTo>
                <a:lnTo>
                  <a:pt x="48705" y="801"/>
                </a:lnTo>
                <a:lnTo>
                  <a:pt x="48761" y="801"/>
                </a:lnTo>
                <a:lnTo>
                  <a:pt x="48798" y="819"/>
                </a:lnTo>
                <a:lnTo>
                  <a:pt x="48910" y="875"/>
                </a:lnTo>
                <a:lnTo>
                  <a:pt x="48966" y="912"/>
                </a:lnTo>
                <a:lnTo>
                  <a:pt x="49078" y="912"/>
                </a:lnTo>
                <a:lnTo>
                  <a:pt x="49134" y="894"/>
                </a:lnTo>
                <a:lnTo>
                  <a:pt x="49171" y="838"/>
                </a:lnTo>
                <a:lnTo>
                  <a:pt x="49171" y="801"/>
                </a:lnTo>
                <a:lnTo>
                  <a:pt x="49171" y="745"/>
                </a:lnTo>
                <a:lnTo>
                  <a:pt x="49134" y="707"/>
                </a:lnTo>
                <a:lnTo>
                  <a:pt x="49059" y="614"/>
                </a:lnTo>
                <a:lnTo>
                  <a:pt x="48985" y="559"/>
                </a:lnTo>
                <a:lnTo>
                  <a:pt x="49078" y="484"/>
                </a:lnTo>
                <a:lnTo>
                  <a:pt x="49171" y="391"/>
                </a:lnTo>
                <a:lnTo>
                  <a:pt x="49208" y="335"/>
                </a:lnTo>
                <a:lnTo>
                  <a:pt x="49227" y="279"/>
                </a:lnTo>
                <a:lnTo>
                  <a:pt x="49208" y="223"/>
                </a:lnTo>
                <a:lnTo>
                  <a:pt x="49171" y="168"/>
                </a:lnTo>
                <a:lnTo>
                  <a:pt x="49096" y="130"/>
                </a:lnTo>
                <a:close/>
                <a:moveTo>
                  <a:pt x="53490" y="130"/>
                </a:moveTo>
                <a:lnTo>
                  <a:pt x="53416" y="149"/>
                </a:lnTo>
                <a:lnTo>
                  <a:pt x="53378" y="205"/>
                </a:lnTo>
                <a:lnTo>
                  <a:pt x="53378" y="261"/>
                </a:lnTo>
                <a:lnTo>
                  <a:pt x="53397" y="317"/>
                </a:lnTo>
                <a:lnTo>
                  <a:pt x="53434" y="372"/>
                </a:lnTo>
                <a:lnTo>
                  <a:pt x="53509" y="447"/>
                </a:lnTo>
                <a:lnTo>
                  <a:pt x="53639" y="540"/>
                </a:lnTo>
                <a:lnTo>
                  <a:pt x="53751" y="614"/>
                </a:lnTo>
                <a:lnTo>
                  <a:pt x="53676" y="726"/>
                </a:lnTo>
                <a:lnTo>
                  <a:pt x="53583" y="856"/>
                </a:lnTo>
                <a:lnTo>
                  <a:pt x="53583" y="912"/>
                </a:lnTo>
                <a:lnTo>
                  <a:pt x="53602" y="950"/>
                </a:lnTo>
                <a:lnTo>
                  <a:pt x="53639" y="950"/>
                </a:lnTo>
                <a:lnTo>
                  <a:pt x="53732" y="931"/>
                </a:lnTo>
                <a:lnTo>
                  <a:pt x="53807" y="894"/>
                </a:lnTo>
                <a:lnTo>
                  <a:pt x="53881" y="856"/>
                </a:lnTo>
                <a:lnTo>
                  <a:pt x="53956" y="801"/>
                </a:lnTo>
                <a:lnTo>
                  <a:pt x="54011" y="782"/>
                </a:lnTo>
                <a:lnTo>
                  <a:pt x="54086" y="801"/>
                </a:lnTo>
                <a:lnTo>
                  <a:pt x="54160" y="856"/>
                </a:lnTo>
                <a:lnTo>
                  <a:pt x="54309" y="968"/>
                </a:lnTo>
                <a:lnTo>
                  <a:pt x="54421" y="1024"/>
                </a:lnTo>
                <a:lnTo>
                  <a:pt x="54570" y="1061"/>
                </a:lnTo>
                <a:lnTo>
                  <a:pt x="54644" y="1061"/>
                </a:lnTo>
                <a:lnTo>
                  <a:pt x="54700" y="1043"/>
                </a:lnTo>
                <a:lnTo>
                  <a:pt x="54738" y="1005"/>
                </a:lnTo>
                <a:lnTo>
                  <a:pt x="54756" y="931"/>
                </a:lnTo>
                <a:lnTo>
                  <a:pt x="54756" y="875"/>
                </a:lnTo>
                <a:lnTo>
                  <a:pt x="54719" y="801"/>
                </a:lnTo>
                <a:lnTo>
                  <a:pt x="54663" y="745"/>
                </a:lnTo>
                <a:lnTo>
                  <a:pt x="54607" y="689"/>
                </a:lnTo>
                <a:lnTo>
                  <a:pt x="54458" y="596"/>
                </a:lnTo>
                <a:lnTo>
                  <a:pt x="54347" y="540"/>
                </a:lnTo>
                <a:lnTo>
                  <a:pt x="54421" y="465"/>
                </a:lnTo>
                <a:lnTo>
                  <a:pt x="54496" y="372"/>
                </a:lnTo>
                <a:lnTo>
                  <a:pt x="54514" y="317"/>
                </a:lnTo>
                <a:lnTo>
                  <a:pt x="54514" y="261"/>
                </a:lnTo>
                <a:lnTo>
                  <a:pt x="54496" y="223"/>
                </a:lnTo>
                <a:lnTo>
                  <a:pt x="54440" y="168"/>
                </a:lnTo>
                <a:lnTo>
                  <a:pt x="54365" y="149"/>
                </a:lnTo>
                <a:lnTo>
                  <a:pt x="54309" y="168"/>
                </a:lnTo>
                <a:lnTo>
                  <a:pt x="54198" y="223"/>
                </a:lnTo>
                <a:lnTo>
                  <a:pt x="54067" y="317"/>
                </a:lnTo>
                <a:lnTo>
                  <a:pt x="54011" y="335"/>
                </a:lnTo>
                <a:lnTo>
                  <a:pt x="53918" y="317"/>
                </a:lnTo>
                <a:lnTo>
                  <a:pt x="53788" y="261"/>
                </a:lnTo>
                <a:lnTo>
                  <a:pt x="53639" y="186"/>
                </a:lnTo>
                <a:lnTo>
                  <a:pt x="53546" y="149"/>
                </a:lnTo>
                <a:lnTo>
                  <a:pt x="53490" y="130"/>
                </a:lnTo>
                <a:close/>
                <a:moveTo>
                  <a:pt x="57270" y="130"/>
                </a:moveTo>
                <a:lnTo>
                  <a:pt x="57158" y="168"/>
                </a:lnTo>
                <a:lnTo>
                  <a:pt x="57028" y="223"/>
                </a:lnTo>
                <a:lnTo>
                  <a:pt x="56953" y="261"/>
                </a:lnTo>
                <a:lnTo>
                  <a:pt x="56860" y="317"/>
                </a:lnTo>
                <a:lnTo>
                  <a:pt x="56804" y="391"/>
                </a:lnTo>
                <a:lnTo>
                  <a:pt x="56730" y="428"/>
                </a:lnTo>
                <a:lnTo>
                  <a:pt x="56655" y="428"/>
                </a:lnTo>
                <a:lnTo>
                  <a:pt x="56599" y="391"/>
                </a:lnTo>
                <a:lnTo>
                  <a:pt x="56525" y="335"/>
                </a:lnTo>
                <a:lnTo>
                  <a:pt x="56376" y="223"/>
                </a:lnTo>
                <a:lnTo>
                  <a:pt x="56301" y="168"/>
                </a:lnTo>
                <a:lnTo>
                  <a:pt x="56227" y="149"/>
                </a:lnTo>
                <a:lnTo>
                  <a:pt x="56171" y="168"/>
                </a:lnTo>
                <a:lnTo>
                  <a:pt x="56134" y="186"/>
                </a:lnTo>
                <a:lnTo>
                  <a:pt x="56115" y="223"/>
                </a:lnTo>
                <a:lnTo>
                  <a:pt x="56097" y="298"/>
                </a:lnTo>
                <a:lnTo>
                  <a:pt x="56115" y="354"/>
                </a:lnTo>
                <a:lnTo>
                  <a:pt x="56171" y="428"/>
                </a:lnTo>
                <a:lnTo>
                  <a:pt x="56227" y="484"/>
                </a:lnTo>
                <a:lnTo>
                  <a:pt x="56395" y="596"/>
                </a:lnTo>
                <a:lnTo>
                  <a:pt x="56506" y="670"/>
                </a:lnTo>
                <a:lnTo>
                  <a:pt x="56506" y="689"/>
                </a:lnTo>
                <a:lnTo>
                  <a:pt x="56488" y="707"/>
                </a:lnTo>
                <a:lnTo>
                  <a:pt x="56432" y="801"/>
                </a:lnTo>
                <a:lnTo>
                  <a:pt x="56413" y="838"/>
                </a:lnTo>
                <a:lnTo>
                  <a:pt x="56395" y="875"/>
                </a:lnTo>
                <a:lnTo>
                  <a:pt x="56413" y="912"/>
                </a:lnTo>
                <a:lnTo>
                  <a:pt x="56450" y="931"/>
                </a:lnTo>
                <a:lnTo>
                  <a:pt x="56506" y="931"/>
                </a:lnTo>
                <a:lnTo>
                  <a:pt x="56544" y="894"/>
                </a:lnTo>
                <a:lnTo>
                  <a:pt x="56581" y="856"/>
                </a:lnTo>
                <a:lnTo>
                  <a:pt x="56618" y="838"/>
                </a:lnTo>
                <a:lnTo>
                  <a:pt x="56748" y="838"/>
                </a:lnTo>
                <a:lnTo>
                  <a:pt x="56860" y="931"/>
                </a:lnTo>
                <a:lnTo>
                  <a:pt x="56953" y="987"/>
                </a:lnTo>
                <a:lnTo>
                  <a:pt x="57065" y="1043"/>
                </a:lnTo>
                <a:lnTo>
                  <a:pt x="57139" y="1061"/>
                </a:lnTo>
                <a:lnTo>
                  <a:pt x="57195" y="1061"/>
                </a:lnTo>
                <a:lnTo>
                  <a:pt x="57232" y="1043"/>
                </a:lnTo>
                <a:lnTo>
                  <a:pt x="57251" y="1005"/>
                </a:lnTo>
                <a:lnTo>
                  <a:pt x="57251" y="950"/>
                </a:lnTo>
                <a:lnTo>
                  <a:pt x="57232" y="894"/>
                </a:lnTo>
                <a:lnTo>
                  <a:pt x="57139" y="782"/>
                </a:lnTo>
                <a:lnTo>
                  <a:pt x="57009" y="689"/>
                </a:lnTo>
                <a:lnTo>
                  <a:pt x="56935" y="614"/>
                </a:lnTo>
                <a:lnTo>
                  <a:pt x="57046" y="540"/>
                </a:lnTo>
                <a:lnTo>
                  <a:pt x="57214" y="410"/>
                </a:lnTo>
                <a:lnTo>
                  <a:pt x="57307" y="335"/>
                </a:lnTo>
                <a:lnTo>
                  <a:pt x="57363" y="279"/>
                </a:lnTo>
                <a:lnTo>
                  <a:pt x="57381" y="205"/>
                </a:lnTo>
                <a:lnTo>
                  <a:pt x="57381" y="186"/>
                </a:lnTo>
                <a:lnTo>
                  <a:pt x="57363" y="149"/>
                </a:lnTo>
                <a:lnTo>
                  <a:pt x="57325" y="130"/>
                </a:lnTo>
                <a:close/>
                <a:moveTo>
                  <a:pt x="70544" y="168"/>
                </a:moveTo>
                <a:lnTo>
                  <a:pt x="70451" y="186"/>
                </a:lnTo>
                <a:lnTo>
                  <a:pt x="70302" y="261"/>
                </a:lnTo>
                <a:lnTo>
                  <a:pt x="70153" y="335"/>
                </a:lnTo>
                <a:lnTo>
                  <a:pt x="70079" y="354"/>
                </a:lnTo>
                <a:lnTo>
                  <a:pt x="70004" y="354"/>
                </a:lnTo>
                <a:lnTo>
                  <a:pt x="69911" y="317"/>
                </a:lnTo>
                <a:lnTo>
                  <a:pt x="69800" y="261"/>
                </a:lnTo>
                <a:lnTo>
                  <a:pt x="69744" y="242"/>
                </a:lnTo>
                <a:lnTo>
                  <a:pt x="69725" y="261"/>
                </a:lnTo>
                <a:lnTo>
                  <a:pt x="69725" y="298"/>
                </a:lnTo>
                <a:lnTo>
                  <a:pt x="69762" y="372"/>
                </a:lnTo>
                <a:lnTo>
                  <a:pt x="69818" y="465"/>
                </a:lnTo>
                <a:lnTo>
                  <a:pt x="69855" y="484"/>
                </a:lnTo>
                <a:lnTo>
                  <a:pt x="69837" y="503"/>
                </a:lnTo>
                <a:lnTo>
                  <a:pt x="69800" y="596"/>
                </a:lnTo>
                <a:lnTo>
                  <a:pt x="69762" y="652"/>
                </a:lnTo>
                <a:lnTo>
                  <a:pt x="69688" y="707"/>
                </a:lnTo>
                <a:lnTo>
                  <a:pt x="69632" y="763"/>
                </a:lnTo>
                <a:lnTo>
                  <a:pt x="69595" y="819"/>
                </a:lnTo>
                <a:lnTo>
                  <a:pt x="69595" y="875"/>
                </a:lnTo>
                <a:lnTo>
                  <a:pt x="69595" y="931"/>
                </a:lnTo>
                <a:lnTo>
                  <a:pt x="69613" y="987"/>
                </a:lnTo>
                <a:lnTo>
                  <a:pt x="69651" y="1024"/>
                </a:lnTo>
                <a:lnTo>
                  <a:pt x="69688" y="1043"/>
                </a:lnTo>
                <a:lnTo>
                  <a:pt x="69744" y="1061"/>
                </a:lnTo>
                <a:lnTo>
                  <a:pt x="69781" y="1043"/>
                </a:lnTo>
                <a:lnTo>
                  <a:pt x="69837" y="1005"/>
                </a:lnTo>
                <a:lnTo>
                  <a:pt x="69986" y="856"/>
                </a:lnTo>
                <a:lnTo>
                  <a:pt x="70060" y="782"/>
                </a:lnTo>
                <a:lnTo>
                  <a:pt x="70097" y="745"/>
                </a:lnTo>
                <a:lnTo>
                  <a:pt x="70116" y="745"/>
                </a:lnTo>
                <a:lnTo>
                  <a:pt x="70172" y="763"/>
                </a:lnTo>
                <a:lnTo>
                  <a:pt x="70228" y="782"/>
                </a:lnTo>
                <a:lnTo>
                  <a:pt x="70321" y="875"/>
                </a:lnTo>
                <a:lnTo>
                  <a:pt x="70433" y="968"/>
                </a:lnTo>
                <a:lnTo>
                  <a:pt x="70488" y="1005"/>
                </a:lnTo>
                <a:lnTo>
                  <a:pt x="70619" y="1005"/>
                </a:lnTo>
                <a:lnTo>
                  <a:pt x="70656" y="987"/>
                </a:lnTo>
                <a:lnTo>
                  <a:pt x="70675" y="968"/>
                </a:lnTo>
                <a:lnTo>
                  <a:pt x="70693" y="950"/>
                </a:lnTo>
                <a:lnTo>
                  <a:pt x="70656" y="875"/>
                </a:lnTo>
                <a:lnTo>
                  <a:pt x="70600" y="801"/>
                </a:lnTo>
                <a:lnTo>
                  <a:pt x="70414" y="652"/>
                </a:lnTo>
                <a:lnTo>
                  <a:pt x="70284" y="540"/>
                </a:lnTo>
                <a:lnTo>
                  <a:pt x="70470" y="372"/>
                </a:lnTo>
                <a:lnTo>
                  <a:pt x="70563" y="242"/>
                </a:lnTo>
                <a:lnTo>
                  <a:pt x="70600" y="205"/>
                </a:lnTo>
                <a:lnTo>
                  <a:pt x="70600" y="168"/>
                </a:lnTo>
                <a:close/>
                <a:moveTo>
                  <a:pt x="76074" y="130"/>
                </a:moveTo>
                <a:lnTo>
                  <a:pt x="75944" y="149"/>
                </a:lnTo>
                <a:lnTo>
                  <a:pt x="75813" y="186"/>
                </a:lnTo>
                <a:lnTo>
                  <a:pt x="75683" y="242"/>
                </a:lnTo>
                <a:lnTo>
                  <a:pt x="75571" y="298"/>
                </a:lnTo>
                <a:lnTo>
                  <a:pt x="75459" y="372"/>
                </a:lnTo>
                <a:lnTo>
                  <a:pt x="75404" y="410"/>
                </a:lnTo>
                <a:lnTo>
                  <a:pt x="75348" y="428"/>
                </a:lnTo>
                <a:lnTo>
                  <a:pt x="75255" y="428"/>
                </a:lnTo>
                <a:lnTo>
                  <a:pt x="75143" y="335"/>
                </a:lnTo>
                <a:lnTo>
                  <a:pt x="74975" y="223"/>
                </a:lnTo>
                <a:lnTo>
                  <a:pt x="74864" y="168"/>
                </a:lnTo>
                <a:lnTo>
                  <a:pt x="74826" y="149"/>
                </a:lnTo>
                <a:lnTo>
                  <a:pt x="74789" y="168"/>
                </a:lnTo>
                <a:lnTo>
                  <a:pt x="74771" y="186"/>
                </a:lnTo>
                <a:lnTo>
                  <a:pt x="74771" y="205"/>
                </a:lnTo>
                <a:lnTo>
                  <a:pt x="74771" y="279"/>
                </a:lnTo>
                <a:lnTo>
                  <a:pt x="74808" y="335"/>
                </a:lnTo>
                <a:lnTo>
                  <a:pt x="74864" y="428"/>
                </a:lnTo>
                <a:lnTo>
                  <a:pt x="74975" y="559"/>
                </a:lnTo>
                <a:lnTo>
                  <a:pt x="75050" y="633"/>
                </a:lnTo>
                <a:lnTo>
                  <a:pt x="74882" y="782"/>
                </a:lnTo>
                <a:lnTo>
                  <a:pt x="74808" y="894"/>
                </a:lnTo>
                <a:lnTo>
                  <a:pt x="74789" y="931"/>
                </a:lnTo>
                <a:lnTo>
                  <a:pt x="74808" y="950"/>
                </a:lnTo>
                <a:lnTo>
                  <a:pt x="74826" y="968"/>
                </a:lnTo>
                <a:lnTo>
                  <a:pt x="74882" y="968"/>
                </a:lnTo>
                <a:lnTo>
                  <a:pt x="74994" y="931"/>
                </a:lnTo>
                <a:lnTo>
                  <a:pt x="75106" y="875"/>
                </a:lnTo>
                <a:lnTo>
                  <a:pt x="75180" y="838"/>
                </a:lnTo>
                <a:lnTo>
                  <a:pt x="75236" y="838"/>
                </a:lnTo>
                <a:lnTo>
                  <a:pt x="75273" y="856"/>
                </a:lnTo>
                <a:lnTo>
                  <a:pt x="75366" y="931"/>
                </a:lnTo>
                <a:lnTo>
                  <a:pt x="75459" y="987"/>
                </a:lnTo>
                <a:lnTo>
                  <a:pt x="75553" y="1043"/>
                </a:lnTo>
                <a:lnTo>
                  <a:pt x="75646" y="1061"/>
                </a:lnTo>
                <a:lnTo>
                  <a:pt x="75739" y="1061"/>
                </a:lnTo>
                <a:lnTo>
                  <a:pt x="75776" y="1043"/>
                </a:lnTo>
                <a:lnTo>
                  <a:pt x="75795" y="1024"/>
                </a:lnTo>
                <a:lnTo>
                  <a:pt x="75832" y="987"/>
                </a:lnTo>
                <a:lnTo>
                  <a:pt x="75832" y="950"/>
                </a:lnTo>
                <a:lnTo>
                  <a:pt x="75832" y="894"/>
                </a:lnTo>
                <a:lnTo>
                  <a:pt x="75813" y="856"/>
                </a:lnTo>
                <a:lnTo>
                  <a:pt x="75739" y="763"/>
                </a:lnTo>
                <a:lnTo>
                  <a:pt x="75664" y="689"/>
                </a:lnTo>
                <a:lnTo>
                  <a:pt x="75571" y="652"/>
                </a:lnTo>
                <a:lnTo>
                  <a:pt x="75832" y="540"/>
                </a:lnTo>
                <a:lnTo>
                  <a:pt x="75944" y="484"/>
                </a:lnTo>
                <a:lnTo>
                  <a:pt x="76055" y="428"/>
                </a:lnTo>
                <a:lnTo>
                  <a:pt x="76130" y="354"/>
                </a:lnTo>
                <a:lnTo>
                  <a:pt x="76186" y="261"/>
                </a:lnTo>
                <a:lnTo>
                  <a:pt x="76204" y="205"/>
                </a:lnTo>
                <a:lnTo>
                  <a:pt x="76186" y="168"/>
                </a:lnTo>
                <a:lnTo>
                  <a:pt x="76148" y="149"/>
                </a:lnTo>
                <a:lnTo>
                  <a:pt x="76074" y="130"/>
                </a:lnTo>
                <a:close/>
                <a:moveTo>
                  <a:pt x="18767" y="168"/>
                </a:moveTo>
                <a:lnTo>
                  <a:pt x="18749" y="242"/>
                </a:lnTo>
                <a:lnTo>
                  <a:pt x="18749" y="317"/>
                </a:lnTo>
                <a:lnTo>
                  <a:pt x="18786" y="372"/>
                </a:lnTo>
                <a:lnTo>
                  <a:pt x="18823" y="428"/>
                </a:lnTo>
                <a:lnTo>
                  <a:pt x="18842" y="484"/>
                </a:lnTo>
                <a:lnTo>
                  <a:pt x="18879" y="521"/>
                </a:lnTo>
                <a:lnTo>
                  <a:pt x="18879" y="540"/>
                </a:lnTo>
                <a:lnTo>
                  <a:pt x="18861" y="577"/>
                </a:lnTo>
                <a:lnTo>
                  <a:pt x="18823" y="596"/>
                </a:lnTo>
                <a:lnTo>
                  <a:pt x="18730" y="726"/>
                </a:lnTo>
                <a:lnTo>
                  <a:pt x="18712" y="782"/>
                </a:lnTo>
                <a:lnTo>
                  <a:pt x="18712" y="838"/>
                </a:lnTo>
                <a:lnTo>
                  <a:pt x="18712" y="875"/>
                </a:lnTo>
                <a:lnTo>
                  <a:pt x="18730" y="894"/>
                </a:lnTo>
                <a:lnTo>
                  <a:pt x="18805" y="894"/>
                </a:lnTo>
                <a:lnTo>
                  <a:pt x="18879" y="875"/>
                </a:lnTo>
                <a:lnTo>
                  <a:pt x="18935" y="838"/>
                </a:lnTo>
                <a:lnTo>
                  <a:pt x="18991" y="819"/>
                </a:lnTo>
                <a:lnTo>
                  <a:pt x="19065" y="801"/>
                </a:lnTo>
                <a:lnTo>
                  <a:pt x="19121" y="801"/>
                </a:lnTo>
                <a:lnTo>
                  <a:pt x="19158" y="819"/>
                </a:lnTo>
                <a:lnTo>
                  <a:pt x="19252" y="894"/>
                </a:lnTo>
                <a:lnTo>
                  <a:pt x="19345" y="968"/>
                </a:lnTo>
                <a:lnTo>
                  <a:pt x="19475" y="1024"/>
                </a:lnTo>
                <a:lnTo>
                  <a:pt x="19605" y="1061"/>
                </a:lnTo>
                <a:lnTo>
                  <a:pt x="19661" y="1080"/>
                </a:lnTo>
                <a:lnTo>
                  <a:pt x="19717" y="1061"/>
                </a:lnTo>
                <a:lnTo>
                  <a:pt x="19773" y="1024"/>
                </a:lnTo>
                <a:lnTo>
                  <a:pt x="19810" y="1005"/>
                </a:lnTo>
                <a:lnTo>
                  <a:pt x="19829" y="968"/>
                </a:lnTo>
                <a:lnTo>
                  <a:pt x="19829" y="931"/>
                </a:lnTo>
                <a:lnTo>
                  <a:pt x="19791" y="856"/>
                </a:lnTo>
                <a:lnTo>
                  <a:pt x="19736" y="801"/>
                </a:lnTo>
                <a:lnTo>
                  <a:pt x="19549" y="670"/>
                </a:lnTo>
                <a:lnTo>
                  <a:pt x="19401" y="596"/>
                </a:lnTo>
                <a:lnTo>
                  <a:pt x="19531" y="484"/>
                </a:lnTo>
                <a:lnTo>
                  <a:pt x="19605" y="410"/>
                </a:lnTo>
                <a:lnTo>
                  <a:pt x="19643" y="354"/>
                </a:lnTo>
                <a:lnTo>
                  <a:pt x="19661" y="279"/>
                </a:lnTo>
                <a:lnTo>
                  <a:pt x="19643" y="223"/>
                </a:lnTo>
                <a:lnTo>
                  <a:pt x="19624" y="205"/>
                </a:lnTo>
                <a:lnTo>
                  <a:pt x="19587" y="186"/>
                </a:lnTo>
                <a:lnTo>
                  <a:pt x="19438" y="186"/>
                </a:lnTo>
                <a:lnTo>
                  <a:pt x="19382" y="205"/>
                </a:lnTo>
                <a:lnTo>
                  <a:pt x="19289" y="279"/>
                </a:lnTo>
                <a:lnTo>
                  <a:pt x="19196" y="335"/>
                </a:lnTo>
                <a:lnTo>
                  <a:pt x="19158" y="354"/>
                </a:lnTo>
                <a:lnTo>
                  <a:pt x="19121" y="372"/>
                </a:lnTo>
                <a:lnTo>
                  <a:pt x="19084" y="354"/>
                </a:lnTo>
                <a:lnTo>
                  <a:pt x="19047" y="335"/>
                </a:lnTo>
                <a:lnTo>
                  <a:pt x="18991" y="279"/>
                </a:lnTo>
                <a:lnTo>
                  <a:pt x="18935" y="223"/>
                </a:lnTo>
                <a:lnTo>
                  <a:pt x="18898" y="186"/>
                </a:lnTo>
                <a:lnTo>
                  <a:pt x="18861" y="186"/>
                </a:lnTo>
                <a:lnTo>
                  <a:pt x="18786" y="168"/>
                </a:lnTo>
                <a:close/>
                <a:moveTo>
                  <a:pt x="30367" y="112"/>
                </a:moveTo>
                <a:lnTo>
                  <a:pt x="30311" y="130"/>
                </a:lnTo>
                <a:lnTo>
                  <a:pt x="30199" y="168"/>
                </a:lnTo>
                <a:lnTo>
                  <a:pt x="30106" y="223"/>
                </a:lnTo>
                <a:lnTo>
                  <a:pt x="29994" y="317"/>
                </a:lnTo>
                <a:lnTo>
                  <a:pt x="29920" y="372"/>
                </a:lnTo>
                <a:lnTo>
                  <a:pt x="29882" y="391"/>
                </a:lnTo>
                <a:lnTo>
                  <a:pt x="29845" y="391"/>
                </a:lnTo>
                <a:lnTo>
                  <a:pt x="29827" y="372"/>
                </a:lnTo>
                <a:lnTo>
                  <a:pt x="29771" y="298"/>
                </a:lnTo>
                <a:lnTo>
                  <a:pt x="29715" y="242"/>
                </a:lnTo>
                <a:lnTo>
                  <a:pt x="29678" y="223"/>
                </a:lnTo>
                <a:lnTo>
                  <a:pt x="29547" y="223"/>
                </a:lnTo>
                <a:lnTo>
                  <a:pt x="29491" y="261"/>
                </a:lnTo>
                <a:lnTo>
                  <a:pt x="29473" y="317"/>
                </a:lnTo>
                <a:lnTo>
                  <a:pt x="29473" y="391"/>
                </a:lnTo>
                <a:lnTo>
                  <a:pt x="29491" y="447"/>
                </a:lnTo>
                <a:lnTo>
                  <a:pt x="29529" y="521"/>
                </a:lnTo>
                <a:lnTo>
                  <a:pt x="29603" y="633"/>
                </a:lnTo>
                <a:lnTo>
                  <a:pt x="29547" y="707"/>
                </a:lnTo>
                <a:lnTo>
                  <a:pt x="29510" y="782"/>
                </a:lnTo>
                <a:lnTo>
                  <a:pt x="29510" y="819"/>
                </a:lnTo>
                <a:lnTo>
                  <a:pt x="29510" y="856"/>
                </a:lnTo>
                <a:lnTo>
                  <a:pt x="29547" y="875"/>
                </a:lnTo>
                <a:lnTo>
                  <a:pt x="29603" y="875"/>
                </a:lnTo>
                <a:lnTo>
                  <a:pt x="29659" y="894"/>
                </a:lnTo>
                <a:lnTo>
                  <a:pt x="29696" y="875"/>
                </a:lnTo>
                <a:lnTo>
                  <a:pt x="29715" y="838"/>
                </a:lnTo>
                <a:lnTo>
                  <a:pt x="29752" y="838"/>
                </a:lnTo>
                <a:lnTo>
                  <a:pt x="29845" y="875"/>
                </a:lnTo>
                <a:lnTo>
                  <a:pt x="29976" y="968"/>
                </a:lnTo>
                <a:lnTo>
                  <a:pt x="30106" y="1043"/>
                </a:lnTo>
                <a:lnTo>
                  <a:pt x="30218" y="1080"/>
                </a:lnTo>
                <a:lnTo>
                  <a:pt x="30367" y="1080"/>
                </a:lnTo>
                <a:lnTo>
                  <a:pt x="30404" y="1043"/>
                </a:lnTo>
                <a:lnTo>
                  <a:pt x="30422" y="1005"/>
                </a:lnTo>
                <a:lnTo>
                  <a:pt x="30441" y="931"/>
                </a:lnTo>
                <a:lnTo>
                  <a:pt x="30422" y="875"/>
                </a:lnTo>
                <a:lnTo>
                  <a:pt x="30404" y="819"/>
                </a:lnTo>
                <a:lnTo>
                  <a:pt x="30311" y="745"/>
                </a:lnTo>
                <a:lnTo>
                  <a:pt x="30106" y="596"/>
                </a:lnTo>
                <a:lnTo>
                  <a:pt x="30218" y="540"/>
                </a:lnTo>
                <a:lnTo>
                  <a:pt x="30348" y="447"/>
                </a:lnTo>
                <a:lnTo>
                  <a:pt x="30404" y="391"/>
                </a:lnTo>
                <a:lnTo>
                  <a:pt x="30441" y="335"/>
                </a:lnTo>
                <a:lnTo>
                  <a:pt x="30478" y="279"/>
                </a:lnTo>
                <a:lnTo>
                  <a:pt x="30478" y="223"/>
                </a:lnTo>
                <a:lnTo>
                  <a:pt x="30460" y="168"/>
                </a:lnTo>
                <a:lnTo>
                  <a:pt x="30422" y="130"/>
                </a:lnTo>
                <a:lnTo>
                  <a:pt x="30367" y="112"/>
                </a:lnTo>
                <a:close/>
                <a:moveTo>
                  <a:pt x="62520" y="130"/>
                </a:moveTo>
                <a:lnTo>
                  <a:pt x="62390" y="168"/>
                </a:lnTo>
                <a:lnTo>
                  <a:pt x="62278" y="223"/>
                </a:lnTo>
                <a:lnTo>
                  <a:pt x="62166" y="279"/>
                </a:lnTo>
                <a:lnTo>
                  <a:pt x="62092" y="354"/>
                </a:lnTo>
                <a:lnTo>
                  <a:pt x="62054" y="391"/>
                </a:lnTo>
                <a:lnTo>
                  <a:pt x="62017" y="410"/>
                </a:lnTo>
                <a:lnTo>
                  <a:pt x="61961" y="410"/>
                </a:lnTo>
                <a:lnTo>
                  <a:pt x="61924" y="372"/>
                </a:lnTo>
                <a:lnTo>
                  <a:pt x="61831" y="298"/>
                </a:lnTo>
                <a:lnTo>
                  <a:pt x="61719" y="242"/>
                </a:lnTo>
                <a:lnTo>
                  <a:pt x="61664" y="223"/>
                </a:lnTo>
                <a:lnTo>
                  <a:pt x="61626" y="205"/>
                </a:lnTo>
                <a:lnTo>
                  <a:pt x="61589" y="223"/>
                </a:lnTo>
                <a:lnTo>
                  <a:pt x="61589" y="242"/>
                </a:lnTo>
                <a:lnTo>
                  <a:pt x="61570" y="298"/>
                </a:lnTo>
                <a:lnTo>
                  <a:pt x="61589" y="372"/>
                </a:lnTo>
                <a:lnTo>
                  <a:pt x="61626" y="428"/>
                </a:lnTo>
                <a:lnTo>
                  <a:pt x="61664" y="465"/>
                </a:lnTo>
                <a:lnTo>
                  <a:pt x="61701" y="521"/>
                </a:lnTo>
                <a:lnTo>
                  <a:pt x="61719" y="577"/>
                </a:lnTo>
                <a:lnTo>
                  <a:pt x="61719" y="633"/>
                </a:lnTo>
                <a:lnTo>
                  <a:pt x="61701" y="670"/>
                </a:lnTo>
                <a:lnTo>
                  <a:pt x="61608" y="782"/>
                </a:lnTo>
                <a:lnTo>
                  <a:pt x="61552" y="856"/>
                </a:lnTo>
                <a:lnTo>
                  <a:pt x="61515" y="931"/>
                </a:lnTo>
                <a:lnTo>
                  <a:pt x="61496" y="968"/>
                </a:lnTo>
                <a:lnTo>
                  <a:pt x="61515" y="1005"/>
                </a:lnTo>
                <a:lnTo>
                  <a:pt x="61533" y="1024"/>
                </a:lnTo>
                <a:lnTo>
                  <a:pt x="61589" y="1043"/>
                </a:lnTo>
                <a:lnTo>
                  <a:pt x="61608" y="1043"/>
                </a:lnTo>
                <a:lnTo>
                  <a:pt x="61645" y="1024"/>
                </a:lnTo>
                <a:lnTo>
                  <a:pt x="61719" y="987"/>
                </a:lnTo>
                <a:lnTo>
                  <a:pt x="61812" y="912"/>
                </a:lnTo>
                <a:lnTo>
                  <a:pt x="61868" y="875"/>
                </a:lnTo>
                <a:lnTo>
                  <a:pt x="61961" y="856"/>
                </a:lnTo>
                <a:lnTo>
                  <a:pt x="62054" y="912"/>
                </a:lnTo>
                <a:lnTo>
                  <a:pt x="62129" y="968"/>
                </a:lnTo>
                <a:lnTo>
                  <a:pt x="62241" y="1043"/>
                </a:lnTo>
                <a:lnTo>
                  <a:pt x="62297" y="1061"/>
                </a:lnTo>
                <a:lnTo>
                  <a:pt x="62352" y="1080"/>
                </a:lnTo>
                <a:lnTo>
                  <a:pt x="62408" y="1080"/>
                </a:lnTo>
                <a:lnTo>
                  <a:pt x="62464" y="1043"/>
                </a:lnTo>
                <a:lnTo>
                  <a:pt x="62483" y="987"/>
                </a:lnTo>
                <a:lnTo>
                  <a:pt x="62464" y="931"/>
                </a:lnTo>
                <a:lnTo>
                  <a:pt x="62445" y="875"/>
                </a:lnTo>
                <a:lnTo>
                  <a:pt x="62408" y="801"/>
                </a:lnTo>
                <a:lnTo>
                  <a:pt x="62297" y="707"/>
                </a:lnTo>
                <a:lnTo>
                  <a:pt x="62222" y="633"/>
                </a:lnTo>
                <a:lnTo>
                  <a:pt x="62352" y="559"/>
                </a:lnTo>
                <a:lnTo>
                  <a:pt x="62557" y="428"/>
                </a:lnTo>
                <a:lnTo>
                  <a:pt x="62650" y="354"/>
                </a:lnTo>
                <a:lnTo>
                  <a:pt x="62706" y="279"/>
                </a:lnTo>
                <a:lnTo>
                  <a:pt x="62706" y="242"/>
                </a:lnTo>
                <a:lnTo>
                  <a:pt x="62706" y="205"/>
                </a:lnTo>
                <a:lnTo>
                  <a:pt x="62687" y="186"/>
                </a:lnTo>
                <a:lnTo>
                  <a:pt x="62632" y="149"/>
                </a:lnTo>
                <a:lnTo>
                  <a:pt x="62576" y="149"/>
                </a:lnTo>
                <a:lnTo>
                  <a:pt x="62520" y="130"/>
                </a:lnTo>
                <a:close/>
                <a:moveTo>
                  <a:pt x="67007" y="149"/>
                </a:moveTo>
                <a:lnTo>
                  <a:pt x="66988" y="168"/>
                </a:lnTo>
                <a:lnTo>
                  <a:pt x="66951" y="205"/>
                </a:lnTo>
                <a:lnTo>
                  <a:pt x="66932" y="242"/>
                </a:lnTo>
                <a:lnTo>
                  <a:pt x="66932" y="279"/>
                </a:lnTo>
                <a:lnTo>
                  <a:pt x="66932" y="335"/>
                </a:lnTo>
                <a:lnTo>
                  <a:pt x="66970" y="391"/>
                </a:lnTo>
                <a:lnTo>
                  <a:pt x="67063" y="465"/>
                </a:lnTo>
                <a:lnTo>
                  <a:pt x="67268" y="577"/>
                </a:lnTo>
                <a:lnTo>
                  <a:pt x="67137" y="707"/>
                </a:lnTo>
                <a:lnTo>
                  <a:pt x="67007" y="856"/>
                </a:lnTo>
                <a:lnTo>
                  <a:pt x="66951" y="987"/>
                </a:lnTo>
                <a:lnTo>
                  <a:pt x="66914" y="1061"/>
                </a:lnTo>
                <a:lnTo>
                  <a:pt x="66932" y="1080"/>
                </a:lnTo>
                <a:lnTo>
                  <a:pt x="66951" y="1061"/>
                </a:lnTo>
                <a:lnTo>
                  <a:pt x="67063" y="987"/>
                </a:lnTo>
                <a:lnTo>
                  <a:pt x="67193" y="894"/>
                </a:lnTo>
                <a:lnTo>
                  <a:pt x="67323" y="801"/>
                </a:lnTo>
                <a:lnTo>
                  <a:pt x="67454" y="745"/>
                </a:lnTo>
                <a:lnTo>
                  <a:pt x="67491" y="763"/>
                </a:lnTo>
                <a:lnTo>
                  <a:pt x="67547" y="782"/>
                </a:lnTo>
                <a:lnTo>
                  <a:pt x="67640" y="875"/>
                </a:lnTo>
                <a:lnTo>
                  <a:pt x="67733" y="950"/>
                </a:lnTo>
                <a:lnTo>
                  <a:pt x="67789" y="968"/>
                </a:lnTo>
                <a:lnTo>
                  <a:pt x="67826" y="968"/>
                </a:lnTo>
                <a:lnTo>
                  <a:pt x="67863" y="950"/>
                </a:lnTo>
                <a:lnTo>
                  <a:pt x="67882" y="912"/>
                </a:lnTo>
                <a:lnTo>
                  <a:pt x="67882" y="856"/>
                </a:lnTo>
                <a:lnTo>
                  <a:pt x="67863" y="819"/>
                </a:lnTo>
                <a:lnTo>
                  <a:pt x="67807" y="726"/>
                </a:lnTo>
                <a:lnTo>
                  <a:pt x="67770" y="633"/>
                </a:lnTo>
                <a:lnTo>
                  <a:pt x="67770" y="559"/>
                </a:lnTo>
                <a:lnTo>
                  <a:pt x="67770" y="521"/>
                </a:lnTo>
                <a:lnTo>
                  <a:pt x="67807" y="503"/>
                </a:lnTo>
                <a:lnTo>
                  <a:pt x="67882" y="447"/>
                </a:lnTo>
                <a:lnTo>
                  <a:pt x="67956" y="354"/>
                </a:lnTo>
                <a:lnTo>
                  <a:pt x="67994" y="317"/>
                </a:lnTo>
                <a:lnTo>
                  <a:pt x="67994" y="261"/>
                </a:lnTo>
                <a:lnTo>
                  <a:pt x="67975" y="223"/>
                </a:lnTo>
                <a:lnTo>
                  <a:pt x="67938" y="205"/>
                </a:lnTo>
                <a:lnTo>
                  <a:pt x="67845" y="205"/>
                </a:lnTo>
                <a:lnTo>
                  <a:pt x="67733" y="242"/>
                </a:lnTo>
                <a:lnTo>
                  <a:pt x="67640" y="279"/>
                </a:lnTo>
                <a:lnTo>
                  <a:pt x="67547" y="317"/>
                </a:lnTo>
                <a:lnTo>
                  <a:pt x="67510" y="317"/>
                </a:lnTo>
                <a:lnTo>
                  <a:pt x="67454" y="298"/>
                </a:lnTo>
                <a:lnTo>
                  <a:pt x="67323" y="223"/>
                </a:lnTo>
                <a:lnTo>
                  <a:pt x="67249" y="186"/>
                </a:lnTo>
                <a:lnTo>
                  <a:pt x="67174" y="149"/>
                </a:lnTo>
                <a:close/>
                <a:moveTo>
                  <a:pt x="27648" y="112"/>
                </a:moveTo>
                <a:lnTo>
                  <a:pt x="27574" y="130"/>
                </a:lnTo>
                <a:lnTo>
                  <a:pt x="27499" y="186"/>
                </a:lnTo>
                <a:lnTo>
                  <a:pt x="27444" y="261"/>
                </a:lnTo>
                <a:lnTo>
                  <a:pt x="27406" y="317"/>
                </a:lnTo>
                <a:lnTo>
                  <a:pt x="27350" y="372"/>
                </a:lnTo>
                <a:lnTo>
                  <a:pt x="27276" y="391"/>
                </a:lnTo>
                <a:lnTo>
                  <a:pt x="27201" y="372"/>
                </a:lnTo>
                <a:lnTo>
                  <a:pt x="27127" y="335"/>
                </a:lnTo>
                <a:lnTo>
                  <a:pt x="26978" y="279"/>
                </a:lnTo>
                <a:lnTo>
                  <a:pt x="26848" y="261"/>
                </a:lnTo>
                <a:lnTo>
                  <a:pt x="26792" y="261"/>
                </a:lnTo>
                <a:lnTo>
                  <a:pt x="26755" y="298"/>
                </a:lnTo>
                <a:lnTo>
                  <a:pt x="26717" y="335"/>
                </a:lnTo>
                <a:lnTo>
                  <a:pt x="26717" y="391"/>
                </a:lnTo>
                <a:lnTo>
                  <a:pt x="26736" y="428"/>
                </a:lnTo>
                <a:lnTo>
                  <a:pt x="26773" y="465"/>
                </a:lnTo>
                <a:lnTo>
                  <a:pt x="26941" y="559"/>
                </a:lnTo>
                <a:lnTo>
                  <a:pt x="27108" y="633"/>
                </a:lnTo>
                <a:lnTo>
                  <a:pt x="26904" y="801"/>
                </a:lnTo>
                <a:lnTo>
                  <a:pt x="26866" y="856"/>
                </a:lnTo>
                <a:lnTo>
                  <a:pt x="26829" y="894"/>
                </a:lnTo>
                <a:lnTo>
                  <a:pt x="26829" y="950"/>
                </a:lnTo>
                <a:lnTo>
                  <a:pt x="26829" y="1005"/>
                </a:lnTo>
                <a:lnTo>
                  <a:pt x="26866" y="1061"/>
                </a:lnTo>
                <a:lnTo>
                  <a:pt x="26904" y="1098"/>
                </a:lnTo>
                <a:lnTo>
                  <a:pt x="26997" y="1098"/>
                </a:lnTo>
                <a:lnTo>
                  <a:pt x="27090" y="1061"/>
                </a:lnTo>
                <a:lnTo>
                  <a:pt x="27164" y="1005"/>
                </a:lnTo>
                <a:lnTo>
                  <a:pt x="27276" y="894"/>
                </a:lnTo>
                <a:lnTo>
                  <a:pt x="27332" y="819"/>
                </a:lnTo>
                <a:lnTo>
                  <a:pt x="27388" y="782"/>
                </a:lnTo>
                <a:lnTo>
                  <a:pt x="27444" y="801"/>
                </a:lnTo>
                <a:lnTo>
                  <a:pt x="27518" y="838"/>
                </a:lnTo>
                <a:lnTo>
                  <a:pt x="27611" y="875"/>
                </a:lnTo>
                <a:lnTo>
                  <a:pt x="27667" y="912"/>
                </a:lnTo>
                <a:lnTo>
                  <a:pt x="27760" y="931"/>
                </a:lnTo>
                <a:lnTo>
                  <a:pt x="27816" y="931"/>
                </a:lnTo>
                <a:lnTo>
                  <a:pt x="27834" y="912"/>
                </a:lnTo>
                <a:lnTo>
                  <a:pt x="27853" y="875"/>
                </a:lnTo>
                <a:lnTo>
                  <a:pt x="27834" y="838"/>
                </a:lnTo>
                <a:lnTo>
                  <a:pt x="27816" y="782"/>
                </a:lnTo>
                <a:lnTo>
                  <a:pt x="27723" y="670"/>
                </a:lnTo>
                <a:lnTo>
                  <a:pt x="27630" y="577"/>
                </a:lnTo>
                <a:lnTo>
                  <a:pt x="27611" y="540"/>
                </a:lnTo>
                <a:lnTo>
                  <a:pt x="27611" y="484"/>
                </a:lnTo>
                <a:lnTo>
                  <a:pt x="27630" y="428"/>
                </a:lnTo>
                <a:lnTo>
                  <a:pt x="27686" y="372"/>
                </a:lnTo>
                <a:lnTo>
                  <a:pt x="27723" y="298"/>
                </a:lnTo>
                <a:lnTo>
                  <a:pt x="27723" y="261"/>
                </a:lnTo>
                <a:lnTo>
                  <a:pt x="27741" y="223"/>
                </a:lnTo>
                <a:lnTo>
                  <a:pt x="27723" y="168"/>
                </a:lnTo>
                <a:lnTo>
                  <a:pt x="27704" y="130"/>
                </a:lnTo>
                <a:lnTo>
                  <a:pt x="27686" y="112"/>
                </a:lnTo>
                <a:close/>
                <a:moveTo>
                  <a:pt x="80244" y="112"/>
                </a:moveTo>
                <a:lnTo>
                  <a:pt x="80188" y="130"/>
                </a:lnTo>
                <a:lnTo>
                  <a:pt x="80170" y="168"/>
                </a:lnTo>
                <a:lnTo>
                  <a:pt x="80133" y="205"/>
                </a:lnTo>
                <a:lnTo>
                  <a:pt x="80133" y="261"/>
                </a:lnTo>
                <a:lnTo>
                  <a:pt x="80133" y="317"/>
                </a:lnTo>
                <a:lnTo>
                  <a:pt x="80151" y="372"/>
                </a:lnTo>
                <a:lnTo>
                  <a:pt x="80226" y="465"/>
                </a:lnTo>
                <a:lnTo>
                  <a:pt x="80337" y="540"/>
                </a:lnTo>
                <a:lnTo>
                  <a:pt x="80431" y="596"/>
                </a:lnTo>
                <a:lnTo>
                  <a:pt x="80337" y="670"/>
                </a:lnTo>
                <a:lnTo>
                  <a:pt x="80226" y="763"/>
                </a:lnTo>
                <a:lnTo>
                  <a:pt x="80170" y="819"/>
                </a:lnTo>
                <a:lnTo>
                  <a:pt x="80133" y="875"/>
                </a:lnTo>
                <a:lnTo>
                  <a:pt x="80114" y="950"/>
                </a:lnTo>
                <a:lnTo>
                  <a:pt x="80133" y="1005"/>
                </a:lnTo>
                <a:lnTo>
                  <a:pt x="80170" y="1061"/>
                </a:lnTo>
                <a:lnTo>
                  <a:pt x="80207" y="1098"/>
                </a:lnTo>
                <a:lnTo>
                  <a:pt x="80263" y="1098"/>
                </a:lnTo>
                <a:lnTo>
                  <a:pt x="80319" y="1080"/>
                </a:lnTo>
                <a:lnTo>
                  <a:pt x="80449" y="1024"/>
                </a:lnTo>
                <a:lnTo>
                  <a:pt x="80542" y="968"/>
                </a:lnTo>
                <a:lnTo>
                  <a:pt x="80673" y="894"/>
                </a:lnTo>
                <a:lnTo>
                  <a:pt x="80728" y="838"/>
                </a:lnTo>
                <a:lnTo>
                  <a:pt x="80784" y="819"/>
                </a:lnTo>
                <a:lnTo>
                  <a:pt x="80840" y="838"/>
                </a:lnTo>
                <a:lnTo>
                  <a:pt x="80896" y="894"/>
                </a:lnTo>
                <a:lnTo>
                  <a:pt x="81008" y="968"/>
                </a:lnTo>
                <a:lnTo>
                  <a:pt x="81101" y="1005"/>
                </a:lnTo>
                <a:lnTo>
                  <a:pt x="81157" y="1024"/>
                </a:lnTo>
                <a:lnTo>
                  <a:pt x="81194" y="987"/>
                </a:lnTo>
                <a:lnTo>
                  <a:pt x="81194" y="950"/>
                </a:lnTo>
                <a:lnTo>
                  <a:pt x="81175" y="875"/>
                </a:lnTo>
                <a:lnTo>
                  <a:pt x="81157" y="801"/>
                </a:lnTo>
                <a:lnTo>
                  <a:pt x="81082" y="670"/>
                </a:lnTo>
                <a:lnTo>
                  <a:pt x="81343" y="540"/>
                </a:lnTo>
                <a:lnTo>
                  <a:pt x="81473" y="465"/>
                </a:lnTo>
                <a:lnTo>
                  <a:pt x="81529" y="410"/>
                </a:lnTo>
                <a:lnTo>
                  <a:pt x="81548" y="354"/>
                </a:lnTo>
                <a:lnTo>
                  <a:pt x="81566" y="317"/>
                </a:lnTo>
                <a:lnTo>
                  <a:pt x="81548" y="261"/>
                </a:lnTo>
                <a:lnTo>
                  <a:pt x="81529" y="223"/>
                </a:lnTo>
                <a:lnTo>
                  <a:pt x="81510" y="168"/>
                </a:lnTo>
                <a:lnTo>
                  <a:pt x="81473" y="149"/>
                </a:lnTo>
                <a:lnTo>
                  <a:pt x="81417" y="130"/>
                </a:lnTo>
                <a:lnTo>
                  <a:pt x="81380" y="112"/>
                </a:lnTo>
                <a:lnTo>
                  <a:pt x="81324" y="112"/>
                </a:lnTo>
                <a:lnTo>
                  <a:pt x="81212" y="149"/>
                </a:lnTo>
                <a:lnTo>
                  <a:pt x="81101" y="205"/>
                </a:lnTo>
                <a:lnTo>
                  <a:pt x="80989" y="261"/>
                </a:lnTo>
                <a:lnTo>
                  <a:pt x="80877" y="317"/>
                </a:lnTo>
                <a:lnTo>
                  <a:pt x="80784" y="335"/>
                </a:lnTo>
                <a:lnTo>
                  <a:pt x="80747" y="335"/>
                </a:lnTo>
                <a:lnTo>
                  <a:pt x="80654" y="242"/>
                </a:lnTo>
                <a:lnTo>
                  <a:pt x="80542" y="186"/>
                </a:lnTo>
                <a:lnTo>
                  <a:pt x="80449" y="130"/>
                </a:lnTo>
                <a:lnTo>
                  <a:pt x="80337" y="112"/>
                </a:lnTo>
                <a:close/>
                <a:moveTo>
                  <a:pt x="14318" y="93"/>
                </a:moveTo>
                <a:lnTo>
                  <a:pt x="14243" y="112"/>
                </a:lnTo>
                <a:lnTo>
                  <a:pt x="14113" y="149"/>
                </a:lnTo>
                <a:lnTo>
                  <a:pt x="14001" y="223"/>
                </a:lnTo>
                <a:lnTo>
                  <a:pt x="13908" y="298"/>
                </a:lnTo>
                <a:lnTo>
                  <a:pt x="13852" y="354"/>
                </a:lnTo>
                <a:lnTo>
                  <a:pt x="13796" y="372"/>
                </a:lnTo>
                <a:lnTo>
                  <a:pt x="13741" y="372"/>
                </a:lnTo>
                <a:lnTo>
                  <a:pt x="13685" y="354"/>
                </a:lnTo>
                <a:lnTo>
                  <a:pt x="13629" y="317"/>
                </a:lnTo>
                <a:lnTo>
                  <a:pt x="13554" y="298"/>
                </a:lnTo>
                <a:lnTo>
                  <a:pt x="13461" y="279"/>
                </a:lnTo>
                <a:lnTo>
                  <a:pt x="13405" y="298"/>
                </a:lnTo>
                <a:lnTo>
                  <a:pt x="13387" y="335"/>
                </a:lnTo>
                <a:lnTo>
                  <a:pt x="13387" y="391"/>
                </a:lnTo>
                <a:lnTo>
                  <a:pt x="13405" y="447"/>
                </a:lnTo>
                <a:lnTo>
                  <a:pt x="13443" y="521"/>
                </a:lnTo>
                <a:lnTo>
                  <a:pt x="13554" y="633"/>
                </a:lnTo>
                <a:lnTo>
                  <a:pt x="13480" y="745"/>
                </a:lnTo>
                <a:lnTo>
                  <a:pt x="13424" y="875"/>
                </a:lnTo>
                <a:lnTo>
                  <a:pt x="13424" y="931"/>
                </a:lnTo>
                <a:lnTo>
                  <a:pt x="13424" y="968"/>
                </a:lnTo>
                <a:lnTo>
                  <a:pt x="13480" y="987"/>
                </a:lnTo>
                <a:lnTo>
                  <a:pt x="13554" y="987"/>
                </a:lnTo>
                <a:lnTo>
                  <a:pt x="13610" y="950"/>
                </a:lnTo>
                <a:lnTo>
                  <a:pt x="13666" y="894"/>
                </a:lnTo>
                <a:lnTo>
                  <a:pt x="13722" y="838"/>
                </a:lnTo>
                <a:lnTo>
                  <a:pt x="13759" y="819"/>
                </a:lnTo>
                <a:lnTo>
                  <a:pt x="13778" y="801"/>
                </a:lnTo>
                <a:lnTo>
                  <a:pt x="13834" y="838"/>
                </a:lnTo>
                <a:lnTo>
                  <a:pt x="13908" y="894"/>
                </a:lnTo>
                <a:lnTo>
                  <a:pt x="14020" y="1005"/>
                </a:lnTo>
                <a:lnTo>
                  <a:pt x="14113" y="1061"/>
                </a:lnTo>
                <a:lnTo>
                  <a:pt x="14262" y="1098"/>
                </a:lnTo>
                <a:lnTo>
                  <a:pt x="14318" y="1117"/>
                </a:lnTo>
                <a:lnTo>
                  <a:pt x="14374" y="1098"/>
                </a:lnTo>
                <a:lnTo>
                  <a:pt x="14411" y="1061"/>
                </a:lnTo>
                <a:lnTo>
                  <a:pt x="14448" y="987"/>
                </a:lnTo>
                <a:lnTo>
                  <a:pt x="14448" y="912"/>
                </a:lnTo>
                <a:lnTo>
                  <a:pt x="14411" y="856"/>
                </a:lnTo>
                <a:lnTo>
                  <a:pt x="14355" y="801"/>
                </a:lnTo>
                <a:lnTo>
                  <a:pt x="14299" y="745"/>
                </a:lnTo>
                <a:lnTo>
                  <a:pt x="14150" y="652"/>
                </a:lnTo>
                <a:lnTo>
                  <a:pt x="14038" y="577"/>
                </a:lnTo>
                <a:lnTo>
                  <a:pt x="14262" y="428"/>
                </a:lnTo>
                <a:lnTo>
                  <a:pt x="14355" y="335"/>
                </a:lnTo>
                <a:lnTo>
                  <a:pt x="14392" y="279"/>
                </a:lnTo>
                <a:lnTo>
                  <a:pt x="14411" y="223"/>
                </a:lnTo>
                <a:lnTo>
                  <a:pt x="14392" y="149"/>
                </a:lnTo>
                <a:lnTo>
                  <a:pt x="14374" y="112"/>
                </a:lnTo>
                <a:lnTo>
                  <a:pt x="14318" y="93"/>
                </a:lnTo>
                <a:close/>
                <a:moveTo>
                  <a:pt x="25042" y="74"/>
                </a:moveTo>
                <a:lnTo>
                  <a:pt x="24986" y="93"/>
                </a:lnTo>
                <a:lnTo>
                  <a:pt x="24874" y="168"/>
                </a:lnTo>
                <a:lnTo>
                  <a:pt x="24763" y="242"/>
                </a:lnTo>
                <a:lnTo>
                  <a:pt x="24669" y="335"/>
                </a:lnTo>
                <a:lnTo>
                  <a:pt x="24558" y="410"/>
                </a:lnTo>
                <a:lnTo>
                  <a:pt x="24483" y="447"/>
                </a:lnTo>
                <a:lnTo>
                  <a:pt x="24446" y="465"/>
                </a:lnTo>
                <a:lnTo>
                  <a:pt x="24316" y="372"/>
                </a:lnTo>
                <a:lnTo>
                  <a:pt x="24223" y="317"/>
                </a:lnTo>
                <a:lnTo>
                  <a:pt x="24167" y="298"/>
                </a:lnTo>
                <a:lnTo>
                  <a:pt x="24055" y="298"/>
                </a:lnTo>
                <a:lnTo>
                  <a:pt x="24036" y="317"/>
                </a:lnTo>
                <a:lnTo>
                  <a:pt x="24018" y="335"/>
                </a:lnTo>
                <a:lnTo>
                  <a:pt x="24018" y="372"/>
                </a:lnTo>
                <a:lnTo>
                  <a:pt x="24036" y="447"/>
                </a:lnTo>
                <a:lnTo>
                  <a:pt x="24092" y="521"/>
                </a:lnTo>
                <a:lnTo>
                  <a:pt x="24204" y="614"/>
                </a:lnTo>
                <a:lnTo>
                  <a:pt x="24278" y="670"/>
                </a:lnTo>
                <a:lnTo>
                  <a:pt x="24316" y="726"/>
                </a:lnTo>
                <a:lnTo>
                  <a:pt x="24297" y="763"/>
                </a:lnTo>
                <a:lnTo>
                  <a:pt x="24260" y="819"/>
                </a:lnTo>
                <a:lnTo>
                  <a:pt x="24223" y="856"/>
                </a:lnTo>
                <a:lnTo>
                  <a:pt x="24204" y="912"/>
                </a:lnTo>
                <a:lnTo>
                  <a:pt x="24204" y="968"/>
                </a:lnTo>
                <a:lnTo>
                  <a:pt x="24223" y="987"/>
                </a:lnTo>
                <a:lnTo>
                  <a:pt x="24241" y="987"/>
                </a:lnTo>
                <a:lnTo>
                  <a:pt x="24278" y="968"/>
                </a:lnTo>
                <a:lnTo>
                  <a:pt x="24353" y="894"/>
                </a:lnTo>
                <a:lnTo>
                  <a:pt x="24390" y="875"/>
                </a:lnTo>
                <a:lnTo>
                  <a:pt x="24427" y="856"/>
                </a:lnTo>
                <a:lnTo>
                  <a:pt x="24465" y="856"/>
                </a:lnTo>
                <a:lnTo>
                  <a:pt x="24502" y="875"/>
                </a:lnTo>
                <a:lnTo>
                  <a:pt x="24595" y="950"/>
                </a:lnTo>
                <a:lnTo>
                  <a:pt x="24707" y="1024"/>
                </a:lnTo>
                <a:lnTo>
                  <a:pt x="24800" y="1080"/>
                </a:lnTo>
                <a:lnTo>
                  <a:pt x="24893" y="1117"/>
                </a:lnTo>
                <a:lnTo>
                  <a:pt x="24986" y="1117"/>
                </a:lnTo>
                <a:lnTo>
                  <a:pt x="25023" y="1098"/>
                </a:lnTo>
                <a:lnTo>
                  <a:pt x="25060" y="1080"/>
                </a:lnTo>
                <a:lnTo>
                  <a:pt x="25079" y="1043"/>
                </a:lnTo>
                <a:lnTo>
                  <a:pt x="25079" y="987"/>
                </a:lnTo>
                <a:lnTo>
                  <a:pt x="25060" y="931"/>
                </a:lnTo>
                <a:lnTo>
                  <a:pt x="25023" y="875"/>
                </a:lnTo>
                <a:lnTo>
                  <a:pt x="24930" y="782"/>
                </a:lnTo>
                <a:lnTo>
                  <a:pt x="24818" y="689"/>
                </a:lnTo>
                <a:lnTo>
                  <a:pt x="24707" y="633"/>
                </a:lnTo>
                <a:lnTo>
                  <a:pt x="24986" y="484"/>
                </a:lnTo>
                <a:lnTo>
                  <a:pt x="25135" y="391"/>
                </a:lnTo>
                <a:lnTo>
                  <a:pt x="25172" y="335"/>
                </a:lnTo>
                <a:lnTo>
                  <a:pt x="25209" y="298"/>
                </a:lnTo>
                <a:lnTo>
                  <a:pt x="25209" y="242"/>
                </a:lnTo>
                <a:lnTo>
                  <a:pt x="25209" y="205"/>
                </a:lnTo>
                <a:lnTo>
                  <a:pt x="25191" y="149"/>
                </a:lnTo>
                <a:lnTo>
                  <a:pt x="25172" y="112"/>
                </a:lnTo>
                <a:lnTo>
                  <a:pt x="25135" y="93"/>
                </a:lnTo>
                <a:lnTo>
                  <a:pt x="25079" y="74"/>
                </a:lnTo>
                <a:close/>
                <a:moveTo>
                  <a:pt x="46266" y="112"/>
                </a:moveTo>
                <a:lnTo>
                  <a:pt x="46192" y="149"/>
                </a:lnTo>
                <a:lnTo>
                  <a:pt x="46043" y="242"/>
                </a:lnTo>
                <a:lnTo>
                  <a:pt x="45950" y="317"/>
                </a:lnTo>
                <a:lnTo>
                  <a:pt x="45894" y="242"/>
                </a:lnTo>
                <a:lnTo>
                  <a:pt x="45820" y="168"/>
                </a:lnTo>
                <a:lnTo>
                  <a:pt x="45782" y="149"/>
                </a:lnTo>
                <a:lnTo>
                  <a:pt x="45745" y="130"/>
                </a:lnTo>
                <a:lnTo>
                  <a:pt x="45708" y="130"/>
                </a:lnTo>
                <a:lnTo>
                  <a:pt x="45652" y="149"/>
                </a:lnTo>
                <a:lnTo>
                  <a:pt x="45615" y="168"/>
                </a:lnTo>
                <a:lnTo>
                  <a:pt x="45577" y="205"/>
                </a:lnTo>
                <a:lnTo>
                  <a:pt x="45577" y="261"/>
                </a:lnTo>
                <a:lnTo>
                  <a:pt x="45577" y="298"/>
                </a:lnTo>
                <a:lnTo>
                  <a:pt x="45615" y="391"/>
                </a:lnTo>
                <a:lnTo>
                  <a:pt x="45652" y="465"/>
                </a:lnTo>
                <a:lnTo>
                  <a:pt x="45671" y="540"/>
                </a:lnTo>
                <a:lnTo>
                  <a:pt x="45689" y="559"/>
                </a:lnTo>
                <a:lnTo>
                  <a:pt x="45671" y="670"/>
                </a:lnTo>
                <a:lnTo>
                  <a:pt x="45652" y="726"/>
                </a:lnTo>
                <a:lnTo>
                  <a:pt x="45615" y="782"/>
                </a:lnTo>
                <a:lnTo>
                  <a:pt x="45596" y="838"/>
                </a:lnTo>
                <a:lnTo>
                  <a:pt x="45577" y="894"/>
                </a:lnTo>
                <a:lnTo>
                  <a:pt x="45596" y="950"/>
                </a:lnTo>
                <a:lnTo>
                  <a:pt x="45633" y="968"/>
                </a:lnTo>
                <a:lnTo>
                  <a:pt x="45671" y="950"/>
                </a:lnTo>
                <a:lnTo>
                  <a:pt x="45708" y="931"/>
                </a:lnTo>
                <a:lnTo>
                  <a:pt x="45875" y="745"/>
                </a:lnTo>
                <a:lnTo>
                  <a:pt x="45968" y="856"/>
                </a:lnTo>
                <a:lnTo>
                  <a:pt x="46099" y="987"/>
                </a:lnTo>
                <a:lnTo>
                  <a:pt x="46173" y="1061"/>
                </a:lnTo>
                <a:lnTo>
                  <a:pt x="46248" y="1098"/>
                </a:lnTo>
                <a:lnTo>
                  <a:pt x="46322" y="1117"/>
                </a:lnTo>
                <a:lnTo>
                  <a:pt x="46359" y="1098"/>
                </a:lnTo>
                <a:lnTo>
                  <a:pt x="46378" y="1098"/>
                </a:lnTo>
                <a:lnTo>
                  <a:pt x="46397" y="1061"/>
                </a:lnTo>
                <a:lnTo>
                  <a:pt x="46415" y="1043"/>
                </a:lnTo>
                <a:lnTo>
                  <a:pt x="46397" y="968"/>
                </a:lnTo>
                <a:lnTo>
                  <a:pt x="46359" y="894"/>
                </a:lnTo>
                <a:lnTo>
                  <a:pt x="46304" y="819"/>
                </a:lnTo>
                <a:lnTo>
                  <a:pt x="46192" y="652"/>
                </a:lnTo>
                <a:lnTo>
                  <a:pt x="46099" y="559"/>
                </a:lnTo>
                <a:lnTo>
                  <a:pt x="46229" y="484"/>
                </a:lnTo>
                <a:lnTo>
                  <a:pt x="46378" y="391"/>
                </a:lnTo>
                <a:lnTo>
                  <a:pt x="46434" y="335"/>
                </a:lnTo>
                <a:lnTo>
                  <a:pt x="46490" y="279"/>
                </a:lnTo>
                <a:lnTo>
                  <a:pt x="46490" y="205"/>
                </a:lnTo>
                <a:lnTo>
                  <a:pt x="46453" y="149"/>
                </a:lnTo>
                <a:lnTo>
                  <a:pt x="46397" y="112"/>
                </a:lnTo>
                <a:close/>
                <a:moveTo>
                  <a:pt x="51833" y="93"/>
                </a:moveTo>
                <a:lnTo>
                  <a:pt x="51721" y="130"/>
                </a:lnTo>
                <a:lnTo>
                  <a:pt x="51573" y="242"/>
                </a:lnTo>
                <a:lnTo>
                  <a:pt x="51479" y="317"/>
                </a:lnTo>
                <a:lnTo>
                  <a:pt x="51424" y="372"/>
                </a:lnTo>
                <a:lnTo>
                  <a:pt x="51386" y="391"/>
                </a:lnTo>
                <a:lnTo>
                  <a:pt x="51330" y="372"/>
                </a:lnTo>
                <a:lnTo>
                  <a:pt x="51275" y="335"/>
                </a:lnTo>
                <a:lnTo>
                  <a:pt x="51163" y="242"/>
                </a:lnTo>
                <a:lnTo>
                  <a:pt x="51088" y="205"/>
                </a:lnTo>
                <a:lnTo>
                  <a:pt x="50995" y="168"/>
                </a:lnTo>
                <a:lnTo>
                  <a:pt x="50921" y="168"/>
                </a:lnTo>
                <a:lnTo>
                  <a:pt x="50884" y="186"/>
                </a:lnTo>
                <a:lnTo>
                  <a:pt x="50865" y="242"/>
                </a:lnTo>
                <a:lnTo>
                  <a:pt x="50865" y="279"/>
                </a:lnTo>
                <a:lnTo>
                  <a:pt x="50884" y="335"/>
                </a:lnTo>
                <a:lnTo>
                  <a:pt x="50977" y="447"/>
                </a:lnTo>
                <a:lnTo>
                  <a:pt x="51144" y="614"/>
                </a:lnTo>
                <a:lnTo>
                  <a:pt x="51051" y="707"/>
                </a:lnTo>
                <a:lnTo>
                  <a:pt x="50939" y="819"/>
                </a:lnTo>
                <a:lnTo>
                  <a:pt x="50902" y="875"/>
                </a:lnTo>
                <a:lnTo>
                  <a:pt x="50884" y="950"/>
                </a:lnTo>
                <a:lnTo>
                  <a:pt x="50884" y="1005"/>
                </a:lnTo>
                <a:lnTo>
                  <a:pt x="50902" y="1061"/>
                </a:lnTo>
                <a:lnTo>
                  <a:pt x="50977" y="1117"/>
                </a:lnTo>
                <a:lnTo>
                  <a:pt x="51033" y="1117"/>
                </a:lnTo>
                <a:lnTo>
                  <a:pt x="51107" y="1098"/>
                </a:lnTo>
                <a:lnTo>
                  <a:pt x="51163" y="1043"/>
                </a:lnTo>
                <a:lnTo>
                  <a:pt x="51275" y="912"/>
                </a:lnTo>
                <a:lnTo>
                  <a:pt x="51368" y="819"/>
                </a:lnTo>
                <a:lnTo>
                  <a:pt x="51461" y="912"/>
                </a:lnTo>
                <a:lnTo>
                  <a:pt x="51591" y="1024"/>
                </a:lnTo>
                <a:lnTo>
                  <a:pt x="51666" y="1061"/>
                </a:lnTo>
                <a:lnTo>
                  <a:pt x="51740" y="1080"/>
                </a:lnTo>
                <a:lnTo>
                  <a:pt x="51815" y="1080"/>
                </a:lnTo>
                <a:lnTo>
                  <a:pt x="51870" y="1043"/>
                </a:lnTo>
                <a:lnTo>
                  <a:pt x="51908" y="968"/>
                </a:lnTo>
                <a:lnTo>
                  <a:pt x="51908" y="912"/>
                </a:lnTo>
                <a:lnTo>
                  <a:pt x="51889" y="838"/>
                </a:lnTo>
                <a:lnTo>
                  <a:pt x="51833" y="763"/>
                </a:lnTo>
                <a:lnTo>
                  <a:pt x="51703" y="652"/>
                </a:lnTo>
                <a:lnTo>
                  <a:pt x="51573" y="559"/>
                </a:lnTo>
                <a:lnTo>
                  <a:pt x="51777" y="335"/>
                </a:lnTo>
                <a:lnTo>
                  <a:pt x="51870" y="205"/>
                </a:lnTo>
                <a:lnTo>
                  <a:pt x="51908" y="149"/>
                </a:lnTo>
                <a:lnTo>
                  <a:pt x="51889" y="112"/>
                </a:lnTo>
                <a:lnTo>
                  <a:pt x="51870" y="93"/>
                </a:lnTo>
                <a:close/>
                <a:moveTo>
                  <a:pt x="32191" y="93"/>
                </a:moveTo>
                <a:lnTo>
                  <a:pt x="32117" y="112"/>
                </a:lnTo>
                <a:lnTo>
                  <a:pt x="32098" y="149"/>
                </a:lnTo>
                <a:lnTo>
                  <a:pt x="32079" y="205"/>
                </a:lnTo>
                <a:lnTo>
                  <a:pt x="32117" y="279"/>
                </a:lnTo>
                <a:lnTo>
                  <a:pt x="32191" y="410"/>
                </a:lnTo>
                <a:lnTo>
                  <a:pt x="32266" y="521"/>
                </a:lnTo>
                <a:lnTo>
                  <a:pt x="32191" y="577"/>
                </a:lnTo>
                <a:lnTo>
                  <a:pt x="32117" y="652"/>
                </a:lnTo>
                <a:lnTo>
                  <a:pt x="32042" y="726"/>
                </a:lnTo>
                <a:lnTo>
                  <a:pt x="32042" y="763"/>
                </a:lnTo>
                <a:lnTo>
                  <a:pt x="32042" y="819"/>
                </a:lnTo>
                <a:lnTo>
                  <a:pt x="32061" y="856"/>
                </a:lnTo>
                <a:lnTo>
                  <a:pt x="32117" y="894"/>
                </a:lnTo>
                <a:lnTo>
                  <a:pt x="32154" y="912"/>
                </a:lnTo>
                <a:lnTo>
                  <a:pt x="32210" y="912"/>
                </a:lnTo>
                <a:lnTo>
                  <a:pt x="32340" y="856"/>
                </a:lnTo>
                <a:lnTo>
                  <a:pt x="32415" y="838"/>
                </a:lnTo>
                <a:lnTo>
                  <a:pt x="32470" y="819"/>
                </a:lnTo>
                <a:lnTo>
                  <a:pt x="32526" y="819"/>
                </a:lnTo>
                <a:lnTo>
                  <a:pt x="32563" y="838"/>
                </a:lnTo>
                <a:lnTo>
                  <a:pt x="32638" y="912"/>
                </a:lnTo>
                <a:lnTo>
                  <a:pt x="32806" y="1043"/>
                </a:lnTo>
                <a:lnTo>
                  <a:pt x="32917" y="1098"/>
                </a:lnTo>
                <a:lnTo>
                  <a:pt x="33010" y="1136"/>
                </a:lnTo>
                <a:lnTo>
                  <a:pt x="33085" y="1136"/>
                </a:lnTo>
                <a:lnTo>
                  <a:pt x="33141" y="1117"/>
                </a:lnTo>
                <a:lnTo>
                  <a:pt x="33178" y="1098"/>
                </a:lnTo>
                <a:lnTo>
                  <a:pt x="33196" y="1080"/>
                </a:lnTo>
                <a:lnTo>
                  <a:pt x="33215" y="1043"/>
                </a:lnTo>
                <a:lnTo>
                  <a:pt x="33196" y="1005"/>
                </a:lnTo>
                <a:lnTo>
                  <a:pt x="33159" y="931"/>
                </a:lnTo>
                <a:lnTo>
                  <a:pt x="33085" y="838"/>
                </a:lnTo>
                <a:lnTo>
                  <a:pt x="33010" y="745"/>
                </a:lnTo>
                <a:lnTo>
                  <a:pt x="32861" y="633"/>
                </a:lnTo>
                <a:lnTo>
                  <a:pt x="32992" y="559"/>
                </a:lnTo>
                <a:lnTo>
                  <a:pt x="33141" y="484"/>
                </a:lnTo>
                <a:lnTo>
                  <a:pt x="33196" y="428"/>
                </a:lnTo>
                <a:lnTo>
                  <a:pt x="33234" y="372"/>
                </a:lnTo>
                <a:lnTo>
                  <a:pt x="33252" y="298"/>
                </a:lnTo>
                <a:lnTo>
                  <a:pt x="33252" y="223"/>
                </a:lnTo>
                <a:lnTo>
                  <a:pt x="33196" y="168"/>
                </a:lnTo>
                <a:lnTo>
                  <a:pt x="33159" y="130"/>
                </a:lnTo>
                <a:lnTo>
                  <a:pt x="33085" y="112"/>
                </a:lnTo>
                <a:lnTo>
                  <a:pt x="33029" y="112"/>
                </a:lnTo>
                <a:lnTo>
                  <a:pt x="32880" y="149"/>
                </a:lnTo>
                <a:lnTo>
                  <a:pt x="32768" y="205"/>
                </a:lnTo>
                <a:lnTo>
                  <a:pt x="32657" y="298"/>
                </a:lnTo>
                <a:lnTo>
                  <a:pt x="32582" y="335"/>
                </a:lnTo>
                <a:lnTo>
                  <a:pt x="32526" y="354"/>
                </a:lnTo>
                <a:lnTo>
                  <a:pt x="32489" y="354"/>
                </a:lnTo>
                <a:lnTo>
                  <a:pt x="32452" y="317"/>
                </a:lnTo>
                <a:lnTo>
                  <a:pt x="32377" y="223"/>
                </a:lnTo>
                <a:lnTo>
                  <a:pt x="32284" y="130"/>
                </a:lnTo>
                <a:lnTo>
                  <a:pt x="32247" y="93"/>
                </a:lnTo>
                <a:close/>
                <a:moveTo>
                  <a:pt x="83949" y="93"/>
                </a:moveTo>
                <a:lnTo>
                  <a:pt x="83856" y="112"/>
                </a:lnTo>
                <a:lnTo>
                  <a:pt x="83745" y="186"/>
                </a:lnTo>
                <a:lnTo>
                  <a:pt x="83633" y="261"/>
                </a:lnTo>
                <a:lnTo>
                  <a:pt x="83558" y="298"/>
                </a:lnTo>
                <a:lnTo>
                  <a:pt x="83521" y="335"/>
                </a:lnTo>
                <a:lnTo>
                  <a:pt x="83484" y="317"/>
                </a:lnTo>
                <a:lnTo>
                  <a:pt x="83428" y="298"/>
                </a:lnTo>
                <a:lnTo>
                  <a:pt x="83354" y="242"/>
                </a:lnTo>
                <a:lnTo>
                  <a:pt x="83279" y="186"/>
                </a:lnTo>
                <a:lnTo>
                  <a:pt x="83186" y="130"/>
                </a:lnTo>
                <a:lnTo>
                  <a:pt x="83093" y="130"/>
                </a:lnTo>
                <a:lnTo>
                  <a:pt x="83074" y="168"/>
                </a:lnTo>
                <a:lnTo>
                  <a:pt x="83056" y="186"/>
                </a:lnTo>
                <a:lnTo>
                  <a:pt x="83056" y="223"/>
                </a:lnTo>
                <a:lnTo>
                  <a:pt x="83056" y="261"/>
                </a:lnTo>
                <a:lnTo>
                  <a:pt x="83093" y="335"/>
                </a:lnTo>
                <a:lnTo>
                  <a:pt x="83130" y="410"/>
                </a:lnTo>
                <a:lnTo>
                  <a:pt x="83205" y="484"/>
                </a:lnTo>
                <a:lnTo>
                  <a:pt x="83242" y="521"/>
                </a:lnTo>
                <a:lnTo>
                  <a:pt x="83260" y="559"/>
                </a:lnTo>
                <a:lnTo>
                  <a:pt x="83242" y="596"/>
                </a:lnTo>
                <a:lnTo>
                  <a:pt x="83186" y="652"/>
                </a:lnTo>
                <a:lnTo>
                  <a:pt x="83112" y="745"/>
                </a:lnTo>
                <a:lnTo>
                  <a:pt x="83000" y="894"/>
                </a:lnTo>
                <a:lnTo>
                  <a:pt x="82963" y="968"/>
                </a:lnTo>
                <a:lnTo>
                  <a:pt x="82944" y="1024"/>
                </a:lnTo>
                <a:lnTo>
                  <a:pt x="82963" y="1061"/>
                </a:lnTo>
                <a:lnTo>
                  <a:pt x="82981" y="1098"/>
                </a:lnTo>
                <a:lnTo>
                  <a:pt x="83000" y="1117"/>
                </a:lnTo>
                <a:lnTo>
                  <a:pt x="83074" y="1136"/>
                </a:lnTo>
                <a:lnTo>
                  <a:pt x="83149" y="1117"/>
                </a:lnTo>
                <a:lnTo>
                  <a:pt x="83186" y="1098"/>
                </a:lnTo>
                <a:lnTo>
                  <a:pt x="83205" y="1080"/>
                </a:lnTo>
                <a:lnTo>
                  <a:pt x="83447" y="745"/>
                </a:lnTo>
                <a:lnTo>
                  <a:pt x="83577" y="838"/>
                </a:lnTo>
                <a:lnTo>
                  <a:pt x="83726" y="950"/>
                </a:lnTo>
                <a:lnTo>
                  <a:pt x="83800" y="1005"/>
                </a:lnTo>
                <a:lnTo>
                  <a:pt x="83875" y="1024"/>
                </a:lnTo>
                <a:lnTo>
                  <a:pt x="83949" y="1005"/>
                </a:lnTo>
                <a:lnTo>
                  <a:pt x="84024" y="968"/>
                </a:lnTo>
                <a:lnTo>
                  <a:pt x="84061" y="931"/>
                </a:lnTo>
                <a:lnTo>
                  <a:pt x="84080" y="894"/>
                </a:lnTo>
                <a:lnTo>
                  <a:pt x="84080" y="856"/>
                </a:lnTo>
                <a:lnTo>
                  <a:pt x="84080" y="819"/>
                </a:lnTo>
                <a:lnTo>
                  <a:pt x="84042" y="745"/>
                </a:lnTo>
                <a:lnTo>
                  <a:pt x="83987" y="689"/>
                </a:lnTo>
                <a:lnTo>
                  <a:pt x="83800" y="559"/>
                </a:lnTo>
                <a:lnTo>
                  <a:pt x="83670" y="484"/>
                </a:lnTo>
                <a:lnTo>
                  <a:pt x="83782" y="372"/>
                </a:lnTo>
                <a:lnTo>
                  <a:pt x="83931" y="205"/>
                </a:lnTo>
                <a:lnTo>
                  <a:pt x="83968" y="149"/>
                </a:lnTo>
                <a:lnTo>
                  <a:pt x="83987" y="93"/>
                </a:lnTo>
                <a:close/>
                <a:moveTo>
                  <a:pt x="86668" y="74"/>
                </a:moveTo>
                <a:lnTo>
                  <a:pt x="86593" y="93"/>
                </a:lnTo>
                <a:lnTo>
                  <a:pt x="86500" y="130"/>
                </a:lnTo>
                <a:lnTo>
                  <a:pt x="86426" y="168"/>
                </a:lnTo>
                <a:lnTo>
                  <a:pt x="86351" y="223"/>
                </a:lnTo>
                <a:lnTo>
                  <a:pt x="86258" y="279"/>
                </a:lnTo>
                <a:lnTo>
                  <a:pt x="86183" y="335"/>
                </a:lnTo>
                <a:lnTo>
                  <a:pt x="86090" y="335"/>
                </a:lnTo>
                <a:lnTo>
                  <a:pt x="86016" y="298"/>
                </a:lnTo>
                <a:lnTo>
                  <a:pt x="85904" y="186"/>
                </a:lnTo>
                <a:lnTo>
                  <a:pt x="85774" y="112"/>
                </a:lnTo>
                <a:lnTo>
                  <a:pt x="85718" y="93"/>
                </a:lnTo>
                <a:lnTo>
                  <a:pt x="85699" y="112"/>
                </a:lnTo>
                <a:lnTo>
                  <a:pt x="85681" y="130"/>
                </a:lnTo>
                <a:lnTo>
                  <a:pt x="85699" y="168"/>
                </a:lnTo>
                <a:lnTo>
                  <a:pt x="85737" y="261"/>
                </a:lnTo>
                <a:lnTo>
                  <a:pt x="85848" y="391"/>
                </a:lnTo>
                <a:lnTo>
                  <a:pt x="85904" y="447"/>
                </a:lnTo>
                <a:lnTo>
                  <a:pt x="85960" y="503"/>
                </a:lnTo>
                <a:lnTo>
                  <a:pt x="85960" y="521"/>
                </a:lnTo>
                <a:lnTo>
                  <a:pt x="85941" y="577"/>
                </a:lnTo>
                <a:lnTo>
                  <a:pt x="85886" y="633"/>
                </a:lnTo>
                <a:lnTo>
                  <a:pt x="85793" y="726"/>
                </a:lnTo>
                <a:lnTo>
                  <a:pt x="85737" y="801"/>
                </a:lnTo>
                <a:lnTo>
                  <a:pt x="85699" y="894"/>
                </a:lnTo>
                <a:lnTo>
                  <a:pt x="85681" y="987"/>
                </a:lnTo>
                <a:lnTo>
                  <a:pt x="85681" y="1024"/>
                </a:lnTo>
                <a:lnTo>
                  <a:pt x="85681" y="1061"/>
                </a:lnTo>
                <a:lnTo>
                  <a:pt x="85737" y="1117"/>
                </a:lnTo>
                <a:lnTo>
                  <a:pt x="85793" y="1136"/>
                </a:lnTo>
                <a:lnTo>
                  <a:pt x="85848" y="1136"/>
                </a:lnTo>
                <a:lnTo>
                  <a:pt x="85923" y="1098"/>
                </a:lnTo>
                <a:lnTo>
                  <a:pt x="85997" y="1024"/>
                </a:lnTo>
                <a:lnTo>
                  <a:pt x="86053" y="950"/>
                </a:lnTo>
                <a:lnTo>
                  <a:pt x="86183" y="763"/>
                </a:lnTo>
                <a:lnTo>
                  <a:pt x="86258" y="856"/>
                </a:lnTo>
                <a:lnTo>
                  <a:pt x="86370" y="968"/>
                </a:lnTo>
                <a:lnTo>
                  <a:pt x="86444" y="1005"/>
                </a:lnTo>
                <a:lnTo>
                  <a:pt x="86500" y="1043"/>
                </a:lnTo>
                <a:lnTo>
                  <a:pt x="86556" y="1024"/>
                </a:lnTo>
                <a:lnTo>
                  <a:pt x="86612" y="1005"/>
                </a:lnTo>
                <a:lnTo>
                  <a:pt x="86649" y="950"/>
                </a:lnTo>
                <a:lnTo>
                  <a:pt x="86649" y="875"/>
                </a:lnTo>
                <a:lnTo>
                  <a:pt x="86612" y="819"/>
                </a:lnTo>
                <a:lnTo>
                  <a:pt x="86574" y="745"/>
                </a:lnTo>
                <a:lnTo>
                  <a:pt x="86444" y="633"/>
                </a:lnTo>
                <a:lnTo>
                  <a:pt x="86351" y="540"/>
                </a:lnTo>
                <a:lnTo>
                  <a:pt x="86556" y="335"/>
                </a:lnTo>
                <a:lnTo>
                  <a:pt x="86668" y="205"/>
                </a:lnTo>
                <a:lnTo>
                  <a:pt x="86705" y="149"/>
                </a:lnTo>
                <a:lnTo>
                  <a:pt x="86723" y="112"/>
                </a:lnTo>
                <a:lnTo>
                  <a:pt x="86705" y="93"/>
                </a:lnTo>
                <a:lnTo>
                  <a:pt x="86668" y="74"/>
                </a:lnTo>
                <a:close/>
                <a:moveTo>
                  <a:pt x="91936" y="74"/>
                </a:moveTo>
                <a:lnTo>
                  <a:pt x="91881" y="93"/>
                </a:lnTo>
                <a:lnTo>
                  <a:pt x="91843" y="130"/>
                </a:lnTo>
                <a:lnTo>
                  <a:pt x="91750" y="242"/>
                </a:lnTo>
                <a:lnTo>
                  <a:pt x="91657" y="317"/>
                </a:lnTo>
                <a:lnTo>
                  <a:pt x="91601" y="391"/>
                </a:lnTo>
                <a:lnTo>
                  <a:pt x="91434" y="279"/>
                </a:lnTo>
                <a:lnTo>
                  <a:pt x="91322" y="223"/>
                </a:lnTo>
                <a:lnTo>
                  <a:pt x="91266" y="205"/>
                </a:lnTo>
                <a:lnTo>
                  <a:pt x="91210" y="205"/>
                </a:lnTo>
                <a:lnTo>
                  <a:pt x="91173" y="242"/>
                </a:lnTo>
                <a:lnTo>
                  <a:pt x="91155" y="298"/>
                </a:lnTo>
                <a:lnTo>
                  <a:pt x="91192" y="354"/>
                </a:lnTo>
                <a:lnTo>
                  <a:pt x="91229" y="410"/>
                </a:lnTo>
                <a:lnTo>
                  <a:pt x="91322" y="521"/>
                </a:lnTo>
                <a:lnTo>
                  <a:pt x="91359" y="577"/>
                </a:lnTo>
                <a:lnTo>
                  <a:pt x="91378" y="614"/>
                </a:lnTo>
                <a:lnTo>
                  <a:pt x="91359" y="670"/>
                </a:lnTo>
                <a:lnTo>
                  <a:pt x="91322" y="707"/>
                </a:lnTo>
                <a:lnTo>
                  <a:pt x="91210" y="801"/>
                </a:lnTo>
                <a:lnTo>
                  <a:pt x="91080" y="875"/>
                </a:lnTo>
                <a:lnTo>
                  <a:pt x="91061" y="931"/>
                </a:lnTo>
                <a:lnTo>
                  <a:pt x="91043" y="987"/>
                </a:lnTo>
                <a:lnTo>
                  <a:pt x="91061" y="1024"/>
                </a:lnTo>
                <a:lnTo>
                  <a:pt x="91080" y="1061"/>
                </a:lnTo>
                <a:lnTo>
                  <a:pt x="91136" y="1117"/>
                </a:lnTo>
                <a:lnTo>
                  <a:pt x="91229" y="1136"/>
                </a:lnTo>
                <a:lnTo>
                  <a:pt x="91266" y="1117"/>
                </a:lnTo>
                <a:lnTo>
                  <a:pt x="91303" y="1098"/>
                </a:lnTo>
                <a:lnTo>
                  <a:pt x="91583" y="856"/>
                </a:lnTo>
                <a:lnTo>
                  <a:pt x="91657" y="931"/>
                </a:lnTo>
                <a:lnTo>
                  <a:pt x="91788" y="1005"/>
                </a:lnTo>
                <a:lnTo>
                  <a:pt x="91843" y="1024"/>
                </a:lnTo>
                <a:lnTo>
                  <a:pt x="91899" y="1024"/>
                </a:lnTo>
                <a:lnTo>
                  <a:pt x="91955" y="987"/>
                </a:lnTo>
                <a:lnTo>
                  <a:pt x="91992" y="950"/>
                </a:lnTo>
                <a:lnTo>
                  <a:pt x="92011" y="875"/>
                </a:lnTo>
                <a:lnTo>
                  <a:pt x="92011" y="819"/>
                </a:lnTo>
                <a:lnTo>
                  <a:pt x="91992" y="763"/>
                </a:lnTo>
                <a:lnTo>
                  <a:pt x="91955" y="707"/>
                </a:lnTo>
                <a:lnTo>
                  <a:pt x="91881" y="614"/>
                </a:lnTo>
                <a:lnTo>
                  <a:pt x="91862" y="577"/>
                </a:lnTo>
                <a:lnTo>
                  <a:pt x="91862" y="540"/>
                </a:lnTo>
                <a:lnTo>
                  <a:pt x="91862" y="484"/>
                </a:lnTo>
                <a:lnTo>
                  <a:pt x="91899" y="428"/>
                </a:lnTo>
                <a:lnTo>
                  <a:pt x="91992" y="335"/>
                </a:lnTo>
                <a:lnTo>
                  <a:pt x="92030" y="279"/>
                </a:lnTo>
                <a:lnTo>
                  <a:pt x="92048" y="223"/>
                </a:lnTo>
                <a:lnTo>
                  <a:pt x="92067" y="168"/>
                </a:lnTo>
                <a:lnTo>
                  <a:pt x="92030" y="112"/>
                </a:lnTo>
                <a:lnTo>
                  <a:pt x="91992" y="74"/>
                </a:lnTo>
                <a:close/>
                <a:moveTo>
                  <a:pt x="8937" y="56"/>
                </a:moveTo>
                <a:lnTo>
                  <a:pt x="8900" y="74"/>
                </a:lnTo>
                <a:lnTo>
                  <a:pt x="8844" y="74"/>
                </a:lnTo>
                <a:lnTo>
                  <a:pt x="8751" y="130"/>
                </a:lnTo>
                <a:lnTo>
                  <a:pt x="8676" y="205"/>
                </a:lnTo>
                <a:lnTo>
                  <a:pt x="8509" y="372"/>
                </a:lnTo>
                <a:lnTo>
                  <a:pt x="8434" y="428"/>
                </a:lnTo>
                <a:lnTo>
                  <a:pt x="8397" y="428"/>
                </a:lnTo>
                <a:lnTo>
                  <a:pt x="8360" y="447"/>
                </a:lnTo>
                <a:lnTo>
                  <a:pt x="8304" y="428"/>
                </a:lnTo>
                <a:lnTo>
                  <a:pt x="8267" y="391"/>
                </a:lnTo>
                <a:lnTo>
                  <a:pt x="8192" y="317"/>
                </a:lnTo>
                <a:lnTo>
                  <a:pt x="8099" y="242"/>
                </a:lnTo>
                <a:lnTo>
                  <a:pt x="8062" y="223"/>
                </a:lnTo>
                <a:lnTo>
                  <a:pt x="8006" y="223"/>
                </a:lnTo>
                <a:lnTo>
                  <a:pt x="7969" y="261"/>
                </a:lnTo>
                <a:lnTo>
                  <a:pt x="7950" y="279"/>
                </a:lnTo>
                <a:lnTo>
                  <a:pt x="7950" y="317"/>
                </a:lnTo>
                <a:lnTo>
                  <a:pt x="7969" y="372"/>
                </a:lnTo>
                <a:lnTo>
                  <a:pt x="8025" y="447"/>
                </a:lnTo>
                <a:lnTo>
                  <a:pt x="8081" y="521"/>
                </a:lnTo>
                <a:lnTo>
                  <a:pt x="8155" y="614"/>
                </a:lnTo>
                <a:lnTo>
                  <a:pt x="8174" y="652"/>
                </a:lnTo>
                <a:lnTo>
                  <a:pt x="8174" y="707"/>
                </a:lnTo>
                <a:lnTo>
                  <a:pt x="8155" y="763"/>
                </a:lnTo>
                <a:lnTo>
                  <a:pt x="8118" y="819"/>
                </a:lnTo>
                <a:lnTo>
                  <a:pt x="8043" y="912"/>
                </a:lnTo>
                <a:lnTo>
                  <a:pt x="8025" y="1005"/>
                </a:lnTo>
                <a:lnTo>
                  <a:pt x="8025" y="1098"/>
                </a:lnTo>
                <a:lnTo>
                  <a:pt x="8043" y="1136"/>
                </a:lnTo>
                <a:lnTo>
                  <a:pt x="8062" y="1154"/>
                </a:lnTo>
                <a:lnTo>
                  <a:pt x="8099" y="1154"/>
                </a:lnTo>
                <a:lnTo>
                  <a:pt x="8155" y="1136"/>
                </a:lnTo>
                <a:lnTo>
                  <a:pt x="8230" y="1080"/>
                </a:lnTo>
                <a:lnTo>
                  <a:pt x="8323" y="1005"/>
                </a:lnTo>
                <a:lnTo>
                  <a:pt x="8416" y="931"/>
                </a:lnTo>
                <a:lnTo>
                  <a:pt x="8490" y="894"/>
                </a:lnTo>
                <a:lnTo>
                  <a:pt x="8528" y="894"/>
                </a:lnTo>
                <a:lnTo>
                  <a:pt x="8565" y="912"/>
                </a:lnTo>
                <a:lnTo>
                  <a:pt x="8658" y="987"/>
                </a:lnTo>
                <a:lnTo>
                  <a:pt x="8751" y="1043"/>
                </a:lnTo>
                <a:lnTo>
                  <a:pt x="8807" y="1061"/>
                </a:lnTo>
                <a:lnTo>
                  <a:pt x="8844" y="1061"/>
                </a:lnTo>
                <a:lnTo>
                  <a:pt x="8956" y="1043"/>
                </a:lnTo>
                <a:lnTo>
                  <a:pt x="8993" y="1043"/>
                </a:lnTo>
                <a:lnTo>
                  <a:pt x="9012" y="1005"/>
                </a:lnTo>
                <a:lnTo>
                  <a:pt x="9012" y="968"/>
                </a:lnTo>
                <a:lnTo>
                  <a:pt x="8993" y="894"/>
                </a:lnTo>
                <a:lnTo>
                  <a:pt x="8937" y="838"/>
                </a:lnTo>
                <a:lnTo>
                  <a:pt x="8881" y="763"/>
                </a:lnTo>
                <a:lnTo>
                  <a:pt x="8751" y="670"/>
                </a:lnTo>
                <a:lnTo>
                  <a:pt x="8900" y="559"/>
                </a:lnTo>
                <a:lnTo>
                  <a:pt x="8993" y="484"/>
                </a:lnTo>
                <a:lnTo>
                  <a:pt x="9067" y="410"/>
                </a:lnTo>
                <a:lnTo>
                  <a:pt x="9123" y="335"/>
                </a:lnTo>
                <a:lnTo>
                  <a:pt x="9142" y="242"/>
                </a:lnTo>
                <a:lnTo>
                  <a:pt x="9142" y="205"/>
                </a:lnTo>
                <a:lnTo>
                  <a:pt x="9123" y="168"/>
                </a:lnTo>
                <a:lnTo>
                  <a:pt x="9086" y="130"/>
                </a:lnTo>
                <a:lnTo>
                  <a:pt x="9049" y="93"/>
                </a:lnTo>
                <a:lnTo>
                  <a:pt x="8993" y="74"/>
                </a:lnTo>
                <a:lnTo>
                  <a:pt x="8937" y="56"/>
                </a:lnTo>
                <a:close/>
                <a:moveTo>
                  <a:pt x="35840" y="19"/>
                </a:moveTo>
                <a:lnTo>
                  <a:pt x="35766" y="37"/>
                </a:lnTo>
                <a:lnTo>
                  <a:pt x="35691" y="56"/>
                </a:lnTo>
                <a:lnTo>
                  <a:pt x="35542" y="168"/>
                </a:lnTo>
                <a:lnTo>
                  <a:pt x="35431" y="242"/>
                </a:lnTo>
                <a:lnTo>
                  <a:pt x="35338" y="354"/>
                </a:lnTo>
                <a:lnTo>
                  <a:pt x="35282" y="410"/>
                </a:lnTo>
                <a:lnTo>
                  <a:pt x="35244" y="428"/>
                </a:lnTo>
                <a:lnTo>
                  <a:pt x="35207" y="428"/>
                </a:lnTo>
                <a:lnTo>
                  <a:pt x="35151" y="391"/>
                </a:lnTo>
                <a:lnTo>
                  <a:pt x="35058" y="298"/>
                </a:lnTo>
                <a:lnTo>
                  <a:pt x="34965" y="205"/>
                </a:lnTo>
                <a:lnTo>
                  <a:pt x="34928" y="186"/>
                </a:lnTo>
                <a:lnTo>
                  <a:pt x="34872" y="168"/>
                </a:lnTo>
                <a:lnTo>
                  <a:pt x="34816" y="168"/>
                </a:lnTo>
                <a:lnTo>
                  <a:pt x="34760" y="186"/>
                </a:lnTo>
                <a:lnTo>
                  <a:pt x="34742" y="205"/>
                </a:lnTo>
                <a:lnTo>
                  <a:pt x="34723" y="223"/>
                </a:lnTo>
                <a:lnTo>
                  <a:pt x="34723" y="298"/>
                </a:lnTo>
                <a:lnTo>
                  <a:pt x="34779" y="391"/>
                </a:lnTo>
                <a:lnTo>
                  <a:pt x="34835" y="484"/>
                </a:lnTo>
                <a:lnTo>
                  <a:pt x="34909" y="577"/>
                </a:lnTo>
                <a:lnTo>
                  <a:pt x="35021" y="707"/>
                </a:lnTo>
                <a:lnTo>
                  <a:pt x="34947" y="819"/>
                </a:lnTo>
                <a:lnTo>
                  <a:pt x="34909" y="931"/>
                </a:lnTo>
                <a:lnTo>
                  <a:pt x="34909" y="968"/>
                </a:lnTo>
                <a:lnTo>
                  <a:pt x="34928" y="987"/>
                </a:lnTo>
                <a:lnTo>
                  <a:pt x="34965" y="987"/>
                </a:lnTo>
                <a:lnTo>
                  <a:pt x="35040" y="950"/>
                </a:lnTo>
                <a:lnTo>
                  <a:pt x="35170" y="838"/>
                </a:lnTo>
                <a:lnTo>
                  <a:pt x="35300" y="931"/>
                </a:lnTo>
                <a:lnTo>
                  <a:pt x="35375" y="968"/>
                </a:lnTo>
                <a:lnTo>
                  <a:pt x="35431" y="1005"/>
                </a:lnTo>
                <a:lnTo>
                  <a:pt x="35580" y="1117"/>
                </a:lnTo>
                <a:lnTo>
                  <a:pt x="35710" y="1154"/>
                </a:lnTo>
                <a:lnTo>
                  <a:pt x="35766" y="1154"/>
                </a:lnTo>
                <a:lnTo>
                  <a:pt x="35822" y="1136"/>
                </a:lnTo>
                <a:lnTo>
                  <a:pt x="35877" y="1117"/>
                </a:lnTo>
                <a:lnTo>
                  <a:pt x="35896" y="1080"/>
                </a:lnTo>
                <a:lnTo>
                  <a:pt x="35896" y="1024"/>
                </a:lnTo>
                <a:lnTo>
                  <a:pt x="35877" y="950"/>
                </a:lnTo>
                <a:lnTo>
                  <a:pt x="35859" y="894"/>
                </a:lnTo>
                <a:lnTo>
                  <a:pt x="35803" y="838"/>
                </a:lnTo>
                <a:lnTo>
                  <a:pt x="35673" y="745"/>
                </a:lnTo>
                <a:lnTo>
                  <a:pt x="35449" y="596"/>
                </a:lnTo>
                <a:lnTo>
                  <a:pt x="35747" y="391"/>
                </a:lnTo>
                <a:lnTo>
                  <a:pt x="35822" y="317"/>
                </a:lnTo>
                <a:lnTo>
                  <a:pt x="35896" y="242"/>
                </a:lnTo>
                <a:lnTo>
                  <a:pt x="35933" y="168"/>
                </a:lnTo>
                <a:lnTo>
                  <a:pt x="35933" y="112"/>
                </a:lnTo>
                <a:lnTo>
                  <a:pt x="35896" y="37"/>
                </a:lnTo>
                <a:lnTo>
                  <a:pt x="35840" y="19"/>
                </a:lnTo>
                <a:close/>
                <a:moveTo>
                  <a:pt x="88548" y="56"/>
                </a:moveTo>
                <a:lnTo>
                  <a:pt x="88474" y="74"/>
                </a:lnTo>
                <a:lnTo>
                  <a:pt x="88399" y="112"/>
                </a:lnTo>
                <a:lnTo>
                  <a:pt x="88362" y="186"/>
                </a:lnTo>
                <a:lnTo>
                  <a:pt x="88362" y="242"/>
                </a:lnTo>
                <a:lnTo>
                  <a:pt x="88380" y="298"/>
                </a:lnTo>
                <a:lnTo>
                  <a:pt x="88455" y="410"/>
                </a:lnTo>
                <a:lnTo>
                  <a:pt x="88622" y="614"/>
                </a:lnTo>
                <a:lnTo>
                  <a:pt x="88492" y="689"/>
                </a:lnTo>
                <a:lnTo>
                  <a:pt x="88325" y="838"/>
                </a:lnTo>
                <a:lnTo>
                  <a:pt x="88250" y="912"/>
                </a:lnTo>
                <a:lnTo>
                  <a:pt x="88213" y="987"/>
                </a:lnTo>
                <a:lnTo>
                  <a:pt x="88213" y="1024"/>
                </a:lnTo>
                <a:lnTo>
                  <a:pt x="88231" y="1061"/>
                </a:lnTo>
                <a:lnTo>
                  <a:pt x="88250" y="1080"/>
                </a:lnTo>
                <a:lnTo>
                  <a:pt x="88306" y="1117"/>
                </a:lnTo>
                <a:lnTo>
                  <a:pt x="88399" y="1117"/>
                </a:lnTo>
                <a:lnTo>
                  <a:pt x="88529" y="1061"/>
                </a:lnTo>
                <a:lnTo>
                  <a:pt x="88641" y="987"/>
                </a:lnTo>
                <a:lnTo>
                  <a:pt x="88753" y="931"/>
                </a:lnTo>
                <a:lnTo>
                  <a:pt x="88864" y="931"/>
                </a:lnTo>
                <a:lnTo>
                  <a:pt x="88864" y="950"/>
                </a:lnTo>
                <a:lnTo>
                  <a:pt x="88902" y="1005"/>
                </a:lnTo>
                <a:lnTo>
                  <a:pt x="88958" y="1080"/>
                </a:lnTo>
                <a:lnTo>
                  <a:pt x="89051" y="1154"/>
                </a:lnTo>
                <a:lnTo>
                  <a:pt x="89088" y="1154"/>
                </a:lnTo>
                <a:lnTo>
                  <a:pt x="89144" y="1136"/>
                </a:lnTo>
                <a:lnTo>
                  <a:pt x="89181" y="1098"/>
                </a:lnTo>
                <a:lnTo>
                  <a:pt x="89200" y="1061"/>
                </a:lnTo>
                <a:lnTo>
                  <a:pt x="89200" y="1024"/>
                </a:lnTo>
                <a:lnTo>
                  <a:pt x="89181" y="968"/>
                </a:lnTo>
                <a:lnTo>
                  <a:pt x="89162" y="875"/>
                </a:lnTo>
                <a:lnTo>
                  <a:pt x="89144" y="801"/>
                </a:lnTo>
                <a:lnTo>
                  <a:pt x="89162" y="763"/>
                </a:lnTo>
                <a:lnTo>
                  <a:pt x="89181" y="726"/>
                </a:lnTo>
                <a:lnTo>
                  <a:pt x="89255" y="689"/>
                </a:lnTo>
                <a:lnTo>
                  <a:pt x="89330" y="633"/>
                </a:lnTo>
                <a:lnTo>
                  <a:pt x="89404" y="577"/>
                </a:lnTo>
                <a:lnTo>
                  <a:pt x="89460" y="521"/>
                </a:lnTo>
                <a:lnTo>
                  <a:pt x="89516" y="447"/>
                </a:lnTo>
                <a:lnTo>
                  <a:pt x="89535" y="391"/>
                </a:lnTo>
                <a:lnTo>
                  <a:pt x="89535" y="354"/>
                </a:lnTo>
                <a:lnTo>
                  <a:pt x="89516" y="317"/>
                </a:lnTo>
                <a:lnTo>
                  <a:pt x="89498" y="298"/>
                </a:lnTo>
                <a:lnTo>
                  <a:pt x="89423" y="261"/>
                </a:lnTo>
                <a:lnTo>
                  <a:pt x="89293" y="261"/>
                </a:lnTo>
                <a:lnTo>
                  <a:pt x="89237" y="298"/>
                </a:lnTo>
                <a:lnTo>
                  <a:pt x="89107" y="354"/>
                </a:lnTo>
                <a:lnTo>
                  <a:pt x="89051" y="372"/>
                </a:lnTo>
                <a:lnTo>
                  <a:pt x="88995" y="391"/>
                </a:lnTo>
                <a:lnTo>
                  <a:pt x="88939" y="372"/>
                </a:lnTo>
                <a:lnTo>
                  <a:pt x="88902" y="354"/>
                </a:lnTo>
                <a:lnTo>
                  <a:pt x="88809" y="261"/>
                </a:lnTo>
                <a:lnTo>
                  <a:pt x="88716" y="149"/>
                </a:lnTo>
                <a:lnTo>
                  <a:pt x="88678" y="112"/>
                </a:lnTo>
                <a:lnTo>
                  <a:pt x="88622" y="74"/>
                </a:lnTo>
                <a:lnTo>
                  <a:pt x="88548" y="56"/>
                </a:lnTo>
                <a:close/>
                <a:moveTo>
                  <a:pt x="43045" y="19"/>
                </a:moveTo>
                <a:lnTo>
                  <a:pt x="42971" y="37"/>
                </a:lnTo>
                <a:lnTo>
                  <a:pt x="42952" y="37"/>
                </a:lnTo>
                <a:lnTo>
                  <a:pt x="42952" y="74"/>
                </a:lnTo>
                <a:lnTo>
                  <a:pt x="42952" y="130"/>
                </a:lnTo>
                <a:lnTo>
                  <a:pt x="42971" y="205"/>
                </a:lnTo>
                <a:lnTo>
                  <a:pt x="43027" y="298"/>
                </a:lnTo>
                <a:lnTo>
                  <a:pt x="43064" y="372"/>
                </a:lnTo>
                <a:lnTo>
                  <a:pt x="43101" y="447"/>
                </a:lnTo>
                <a:lnTo>
                  <a:pt x="43120" y="465"/>
                </a:lnTo>
                <a:lnTo>
                  <a:pt x="43120" y="484"/>
                </a:lnTo>
                <a:lnTo>
                  <a:pt x="43083" y="559"/>
                </a:lnTo>
                <a:lnTo>
                  <a:pt x="43045" y="614"/>
                </a:lnTo>
                <a:lnTo>
                  <a:pt x="42990" y="689"/>
                </a:lnTo>
                <a:lnTo>
                  <a:pt x="42841" y="856"/>
                </a:lnTo>
                <a:lnTo>
                  <a:pt x="42785" y="950"/>
                </a:lnTo>
                <a:lnTo>
                  <a:pt x="42748" y="1024"/>
                </a:lnTo>
                <a:lnTo>
                  <a:pt x="42729" y="1098"/>
                </a:lnTo>
                <a:lnTo>
                  <a:pt x="42748" y="1136"/>
                </a:lnTo>
                <a:lnTo>
                  <a:pt x="42766" y="1173"/>
                </a:lnTo>
                <a:lnTo>
                  <a:pt x="42803" y="1192"/>
                </a:lnTo>
                <a:lnTo>
                  <a:pt x="42841" y="1192"/>
                </a:lnTo>
                <a:lnTo>
                  <a:pt x="42896" y="1154"/>
                </a:lnTo>
                <a:lnTo>
                  <a:pt x="42971" y="1098"/>
                </a:lnTo>
                <a:lnTo>
                  <a:pt x="43045" y="987"/>
                </a:lnTo>
                <a:lnTo>
                  <a:pt x="43194" y="782"/>
                </a:lnTo>
                <a:lnTo>
                  <a:pt x="43269" y="633"/>
                </a:lnTo>
                <a:lnTo>
                  <a:pt x="43399" y="745"/>
                </a:lnTo>
                <a:lnTo>
                  <a:pt x="43511" y="819"/>
                </a:lnTo>
                <a:lnTo>
                  <a:pt x="43623" y="875"/>
                </a:lnTo>
                <a:lnTo>
                  <a:pt x="43734" y="931"/>
                </a:lnTo>
                <a:lnTo>
                  <a:pt x="43827" y="950"/>
                </a:lnTo>
                <a:lnTo>
                  <a:pt x="43883" y="950"/>
                </a:lnTo>
                <a:lnTo>
                  <a:pt x="43920" y="931"/>
                </a:lnTo>
                <a:lnTo>
                  <a:pt x="43939" y="894"/>
                </a:lnTo>
                <a:lnTo>
                  <a:pt x="43976" y="856"/>
                </a:lnTo>
                <a:lnTo>
                  <a:pt x="43976" y="801"/>
                </a:lnTo>
                <a:lnTo>
                  <a:pt x="43958" y="745"/>
                </a:lnTo>
                <a:lnTo>
                  <a:pt x="43920" y="689"/>
                </a:lnTo>
                <a:lnTo>
                  <a:pt x="43865" y="652"/>
                </a:lnTo>
                <a:lnTo>
                  <a:pt x="43753" y="596"/>
                </a:lnTo>
                <a:lnTo>
                  <a:pt x="43641" y="540"/>
                </a:lnTo>
                <a:lnTo>
                  <a:pt x="43511" y="447"/>
                </a:lnTo>
                <a:lnTo>
                  <a:pt x="43455" y="410"/>
                </a:lnTo>
                <a:lnTo>
                  <a:pt x="43436" y="391"/>
                </a:lnTo>
                <a:lnTo>
                  <a:pt x="43455" y="354"/>
                </a:lnTo>
                <a:lnTo>
                  <a:pt x="43511" y="317"/>
                </a:lnTo>
                <a:lnTo>
                  <a:pt x="43548" y="261"/>
                </a:lnTo>
                <a:lnTo>
                  <a:pt x="43623" y="186"/>
                </a:lnTo>
                <a:lnTo>
                  <a:pt x="43678" y="112"/>
                </a:lnTo>
                <a:lnTo>
                  <a:pt x="43697" y="74"/>
                </a:lnTo>
                <a:lnTo>
                  <a:pt x="43697" y="56"/>
                </a:lnTo>
                <a:lnTo>
                  <a:pt x="43678" y="56"/>
                </a:lnTo>
                <a:lnTo>
                  <a:pt x="43641" y="74"/>
                </a:lnTo>
                <a:lnTo>
                  <a:pt x="43548" y="149"/>
                </a:lnTo>
                <a:lnTo>
                  <a:pt x="43455" y="223"/>
                </a:lnTo>
                <a:lnTo>
                  <a:pt x="43381" y="279"/>
                </a:lnTo>
                <a:lnTo>
                  <a:pt x="43325" y="279"/>
                </a:lnTo>
                <a:lnTo>
                  <a:pt x="43287" y="261"/>
                </a:lnTo>
                <a:lnTo>
                  <a:pt x="43213" y="168"/>
                </a:lnTo>
                <a:lnTo>
                  <a:pt x="43139" y="74"/>
                </a:lnTo>
                <a:lnTo>
                  <a:pt x="43083" y="37"/>
                </a:lnTo>
                <a:lnTo>
                  <a:pt x="43045" y="19"/>
                </a:lnTo>
                <a:close/>
                <a:moveTo>
                  <a:pt x="65257" y="0"/>
                </a:moveTo>
                <a:lnTo>
                  <a:pt x="65182" y="19"/>
                </a:lnTo>
                <a:lnTo>
                  <a:pt x="65108" y="56"/>
                </a:lnTo>
                <a:lnTo>
                  <a:pt x="64978" y="149"/>
                </a:lnTo>
                <a:lnTo>
                  <a:pt x="64903" y="242"/>
                </a:lnTo>
                <a:lnTo>
                  <a:pt x="64810" y="354"/>
                </a:lnTo>
                <a:lnTo>
                  <a:pt x="64754" y="410"/>
                </a:lnTo>
                <a:lnTo>
                  <a:pt x="64717" y="428"/>
                </a:lnTo>
                <a:lnTo>
                  <a:pt x="64661" y="447"/>
                </a:lnTo>
                <a:lnTo>
                  <a:pt x="64624" y="428"/>
                </a:lnTo>
                <a:lnTo>
                  <a:pt x="64493" y="391"/>
                </a:lnTo>
                <a:lnTo>
                  <a:pt x="64382" y="335"/>
                </a:lnTo>
                <a:lnTo>
                  <a:pt x="64270" y="317"/>
                </a:lnTo>
                <a:lnTo>
                  <a:pt x="64158" y="317"/>
                </a:lnTo>
                <a:lnTo>
                  <a:pt x="64140" y="335"/>
                </a:lnTo>
                <a:lnTo>
                  <a:pt x="64121" y="354"/>
                </a:lnTo>
                <a:lnTo>
                  <a:pt x="64140" y="391"/>
                </a:lnTo>
                <a:lnTo>
                  <a:pt x="64196" y="447"/>
                </a:lnTo>
                <a:lnTo>
                  <a:pt x="64363" y="559"/>
                </a:lnTo>
                <a:lnTo>
                  <a:pt x="64512" y="652"/>
                </a:lnTo>
                <a:lnTo>
                  <a:pt x="64400" y="782"/>
                </a:lnTo>
                <a:lnTo>
                  <a:pt x="64270" y="950"/>
                </a:lnTo>
                <a:lnTo>
                  <a:pt x="64251" y="1024"/>
                </a:lnTo>
                <a:lnTo>
                  <a:pt x="64233" y="1080"/>
                </a:lnTo>
                <a:lnTo>
                  <a:pt x="64251" y="1098"/>
                </a:lnTo>
                <a:lnTo>
                  <a:pt x="64289" y="1117"/>
                </a:lnTo>
                <a:lnTo>
                  <a:pt x="64400" y="1080"/>
                </a:lnTo>
                <a:lnTo>
                  <a:pt x="64475" y="1024"/>
                </a:lnTo>
                <a:lnTo>
                  <a:pt x="64549" y="950"/>
                </a:lnTo>
                <a:lnTo>
                  <a:pt x="64624" y="875"/>
                </a:lnTo>
                <a:lnTo>
                  <a:pt x="64661" y="856"/>
                </a:lnTo>
                <a:lnTo>
                  <a:pt x="64698" y="838"/>
                </a:lnTo>
                <a:lnTo>
                  <a:pt x="64773" y="838"/>
                </a:lnTo>
                <a:lnTo>
                  <a:pt x="64829" y="875"/>
                </a:lnTo>
                <a:lnTo>
                  <a:pt x="64959" y="987"/>
                </a:lnTo>
                <a:lnTo>
                  <a:pt x="65071" y="1080"/>
                </a:lnTo>
                <a:lnTo>
                  <a:pt x="65220" y="1173"/>
                </a:lnTo>
                <a:lnTo>
                  <a:pt x="65294" y="1192"/>
                </a:lnTo>
                <a:lnTo>
                  <a:pt x="65369" y="1192"/>
                </a:lnTo>
                <a:lnTo>
                  <a:pt x="65424" y="1154"/>
                </a:lnTo>
                <a:lnTo>
                  <a:pt x="65443" y="1080"/>
                </a:lnTo>
                <a:lnTo>
                  <a:pt x="65443" y="987"/>
                </a:lnTo>
                <a:lnTo>
                  <a:pt x="65406" y="912"/>
                </a:lnTo>
                <a:lnTo>
                  <a:pt x="65350" y="838"/>
                </a:lnTo>
                <a:lnTo>
                  <a:pt x="65275" y="763"/>
                </a:lnTo>
                <a:lnTo>
                  <a:pt x="65108" y="652"/>
                </a:lnTo>
                <a:lnTo>
                  <a:pt x="64978" y="577"/>
                </a:lnTo>
                <a:lnTo>
                  <a:pt x="65089" y="484"/>
                </a:lnTo>
                <a:lnTo>
                  <a:pt x="65220" y="354"/>
                </a:lnTo>
                <a:lnTo>
                  <a:pt x="65275" y="279"/>
                </a:lnTo>
                <a:lnTo>
                  <a:pt x="65331" y="205"/>
                </a:lnTo>
                <a:lnTo>
                  <a:pt x="65350" y="149"/>
                </a:lnTo>
                <a:lnTo>
                  <a:pt x="65350" y="74"/>
                </a:lnTo>
                <a:lnTo>
                  <a:pt x="65294" y="19"/>
                </a:lnTo>
                <a:lnTo>
                  <a:pt x="65257" y="0"/>
                </a:lnTo>
                <a:close/>
                <a:moveTo>
                  <a:pt x="931" y="37"/>
                </a:moveTo>
                <a:lnTo>
                  <a:pt x="801" y="93"/>
                </a:lnTo>
                <a:lnTo>
                  <a:pt x="689" y="186"/>
                </a:lnTo>
                <a:lnTo>
                  <a:pt x="596" y="298"/>
                </a:lnTo>
                <a:lnTo>
                  <a:pt x="540" y="372"/>
                </a:lnTo>
                <a:lnTo>
                  <a:pt x="485" y="391"/>
                </a:lnTo>
                <a:lnTo>
                  <a:pt x="447" y="391"/>
                </a:lnTo>
                <a:lnTo>
                  <a:pt x="391" y="354"/>
                </a:lnTo>
                <a:lnTo>
                  <a:pt x="298" y="279"/>
                </a:lnTo>
                <a:lnTo>
                  <a:pt x="243" y="242"/>
                </a:lnTo>
                <a:lnTo>
                  <a:pt x="187" y="205"/>
                </a:lnTo>
                <a:lnTo>
                  <a:pt x="131" y="205"/>
                </a:lnTo>
                <a:lnTo>
                  <a:pt x="75" y="242"/>
                </a:lnTo>
                <a:lnTo>
                  <a:pt x="75" y="261"/>
                </a:lnTo>
                <a:lnTo>
                  <a:pt x="75" y="279"/>
                </a:lnTo>
                <a:lnTo>
                  <a:pt x="94" y="354"/>
                </a:lnTo>
                <a:lnTo>
                  <a:pt x="168" y="465"/>
                </a:lnTo>
                <a:lnTo>
                  <a:pt x="243" y="540"/>
                </a:lnTo>
                <a:lnTo>
                  <a:pt x="298" y="577"/>
                </a:lnTo>
                <a:lnTo>
                  <a:pt x="317" y="614"/>
                </a:lnTo>
                <a:lnTo>
                  <a:pt x="298" y="633"/>
                </a:lnTo>
                <a:lnTo>
                  <a:pt x="261" y="670"/>
                </a:lnTo>
                <a:lnTo>
                  <a:pt x="224" y="726"/>
                </a:lnTo>
                <a:lnTo>
                  <a:pt x="187" y="782"/>
                </a:lnTo>
                <a:lnTo>
                  <a:pt x="112" y="875"/>
                </a:lnTo>
                <a:lnTo>
                  <a:pt x="75" y="931"/>
                </a:lnTo>
                <a:lnTo>
                  <a:pt x="56" y="987"/>
                </a:lnTo>
                <a:lnTo>
                  <a:pt x="38" y="1043"/>
                </a:lnTo>
                <a:lnTo>
                  <a:pt x="56" y="1117"/>
                </a:lnTo>
                <a:lnTo>
                  <a:pt x="94" y="1173"/>
                </a:lnTo>
                <a:lnTo>
                  <a:pt x="112" y="1192"/>
                </a:lnTo>
                <a:lnTo>
                  <a:pt x="149" y="1210"/>
                </a:lnTo>
                <a:lnTo>
                  <a:pt x="187" y="1192"/>
                </a:lnTo>
                <a:lnTo>
                  <a:pt x="261" y="1154"/>
                </a:lnTo>
                <a:lnTo>
                  <a:pt x="336" y="1080"/>
                </a:lnTo>
                <a:lnTo>
                  <a:pt x="485" y="894"/>
                </a:lnTo>
                <a:lnTo>
                  <a:pt x="559" y="782"/>
                </a:lnTo>
                <a:lnTo>
                  <a:pt x="615" y="782"/>
                </a:lnTo>
                <a:lnTo>
                  <a:pt x="652" y="801"/>
                </a:lnTo>
                <a:lnTo>
                  <a:pt x="764" y="856"/>
                </a:lnTo>
                <a:lnTo>
                  <a:pt x="820" y="875"/>
                </a:lnTo>
                <a:lnTo>
                  <a:pt x="857" y="894"/>
                </a:lnTo>
                <a:lnTo>
                  <a:pt x="913" y="856"/>
                </a:lnTo>
                <a:lnTo>
                  <a:pt x="950" y="801"/>
                </a:lnTo>
                <a:lnTo>
                  <a:pt x="987" y="745"/>
                </a:lnTo>
                <a:lnTo>
                  <a:pt x="969" y="707"/>
                </a:lnTo>
                <a:lnTo>
                  <a:pt x="950" y="652"/>
                </a:lnTo>
                <a:lnTo>
                  <a:pt x="931" y="633"/>
                </a:lnTo>
                <a:lnTo>
                  <a:pt x="838" y="577"/>
                </a:lnTo>
                <a:lnTo>
                  <a:pt x="745" y="521"/>
                </a:lnTo>
                <a:lnTo>
                  <a:pt x="857" y="261"/>
                </a:lnTo>
                <a:lnTo>
                  <a:pt x="931" y="37"/>
                </a:lnTo>
                <a:close/>
                <a:moveTo>
                  <a:pt x="91862" y="2625"/>
                </a:moveTo>
                <a:lnTo>
                  <a:pt x="91825" y="2644"/>
                </a:lnTo>
                <a:lnTo>
                  <a:pt x="91750" y="2718"/>
                </a:lnTo>
                <a:lnTo>
                  <a:pt x="91639" y="2849"/>
                </a:lnTo>
                <a:lnTo>
                  <a:pt x="91545" y="2755"/>
                </a:lnTo>
                <a:lnTo>
                  <a:pt x="91490" y="2700"/>
                </a:lnTo>
                <a:lnTo>
                  <a:pt x="91434" y="2681"/>
                </a:lnTo>
                <a:lnTo>
                  <a:pt x="91378" y="2662"/>
                </a:lnTo>
                <a:lnTo>
                  <a:pt x="91322" y="2681"/>
                </a:lnTo>
                <a:lnTo>
                  <a:pt x="91303" y="2737"/>
                </a:lnTo>
                <a:lnTo>
                  <a:pt x="91285" y="2830"/>
                </a:lnTo>
                <a:lnTo>
                  <a:pt x="91303" y="2886"/>
                </a:lnTo>
                <a:lnTo>
                  <a:pt x="91359" y="2960"/>
                </a:lnTo>
                <a:lnTo>
                  <a:pt x="91415" y="3035"/>
                </a:lnTo>
                <a:lnTo>
                  <a:pt x="91434" y="3091"/>
                </a:lnTo>
                <a:lnTo>
                  <a:pt x="91397" y="3146"/>
                </a:lnTo>
                <a:lnTo>
                  <a:pt x="91303" y="3240"/>
                </a:lnTo>
                <a:lnTo>
                  <a:pt x="91155" y="3370"/>
                </a:lnTo>
                <a:lnTo>
                  <a:pt x="91117" y="3407"/>
                </a:lnTo>
                <a:lnTo>
                  <a:pt x="91117" y="3426"/>
                </a:lnTo>
                <a:lnTo>
                  <a:pt x="91155" y="3444"/>
                </a:lnTo>
                <a:lnTo>
                  <a:pt x="91192" y="3444"/>
                </a:lnTo>
                <a:lnTo>
                  <a:pt x="91303" y="3426"/>
                </a:lnTo>
                <a:lnTo>
                  <a:pt x="91490" y="3351"/>
                </a:lnTo>
                <a:lnTo>
                  <a:pt x="91545" y="3295"/>
                </a:lnTo>
                <a:lnTo>
                  <a:pt x="91583" y="3295"/>
                </a:lnTo>
                <a:lnTo>
                  <a:pt x="91601" y="3314"/>
                </a:lnTo>
                <a:lnTo>
                  <a:pt x="91639" y="3370"/>
                </a:lnTo>
                <a:lnTo>
                  <a:pt x="91732" y="3463"/>
                </a:lnTo>
                <a:lnTo>
                  <a:pt x="91862" y="3575"/>
                </a:lnTo>
                <a:lnTo>
                  <a:pt x="91918" y="3612"/>
                </a:lnTo>
                <a:lnTo>
                  <a:pt x="91974" y="3612"/>
                </a:lnTo>
                <a:lnTo>
                  <a:pt x="91992" y="3575"/>
                </a:lnTo>
                <a:lnTo>
                  <a:pt x="91992" y="3482"/>
                </a:lnTo>
                <a:lnTo>
                  <a:pt x="91955" y="3388"/>
                </a:lnTo>
                <a:lnTo>
                  <a:pt x="91899" y="3295"/>
                </a:lnTo>
                <a:lnTo>
                  <a:pt x="91825" y="3202"/>
                </a:lnTo>
                <a:lnTo>
                  <a:pt x="91806" y="3146"/>
                </a:lnTo>
                <a:lnTo>
                  <a:pt x="91806" y="3128"/>
                </a:lnTo>
                <a:lnTo>
                  <a:pt x="91825" y="3091"/>
                </a:lnTo>
                <a:lnTo>
                  <a:pt x="91843" y="3053"/>
                </a:lnTo>
                <a:lnTo>
                  <a:pt x="91918" y="2979"/>
                </a:lnTo>
                <a:lnTo>
                  <a:pt x="92011" y="2904"/>
                </a:lnTo>
                <a:lnTo>
                  <a:pt x="92030" y="2867"/>
                </a:lnTo>
                <a:lnTo>
                  <a:pt x="92048" y="2830"/>
                </a:lnTo>
                <a:lnTo>
                  <a:pt x="92048" y="2737"/>
                </a:lnTo>
                <a:lnTo>
                  <a:pt x="92030" y="2681"/>
                </a:lnTo>
                <a:lnTo>
                  <a:pt x="91974" y="2625"/>
                </a:lnTo>
                <a:close/>
                <a:moveTo>
                  <a:pt x="969" y="2607"/>
                </a:moveTo>
                <a:lnTo>
                  <a:pt x="913" y="2625"/>
                </a:lnTo>
                <a:lnTo>
                  <a:pt x="801" y="2700"/>
                </a:lnTo>
                <a:lnTo>
                  <a:pt x="615" y="2849"/>
                </a:lnTo>
                <a:lnTo>
                  <a:pt x="522" y="2737"/>
                </a:lnTo>
                <a:lnTo>
                  <a:pt x="410" y="2681"/>
                </a:lnTo>
                <a:lnTo>
                  <a:pt x="317" y="2681"/>
                </a:lnTo>
                <a:lnTo>
                  <a:pt x="243" y="2718"/>
                </a:lnTo>
                <a:lnTo>
                  <a:pt x="205" y="2774"/>
                </a:lnTo>
                <a:lnTo>
                  <a:pt x="205" y="2830"/>
                </a:lnTo>
                <a:lnTo>
                  <a:pt x="205" y="2867"/>
                </a:lnTo>
                <a:lnTo>
                  <a:pt x="224" y="2923"/>
                </a:lnTo>
                <a:lnTo>
                  <a:pt x="243" y="2979"/>
                </a:lnTo>
                <a:lnTo>
                  <a:pt x="280" y="3035"/>
                </a:lnTo>
                <a:lnTo>
                  <a:pt x="336" y="3091"/>
                </a:lnTo>
                <a:lnTo>
                  <a:pt x="243" y="3202"/>
                </a:lnTo>
                <a:lnTo>
                  <a:pt x="168" y="3295"/>
                </a:lnTo>
                <a:lnTo>
                  <a:pt x="112" y="3388"/>
                </a:lnTo>
                <a:lnTo>
                  <a:pt x="75" y="3463"/>
                </a:lnTo>
                <a:lnTo>
                  <a:pt x="56" y="3537"/>
                </a:lnTo>
                <a:lnTo>
                  <a:pt x="75" y="3575"/>
                </a:lnTo>
                <a:lnTo>
                  <a:pt x="112" y="3593"/>
                </a:lnTo>
                <a:lnTo>
                  <a:pt x="149" y="3612"/>
                </a:lnTo>
                <a:lnTo>
                  <a:pt x="205" y="3631"/>
                </a:lnTo>
                <a:lnTo>
                  <a:pt x="243" y="3612"/>
                </a:lnTo>
                <a:lnTo>
                  <a:pt x="280" y="3593"/>
                </a:lnTo>
                <a:lnTo>
                  <a:pt x="354" y="3537"/>
                </a:lnTo>
                <a:lnTo>
                  <a:pt x="410" y="3463"/>
                </a:lnTo>
                <a:lnTo>
                  <a:pt x="466" y="3388"/>
                </a:lnTo>
                <a:lnTo>
                  <a:pt x="559" y="3314"/>
                </a:lnTo>
                <a:lnTo>
                  <a:pt x="652" y="3351"/>
                </a:lnTo>
                <a:lnTo>
                  <a:pt x="708" y="3388"/>
                </a:lnTo>
                <a:lnTo>
                  <a:pt x="764" y="3426"/>
                </a:lnTo>
                <a:lnTo>
                  <a:pt x="820" y="3463"/>
                </a:lnTo>
                <a:lnTo>
                  <a:pt x="876" y="3482"/>
                </a:lnTo>
                <a:lnTo>
                  <a:pt x="969" y="3482"/>
                </a:lnTo>
                <a:lnTo>
                  <a:pt x="987" y="3444"/>
                </a:lnTo>
                <a:lnTo>
                  <a:pt x="987" y="3426"/>
                </a:lnTo>
                <a:lnTo>
                  <a:pt x="969" y="3333"/>
                </a:lnTo>
                <a:lnTo>
                  <a:pt x="913" y="3240"/>
                </a:lnTo>
                <a:lnTo>
                  <a:pt x="838" y="3128"/>
                </a:lnTo>
                <a:lnTo>
                  <a:pt x="820" y="3091"/>
                </a:lnTo>
                <a:lnTo>
                  <a:pt x="838" y="3035"/>
                </a:lnTo>
                <a:lnTo>
                  <a:pt x="857" y="2998"/>
                </a:lnTo>
                <a:lnTo>
                  <a:pt x="913" y="2942"/>
                </a:lnTo>
                <a:lnTo>
                  <a:pt x="1024" y="2867"/>
                </a:lnTo>
                <a:lnTo>
                  <a:pt x="1080" y="2793"/>
                </a:lnTo>
                <a:lnTo>
                  <a:pt x="1118" y="2718"/>
                </a:lnTo>
                <a:lnTo>
                  <a:pt x="1118" y="2681"/>
                </a:lnTo>
                <a:lnTo>
                  <a:pt x="1099" y="2644"/>
                </a:lnTo>
                <a:lnTo>
                  <a:pt x="1080" y="2625"/>
                </a:lnTo>
                <a:lnTo>
                  <a:pt x="1024" y="2607"/>
                </a:lnTo>
                <a:close/>
                <a:moveTo>
                  <a:pt x="91955" y="5176"/>
                </a:moveTo>
                <a:lnTo>
                  <a:pt x="91918" y="5194"/>
                </a:lnTo>
                <a:lnTo>
                  <a:pt x="91881" y="5232"/>
                </a:lnTo>
                <a:lnTo>
                  <a:pt x="91769" y="5399"/>
                </a:lnTo>
                <a:lnTo>
                  <a:pt x="91657" y="5585"/>
                </a:lnTo>
                <a:lnTo>
                  <a:pt x="91545" y="5492"/>
                </a:lnTo>
                <a:lnTo>
                  <a:pt x="91378" y="5362"/>
                </a:lnTo>
                <a:lnTo>
                  <a:pt x="91303" y="5325"/>
                </a:lnTo>
                <a:lnTo>
                  <a:pt x="91229" y="5288"/>
                </a:lnTo>
                <a:lnTo>
                  <a:pt x="91155" y="5269"/>
                </a:lnTo>
                <a:lnTo>
                  <a:pt x="91136" y="5288"/>
                </a:lnTo>
                <a:lnTo>
                  <a:pt x="91099" y="5306"/>
                </a:lnTo>
                <a:lnTo>
                  <a:pt x="91099" y="5325"/>
                </a:lnTo>
                <a:lnTo>
                  <a:pt x="91080" y="5362"/>
                </a:lnTo>
                <a:lnTo>
                  <a:pt x="91099" y="5436"/>
                </a:lnTo>
                <a:lnTo>
                  <a:pt x="91136" y="5511"/>
                </a:lnTo>
                <a:lnTo>
                  <a:pt x="91210" y="5585"/>
                </a:lnTo>
                <a:lnTo>
                  <a:pt x="91341" y="5716"/>
                </a:lnTo>
                <a:lnTo>
                  <a:pt x="91452" y="5809"/>
                </a:lnTo>
                <a:lnTo>
                  <a:pt x="91285" y="5958"/>
                </a:lnTo>
                <a:lnTo>
                  <a:pt x="91248" y="5995"/>
                </a:lnTo>
                <a:lnTo>
                  <a:pt x="91229" y="6051"/>
                </a:lnTo>
                <a:lnTo>
                  <a:pt x="91229" y="6088"/>
                </a:lnTo>
                <a:lnTo>
                  <a:pt x="91248" y="6107"/>
                </a:lnTo>
                <a:lnTo>
                  <a:pt x="91322" y="6107"/>
                </a:lnTo>
                <a:lnTo>
                  <a:pt x="91397" y="6069"/>
                </a:lnTo>
                <a:lnTo>
                  <a:pt x="91527" y="6014"/>
                </a:lnTo>
                <a:lnTo>
                  <a:pt x="91620" y="5995"/>
                </a:lnTo>
                <a:lnTo>
                  <a:pt x="91732" y="6032"/>
                </a:lnTo>
                <a:lnTo>
                  <a:pt x="91806" y="6069"/>
                </a:lnTo>
                <a:lnTo>
                  <a:pt x="91881" y="6107"/>
                </a:lnTo>
                <a:lnTo>
                  <a:pt x="91955" y="6107"/>
                </a:lnTo>
                <a:lnTo>
                  <a:pt x="91992" y="6088"/>
                </a:lnTo>
                <a:lnTo>
                  <a:pt x="92030" y="6051"/>
                </a:lnTo>
                <a:lnTo>
                  <a:pt x="92067" y="5995"/>
                </a:lnTo>
                <a:lnTo>
                  <a:pt x="92067" y="5958"/>
                </a:lnTo>
                <a:lnTo>
                  <a:pt x="92067" y="5902"/>
                </a:lnTo>
                <a:lnTo>
                  <a:pt x="92030" y="5865"/>
                </a:lnTo>
                <a:lnTo>
                  <a:pt x="91955" y="5790"/>
                </a:lnTo>
                <a:lnTo>
                  <a:pt x="91881" y="5734"/>
                </a:lnTo>
                <a:lnTo>
                  <a:pt x="91936" y="5660"/>
                </a:lnTo>
                <a:lnTo>
                  <a:pt x="92011" y="5548"/>
                </a:lnTo>
                <a:lnTo>
                  <a:pt x="92067" y="5436"/>
                </a:lnTo>
                <a:lnTo>
                  <a:pt x="92085" y="5399"/>
                </a:lnTo>
                <a:lnTo>
                  <a:pt x="92085" y="5343"/>
                </a:lnTo>
                <a:lnTo>
                  <a:pt x="92067" y="5269"/>
                </a:lnTo>
                <a:lnTo>
                  <a:pt x="92011" y="5194"/>
                </a:lnTo>
                <a:lnTo>
                  <a:pt x="91992" y="5176"/>
                </a:lnTo>
                <a:close/>
                <a:moveTo>
                  <a:pt x="782" y="4971"/>
                </a:moveTo>
                <a:lnTo>
                  <a:pt x="745" y="4990"/>
                </a:lnTo>
                <a:lnTo>
                  <a:pt x="671" y="5027"/>
                </a:lnTo>
                <a:lnTo>
                  <a:pt x="615" y="5083"/>
                </a:lnTo>
                <a:lnTo>
                  <a:pt x="578" y="5139"/>
                </a:lnTo>
                <a:lnTo>
                  <a:pt x="540" y="5194"/>
                </a:lnTo>
                <a:lnTo>
                  <a:pt x="522" y="5250"/>
                </a:lnTo>
                <a:lnTo>
                  <a:pt x="485" y="5306"/>
                </a:lnTo>
                <a:lnTo>
                  <a:pt x="429" y="5343"/>
                </a:lnTo>
                <a:lnTo>
                  <a:pt x="391" y="5343"/>
                </a:lnTo>
                <a:lnTo>
                  <a:pt x="336" y="5325"/>
                </a:lnTo>
                <a:lnTo>
                  <a:pt x="243" y="5306"/>
                </a:lnTo>
                <a:lnTo>
                  <a:pt x="131" y="5306"/>
                </a:lnTo>
                <a:lnTo>
                  <a:pt x="75" y="5343"/>
                </a:lnTo>
                <a:lnTo>
                  <a:pt x="56" y="5381"/>
                </a:lnTo>
                <a:lnTo>
                  <a:pt x="75" y="5436"/>
                </a:lnTo>
                <a:lnTo>
                  <a:pt x="112" y="5492"/>
                </a:lnTo>
                <a:lnTo>
                  <a:pt x="168" y="5567"/>
                </a:lnTo>
                <a:lnTo>
                  <a:pt x="298" y="5660"/>
                </a:lnTo>
                <a:lnTo>
                  <a:pt x="224" y="5790"/>
                </a:lnTo>
                <a:lnTo>
                  <a:pt x="131" y="5976"/>
                </a:lnTo>
                <a:lnTo>
                  <a:pt x="94" y="6069"/>
                </a:lnTo>
                <a:lnTo>
                  <a:pt x="94" y="6144"/>
                </a:lnTo>
                <a:lnTo>
                  <a:pt x="94" y="6218"/>
                </a:lnTo>
                <a:lnTo>
                  <a:pt x="112" y="6237"/>
                </a:lnTo>
                <a:lnTo>
                  <a:pt x="149" y="6256"/>
                </a:lnTo>
                <a:lnTo>
                  <a:pt x="205" y="6274"/>
                </a:lnTo>
                <a:lnTo>
                  <a:pt x="280" y="6256"/>
                </a:lnTo>
                <a:lnTo>
                  <a:pt x="336" y="6218"/>
                </a:lnTo>
                <a:lnTo>
                  <a:pt x="410" y="6144"/>
                </a:lnTo>
                <a:lnTo>
                  <a:pt x="503" y="5995"/>
                </a:lnTo>
                <a:lnTo>
                  <a:pt x="596" y="5883"/>
                </a:lnTo>
                <a:lnTo>
                  <a:pt x="764" y="6051"/>
                </a:lnTo>
                <a:lnTo>
                  <a:pt x="876" y="6107"/>
                </a:lnTo>
                <a:lnTo>
                  <a:pt x="931" y="6125"/>
                </a:lnTo>
                <a:lnTo>
                  <a:pt x="1024" y="6125"/>
                </a:lnTo>
                <a:lnTo>
                  <a:pt x="1062" y="6107"/>
                </a:lnTo>
                <a:lnTo>
                  <a:pt x="1118" y="6051"/>
                </a:lnTo>
                <a:lnTo>
                  <a:pt x="1136" y="5976"/>
                </a:lnTo>
                <a:lnTo>
                  <a:pt x="1118" y="5883"/>
                </a:lnTo>
                <a:lnTo>
                  <a:pt x="1099" y="5827"/>
                </a:lnTo>
                <a:lnTo>
                  <a:pt x="1043" y="5772"/>
                </a:lnTo>
                <a:lnTo>
                  <a:pt x="950" y="5679"/>
                </a:lnTo>
                <a:lnTo>
                  <a:pt x="838" y="5604"/>
                </a:lnTo>
                <a:lnTo>
                  <a:pt x="820" y="5548"/>
                </a:lnTo>
                <a:lnTo>
                  <a:pt x="801" y="5511"/>
                </a:lnTo>
                <a:lnTo>
                  <a:pt x="820" y="5455"/>
                </a:lnTo>
                <a:lnTo>
                  <a:pt x="857" y="5399"/>
                </a:lnTo>
                <a:lnTo>
                  <a:pt x="913" y="5269"/>
                </a:lnTo>
                <a:lnTo>
                  <a:pt x="950" y="5194"/>
                </a:lnTo>
                <a:lnTo>
                  <a:pt x="950" y="5139"/>
                </a:lnTo>
                <a:lnTo>
                  <a:pt x="950" y="5064"/>
                </a:lnTo>
                <a:lnTo>
                  <a:pt x="913" y="5008"/>
                </a:lnTo>
                <a:lnTo>
                  <a:pt x="876" y="4990"/>
                </a:lnTo>
                <a:lnTo>
                  <a:pt x="820" y="4971"/>
                </a:lnTo>
                <a:close/>
                <a:moveTo>
                  <a:pt x="1080" y="7615"/>
                </a:moveTo>
                <a:lnTo>
                  <a:pt x="857" y="7801"/>
                </a:lnTo>
                <a:lnTo>
                  <a:pt x="652" y="7987"/>
                </a:lnTo>
                <a:lnTo>
                  <a:pt x="559" y="7875"/>
                </a:lnTo>
                <a:lnTo>
                  <a:pt x="447" y="7764"/>
                </a:lnTo>
                <a:lnTo>
                  <a:pt x="373" y="7708"/>
                </a:lnTo>
                <a:lnTo>
                  <a:pt x="317" y="7689"/>
                </a:lnTo>
                <a:lnTo>
                  <a:pt x="243" y="7689"/>
                </a:lnTo>
                <a:lnTo>
                  <a:pt x="187" y="7708"/>
                </a:lnTo>
                <a:lnTo>
                  <a:pt x="168" y="7764"/>
                </a:lnTo>
                <a:lnTo>
                  <a:pt x="168" y="7838"/>
                </a:lnTo>
                <a:lnTo>
                  <a:pt x="187" y="7894"/>
                </a:lnTo>
                <a:lnTo>
                  <a:pt x="224" y="7950"/>
                </a:lnTo>
                <a:lnTo>
                  <a:pt x="336" y="8080"/>
                </a:lnTo>
                <a:lnTo>
                  <a:pt x="429" y="8155"/>
                </a:lnTo>
                <a:lnTo>
                  <a:pt x="205" y="8285"/>
                </a:lnTo>
                <a:lnTo>
                  <a:pt x="112" y="8378"/>
                </a:lnTo>
                <a:lnTo>
                  <a:pt x="75" y="8415"/>
                </a:lnTo>
                <a:lnTo>
                  <a:pt x="56" y="8471"/>
                </a:lnTo>
                <a:lnTo>
                  <a:pt x="56" y="8527"/>
                </a:lnTo>
                <a:lnTo>
                  <a:pt x="56" y="8564"/>
                </a:lnTo>
                <a:lnTo>
                  <a:pt x="75" y="8602"/>
                </a:lnTo>
                <a:lnTo>
                  <a:pt x="112" y="8620"/>
                </a:lnTo>
                <a:lnTo>
                  <a:pt x="187" y="8657"/>
                </a:lnTo>
                <a:lnTo>
                  <a:pt x="280" y="8639"/>
                </a:lnTo>
                <a:lnTo>
                  <a:pt x="336" y="8620"/>
                </a:lnTo>
                <a:lnTo>
                  <a:pt x="391" y="8583"/>
                </a:lnTo>
                <a:lnTo>
                  <a:pt x="503" y="8490"/>
                </a:lnTo>
                <a:lnTo>
                  <a:pt x="615" y="8415"/>
                </a:lnTo>
                <a:lnTo>
                  <a:pt x="652" y="8397"/>
                </a:lnTo>
                <a:lnTo>
                  <a:pt x="708" y="8397"/>
                </a:lnTo>
                <a:lnTo>
                  <a:pt x="745" y="8415"/>
                </a:lnTo>
                <a:lnTo>
                  <a:pt x="782" y="8453"/>
                </a:lnTo>
                <a:lnTo>
                  <a:pt x="894" y="8546"/>
                </a:lnTo>
                <a:lnTo>
                  <a:pt x="987" y="8639"/>
                </a:lnTo>
                <a:lnTo>
                  <a:pt x="1043" y="8657"/>
                </a:lnTo>
                <a:lnTo>
                  <a:pt x="1080" y="8639"/>
                </a:lnTo>
                <a:lnTo>
                  <a:pt x="1099" y="8620"/>
                </a:lnTo>
                <a:lnTo>
                  <a:pt x="1099" y="8583"/>
                </a:lnTo>
                <a:lnTo>
                  <a:pt x="1043" y="8490"/>
                </a:lnTo>
                <a:lnTo>
                  <a:pt x="950" y="8360"/>
                </a:lnTo>
                <a:lnTo>
                  <a:pt x="820" y="8192"/>
                </a:lnTo>
                <a:lnTo>
                  <a:pt x="913" y="8099"/>
                </a:lnTo>
                <a:lnTo>
                  <a:pt x="1043" y="7820"/>
                </a:lnTo>
                <a:lnTo>
                  <a:pt x="1099" y="7652"/>
                </a:lnTo>
                <a:lnTo>
                  <a:pt x="1099" y="7615"/>
                </a:lnTo>
                <a:close/>
                <a:moveTo>
                  <a:pt x="91341" y="7559"/>
                </a:moveTo>
                <a:lnTo>
                  <a:pt x="91303" y="7578"/>
                </a:lnTo>
                <a:lnTo>
                  <a:pt x="91285" y="7615"/>
                </a:lnTo>
                <a:lnTo>
                  <a:pt x="91266" y="7652"/>
                </a:lnTo>
                <a:lnTo>
                  <a:pt x="91248" y="7726"/>
                </a:lnTo>
                <a:lnTo>
                  <a:pt x="91266" y="7801"/>
                </a:lnTo>
                <a:lnTo>
                  <a:pt x="91303" y="7894"/>
                </a:lnTo>
                <a:lnTo>
                  <a:pt x="91359" y="7987"/>
                </a:lnTo>
                <a:lnTo>
                  <a:pt x="91471" y="8136"/>
                </a:lnTo>
                <a:lnTo>
                  <a:pt x="91564" y="8248"/>
                </a:lnTo>
                <a:lnTo>
                  <a:pt x="91266" y="8415"/>
                </a:lnTo>
                <a:lnTo>
                  <a:pt x="91099" y="8527"/>
                </a:lnTo>
                <a:lnTo>
                  <a:pt x="91043" y="8583"/>
                </a:lnTo>
                <a:lnTo>
                  <a:pt x="91006" y="8639"/>
                </a:lnTo>
                <a:lnTo>
                  <a:pt x="90987" y="8713"/>
                </a:lnTo>
                <a:lnTo>
                  <a:pt x="91006" y="8750"/>
                </a:lnTo>
                <a:lnTo>
                  <a:pt x="91043" y="8769"/>
                </a:lnTo>
                <a:lnTo>
                  <a:pt x="91080" y="8769"/>
                </a:lnTo>
                <a:lnTo>
                  <a:pt x="91192" y="8750"/>
                </a:lnTo>
                <a:lnTo>
                  <a:pt x="91285" y="8713"/>
                </a:lnTo>
                <a:lnTo>
                  <a:pt x="91434" y="8620"/>
                </a:lnTo>
                <a:lnTo>
                  <a:pt x="91564" y="8508"/>
                </a:lnTo>
                <a:lnTo>
                  <a:pt x="91639" y="8453"/>
                </a:lnTo>
                <a:lnTo>
                  <a:pt x="91676" y="8397"/>
                </a:lnTo>
                <a:lnTo>
                  <a:pt x="91713" y="8378"/>
                </a:lnTo>
                <a:lnTo>
                  <a:pt x="91750" y="8397"/>
                </a:lnTo>
                <a:lnTo>
                  <a:pt x="91788" y="8434"/>
                </a:lnTo>
                <a:lnTo>
                  <a:pt x="91862" y="8471"/>
                </a:lnTo>
                <a:lnTo>
                  <a:pt x="92030" y="8527"/>
                </a:lnTo>
                <a:lnTo>
                  <a:pt x="92123" y="8564"/>
                </a:lnTo>
                <a:lnTo>
                  <a:pt x="92179" y="8564"/>
                </a:lnTo>
                <a:lnTo>
                  <a:pt x="92197" y="8546"/>
                </a:lnTo>
                <a:lnTo>
                  <a:pt x="92179" y="8490"/>
                </a:lnTo>
                <a:lnTo>
                  <a:pt x="92011" y="8322"/>
                </a:lnTo>
                <a:lnTo>
                  <a:pt x="91936" y="8229"/>
                </a:lnTo>
                <a:lnTo>
                  <a:pt x="91918" y="8173"/>
                </a:lnTo>
                <a:lnTo>
                  <a:pt x="91918" y="8136"/>
                </a:lnTo>
                <a:lnTo>
                  <a:pt x="91974" y="8080"/>
                </a:lnTo>
                <a:lnTo>
                  <a:pt x="92048" y="7987"/>
                </a:lnTo>
                <a:lnTo>
                  <a:pt x="92123" y="7894"/>
                </a:lnTo>
                <a:lnTo>
                  <a:pt x="92141" y="7857"/>
                </a:lnTo>
                <a:lnTo>
                  <a:pt x="92141" y="7820"/>
                </a:lnTo>
                <a:lnTo>
                  <a:pt x="92123" y="7820"/>
                </a:lnTo>
                <a:lnTo>
                  <a:pt x="92085" y="7838"/>
                </a:lnTo>
                <a:lnTo>
                  <a:pt x="92030" y="7894"/>
                </a:lnTo>
                <a:lnTo>
                  <a:pt x="91918" y="7987"/>
                </a:lnTo>
                <a:lnTo>
                  <a:pt x="91825" y="8062"/>
                </a:lnTo>
                <a:lnTo>
                  <a:pt x="91788" y="8043"/>
                </a:lnTo>
                <a:lnTo>
                  <a:pt x="91732" y="7987"/>
                </a:lnTo>
                <a:lnTo>
                  <a:pt x="91657" y="7913"/>
                </a:lnTo>
                <a:lnTo>
                  <a:pt x="91620" y="7820"/>
                </a:lnTo>
                <a:lnTo>
                  <a:pt x="91583" y="7708"/>
                </a:lnTo>
                <a:lnTo>
                  <a:pt x="91527" y="7633"/>
                </a:lnTo>
                <a:lnTo>
                  <a:pt x="91452" y="7578"/>
                </a:lnTo>
                <a:lnTo>
                  <a:pt x="91378" y="7559"/>
                </a:lnTo>
                <a:close/>
                <a:moveTo>
                  <a:pt x="336" y="10072"/>
                </a:moveTo>
                <a:lnTo>
                  <a:pt x="298" y="10091"/>
                </a:lnTo>
                <a:lnTo>
                  <a:pt x="261" y="10110"/>
                </a:lnTo>
                <a:lnTo>
                  <a:pt x="224" y="10147"/>
                </a:lnTo>
                <a:lnTo>
                  <a:pt x="187" y="10203"/>
                </a:lnTo>
                <a:lnTo>
                  <a:pt x="168" y="10277"/>
                </a:lnTo>
                <a:lnTo>
                  <a:pt x="187" y="10370"/>
                </a:lnTo>
                <a:lnTo>
                  <a:pt x="243" y="10445"/>
                </a:lnTo>
                <a:lnTo>
                  <a:pt x="354" y="10594"/>
                </a:lnTo>
                <a:lnTo>
                  <a:pt x="466" y="10705"/>
                </a:lnTo>
                <a:lnTo>
                  <a:pt x="336" y="10798"/>
                </a:lnTo>
                <a:lnTo>
                  <a:pt x="149" y="10929"/>
                </a:lnTo>
                <a:lnTo>
                  <a:pt x="75" y="11003"/>
                </a:lnTo>
                <a:lnTo>
                  <a:pt x="56" y="11078"/>
                </a:lnTo>
                <a:lnTo>
                  <a:pt x="38" y="11115"/>
                </a:lnTo>
                <a:lnTo>
                  <a:pt x="56" y="11152"/>
                </a:lnTo>
                <a:lnTo>
                  <a:pt x="94" y="11189"/>
                </a:lnTo>
                <a:lnTo>
                  <a:pt x="131" y="11208"/>
                </a:lnTo>
                <a:lnTo>
                  <a:pt x="187" y="11227"/>
                </a:lnTo>
                <a:lnTo>
                  <a:pt x="224" y="11208"/>
                </a:lnTo>
                <a:lnTo>
                  <a:pt x="317" y="11171"/>
                </a:lnTo>
                <a:lnTo>
                  <a:pt x="466" y="11059"/>
                </a:lnTo>
                <a:lnTo>
                  <a:pt x="522" y="10985"/>
                </a:lnTo>
                <a:lnTo>
                  <a:pt x="559" y="10947"/>
                </a:lnTo>
                <a:lnTo>
                  <a:pt x="596" y="10929"/>
                </a:lnTo>
                <a:lnTo>
                  <a:pt x="652" y="10929"/>
                </a:lnTo>
                <a:lnTo>
                  <a:pt x="689" y="10947"/>
                </a:lnTo>
                <a:lnTo>
                  <a:pt x="782" y="11022"/>
                </a:lnTo>
                <a:lnTo>
                  <a:pt x="838" y="11078"/>
                </a:lnTo>
                <a:lnTo>
                  <a:pt x="913" y="11115"/>
                </a:lnTo>
                <a:lnTo>
                  <a:pt x="1024" y="11115"/>
                </a:lnTo>
                <a:lnTo>
                  <a:pt x="1043" y="11096"/>
                </a:lnTo>
                <a:lnTo>
                  <a:pt x="1062" y="11059"/>
                </a:lnTo>
                <a:lnTo>
                  <a:pt x="1062" y="11022"/>
                </a:lnTo>
                <a:lnTo>
                  <a:pt x="1043" y="10929"/>
                </a:lnTo>
                <a:lnTo>
                  <a:pt x="931" y="10780"/>
                </a:lnTo>
                <a:lnTo>
                  <a:pt x="876" y="10687"/>
                </a:lnTo>
                <a:lnTo>
                  <a:pt x="876" y="10650"/>
                </a:lnTo>
                <a:lnTo>
                  <a:pt x="913" y="10575"/>
                </a:lnTo>
                <a:lnTo>
                  <a:pt x="969" y="10482"/>
                </a:lnTo>
                <a:lnTo>
                  <a:pt x="1024" y="10407"/>
                </a:lnTo>
                <a:lnTo>
                  <a:pt x="1080" y="10296"/>
                </a:lnTo>
                <a:lnTo>
                  <a:pt x="1118" y="10240"/>
                </a:lnTo>
                <a:lnTo>
                  <a:pt x="1118" y="10203"/>
                </a:lnTo>
                <a:lnTo>
                  <a:pt x="1099" y="10147"/>
                </a:lnTo>
                <a:lnTo>
                  <a:pt x="1080" y="10147"/>
                </a:lnTo>
                <a:lnTo>
                  <a:pt x="1062" y="10165"/>
                </a:lnTo>
                <a:lnTo>
                  <a:pt x="894" y="10333"/>
                </a:lnTo>
                <a:lnTo>
                  <a:pt x="727" y="10501"/>
                </a:lnTo>
                <a:lnTo>
                  <a:pt x="633" y="10352"/>
                </a:lnTo>
                <a:lnTo>
                  <a:pt x="522" y="10184"/>
                </a:lnTo>
                <a:lnTo>
                  <a:pt x="447" y="10128"/>
                </a:lnTo>
                <a:lnTo>
                  <a:pt x="373" y="10091"/>
                </a:lnTo>
                <a:lnTo>
                  <a:pt x="336" y="10072"/>
                </a:lnTo>
                <a:close/>
                <a:moveTo>
                  <a:pt x="91899" y="10091"/>
                </a:moveTo>
                <a:lnTo>
                  <a:pt x="91843" y="10110"/>
                </a:lnTo>
                <a:lnTo>
                  <a:pt x="91769" y="10147"/>
                </a:lnTo>
                <a:lnTo>
                  <a:pt x="91713" y="10221"/>
                </a:lnTo>
                <a:lnTo>
                  <a:pt x="91639" y="10370"/>
                </a:lnTo>
                <a:lnTo>
                  <a:pt x="91583" y="10482"/>
                </a:lnTo>
                <a:lnTo>
                  <a:pt x="91508" y="10426"/>
                </a:lnTo>
                <a:lnTo>
                  <a:pt x="91415" y="10352"/>
                </a:lnTo>
                <a:lnTo>
                  <a:pt x="91303" y="10296"/>
                </a:lnTo>
                <a:lnTo>
                  <a:pt x="91266" y="10296"/>
                </a:lnTo>
                <a:lnTo>
                  <a:pt x="91210" y="10314"/>
                </a:lnTo>
                <a:lnTo>
                  <a:pt x="91173" y="10352"/>
                </a:lnTo>
                <a:lnTo>
                  <a:pt x="91155" y="10389"/>
                </a:lnTo>
                <a:lnTo>
                  <a:pt x="91136" y="10426"/>
                </a:lnTo>
                <a:lnTo>
                  <a:pt x="91155" y="10463"/>
                </a:lnTo>
                <a:lnTo>
                  <a:pt x="91192" y="10538"/>
                </a:lnTo>
                <a:lnTo>
                  <a:pt x="91266" y="10612"/>
                </a:lnTo>
                <a:lnTo>
                  <a:pt x="91341" y="10668"/>
                </a:lnTo>
                <a:lnTo>
                  <a:pt x="91378" y="10705"/>
                </a:lnTo>
                <a:lnTo>
                  <a:pt x="91397" y="10743"/>
                </a:lnTo>
                <a:lnTo>
                  <a:pt x="91378" y="10836"/>
                </a:lnTo>
                <a:lnTo>
                  <a:pt x="91341" y="10892"/>
                </a:lnTo>
                <a:lnTo>
                  <a:pt x="91303" y="10947"/>
                </a:lnTo>
                <a:lnTo>
                  <a:pt x="91266" y="11003"/>
                </a:lnTo>
                <a:lnTo>
                  <a:pt x="91229" y="11059"/>
                </a:lnTo>
                <a:lnTo>
                  <a:pt x="91210" y="11152"/>
                </a:lnTo>
                <a:lnTo>
                  <a:pt x="91210" y="11227"/>
                </a:lnTo>
                <a:lnTo>
                  <a:pt x="91229" y="11245"/>
                </a:lnTo>
                <a:lnTo>
                  <a:pt x="91248" y="11264"/>
                </a:lnTo>
                <a:lnTo>
                  <a:pt x="91359" y="11264"/>
                </a:lnTo>
                <a:lnTo>
                  <a:pt x="91397" y="11245"/>
                </a:lnTo>
                <a:lnTo>
                  <a:pt x="91452" y="11208"/>
                </a:lnTo>
                <a:lnTo>
                  <a:pt x="91527" y="11096"/>
                </a:lnTo>
                <a:lnTo>
                  <a:pt x="91620" y="10985"/>
                </a:lnTo>
                <a:lnTo>
                  <a:pt x="91657" y="10966"/>
                </a:lnTo>
                <a:lnTo>
                  <a:pt x="91694" y="10947"/>
                </a:lnTo>
                <a:lnTo>
                  <a:pt x="91732" y="10947"/>
                </a:lnTo>
                <a:lnTo>
                  <a:pt x="91788" y="10985"/>
                </a:lnTo>
                <a:lnTo>
                  <a:pt x="91899" y="11059"/>
                </a:lnTo>
                <a:lnTo>
                  <a:pt x="91955" y="11078"/>
                </a:lnTo>
                <a:lnTo>
                  <a:pt x="91992" y="11078"/>
                </a:lnTo>
                <a:lnTo>
                  <a:pt x="92030" y="11041"/>
                </a:lnTo>
                <a:lnTo>
                  <a:pt x="92030" y="10966"/>
                </a:lnTo>
                <a:lnTo>
                  <a:pt x="92011" y="10910"/>
                </a:lnTo>
                <a:lnTo>
                  <a:pt x="91974" y="10873"/>
                </a:lnTo>
                <a:lnTo>
                  <a:pt x="91918" y="10817"/>
                </a:lnTo>
                <a:lnTo>
                  <a:pt x="91881" y="10780"/>
                </a:lnTo>
                <a:lnTo>
                  <a:pt x="91881" y="10724"/>
                </a:lnTo>
                <a:lnTo>
                  <a:pt x="91881" y="10668"/>
                </a:lnTo>
                <a:lnTo>
                  <a:pt x="91936" y="10575"/>
                </a:lnTo>
                <a:lnTo>
                  <a:pt x="91992" y="10463"/>
                </a:lnTo>
                <a:lnTo>
                  <a:pt x="92030" y="10333"/>
                </a:lnTo>
                <a:lnTo>
                  <a:pt x="92048" y="10277"/>
                </a:lnTo>
                <a:lnTo>
                  <a:pt x="92030" y="10221"/>
                </a:lnTo>
                <a:lnTo>
                  <a:pt x="92011" y="10165"/>
                </a:lnTo>
                <a:lnTo>
                  <a:pt x="91974" y="10128"/>
                </a:lnTo>
                <a:lnTo>
                  <a:pt x="91899" y="10091"/>
                </a:lnTo>
                <a:close/>
                <a:moveTo>
                  <a:pt x="894" y="12437"/>
                </a:moveTo>
                <a:lnTo>
                  <a:pt x="857" y="12455"/>
                </a:lnTo>
                <a:lnTo>
                  <a:pt x="782" y="12493"/>
                </a:lnTo>
                <a:lnTo>
                  <a:pt x="708" y="12567"/>
                </a:lnTo>
                <a:lnTo>
                  <a:pt x="596" y="12772"/>
                </a:lnTo>
                <a:lnTo>
                  <a:pt x="522" y="12921"/>
                </a:lnTo>
                <a:lnTo>
                  <a:pt x="391" y="12846"/>
                </a:lnTo>
                <a:lnTo>
                  <a:pt x="317" y="12828"/>
                </a:lnTo>
                <a:lnTo>
                  <a:pt x="243" y="12809"/>
                </a:lnTo>
                <a:lnTo>
                  <a:pt x="205" y="12809"/>
                </a:lnTo>
                <a:lnTo>
                  <a:pt x="168" y="12846"/>
                </a:lnTo>
                <a:lnTo>
                  <a:pt x="187" y="12902"/>
                </a:lnTo>
                <a:lnTo>
                  <a:pt x="224" y="12995"/>
                </a:lnTo>
                <a:lnTo>
                  <a:pt x="298" y="13107"/>
                </a:lnTo>
                <a:lnTo>
                  <a:pt x="354" y="13163"/>
                </a:lnTo>
                <a:lnTo>
                  <a:pt x="373" y="13219"/>
                </a:lnTo>
                <a:lnTo>
                  <a:pt x="354" y="13275"/>
                </a:lnTo>
                <a:lnTo>
                  <a:pt x="317" y="13331"/>
                </a:lnTo>
                <a:lnTo>
                  <a:pt x="224" y="13461"/>
                </a:lnTo>
                <a:lnTo>
                  <a:pt x="168" y="13554"/>
                </a:lnTo>
                <a:lnTo>
                  <a:pt x="112" y="13684"/>
                </a:lnTo>
                <a:lnTo>
                  <a:pt x="94" y="13740"/>
                </a:lnTo>
                <a:lnTo>
                  <a:pt x="112" y="13796"/>
                </a:lnTo>
                <a:lnTo>
                  <a:pt x="131" y="13833"/>
                </a:lnTo>
                <a:lnTo>
                  <a:pt x="187" y="13870"/>
                </a:lnTo>
                <a:lnTo>
                  <a:pt x="317" y="13870"/>
                </a:lnTo>
                <a:lnTo>
                  <a:pt x="373" y="13833"/>
                </a:lnTo>
                <a:lnTo>
                  <a:pt x="429" y="13777"/>
                </a:lnTo>
                <a:lnTo>
                  <a:pt x="522" y="13666"/>
                </a:lnTo>
                <a:lnTo>
                  <a:pt x="596" y="13573"/>
                </a:lnTo>
                <a:lnTo>
                  <a:pt x="689" y="13703"/>
                </a:lnTo>
                <a:lnTo>
                  <a:pt x="745" y="13759"/>
                </a:lnTo>
                <a:lnTo>
                  <a:pt x="801" y="13815"/>
                </a:lnTo>
                <a:lnTo>
                  <a:pt x="857" y="13870"/>
                </a:lnTo>
                <a:lnTo>
                  <a:pt x="931" y="13889"/>
                </a:lnTo>
                <a:lnTo>
                  <a:pt x="987" y="13870"/>
                </a:lnTo>
                <a:lnTo>
                  <a:pt x="1062" y="13796"/>
                </a:lnTo>
                <a:lnTo>
                  <a:pt x="1099" y="13722"/>
                </a:lnTo>
                <a:lnTo>
                  <a:pt x="1099" y="13647"/>
                </a:lnTo>
                <a:lnTo>
                  <a:pt x="1080" y="13573"/>
                </a:lnTo>
                <a:lnTo>
                  <a:pt x="1043" y="13479"/>
                </a:lnTo>
                <a:lnTo>
                  <a:pt x="931" y="13331"/>
                </a:lnTo>
                <a:lnTo>
                  <a:pt x="838" y="13219"/>
                </a:lnTo>
                <a:lnTo>
                  <a:pt x="931" y="13070"/>
                </a:lnTo>
                <a:lnTo>
                  <a:pt x="1043" y="12865"/>
                </a:lnTo>
                <a:lnTo>
                  <a:pt x="1080" y="12753"/>
                </a:lnTo>
                <a:lnTo>
                  <a:pt x="1080" y="12660"/>
                </a:lnTo>
                <a:lnTo>
                  <a:pt x="1062" y="12567"/>
                </a:lnTo>
                <a:lnTo>
                  <a:pt x="1043" y="12530"/>
                </a:lnTo>
                <a:lnTo>
                  <a:pt x="1006" y="12493"/>
                </a:lnTo>
                <a:lnTo>
                  <a:pt x="969" y="12455"/>
                </a:lnTo>
                <a:lnTo>
                  <a:pt x="931" y="12437"/>
                </a:lnTo>
                <a:close/>
                <a:moveTo>
                  <a:pt x="91229" y="12474"/>
                </a:moveTo>
                <a:lnTo>
                  <a:pt x="91192" y="12493"/>
                </a:lnTo>
                <a:lnTo>
                  <a:pt x="91155" y="12530"/>
                </a:lnTo>
                <a:lnTo>
                  <a:pt x="91136" y="12549"/>
                </a:lnTo>
                <a:lnTo>
                  <a:pt x="91136" y="12586"/>
                </a:lnTo>
                <a:lnTo>
                  <a:pt x="91136" y="12679"/>
                </a:lnTo>
                <a:lnTo>
                  <a:pt x="91155" y="12791"/>
                </a:lnTo>
                <a:lnTo>
                  <a:pt x="91210" y="12902"/>
                </a:lnTo>
                <a:lnTo>
                  <a:pt x="91322" y="13107"/>
                </a:lnTo>
                <a:lnTo>
                  <a:pt x="91415" y="13256"/>
                </a:lnTo>
                <a:lnTo>
                  <a:pt x="91266" y="13442"/>
                </a:lnTo>
                <a:lnTo>
                  <a:pt x="91192" y="13573"/>
                </a:lnTo>
                <a:lnTo>
                  <a:pt x="91192" y="13628"/>
                </a:lnTo>
                <a:lnTo>
                  <a:pt x="91192" y="13666"/>
                </a:lnTo>
                <a:lnTo>
                  <a:pt x="91229" y="13684"/>
                </a:lnTo>
                <a:lnTo>
                  <a:pt x="91266" y="13666"/>
                </a:lnTo>
                <a:lnTo>
                  <a:pt x="91378" y="13610"/>
                </a:lnTo>
                <a:lnTo>
                  <a:pt x="91545" y="13479"/>
                </a:lnTo>
                <a:lnTo>
                  <a:pt x="91620" y="13591"/>
                </a:lnTo>
                <a:lnTo>
                  <a:pt x="91713" y="13759"/>
                </a:lnTo>
                <a:lnTo>
                  <a:pt x="91825" y="13889"/>
                </a:lnTo>
                <a:lnTo>
                  <a:pt x="91881" y="13926"/>
                </a:lnTo>
                <a:lnTo>
                  <a:pt x="91936" y="13945"/>
                </a:lnTo>
                <a:lnTo>
                  <a:pt x="91992" y="13945"/>
                </a:lnTo>
                <a:lnTo>
                  <a:pt x="92011" y="13926"/>
                </a:lnTo>
                <a:lnTo>
                  <a:pt x="92030" y="13908"/>
                </a:lnTo>
                <a:lnTo>
                  <a:pt x="92048" y="13870"/>
                </a:lnTo>
                <a:lnTo>
                  <a:pt x="92030" y="13796"/>
                </a:lnTo>
                <a:lnTo>
                  <a:pt x="92011" y="13703"/>
                </a:lnTo>
                <a:lnTo>
                  <a:pt x="91918" y="13517"/>
                </a:lnTo>
                <a:lnTo>
                  <a:pt x="91843" y="13405"/>
                </a:lnTo>
                <a:lnTo>
                  <a:pt x="91788" y="13312"/>
                </a:lnTo>
                <a:lnTo>
                  <a:pt x="91788" y="13256"/>
                </a:lnTo>
                <a:lnTo>
                  <a:pt x="91806" y="13200"/>
                </a:lnTo>
                <a:lnTo>
                  <a:pt x="91881" y="13126"/>
                </a:lnTo>
                <a:lnTo>
                  <a:pt x="91974" y="12995"/>
                </a:lnTo>
                <a:lnTo>
                  <a:pt x="92011" y="12940"/>
                </a:lnTo>
                <a:lnTo>
                  <a:pt x="92030" y="12865"/>
                </a:lnTo>
                <a:lnTo>
                  <a:pt x="92011" y="12772"/>
                </a:lnTo>
                <a:lnTo>
                  <a:pt x="91992" y="12735"/>
                </a:lnTo>
                <a:lnTo>
                  <a:pt x="91974" y="12716"/>
                </a:lnTo>
                <a:lnTo>
                  <a:pt x="91918" y="12716"/>
                </a:lnTo>
                <a:lnTo>
                  <a:pt x="91843" y="12735"/>
                </a:lnTo>
                <a:lnTo>
                  <a:pt x="91788" y="12791"/>
                </a:lnTo>
                <a:lnTo>
                  <a:pt x="91713" y="12846"/>
                </a:lnTo>
                <a:lnTo>
                  <a:pt x="91620" y="12977"/>
                </a:lnTo>
                <a:lnTo>
                  <a:pt x="91545" y="12828"/>
                </a:lnTo>
                <a:lnTo>
                  <a:pt x="91434" y="12623"/>
                </a:lnTo>
                <a:lnTo>
                  <a:pt x="91378" y="12549"/>
                </a:lnTo>
                <a:lnTo>
                  <a:pt x="91303" y="12493"/>
                </a:lnTo>
                <a:lnTo>
                  <a:pt x="91266" y="12474"/>
                </a:lnTo>
                <a:close/>
                <a:moveTo>
                  <a:pt x="838" y="15062"/>
                </a:moveTo>
                <a:lnTo>
                  <a:pt x="801" y="15081"/>
                </a:lnTo>
                <a:lnTo>
                  <a:pt x="764" y="15118"/>
                </a:lnTo>
                <a:lnTo>
                  <a:pt x="652" y="15304"/>
                </a:lnTo>
                <a:lnTo>
                  <a:pt x="559" y="15509"/>
                </a:lnTo>
                <a:lnTo>
                  <a:pt x="503" y="15416"/>
                </a:lnTo>
                <a:lnTo>
                  <a:pt x="410" y="15323"/>
                </a:lnTo>
                <a:lnTo>
                  <a:pt x="354" y="15285"/>
                </a:lnTo>
                <a:lnTo>
                  <a:pt x="298" y="15267"/>
                </a:lnTo>
                <a:lnTo>
                  <a:pt x="261" y="15267"/>
                </a:lnTo>
                <a:lnTo>
                  <a:pt x="205" y="15304"/>
                </a:lnTo>
                <a:lnTo>
                  <a:pt x="168" y="15341"/>
                </a:lnTo>
                <a:lnTo>
                  <a:pt x="168" y="15416"/>
                </a:lnTo>
                <a:lnTo>
                  <a:pt x="168" y="15472"/>
                </a:lnTo>
                <a:lnTo>
                  <a:pt x="187" y="15546"/>
                </a:lnTo>
                <a:lnTo>
                  <a:pt x="243" y="15676"/>
                </a:lnTo>
                <a:lnTo>
                  <a:pt x="280" y="15788"/>
                </a:lnTo>
                <a:lnTo>
                  <a:pt x="317" y="15844"/>
                </a:lnTo>
                <a:lnTo>
                  <a:pt x="336" y="15863"/>
                </a:lnTo>
                <a:lnTo>
                  <a:pt x="317" y="15974"/>
                </a:lnTo>
                <a:lnTo>
                  <a:pt x="280" y="16012"/>
                </a:lnTo>
                <a:lnTo>
                  <a:pt x="261" y="16067"/>
                </a:lnTo>
                <a:lnTo>
                  <a:pt x="224" y="16123"/>
                </a:lnTo>
                <a:lnTo>
                  <a:pt x="205" y="16179"/>
                </a:lnTo>
                <a:lnTo>
                  <a:pt x="224" y="16235"/>
                </a:lnTo>
                <a:lnTo>
                  <a:pt x="243" y="16254"/>
                </a:lnTo>
                <a:lnTo>
                  <a:pt x="298" y="16235"/>
                </a:lnTo>
                <a:lnTo>
                  <a:pt x="336" y="16198"/>
                </a:lnTo>
                <a:lnTo>
                  <a:pt x="447" y="16105"/>
                </a:lnTo>
                <a:lnTo>
                  <a:pt x="485" y="16086"/>
                </a:lnTo>
                <a:lnTo>
                  <a:pt x="540" y="16067"/>
                </a:lnTo>
                <a:lnTo>
                  <a:pt x="578" y="16086"/>
                </a:lnTo>
                <a:lnTo>
                  <a:pt x="633" y="16105"/>
                </a:lnTo>
                <a:lnTo>
                  <a:pt x="727" y="16198"/>
                </a:lnTo>
                <a:lnTo>
                  <a:pt x="782" y="16216"/>
                </a:lnTo>
                <a:lnTo>
                  <a:pt x="838" y="16235"/>
                </a:lnTo>
                <a:lnTo>
                  <a:pt x="894" y="16235"/>
                </a:lnTo>
                <a:lnTo>
                  <a:pt x="950" y="16198"/>
                </a:lnTo>
                <a:lnTo>
                  <a:pt x="1006" y="16160"/>
                </a:lnTo>
                <a:lnTo>
                  <a:pt x="1006" y="16105"/>
                </a:lnTo>
                <a:lnTo>
                  <a:pt x="1006" y="16049"/>
                </a:lnTo>
                <a:lnTo>
                  <a:pt x="969" y="15993"/>
                </a:lnTo>
                <a:lnTo>
                  <a:pt x="894" y="15900"/>
                </a:lnTo>
                <a:lnTo>
                  <a:pt x="820" y="15807"/>
                </a:lnTo>
                <a:lnTo>
                  <a:pt x="764" y="15732"/>
                </a:lnTo>
                <a:lnTo>
                  <a:pt x="764" y="15676"/>
                </a:lnTo>
                <a:lnTo>
                  <a:pt x="857" y="15527"/>
                </a:lnTo>
                <a:lnTo>
                  <a:pt x="950" y="15379"/>
                </a:lnTo>
                <a:lnTo>
                  <a:pt x="987" y="15285"/>
                </a:lnTo>
                <a:lnTo>
                  <a:pt x="987" y="15211"/>
                </a:lnTo>
                <a:lnTo>
                  <a:pt x="969" y="15136"/>
                </a:lnTo>
                <a:lnTo>
                  <a:pt x="913" y="15081"/>
                </a:lnTo>
                <a:lnTo>
                  <a:pt x="876" y="15062"/>
                </a:lnTo>
                <a:close/>
                <a:moveTo>
                  <a:pt x="92011" y="15136"/>
                </a:moveTo>
                <a:lnTo>
                  <a:pt x="91955" y="15174"/>
                </a:lnTo>
                <a:lnTo>
                  <a:pt x="91862" y="15267"/>
                </a:lnTo>
                <a:lnTo>
                  <a:pt x="91769" y="15379"/>
                </a:lnTo>
                <a:lnTo>
                  <a:pt x="91694" y="15509"/>
                </a:lnTo>
                <a:lnTo>
                  <a:pt x="91601" y="15621"/>
                </a:lnTo>
                <a:lnTo>
                  <a:pt x="91508" y="15472"/>
                </a:lnTo>
                <a:lnTo>
                  <a:pt x="91359" y="15267"/>
                </a:lnTo>
                <a:lnTo>
                  <a:pt x="91285" y="15192"/>
                </a:lnTo>
                <a:lnTo>
                  <a:pt x="91192" y="15155"/>
                </a:lnTo>
                <a:lnTo>
                  <a:pt x="91117" y="15155"/>
                </a:lnTo>
                <a:lnTo>
                  <a:pt x="91080" y="15192"/>
                </a:lnTo>
                <a:lnTo>
                  <a:pt x="91043" y="15230"/>
                </a:lnTo>
                <a:lnTo>
                  <a:pt x="91024" y="15304"/>
                </a:lnTo>
                <a:lnTo>
                  <a:pt x="91024" y="15379"/>
                </a:lnTo>
                <a:lnTo>
                  <a:pt x="91061" y="15453"/>
                </a:lnTo>
                <a:lnTo>
                  <a:pt x="91117" y="15527"/>
                </a:lnTo>
                <a:lnTo>
                  <a:pt x="91229" y="15676"/>
                </a:lnTo>
                <a:lnTo>
                  <a:pt x="91266" y="15751"/>
                </a:lnTo>
                <a:lnTo>
                  <a:pt x="91303" y="15807"/>
                </a:lnTo>
                <a:lnTo>
                  <a:pt x="91341" y="15881"/>
                </a:lnTo>
                <a:lnTo>
                  <a:pt x="91341" y="15918"/>
                </a:lnTo>
                <a:lnTo>
                  <a:pt x="91303" y="15937"/>
                </a:lnTo>
                <a:lnTo>
                  <a:pt x="91248" y="16012"/>
                </a:lnTo>
                <a:lnTo>
                  <a:pt x="91192" y="16086"/>
                </a:lnTo>
                <a:lnTo>
                  <a:pt x="91192" y="16123"/>
                </a:lnTo>
                <a:lnTo>
                  <a:pt x="91210" y="16160"/>
                </a:lnTo>
                <a:lnTo>
                  <a:pt x="91229" y="16179"/>
                </a:lnTo>
                <a:lnTo>
                  <a:pt x="91266" y="16179"/>
                </a:lnTo>
                <a:lnTo>
                  <a:pt x="91359" y="16123"/>
                </a:lnTo>
                <a:lnTo>
                  <a:pt x="91434" y="16067"/>
                </a:lnTo>
                <a:lnTo>
                  <a:pt x="91490" y="16030"/>
                </a:lnTo>
                <a:lnTo>
                  <a:pt x="91545" y="16067"/>
                </a:lnTo>
                <a:lnTo>
                  <a:pt x="91601" y="16123"/>
                </a:lnTo>
                <a:lnTo>
                  <a:pt x="91694" y="16235"/>
                </a:lnTo>
                <a:lnTo>
                  <a:pt x="91806" y="16291"/>
                </a:lnTo>
                <a:lnTo>
                  <a:pt x="91918" y="16328"/>
                </a:lnTo>
                <a:lnTo>
                  <a:pt x="91955" y="16328"/>
                </a:lnTo>
                <a:lnTo>
                  <a:pt x="91992" y="16309"/>
                </a:lnTo>
                <a:lnTo>
                  <a:pt x="92030" y="16272"/>
                </a:lnTo>
                <a:lnTo>
                  <a:pt x="92030" y="16198"/>
                </a:lnTo>
                <a:lnTo>
                  <a:pt x="92030" y="16142"/>
                </a:lnTo>
                <a:lnTo>
                  <a:pt x="92011" y="16105"/>
                </a:lnTo>
                <a:lnTo>
                  <a:pt x="91936" y="16030"/>
                </a:lnTo>
                <a:lnTo>
                  <a:pt x="91881" y="15974"/>
                </a:lnTo>
                <a:lnTo>
                  <a:pt x="91825" y="15900"/>
                </a:lnTo>
                <a:lnTo>
                  <a:pt x="91788" y="15807"/>
                </a:lnTo>
                <a:lnTo>
                  <a:pt x="91862" y="15714"/>
                </a:lnTo>
                <a:lnTo>
                  <a:pt x="91936" y="15621"/>
                </a:lnTo>
                <a:lnTo>
                  <a:pt x="92011" y="15546"/>
                </a:lnTo>
                <a:lnTo>
                  <a:pt x="92104" y="15453"/>
                </a:lnTo>
                <a:lnTo>
                  <a:pt x="92141" y="15341"/>
                </a:lnTo>
                <a:lnTo>
                  <a:pt x="92160" y="15230"/>
                </a:lnTo>
                <a:lnTo>
                  <a:pt x="92160" y="15174"/>
                </a:lnTo>
                <a:lnTo>
                  <a:pt x="92123" y="15155"/>
                </a:lnTo>
                <a:lnTo>
                  <a:pt x="92104" y="15136"/>
                </a:lnTo>
                <a:close/>
                <a:moveTo>
                  <a:pt x="91881" y="17650"/>
                </a:moveTo>
                <a:lnTo>
                  <a:pt x="91825" y="17669"/>
                </a:lnTo>
                <a:lnTo>
                  <a:pt x="91788" y="17706"/>
                </a:lnTo>
                <a:lnTo>
                  <a:pt x="91732" y="17780"/>
                </a:lnTo>
                <a:lnTo>
                  <a:pt x="91657" y="17855"/>
                </a:lnTo>
                <a:lnTo>
                  <a:pt x="91564" y="18041"/>
                </a:lnTo>
                <a:lnTo>
                  <a:pt x="91490" y="17911"/>
                </a:lnTo>
                <a:lnTo>
                  <a:pt x="91359" y="17762"/>
                </a:lnTo>
                <a:lnTo>
                  <a:pt x="91303" y="17724"/>
                </a:lnTo>
                <a:lnTo>
                  <a:pt x="91229" y="17687"/>
                </a:lnTo>
                <a:lnTo>
                  <a:pt x="91155" y="17706"/>
                </a:lnTo>
                <a:lnTo>
                  <a:pt x="91080" y="17743"/>
                </a:lnTo>
                <a:lnTo>
                  <a:pt x="91061" y="17817"/>
                </a:lnTo>
                <a:lnTo>
                  <a:pt x="91061" y="17873"/>
                </a:lnTo>
                <a:lnTo>
                  <a:pt x="91080" y="17948"/>
                </a:lnTo>
                <a:lnTo>
                  <a:pt x="91117" y="18022"/>
                </a:lnTo>
                <a:lnTo>
                  <a:pt x="91192" y="18153"/>
                </a:lnTo>
                <a:lnTo>
                  <a:pt x="91285" y="18264"/>
                </a:lnTo>
                <a:lnTo>
                  <a:pt x="91359" y="18357"/>
                </a:lnTo>
                <a:lnTo>
                  <a:pt x="91378" y="18413"/>
                </a:lnTo>
                <a:lnTo>
                  <a:pt x="91359" y="18469"/>
                </a:lnTo>
                <a:lnTo>
                  <a:pt x="91322" y="18581"/>
                </a:lnTo>
                <a:lnTo>
                  <a:pt x="91285" y="18693"/>
                </a:lnTo>
                <a:lnTo>
                  <a:pt x="91285" y="18748"/>
                </a:lnTo>
                <a:lnTo>
                  <a:pt x="91303" y="18804"/>
                </a:lnTo>
                <a:lnTo>
                  <a:pt x="91359" y="18860"/>
                </a:lnTo>
                <a:lnTo>
                  <a:pt x="91452" y="18860"/>
                </a:lnTo>
                <a:lnTo>
                  <a:pt x="91508" y="18823"/>
                </a:lnTo>
                <a:lnTo>
                  <a:pt x="91601" y="18730"/>
                </a:lnTo>
                <a:lnTo>
                  <a:pt x="91676" y="18637"/>
                </a:lnTo>
                <a:lnTo>
                  <a:pt x="91750" y="18693"/>
                </a:lnTo>
                <a:lnTo>
                  <a:pt x="91899" y="18786"/>
                </a:lnTo>
                <a:lnTo>
                  <a:pt x="91974" y="18804"/>
                </a:lnTo>
                <a:lnTo>
                  <a:pt x="92030" y="18823"/>
                </a:lnTo>
                <a:lnTo>
                  <a:pt x="92085" y="18823"/>
                </a:lnTo>
                <a:lnTo>
                  <a:pt x="92123" y="18767"/>
                </a:lnTo>
                <a:lnTo>
                  <a:pt x="92123" y="18748"/>
                </a:lnTo>
                <a:lnTo>
                  <a:pt x="92123" y="18711"/>
                </a:lnTo>
                <a:lnTo>
                  <a:pt x="92085" y="18637"/>
                </a:lnTo>
                <a:lnTo>
                  <a:pt x="91992" y="18544"/>
                </a:lnTo>
                <a:lnTo>
                  <a:pt x="91881" y="18413"/>
                </a:lnTo>
                <a:lnTo>
                  <a:pt x="91881" y="18376"/>
                </a:lnTo>
                <a:lnTo>
                  <a:pt x="91881" y="18302"/>
                </a:lnTo>
                <a:lnTo>
                  <a:pt x="91918" y="18246"/>
                </a:lnTo>
                <a:lnTo>
                  <a:pt x="91936" y="18171"/>
                </a:lnTo>
                <a:lnTo>
                  <a:pt x="92011" y="18060"/>
                </a:lnTo>
                <a:lnTo>
                  <a:pt x="92085" y="17948"/>
                </a:lnTo>
                <a:lnTo>
                  <a:pt x="92104" y="17873"/>
                </a:lnTo>
                <a:lnTo>
                  <a:pt x="92085" y="17799"/>
                </a:lnTo>
                <a:lnTo>
                  <a:pt x="92067" y="17762"/>
                </a:lnTo>
                <a:lnTo>
                  <a:pt x="92048" y="17724"/>
                </a:lnTo>
                <a:lnTo>
                  <a:pt x="92011" y="17687"/>
                </a:lnTo>
                <a:lnTo>
                  <a:pt x="91974" y="17669"/>
                </a:lnTo>
                <a:lnTo>
                  <a:pt x="91918" y="17650"/>
                </a:lnTo>
                <a:close/>
                <a:moveTo>
                  <a:pt x="931" y="17445"/>
                </a:moveTo>
                <a:lnTo>
                  <a:pt x="857" y="17501"/>
                </a:lnTo>
                <a:lnTo>
                  <a:pt x="745" y="17631"/>
                </a:lnTo>
                <a:lnTo>
                  <a:pt x="671" y="17780"/>
                </a:lnTo>
                <a:lnTo>
                  <a:pt x="559" y="18097"/>
                </a:lnTo>
                <a:lnTo>
                  <a:pt x="503" y="18022"/>
                </a:lnTo>
                <a:lnTo>
                  <a:pt x="447" y="17929"/>
                </a:lnTo>
                <a:lnTo>
                  <a:pt x="373" y="17873"/>
                </a:lnTo>
                <a:lnTo>
                  <a:pt x="298" y="17836"/>
                </a:lnTo>
                <a:lnTo>
                  <a:pt x="243" y="17836"/>
                </a:lnTo>
                <a:lnTo>
                  <a:pt x="187" y="17855"/>
                </a:lnTo>
                <a:lnTo>
                  <a:pt x="168" y="17892"/>
                </a:lnTo>
                <a:lnTo>
                  <a:pt x="131" y="17911"/>
                </a:lnTo>
                <a:lnTo>
                  <a:pt x="131" y="18004"/>
                </a:lnTo>
                <a:lnTo>
                  <a:pt x="149" y="18115"/>
                </a:lnTo>
                <a:lnTo>
                  <a:pt x="205" y="18190"/>
                </a:lnTo>
                <a:lnTo>
                  <a:pt x="280" y="18283"/>
                </a:lnTo>
                <a:lnTo>
                  <a:pt x="336" y="18357"/>
                </a:lnTo>
                <a:lnTo>
                  <a:pt x="373" y="18395"/>
                </a:lnTo>
                <a:lnTo>
                  <a:pt x="373" y="18432"/>
                </a:lnTo>
                <a:lnTo>
                  <a:pt x="373" y="18469"/>
                </a:lnTo>
                <a:lnTo>
                  <a:pt x="354" y="18525"/>
                </a:lnTo>
                <a:lnTo>
                  <a:pt x="280" y="18655"/>
                </a:lnTo>
                <a:lnTo>
                  <a:pt x="224" y="18786"/>
                </a:lnTo>
                <a:lnTo>
                  <a:pt x="224" y="18823"/>
                </a:lnTo>
                <a:lnTo>
                  <a:pt x="243" y="18860"/>
                </a:lnTo>
                <a:lnTo>
                  <a:pt x="261" y="18879"/>
                </a:lnTo>
                <a:lnTo>
                  <a:pt x="317" y="18860"/>
                </a:lnTo>
                <a:lnTo>
                  <a:pt x="410" y="18786"/>
                </a:lnTo>
                <a:lnTo>
                  <a:pt x="559" y="18618"/>
                </a:lnTo>
                <a:lnTo>
                  <a:pt x="652" y="18711"/>
                </a:lnTo>
                <a:lnTo>
                  <a:pt x="782" y="18823"/>
                </a:lnTo>
                <a:lnTo>
                  <a:pt x="857" y="18860"/>
                </a:lnTo>
                <a:lnTo>
                  <a:pt x="931" y="18897"/>
                </a:lnTo>
                <a:lnTo>
                  <a:pt x="987" y="18897"/>
                </a:lnTo>
                <a:lnTo>
                  <a:pt x="1024" y="18860"/>
                </a:lnTo>
                <a:lnTo>
                  <a:pt x="1043" y="18804"/>
                </a:lnTo>
                <a:lnTo>
                  <a:pt x="1024" y="18748"/>
                </a:lnTo>
                <a:lnTo>
                  <a:pt x="987" y="18674"/>
                </a:lnTo>
                <a:lnTo>
                  <a:pt x="913" y="18599"/>
                </a:lnTo>
                <a:lnTo>
                  <a:pt x="801" y="18469"/>
                </a:lnTo>
                <a:lnTo>
                  <a:pt x="745" y="18413"/>
                </a:lnTo>
                <a:lnTo>
                  <a:pt x="727" y="18376"/>
                </a:lnTo>
                <a:lnTo>
                  <a:pt x="745" y="18320"/>
                </a:lnTo>
                <a:lnTo>
                  <a:pt x="764" y="18246"/>
                </a:lnTo>
                <a:lnTo>
                  <a:pt x="857" y="18115"/>
                </a:lnTo>
                <a:lnTo>
                  <a:pt x="950" y="17985"/>
                </a:lnTo>
                <a:lnTo>
                  <a:pt x="1006" y="17873"/>
                </a:lnTo>
                <a:lnTo>
                  <a:pt x="1024" y="17743"/>
                </a:lnTo>
                <a:lnTo>
                  <a:pt x="1024" y="17575"/>
                </a:lnTo>
                <a:lnTo>
                  <a:pt x="1006" y="17501"/>
                </a:lnTo>
                <a:lnTo>
                  <a:pt x="987" y="17445"/>
                </a:lnTo>
                <a:close/>
                <a:moveTo>
                  <a:pt x="913" y="20108"/>
                </a:moveTo>
                <a:lnTo>
                  <a:pt x="857" y="20126"/>
                </a:lnTo>
                <a:lnTo>
                  <a:pt x="782" y="20182"/>
                </a:lnTo>
                <a:lnTo>
                  <a:pt x="671" y="20294"/>
                </a:lnTo>
                <a:lnTo>
                  <a:pt x="578" y="20405"/>
                </a:lnTo>
                <a:lnTo>
                  <a:pt x="503" y="20312"/>
                </a:lnTo>
                <a:lnTo>
                  <a:pt x="391" y="20238"/>
                </a:lnTo>
                <a:lnTo>
                  <a:pt x="336" y="20201"/>
                </a:lnTo>
                <a:lnTo>
                  <a:pt x="261" y="20201"/>
                </a:lnTo>
                <a:lnTo>
                  <a:pt x="205" y="20219"/>
                </a:lnTo>
                <a:lnTo>
                  <a:pt x="168" y="20256"/>
                </a:lnTo>
                <a:lnTo>
                  <a:pt x="131" y="20331"/>
                </a:lnTo>
                <a:lnTo>
                  <a:pt x="149" y="20387"/>
                </a:lnTo>
                <a:lnTo>
                  <a:pt x="187" y="20461"/>
                </a:lnTo>
                <a:lnTo>
                  <a:pt x="224" y="20517"/>
                </a:lnTo>
                <a:lnTo>
                  <a:pt x="317" y="20629"/>
                </a:lnTo>
                <a:lnTo>
                  <a:pt x="354" y="20685"/>
                </a:lnTo>
                <a:lnTo>
                  <a:pt x="373" y="20722"/>
                </a:lnTo>
                <a:lnTo>
                  <a:pt x="354" y="20778"/>
                </a:lnTo>
                <a:lnTo>
                  <a:pt x="336" y="20834"/>
                </a:lnTo>
                <a:lnTo>
                  <a:pt x="261" y="20964"/>
                </a:lnTo>
                <a:lnTo>
                  <a:pt x="224" y="21020"/>
                </a:lnTo>
                <a:lnTo>
                  <a:pt x="187" y="21094"/>
                </a:lnTo>
                <a:lnTo>
                  <a:pt x="187" y="21150"/>
                </a:lnTo>
                <a:lnTo>
                  <a:pt x="224" y="21206"/>
                </a:lnTo>
                <a:lnTo>
                  <a:pt x="280" y="21243"/>
                </a:lnTo>
                <a:lnTo>
                  <a:pt x="336" y="21243"/>
                </a:lnTo>
                <a:lnTo>
                  <a:pt x="391" y="21206"/>
                </a:lnTo>
                <a:lnTo>
                  <a:pt x="447" y="21169"/>
                </a:lnTo>
                <a:lnTo>
                  <a:pt x="559" y="21038"/>
                </a:lnTo>
                <a:lnTo>
                  <a:pt x="652" y="20945"/>
                </a:lnTo>
                <a:lnTo>
                  <a:pt x="764" y="21094"/>
                </a:lnTo>
                <a:lnTo>
                  <a:pt x="838" y="21169"/>
                </a:lnTo>
                <a:lnTo>
                  <a:pt x="876" y="21187"/>
                </a:lnTo>
                <a:lnTo>
                  <a:pt x="913" y="21206"/>
                </a:lnTo>
                <a:lnTo>
                  <a:pt x="950" y="21187"/>
                </a:lnTo>
                <a:lnTo>
                  <a:pt x="987" y="21150"/>
                </a:lnTo>
                <a:lnTo>
                  <a:pt x="987" y="21113"/>
                </a:lnTo>
                <a:lnTo>
                  <a:pt x="987" y="21076"/>
                </a:lnTo>
                <a:lnTo>
                  <a:pt x="950" y="20983"/>
                </a:lnTo>
                <a:lnTo>
                  <a:pt x="931" y="20908"/>
                </a:lnTo>
                <a:lnTo>
                  <a:pt x="876" y="20815"/>
                </a:lnTo>
                <a:lnTo>
                  <a:pt x="857" y="20741"/>
                </a:lnTo>
                <a:lnTo>
                  <a:pt x="857" y="20685"/>
                </a:lnTo>
                <a:lnTo>
                  <a:pt x="913" y="20573"/>
                </a:lnTo>
                <a:lnTo>
                  <a:pt x="969" y="20498"/>
                </a:lnTo>
                <a:lnTo>
                  <a:pt x="1006" y="20405"/>
                </a:lnTo>
                <a:lnTo>
                  <a:pt x="1043" y="20294"/>
                </a:lnTo>
                <a:lnTo>
                  <a:pt x="1043" y="20256"/>
                </a:lnTo>
                <a:lnTo>
                  <a:pt x="1024" y="20201"/>
                </a:lnTo>
                <a:lnTo>
                  <a:pt x="987" y="20126"/>
                </a:lnTo>
                <a:lnTo>
                  <a:pt x="913" y="20108"/>
                </a:lnTo>
                <a:close/>
                <a:moveTo>
                  <a:pt x="91899" y="20275"/>
                </a:moveTo>
                <a:lnTo>
                  <a:pt x="91825" y="20331"/>
                </a:lnTo>
                <a:lnTo>
                  <a:pt x="91769" y="20387"/>
                </a:lnTo>
                <a:lnTo>
                  <a:pt x="91676" y="20517"/>
                </a:lnTo>
                <a:lnTo>
                  <a:pt x="91601" y="20647"/>
                </a:lnTo>
                <a:lnTo>
                  <a:pt x="91452" y="20424"/>
                </a:lnTo>
                <a:lnTo>
                  <a:pt x="91415" y="20387"/>
                </a:lnTo>
                <a:lnTo>
                  <a:pt x="91378" y="20350"/>
                </a:lnTo>
                <a:lnTo>
                  <a:pt x="91322" y="20312"/>
                </a:lnTo>
                <a:lnTo>
                  <a:pt x="91192" y="20312"/>
                </a:lnTo>
                <a:lnTo>
                  <a:pt x="91155" y="20331"/>
                </a:lnTo>
                <a:lnTo>
                  <a:pt x="91136" y="20368"/>
                </a:lnTo>
                <a:lnTo>
                  <a:pt x="91117" y="20405"/>
                </a:lnTo>
                <a:lnTo>
                  <a:pt x="91117" y="20498"/>
                </a:lnTo>
                <a:lnTo>
                  <a:pt x="91136" y="20592"/>
                </a:lnTo>
                <a:lnTo>
                  <a:pt x="91210" y="20741"/>
                </a:lnTo>
                <a:lnTo>
                  <a:pt x="91285" y="20852"/>
                </a:lnTo>
                <a:lnTo>
                  <a:pt x="91359" y="20964"/>
                </a:lnTo>
                <a:lnTo>
                  <a:pt x="91359" y="21057"/>
                </a:lnTo>
                <a:lnTo>
                  <a:pt x="91341" y="21113"/>
                </a:lnTo>
                <a:lnTo>
                  <a:pt x="91322" y="21150"/>
                </a:lnTo>
                <a:lnTo>
                  <a:pt x="91322" y="21206"/>
                </a:lnTo>
                <a:lnTo>
                  <a:pt x="91359" y="21243"/>
                </a:lnTo>
                <a:lnTo>
                  <a:pt x="91397" y="21262"/>
                </a:lnTo>
                <a:lnTo>
                  <a:pt x="91434" y="21243"/>
                </a:lnTo>
                <a:lnTo>
                  <a:pt x="91471" y="21206"/>
                </a:lnTo>
                <a:lnTo>
                  <a:pt x="91508" y="21187"/>
                </a:lnTo>
                <a:lnTo>
                  <a:pt x="91564" y="21131"/>
                </a:lnTo>
                <a:lnTo>
                  <a:pt x="91732" y="21262"/>
                </a:lnTo>
                <a:lnTo>
                  <a:pt x="91806" y="21280"/>
                </a:lnTo>
                <a:lnTo>
                  <a:pt x="91881" y="21280"/>
                </a:lnTo>
                <a:lnTo>
                  <a:pt x="91918" y="21262"/>
                </a:lnTo>
                <a:lnTo>
                  <a:pt x="91936" y="21225"/>
                </a:lnTo>
                <a:lnTo>
                  <a:pt x="91974" y="21150"/>
                </a:lnTo>
                <a:lnTo>
                  <a:pt x="91955" y="21076"/>
                </a:lnTo>
                <a:lnTo>
                  <a:pt x="91936" y="21001"/>
                </a:lnTo>
                <a:lnTo>
                  <a:pt x="91881" y="20927"/>
                </a:lnTo>
                <a:lnTo>
                  <a:pt x="91843" y="20908"/>
                </a:lnTo>
                <a:lnTo>
                  <a:pt x="91825" y="20871"/>
                </a:lnTo>
                <a:lnTo>
                  <a:pt x="91843" y="20796"/>
                </a:lnTo>
                <a:lnTo>
                  <a:pt x="91881" y="20759"/>
                </a:lnTo>
                <a:lnTo>
                  <a:pt x="91918" y="20722"/>
                </a:lnTo>
                <a:lnTo>
                  <a:pt x="91992" y="20629"/>
                </a:lnTo>
                <a:lnTo>
                  <a:pt x="92030" y="20554"/>
                </a:lnTo>
                <a:lnTo>
                  <a:pt x="92067" y="20461"/>
                </a:lnTo>
                <a:lnTo>
                  <a:pt x="92085" y="20405"/>
                </a:lnTo>
                <a:lnTo>
                  <a:pt x="92085" y="20368"/>
                </a:lnTo>
                <a:lnTo>
                  <a:pt x="92067" y="20331"/>
                </a:lnTo>
                <a:lnTo>
                  <a:pt x="92030" y="20294"/>
                </a:lnTo>
                <a:lnTo>
                  <a:pt x="91955" y="20275"/>
                </a:lnTo>
                <a:close/>
                <a:moveTo>
                  <a:pt x="261" y="22658"/>
                </a:moveTo>
                <a:lnTo>
                  <a:pt x="224" y="22677"/>
                </a:lnTo>
                <a:lnTo>
                  <a:pt x="205" y="22714"/>
                </a:lnTo>
                <a:lnTo>
                  <a:pt x="187" y="22751"/>
                </a:lnTo>
                <a:lnTo>
                  <a:pt x="187" y="22789"/>
                </a:lnTo>
                <a:lnTo>
                  <a:pt x="224" y="22919"/>
                </a:lnTo>
                <a:lnTo>
                  <a:pt x="261" y="22975"/>
                </a:lnTo>
                <a:lnTo>
                  <a:pt x="317" y="23031"/>
                </a:lnTo>
                <a:lnTo>
                  <a:pt x="354" y="23086"/>
                </a:lnTo>
                <a:lnTo>
                  <a:pt x="391" y="23142"/>
                </a:lnTo>
                <a:lnTo>
                  <a:pt x="447" y="23217"/>
                </a:lnTo>
                <a:lnTo>
                  <a:pt x="391" y="23291"/>
                </a:lnTo>
                <a:lnTo>
                  <a:pt x="354" y="23328"/>
                </a:lnTo>
                <a:lnTo>
                  <a:pt x="317" y="23384"/>
                </a:lnTo>
                <a:lnTo>
                  <a:pt x="224" y="23459"/>
                </a:lnTo>
                <a:lnTo>
                  <a:pt x="187" y="23496"/>
                </a:lnTo>
                <a:lnTo>
                  <a:pt x="149" y="23552"/>
                </a:lnTo>
                <a:lnTo>
                  <a:pt x="149" y="23608"/>
                </a:lnTo>
                <a:lnTo>
                  <a:pt x="168" y="23664"/>
                </a:lnTo>
                <a:lnTo>
                  <a:pt x="205" y="23719"/>
                </a:lnTo>
                <a:lnTo>
                  <a:pt x="243" y="23757"/>
                </a:lnTo>
                <a:lnTo>
                  <a:pt x="298" y="23757"/>
                </a:lnTo>
                <a:lnTo>
                  <a:pt x="354" y="23738"/>
                </a:lnTo>
                <a:lnTo>
                  <a:pt x="447" y="23682"/>
                </a:lnTo>
                <a:lnTo>
                  <a:pt x="540" y="23608"/>
                </a:lnTo>
                <a:lnTo>
                  <a:pt x="615" y="23533"/>
                </a:lnTo>
                <a:lnTo>
                  <a:pt x="633" y="23477"/>
                </a:lnTo>
                <a:lnTo>
                  <a:pt x="671" y="23459"/>
                </a:lnTo>
                <a:lnTo>
                  <a:pt x="708" y="23477"/>
                </a:lnTo>
                <a:lnTo>
                  <a:pt x="745" y="23515"/>
                </a:lnTo>
                <a:lnTo>
                  <a:pt x="782" y="23552"/>
                </a:lnTo>
                <a:lnTo>
                  <a:pt x="838" y="23589"/>
                </a:lnTo>
                <a:lnTo>
                  <a:pt x="894" y="23626"/>
                </a:lnTo>
                <a:lnTo>
                  <a:pt x="931" y="23626"/>
                </a:lnTo>
                <a:lnTo>
                  <a:pt x="950" y="23608"/>
                </a:lnTo>
                <a:lnTo>
                  <a:pt x="969" y="23589"/>
                </a:lnTo>
                <a:lnTo>
                  <a:pt x="950" y="23533"/>
                </a:lnTo>
                <a:lnTo>
                  <a:pt x="913" y="23459"/>
                </a:lnTo>
                <a:lnTo>
                  <a:pt x="857" y="23347"/>
                </a:lnTo>
                <a:lnTo>
                  <a:pt x="838" y="23291"/>
                </a:lnTo>
                <a:lnTo>
                  <a:pt x="838" y="23235"/>
                </a:lnTo>
                <a:lnTo>
                  <a:pt x="931" y="22956"/>
                </a:lnTo>
                <a:lnTo>
                  <a:pt x="987" y="22789"/>
                </a:lnTo>
                <a:lnTo>
                  <a:pt x="1006" y="22751"/>
                </a:lnTo>
                <a:lnTo>
                  <a:pt x="1006" y="22733"/>
                </a:lnTo>
                <a:lnTo>
                  <a:pt x="987" y="22733"/>
                </a:lnTo>
                <a:lnTo>
                  <a:pt x="652" y="23049"/>
                </a:lnTo>
                <a:lnTo>
                  <a:pt x="522" y="22863"/>
                </a:lnTo>
                <a:lnTo>
                  <a:pt x="447" y="22751"/>
                </a:lnTo>
                <a:lnTo>
                  <a:pt x="373" y="22695"/>
                </a:lnTo>
                <a:lnTo>
                  <a:pt x="298" y="22658"/>
                </a:lnTo>
                <a:close/>
                <a:moveTo>
                  <a:pt x="91359" y="22733"/>
                </a:moveTo>
                <a:lnTo>
                  <a:pt x="91285" y="22751"/>
                </a:lnTo>
                <a:lnTo>
                  <a:pt x="91266" y="22770"/>
                </a:lnTo>
                <a:lnTo>
                  <a:pt x="91248" y="22826"/>
                </a:lnTo>
                <a:lnTo>
                  <a:pt x="91266" y="22882"/>
                </a:lnTo>
                <a:lnTo>
                  <a:pt x="91322" y="23012"/>
                </a:lnTo>
                <a:lnTo>
                  <a:pt x="91359" y="23124"/>
                </a:lnTo>
                <a:lnTo>
                  <a:pt x="91397" y="23161"/>
                </a:lnTo>
                <a:lnTo>
                  <a:pt x="91415" y="23217"/>
                </a:lnTo>
                <a:lnTo>
                  <a:pt x="91397" y="23254"/>
                </a:lnTo>
                <a:lnTo>
                  <a:pt x="91341" y="23273"/>
                </a:lnTo>
                <a:lnTo>
                  <a:pt x="91266" y="23347"/>
                </a:lnTo>
                <a:lnTo>
                  <a:pt x="91173" y="23459"/>
                </a:lnTo>
                <a:lnTo>
                  <a:pt x="91117" y="23515"/>
                </a:lnTo>
                <a:lnTo>
                  <a:pt x="91099" y="23570"/>
                </a:lnTo>
                <a:lnTo>
                  <a:pt x="91099" y="23626"/>
                </a:lnTo>
                <a:lnTo>
                  <a:pt x="91099" y="23664"/>
                </a:lnTo>
                <a:lnTo>
                  <a:pt x="91136" y="23719"/>
                </a:lnTo>
                <a:lnTo>
                  <a:pt x="91173" y="23757"/>
                </a:lnTo>
                <a:lnTo>
                  <a:pt x="91210" y="23775"/>
                </a:lnTo>
                <a:lnTo>
                  <a:pt x="91248" y="23775"/>
                </a:lnTo>
                <a:lnTo>
                  <a:pt x="91303" y="23757"/>
                </a:lnTo>
                <a:lnTo>
                  <a:pt x="91341" y="23719"/>
                </a:lnTo>
                <a:lnTo>
                  <a:pt x="91564" y="23496"/>
                </a:lnTo>
                <a:lnTo>
                  <a:pt x="91601" y="23589"/>
                </a:lnTo>
                <a:lnTo>
                  <a:pt x="91676" y="23738"/>
                </a:lnTo>
                <a:lnTo>
                  <a:pt x="91713" y="23794"/>
                </a:lnTo>
                <a:lnTo>
                  <a:pt x="91750" y="23850"/>
                </a:lnTo>
                <a:lnTo>
                  <a:pt x="91806" y="23868"/>
                </a:lnTo>
                <a:lnTo>
                  <a:pt x="91862" y="23868"/>
                </a:lnTo>
                <a:lnTo>
                  <a:pt x="91899" y="23831"/>
                </a:lnTo>
                <a:lnTo>
                  <a:pt x="91936" y="23794"/>
                </a:lnTo>
                <a:lnTo>
                  <a:pt x="91936" y="23738"/>
                </a:lnTo>
                <a:lnTo>
                  <a:pt x="91936" y="23664"/>
                </a:lnTo>
                <a:lnTo>
                  <a:pt x="91899" y="23515"/>
                </a:lnTo>
                <a:lnTo>
                  <a:pt x="91862" y="23422"/>
                </a:lnTo>
                <a:lnTo>
                  <a:pt x="91825" y="23310"/>
                </a:lnTo>
                <a:lnTo>
                  <a:pt x="91825" y="23254"/>
                </a:lnTo>
                <a:lnTo>
                  <a:pt x="91881" y="23198"/>
                </a:lnTo>
                <a:lnTo>
                  <a:pt x="91955" y="23124"/>
                </a:lnTo>
                <a:lnTo>
                  <a:pt x="92048" y="23049"/>
                </a:lnTo>
                <a:lnTo>
                  <a:pt x="92085" y="23012"/>
                </a:lnTo>
                <a:lnTo>
                  <a:pt x="92104" y="22956"/>
                </a:lnTo>
                <a:lnTo>
                  <a:pt x="92085" y="22900"/>
                </a:lnTo>
                <a:lnTo>
                  <a:pt x="92048" y="22863"/>
                </a:lnTo>
                <a:lnTo>
                  <a:pt x="91955" y="22863"/>
                </a:lnTo>
                <a:lnTo>
                  <a:pt x="91843" y="22919"/>
                </a:lnTo>
                <a:lnTo>
                  <a:pt x="91750" y="22956"/>
                </a:lnTo>
                <a:lnTo>
                  <a:pt x="91676" y="22993"/>
                </a:lnTo>
                <a:lnTo>
                  <a:pt x="91639" y="22993"/>
                </a:lnTo>
                <a:lnTo>
                  <a:pt x="91564" y="22900"/>
                </a:lnTo>
                <a:lnTo>
                  <a:pt x="91471" y="22807"/>
                </a:lnTo>
                <a:lnTo>
                  <a:pt x="91397" y="22751"/>
                </a:lnTo>
                <a:lnTo>
                  <a:pt x="91359" y="22733"/>
                </a:lnTo>
                <a:close/>
                <a:moveTo>
                  <a:pt x="913" y="25190"/>
                </a:moveTo>
                <a:lnTo>
                  <a:pt x="857" y="25209"/>
                </a:lnTo>
                <a:lnTo>
                  <a:pt x="801" y="25227"/>
                </a:lnTo>
                <a:lnTo>
                  <a:pt x="764" y="25283"/>
                </a:lnTo>
                <a:lnTo>
                  <a:pt x="727" y="25321"/>
                </a:lnTo>
                <a:lnTo>
                  <a:pt x="689" y="25358"/>
                </a:lnTo>
                <a:lnTo>
                  <a:pt x="633" y="25395"/>
                </a:lnTo>
                <a:lnTo>
                  <a:pt x="596" y="25414"/>
                </a:lnTo>
                <a:lnTo>
                  <a:pt x="485" y="25358"/>
                </a:lnTo>
                <a:lnTo>
                  <a:pt x="373" y="25302"/>
                </a:lnTo>
                <a:lnTo>
                  <a:pt x="261" y="25302"/>
                </a:lnTo>
                <a:lnTo>
                  <a:pt x="243" y="25339"/>
                </a:lnTo>
                <a:lnTo>
                  <a:pt x="243" y="25376"/>
                </a:lnTo>
                <a:lnTo>
                  <a:pt x="261" y="25432"/>
                </a:lnTo>
                <a:lnTo>
                  <a:pt x="298" y="25488"/>
                </a:lnTo>
                <a:lnTo>
                  <a:pt x="336" y="25525"/>
                </a:lnTo>
                <a:lnTo>
                  <a:pt x="391" y="25563"/>
                </a:lnTo>
                <a:lnTo>
                  <a:pt x="410" y="25600"/>
                </a:lnTo>
                <a:lnTo>
                  <a:pt x="447" y="25674"/>
                </a:lnTo>
                <a:lnTo>
                  <a:pt x="447" y="25730"/>
                </a:lnTo>
                <a:lnTo>
                  <a:pt x="354" y="25860"/>
                </a:lnTo>
                <a:lnTo>
                  <a:pt x="224" y="26084"/>
                </a:lnTo>
                <a:lnTo>
                  <a:pt x="168" y="26214"/>
                </a:lnTo>
                <a:lnTo>
                  <a:pt x="149" y="26251"/>
                </a:lnTo>
                <a:lnTo>
                  <a:pt x="168" y="26251"/>
                </a:lnTo>
                <a:lnTo>
                  <a:pt x="410" y="26103"/>
                </a:lnTo>
                <a:lnTo>
                  <a:pt x="522" y="26009"/>
                </a:lnTo>
                <a:lnTo>
                  <a:pt x="633" y="25898"/>
                </a:lnTo>
                <a:lnTo>
                  <a:pt x="727" y="26103"/>
                </a:lnTo>
                <a:lnTo>
                  <a:pt x="820" y="26196"/>
                </a:lnTo>
                <a:lnTo>
                  <a:pt x="857" y="26233"/>
                </a:lnTo>
                <a:lnTo>
                  <a:pt x="950" y="26233"/>
                </a:lnTo>
                <a:lnTo>
                  <a:pt x="987" y="26214"/>
                </a:lnTo>
                <a:lnTo>
                  <a:pt x="1024" y="26196"/>
                </a:lnTo>
                <a:lnTo>
                  <a:pt x="1043" y="26158"/>
                </a:lnTo>
                <a:lnTo>
                  <a:pt x="1043" y="26065"/>
                </a:lnTo>
                <a:lnTo>
                  <a:pt x="1043" y="25991"/>
                </a:lnTo>
                <a:lnTo>
                  <a:pt x="1006" y="25916"/>
                </a:lnTo>
                <a:lnTo>
                  <a:pt x="969" y="25842"/>
                </a:lnTo>
                <a:lnTo>
                  <a:pt x="931" y="25786"/>
                </a:lnTo>
                <a:lnTo>
                  <a:pt x="913" y="25712"/>
                </a:lnTo>
                <a:lnTo>
                  <a:pt x="876" y="25637"/>
                </a:lnTo>
                <a:lnTo>
                  <a:pt x="876" y="25600"/>
                </a:lnTo>
                <a:lnTo>
                  <a:pt x="931" y="25488"/>
                </a:lnTo>
                <a:lnTo>
                  <a:pt x="969" y="25376"/>
                </a:lnTo>
                <a:lnTo>
                  <a:pt x="987" y="25265"/>
                </a:lnTo>
                <a:lnTo>
                  <a:pt x="987" y="25227"/>
                </a:lnTo>
                <a:lnTo>
                  <a:pt x="969" y="25209"/>
                </a:lnTo>
                <a:lnTo>
                  <a:pt x="913" y="25190"/>
                </a:lnTo>
                <a:close/>
                <a:moveTo>
                  <a:pt x="91899" y="25227"/>
                </a:moveTo>
                <a:lnTo>
                  <a:pt x="91862" y="25246"/>
                </a:lnTo>
                <a:lnTo>
                  <a:pt x="91825" y="25302"/>
                </a:lnTo>
                <a:lnTo>
                  <a:pt x="91694" y="25507"/>
                </a:lnTo>
                <a:lnTo>
                  <a:pt x="91564" y="25730"/>
                </a:lnTo>
                <a:lnTo>
                  <a:pt x="91508" y="25618"/>
                </a:lnTo>
                <a:lnTo>
                  <a:pt x="91415" y="25488"/>
                </a:lnTo>
                <a:lnTo>
                  <a:pt x="91359" y="25432"/>
                </a:lnTo>
                <a:lnTo>
                  <a:pt x="91303" y="25395"/>
                </a:lnTo>
                <a:lnTo>
                  <a:pt x="91248" y="25358"/>
                </a:lnTo>
                <a:lnTo>
                  <a:pt x="91173" y="25358"/>
                </a:lnTo>
                <a:lnTo>
                  <a:pt x="91117" y="25376"/>
                </a:lnTo>
                <a:lnTo>
                  <a:pt x="91080" y="25414"/>
                </a:lnTo>
                <a:lnTo>
                  <a:pt x="91061" y="25470"/>
                </a:lnTo>
                <a:lnTo>
                  <a:pt x="91080" y="25544"/>
                </a:lnTo>
                <a:lnTo>
                  <a:pt x="91136" y="25656"/>
                </a:lnTo>
                <a:lnTo>
                  <a:pt x="91192" y="25767"/>
                </a:lnTo>
                <a:lnTo>
                  <a:pt x="91285" y="25860"/>
                </a:lnTo>
                <a:lnTo>
                  <a:pt x="91341" y="25935"/>
                </a:lnTo>
                <a:lnTo>
                  <a:pt x="91378" y="25991"/>
                </a:lnTo>
                <a:lnTo>
                  <a:pt x="91341" y="26028"/>
                </a:lnTo>
                <a:lnTo>
                  <a:pt x="91285" y="26084"/>
                </a:lnTo>
                <a:lnTo>
                  <a:pt x="91229" y="26140"/>
                </a:lnTo>
                <a:lnTo>
                  <a:pt x="91210" y="26177"/>
                </a:lnTo>
                <a:lnTo>
                  <a:pt x="91210" y="26196"/>
                </a:lnTo>
                <a:lnTo>
                  <a:pt x="91210" y="26233"/>
                </a:lnTo>
                <a:lnTo>
                  <a:pt x="91248" y="26251"/>
                </a:lnTo>
                <a:lnTo>
                  <a:pt x="91322" y="26214"/>
                </a:lnTo>
                <a:lnTo>
                  <a:pt x="91490" y="26121"/>
                </a:lnTo>
                <a:lnTo>
                  <a:pt x="91583" y="26233"/>
                </a:lnTo>
                <a:lnTo>
                  <a:pt x="91657" y="26307"/>
                </a:lnTo>
                <a:lnTo>
                  <a:pt x="91750" y="26400"/>
                </a:lnTo>
                <a:lnTo>
                  <a:pt x="91788" y="26419"/>
                </a:lnTo>
                <a:lnTo>
                  <a:pt x="91843" y="26438"/>
                </a:lnTo>
                <a:lnTo>
                  <a:pt x="91881" y="26419"/>
                </a:lnTo>
                <a:lnTo>
                  <a:pt x="91918" y="26345"/>
                </a:lnTo>
                <a:lnTo>
                  <a:pt x="91899" y="26289"/>
                </a:lnTo>
                <a:lnTo>
                  <a:pt x="91881" y="26214"/>
                </a:lnTo>
                <a:lnTo>
                  <a:pt x="91788" y="26084"/>
                </a:lnTo>
                <a:lnTo>
                  <a:pt x="91750" y="26009"/>
                </a:lnTo>
                <a:lnTo>
                  <a:pt x="91732" y="25954"/>
                </a:lnTo>
                <a:lnTo>
                  <a:pt x="91769" y="25898"/>
                </a:lnTo>
                <a:lnTo>
                  <a:pt x="91825" y="25842"/>
                </a:lnTo>
                <a:lnTo>
                  <a:pt x="91918" y="25749"/>
                </a:lnTo>
                <a:lnTo>
                  <a:pt x="92011" y="25618"/>
                </a:lnTo>
                <a:lnTo>
                  <a:pt x="92104" y="25488"/>
                </a:lnTo>
                <a:lnTo>
                  <a:pt x="92123" y="25414"/>
                </a:lnTo>
                <a:lnTo>
                  <a:pt x="92123" y="25358"/>
                </a:lnTo>
                <a:lnTo>
                  <a:pt x="92104" y="25302"/>
                </a:lnTo>
                <a:lnTo>
                  <a:pt x="92067" y="25265"/>
                </a:lnTo>
                <a:lnTo>
                  <a:pt x="92030" y="25246"/>
                </a:lnTo>
                <a:lnTo>
                  <a:pt x="91992" y="25227"/>
                </a:lnTo>
                <a:close/>
                <a:moveTo>
                  <a:pt x="112" y="27555"/>
                </a:moveTo>
                <a:lnTo>
                  <a:pt x="75" y="27573"/>
                </a:lnTo>
                <a:lnTo>
                  <a:pt x="38" y="27592"/>
                </a:lnTo>
                <a:lnTo>
                  <a:pt x="0" y="27629"/>
                </a:lnTo>
                <a:lnTo>
                  <a:pt x="0" y="27666"/>
                </a:lnTo>
                <a:lnTo>
                  <a:pt x="0" y="27760"/>
                </a:lnTo>
                <a:lnTo>
                  <a:pt x="38" y="27853"/>
                </a:lnTo>
                <a:lnTo>
                  <a:pt x="112" y="27946"/>
                </a:lnTo>
                <a:lnTo>
                  <a:pt x="280" y="28132"/>
                </a:lnTo>
                <a:lnTo>
                  <a:pt x="391" y="28262"/>
                </a:lnTo>
                <a:lnTo>
                  <a:pt x="298" y="28355"/>
                </a:lnTo>
                <a:lnTo>
                  <a:pt x="187" y="28486"/>
                </a:lnTo>
                <a:lnTo>
                  <a:pt x="94" y="28616"/>
                </a:lnTo>
                <a:lnTo>
                  <a:pt x="75" y="28690"/>
                </a:lnTo>
                <a:lnTo>
                  <a:pt x="94" y="28728"/>
                </a:lnTo>
                <a:lnTo>
                  <a:pt x="112" y="28765"/>
                </a:lnTo>
                <a:lnTo>
                  <a:pt x="131" y="28765"/>
                </a:lnTo>
                <a:lnTo>
                  <a:pt x="187" y="28784"/>
                </a:lnTo>
                <a:lnTo>
                  <a:pt x="261" y="28746"/>
                </a:lnTo>
                <a:lnTo>
                  <a:pt x="317" y="28709"/>
                </a:lnTo>
                <a:lnTo>
                  <a:pt x="466" y="28579"/>
                </a:lnTo>
                <a:lnTo>
                  <a:pt x="540" y="28504"/>
                </a:lnTo>
                <a:lnTo>
                  <a:pt x="633" y="28635"/>
                </a:lnTo>
                <a:lnTo>
                  <a:pt x="745" y="28802"/>
                </a:lnTo>
                <a:lnTo>
                  <a:pt x="801" y="28858"/>
                </a:lnTo>
                <a:lnTo>
                  <a:pt x="857" y="28877"/>
                </a:lnTo>
                <a:lnTo>
                  <a:pt x="876" y="28858"/>
                </a:lnTo>
                <a:lnTo>
                  <a:pt x="876" y="28839"/>
                </a:lnTo>
                <a:lnTo>
                  <a:pt x="894" y="28728"/>
                </a:lnTo>
                <a:lnTo>
                  <a:pt x="857" y="28616"/>
                </a:lnTo>
                <a:lnTo>
                  <a:pt x="820" y="28504"/>
                </a:lnTo>
                <a:lnTo>
                  <a:pt x="764" y="28374"/>
                </a:lnTo>
                <a:lnTo>
                  <a:pt x="764" y="28337"/>
                </a:lnTo>
                <a:lnTo>
                  <a:pt x="764" y="28299"/>
                </a:lnTo>
                <a:lnTo>
                  <a:pt x="782" y="28244"/>
                </a:lnTo>
                <a:lnTo>
                  <a:pt x="857" y="28188"/>
                </a:lnTo>
                <a:lnTo>
                  <a:pt x="969" y="28113"/>
                </a:lnTo>
                <a:lnTo>
                  <a:pt x="1043" y="28020"/>
                </a:lnTo>
                <a:lnTo>
                  <a:pt x="1136" y="27890"/>
                </a:lnTo>
                <a:lnTo>
                  <a:pt x="1173" y="27815"/>
                </a:lnTo>
                <a:lnTo>
                  <a:pt x="1192" y="27760"/>
                </a:lnTo>
                <a:lnTo>
                  <a:pt x="1173" y="27704"/>
                </a:lnTo>
                <a:lnTo>
                  <a:pt x="1118" y="27666"/>
                </a:lnTo>
                <a:lnTo>
                  <a:pt x="1062" y="27648"/>
                </a:lnTo>
                <a:lnTo>
                  <a:pt x="987" y="27666"/>
                </a:lnTo>
                <a:lnTo>
                  <a:pt x="913" y="27722"/>
                </a:lnTo>
                <a:lnTo>
                  <a:pt x="838" y="27778"/>
                </a:lnTo>
                <a:lnTo>
                  <a:pt x="708" y="27908"/>
                </a:lnTo>
                <a:lnTo>
                  <a:pt x="615" y="28020"/>
                </a:lnTo>
                <a:lnTo>
                  <a:pt x="522" y="27871"/>
                </a:lnTo>
                <a:lnTo>
                  <a:pt x="447" y="27778"/>
                </a:lnTo>
                <a:lnTo>
                  <a:pt x="373" y="27685"/>
                </a:lnTo>
                <a:lnTo>
                  <a:pt x="298" y="27611"/>
                </a:lnTo>
                <a:lnTo>
                  <a:pt x="205" y="27555"/>
                </a:lnTo>
                <a:close/>
                <a:moveTo>
                  <a:pt x="91303" y="27778"/>
                </a:moveTo>
                <a:lnTo>
                  <a:pt x="91248" y="27797"/>
                </a:lnTo>
                <a:lnTo>
                  <a:pt x="91192" y="27853"/>
                </a:lnTo>
                <a:lnTo>
                  <a:pt x="91173" y="27927"/>
                </a:lnTo>
                <a:lnTo>
                  <a:pt x="91173" y="28002"/>
                </a:lnTo>
                <a:lnTo>
                  <a:pt x="91210" y="28076"/>
                </a:lnTo>
                <a:lnTo>
                  <a:pt x="91303" y="28225"/>
                </a:lnTo>
                <a:lnTo>
                  <a:pt x="91359" y="28337"/>
                </a:lnTo>
                <a:lnTo>
                  <a:pt x="91378" y="28393"/>
                </a:lnTo>
                <a:lnTo>
                  <a:pt x="91378" y="28430"/>
                </a:lnTo>
                <a:lnTo>
                  <a:pt x="91322" y="28541"/>
                </a:lnTo>
                <a:lnTo>
                  <a:pt x="91285" y="28635"/>
                </a:lnTo>
                <a:lnTo>
                  <a:pt x="91285" y="28690"/>
                </a:lnTo>
                <a:lnTo>
                  <a:pt x="91303" y="28728"/>
                </a:lnTo>
                <a:lnTo>
                  <a:pt x="91341" y="28784"/>
                </a:lnTo>
                <a:lnTo>
                  <a:pt x="91378" y="28821"/>
                </a:lnTo>
                <a:lnTo>
                  <a:pt x="91415" y="28821"/>
                </a:lnTo>
                <a:lnTo>
                  <a:pt x="91452" y="28802"/>
                </a:lnTo>
                <a:lnTo>
                  <a:pt x="91545" y="28746"/>
                </a:lnTo>
                <a:lnTo>
                  <a:pt x="91601" y="28672"/>
                </a:lnTo>
                <a:lnTo>
                  <a:pt x="91694" y="28765"/>
                </a:lnTo>
                <a:lnTo>
                  <a:pt x="91806" y="28877"/>
                </a:lnTo>
                <a:lnTo>
                  <a:pt x="91862" y="28895"/>
                </a:lnTo>
                <a:lnTo>
                  <a:pt x="91918" y="28895"/>
                </a:lnTo>
                <a:lnTo>
                  <a:pt x="91955" y="28877"/>
                </a:lnTo>
                <a:lnTo>
                  <a:pt x="91992" y="28784"/>
                </a:lnTo>
                <a:lnTo>
                  <a:pt x="91974" y="28728"/>
                </a:lnTo>
                <a:lnTo>
                  <a:pt x="91955" y="28690"/>
                </a:lnTo>
                <a:lnTo>
                  <a:pt x="91899" y="28579"/>
                </a:lnTo>
                <a:lnTo>
                  <a:pt x="91825" y="28486"/>
                </a:lnTo>
                <a:lnTo>
                  <a:pt x="91788" y="28430"/>
                </a:lnTo>
                <a:lnTo>
                  <a:pt x="91788" y="28393"/>
                </a:lnTo>
                <a:lnTo>
                  <a:pt x="91806" y="28318"/>
                </a:lnTo>
                <a:lnTo>
                  <a:pt x="91862" y="28244"/>
                </a:lnTo>
                <a:lnTo>
                  <a:pt x="91955" y="28113"/>
                </a:lnTo>
                <a:lnTo>
                  <a:pt x="92011" y="27964"/>
                </a:lnTo>
                <a:lnTo>
                  <a:pt x="92011" y="27890"/>
                </a:lnTo>
                <a:lnTo>
                  <a:pt x="91992" y="27871"/>
                </a:lnTo>
                <a:lnTo>
                  <a:pt x="91974" y="27871"/>
                </a:lnTo>
                <a:lnTo>
                  <a:pt x="91918" y="27890"/>
                </a:lnTo>
                <a:lnTo>
                  <a:pt x="91843" y="27927"/>
                </a:lnTo>
                <a:lnTo>
                  <a:pt x="91750" y="27983"/>
                </a:lnTo>
                <a:lnTo>
                  <a:pt x="91620" y="28113"/>
                </a:lnTo>
                <a:lnTo>
                  <a:pt x="91564" y="28020"/>
                </a:lnTo>
                <a:lnTo>
                  <a:pt x="91471" y="27890"/>
                </a:lnTo>
                <a:lnTo>
                  <a:pt x="91415" y="27834"/>
                </a:lnTo>
                <a:lnTo>
                  <a:pt x="91359" y="27797"/>
                </a:lnTo>
                <a:lnTo>
                  <a:pt x="91303" y="27778"/>
                </a:lnTo>
                <a:close/>
                <a:moveTo>
                  <a:pt x="913" y="30124"/>
                </a:moveTo>
                <a:lnTo>
                  <a:pt x="838" y="30180"/>
                </a:lnTo>
                <a:lnTo>
                  <a:pt x="764" y="30273"/>
                </a:lnTo>
                <a:lnTo>
                  <a:pt x="633" y="30478"/>
                </a:lnTo>
                <a:lnTo>
                  <a:pt x="559" y="30627"/>
                </a:lnTo>
                <a:lnTo>
                  <a:pt x="485" y="30534"/>
                </a:lnTo>
                <a:lnTo>
                  <a:pt x="391" y="30422"/>
                </a:lnTo>
                <a:lnTo>
                  <a:pt x="317" y="30385"/>
                </a:lnTo>
                <a:lnTo>
                  <a:pt x="261" y="30366"/>
                </a:lnTo>
                <a:lnTo>
                  <a:pt x="205" y="30366"/>
                </a:lnTo>
                <a:lnTo>
                  <a:pt x="149" y="30385"/>
                </a:lnTo>
                <a:lnTo>
                  <a:pt x="131" y="30422"/>
                </a:lnTo>
                <a:lnTo>
                  <a:pt x="112" y="30459"/>
                </a:lnTo>
                <a:lnTo>
                  <a:pt x="131" y="30515"/>
                </a:lnTo>
                <a:lnTo>
                  <a:pt x="149" y="30571"/>
                </a:lnTo>
                <a:lnTo>
                  <a:pt x="205" y="30683"/>
                </a:lnTo>
                <a:lnTo>
                  <a:pt x="261" y="30757"/>
                </a:lnTo>
                <a:lnTo>
                  <a:pt x="336" y="30850"/>
                </a:lnTo>
                <a:lnTo>
                  <a:pt x="336" y="30887"/>
                </a:lnTo>
                <a:lnTo>
                  <a:pt x="317" y="30962"/>
                </a:lnTo>
                <a:lnTo>
                  <a:pt x="280" y="31036"/>
                </a:lnTo>
                <a:lnTo>
                  <a:pt x="224" y="31111"/>
                </a:lnTo>
                <a:lnTo>
                  <a:pt x="168" y="31185"/>
                </a:lnTo>
                <a:lnTo>
                  <a:pt x="149" y="31260"/>
                </a:lnTo>
                <a:lnTo>
                  <a:pt x="168" y="31297"/>
                </a:lnTo>
                <a:lnTo>
                  <a:pt x="187" y="31334"/>
                </a:lnTo>
                <a:lnTo>
                  <a:pt x="261" y="31334"/>
                </a:lnTo>
                <a:lnTo>
                  <a:pt x="354" y="31278"/>
                </a:lnTo>
                <a:lnTo>
                  <a:pt x="429" y="31222"/>
                </a:lnTo>
                <a:lnTo>
                  <a:pt x="503" y="31148"/>
                </a:lnTo>
                <a:lnTo>
                  <a:pt x="540" y="31092"/>
                </a:lnTo>
                <a:lnTo>
                  <a:pt x="578" y="31074"/>
                </a:lnTo>
                <a:lnTo>
                  <a:pt x="633" y="31092"/>
                </a:lnTo>
                <a:lnTo>
                  <a:pt x="708" y="31148"/>
                </a:lnTo>
                <a:lnTo>
                  <a:pt x="764" y="31204"/>
                </a:lnTo>
                <a:lnTo>
                  <a:pt x="820" y="31241"/>
                </a:lnTo>
                <a:lnTo>
                  <a:pt x="931" y="31260"/>
                </a:lnTo>
                <a:lnTo>
                  <a:pt x="969" y="31241"/>
                </a:lnTo>
                <a:lnTo>
                  <a:pt x="987" y="31222"/>
                </a:lnTo>
                <a:lnTo>
                  <a:pt x="987" y="31185"/>
                </a:lnTo>
                <a:lnTo>
                  <a:pt x="969" y="31148"/>
                </a:lnTo>
                <a:lnTo>
                  <a:pt x="913" y="31055"/>
                </a:lnTo>
                <a:lnTo>
                  <a:pt x="838" y="30943"/>
                </a:lnTo>
                <a:lnTo>
                  <a:pt x="782" y="30906"/>
                </a:lnTo>
                <a:lnTo>
                  <a:pt x="764" y="30850"/>
                </a:lnTo>
                <a:lnTo>
                  <a:pt x="782" y="30813"/>
                </a:lnTo>
                <a:lnTo>
                  <a:pt x="838" y="30757"/>
                </a:lnTo>
                <a:lnTo>
                  <a:pt x="913" y="30664"/>
                </a:lnTo>
                <a:lnTo>
                  <a:pt x="969" y="30552"/>
                </a:lnTo>
                <a:lnTo>
                  <a:pt x="1024" y="30441"/>
                </a:lnTo>
                <a:lnTo>
                  <a:pt x="1062" y="30310"/>
                </a:lnTo>
                <a:lnTo>
                  <a:pt x="1062" y="30254"/>
                </a:lnTo>
                <a:lnTo>
                  <a:pt x="1043" y="30198"/>
                </a:lnTo>
                <a:lnTo>
                  <a:pt x="1006" y="30161"/>
                </a:lnTo>
                <a:lnTo>
                  <a:pt x="987" y="30124"/>
                </a:lnTo>
                <a:close/>
                <a:moveTo>
                  <a:pt x="91192" y="30292"/>
                </a:moveTo>
                <a:lnTo>
                  <a:pt x="91173" y="30310"/>
                </a:lnTo>
                <a:lnTo>
                  <a:pt x="91155" y="30347"/>
                </a:lnTo>
                <a:lnTo>
                  <a:pt x="91136" y="30403"/>
                </a:lnTo>
                <a:lnTo>
                  <a:pt x="91136" y="30534"/>
                </a:lnTo>
                <a:lnTo>
                  <a:pt x="91173" y="30645"/>
                </a:lnTo>
                <a:lnTo>
                  <a:pt x="91229" y="30757"/>
                </a:lnTo>
                <a:lnTo>
                  <a:pt x="91303" y="30869"/>
                </a:lnTo>
                <a:lnTo>
                  <a:pt x="91397" y="30980"/>
                </a:lnTo>
                <a:lnTo>
                  <a:pt x="91397" y="31036"/>
                </a:lnTo>
                <a:lnTo>
                  <a:pt x="91378" y="31111"/>
                </a:lnTo>
                <a:lnTo>
                  <a:pt x="91322" y="31222"/>
                </a:lnTo>
                <a:lnTo>
                  <a:pt x="91303" y="31297"/>
                </a:lnTo>
                <a:lnTo>
                  <a:pt x="91303" y="31353"/>
                </a:lnTo>
                <a:lnTo>
                  <a:pt x="91322" y="31390"/>
                </a:lnTo>
                <a:lnTo>
                  <a:pt x="91359" y="31427"/>
                </a:lnTo>
                <a:lnTo>
                  <a:pt x="91397" y="31427"/>
                </a:lnTo>
                <a:lnTo>
                  <a:pt x="91434" y="31409"/>
                </a:lnTo>
                <a:lnTo>
                  <a:pt x="91508" y="31371"/>
                </a:lnTo>
                <a:lnTo>
                  <a:pt x="91583" y="31316"/>
                </a:lnTo>
                <a:lnTo>
                  <a:pt x="91639" y="31278"/>
                </a:lnTo>
                <a:lnTo>
                  <a:pt x="91713" y="31278"/>
                </a:lnTo>
                <a:lnTo>
                  <a:pt x="91769" y="31297"/>
                </a:lnTo>
                <a:lnTo>
                  <a:pt x="91806" y="31334"/>
                </a:lnTo>
                <a:lnTo>
                  <a:pt x="91843" y="31371"/>
                </a:lnTo>
                <a:lnTo>
                  <a:pt x="91899" y="31371"/>
                </a:lnTo>
                <a:lnTo>
                  <a:pt x="91992" y="31390"/>
                </a:lnTo>
                <a:lnTo>
                  <a:pt x="92030" y="31371"/>
                </a:lnTo>
                <a:lnTo>
                  <a:pt x="92030" y="31334"/>
                </a:lnTo>
                <a:lnTo>
                  <a:pt x="92011" y="31278"/>
                </a:lnTo>
                <a:lnTo>
                  <a:pt x="91992" y="31222"/>
                </a:lnTo>
                <a:lnTo>
                  <a:pt x="91974" y="31185"/>
                </a:lnTo>
                <a:lnTo>
                  <a:pt x="91918" y="31111"/>
                </a:lnTo>
                <a:lnTo>
                  <a:pt x="91862" y="31018"/>
                </a:lnTo>
                <a:lnTo>
                  <a:pt x="91862" y="30999"/>
                </a:lnTo>
                <a:lnTo>
                  <a:pt x="91899" y="30925"/>
                </a:lnTo>
                <a:lnTo>
                  <a:pt x="91955" y="30813"/>
                </a:lnTo>
                <a:lnTo>
                  <a:pt x="92011" y="30701"/>
                </a:lnTo>
                <a:lnTo>
                  <a:pt x="92030" y="30627"/>
                </a:lnTo>
                <a:lnTo>
                  <a:pt x="92030" y="30571"/>
                </a:lnTo>
                <a:lnTo>
                  <a:pt x="92011" y="30515"/>
                </a:lnTo>
                <a:lnTo>
                  <a:pt x="91955" y="30478"/>
                </a:lnTo>
                <a:lnTo>
                  <a:pt x="91899" y="30459"/>
                </a:lnTo>
                <a:lnTo>
                  <a:pt x="91843" y="30459"/>
                </a:lnTo>
                <a:lnTo>
                  <a:pt x="91788" y="30478"/>
                </a:lnTo>
                <a:lnTo>
                  <a:pt x="91750" y="30534"/>
                </a:lnTo>
                <a:lnTo>
                  <a:pt x="91657" y="30627"/>
                </a:lnTo>
                <a:lnTo>
                  <a:pt x="91601" y="30720"/>
                </a:lnTo>
                <a:lnTo>
                  <a:pt x="91527" y="30608"/>
                </a:lnTo>
                <a:lnTo>
                  <a:pt x="91378" y="30403"/>
                </a:lnTo>
                <a:lnTo>
                  <a:pt x="91303" y="30329"/>
                </a:lnTo>
                <a:lnTo>
                  <a:pt x="91229" y="30292"/>
                </a:lnTo>
                <a:close/>
                <a:moveTo>
                  <a:pt x="280" y="32675"/>
                </a:moveTo>
                <a:lnTo>
                  <a:pt x="205" y="32712"/>
                </a:lnTo>
                <a:lnTo>
                  <a:pt x="168" y="32768"/>
                </a:lnTo>
                <a:lnTo>
                  <a:pt x="168" y="32842"/>
                </a:lnTo>
                <a:lnTo>
                  <a:pt x="205" y="32917"/>
                </a:lnTo>
                <a:lnTo>
                  <a:pt x="243" y="32991"/>
                </a:lnTo>
                <a:lnTo>
                  <a:pt x="354" y="33140"/>
                </a:lnTo>
                <a:lnTo>
                  <a:pt x="466" y="33252"/>
                </a:lnTo>
                <a:lnTo>
                  <a:pt x="298" y="33401"/>
                </a:lnTo>
                <a:lnTo>
                  <a:pt x="149" y="33550"/>
                </a:lnTo>
                <a:lnTo>
                  <a:pt x="131" y="33587"/>
                </a:lnTo>
                <a:lnTo>
                  <a:pt x="131" y="33624"/>
                </a:lnTo>
                <a:lnTo>
                  <a:pt x="149" y="33661"/>
                </a:lnTo>
                <a:lnTo>
                  <a:pt x="205" y="33699"/>
                </a:lnTo>
                <a:lnTo>
                  <a:pt x="280" y="33717"/>
                </a:lnTo>
                <a:lnTo>
                  <a:pt x="317" y="33699"/>
                </a:lnTo>
                <a:lnTo>
                  <a:pt x="373" y="33680"/>
                </a:lnTo>
                <a:lnTo>
                  <a:pt x="466" y="33606"/>
                </a:lnTo>
                <a:lnTo>
                  <a:pt x="615" y="33457"/>
                </a:lnTo>
                <a:lnTo>
                  <a:pt x="671" y="33550"/>
                </a:lnTo>
                <a:lnTo>
                  <a:pt x="764" y="33680"/>
                </a:lnTo>
                <a:lnTo>
                  <a:pt x="876" y="33792"/>
                </a:lnTo>
                <a:lnTo>
                  <a:pt x="931" y="33810"/>
                </a:lnTo>
                <a:lnTo>
                  <a:pt x="987" y="33810"/>
                </a:lnTo>
                <a:lnTo>
                  <a:pt x="1024" y="33773"/>
                </a:lnTo>
                <a:lnTo>
                  <a:pt x="1062" y="33736"/>
                </a:lnTo>
                <a:lnTo>
                  <a:pt x="1062" y="33661"/>
                </a:lnTo>
                <a:lnTo>
                  <a:pt x="1043" y="33606"/>
                </a:lnTo>
                <a:lnTo>
                  <a:pt x="987" y="33457"/>
                </a:lnTo>
                <a:lnTo>
                  <a:pt x="931" y="33364"/>
                </a:lnTo>
                <a:lnTo>
                  <a:pt x="876" y="33233"/>
                </a:lnTo>
                <a:lnTo>
                  <a:pt x="876" y="33177"/>
                </a:lnTo>
                <a:lnTo>
                  <a:pt x="876" y="33103"/>
                </a:lnTo>
                <a:lnTo>
                  <a:pt x="913" y="33047"/>
                </a:lnTo>
                <a:lnTo>
                  <a:pt x="969" y="32973"/>
                </a:lnTo>
                <a:lnTo>
                  <a:pt x="1006" y="32917"/>
                </a:lnTo>
                <a:lnTo>
                  <a:pt x="1006" y="32842"/>
                </a:lnTo>
                <a:lnTo>
                  <a:pt x="987" y="32805"/>
                </a:lnTo>
                <a:lnTo>
                  <a:pt x="950" y="32786"/>
                </a:lnTo>
                <a:lnTo>
                  <a:pt x="913" y="32805"/>
                </a:lnTo>
                <a:lnTo>
                  <a:pt x="876" y="32842"/>
                </a:lnTo>
                <a:lnTo>
                  <a:pt x="764" y="32935"/>
                </a:lnTo>
                <a:lnTo>
                  <a:pt x="708" y="33010"/>
                </a:lnTo>
                <a:lnTo>
                  <a:pt x="615" y="32898"/>
                </a:lnTo>
                <a:lnTo>
                  <a:pt x="485" y="32768"/>
                </a:lnTo>
                <a:lnTo>
                  <a:pt x="410" y="32712"/>
                </a:lnTo>
                <a:lnTo>
                  <a:pt x="336" y="32675"/>
                </a:lnTo>
                <a:close/>
                <a:moveTo>
                  <a:pt x="91825" y="32917"/>
                </a:moveTo>
                <a:lnTo>
                  <a:pt x="91769" y="32935"/>
                </a:lnTo>
                <a:lnTo>
                  <a:pt x="91694" y="32991"/>
                </a:lnTo>
                <a:lnTo>
                  <a:pt x="91620" y="33047"/>
                </a:lnTo>
                <a:lnTo>
                  <a:pt x="91564" y="32991"/>
                </a:lnTo>
                <a:lnTo>
                  <a:pt x="91490" y="32973"/>
                </a:lnTo>
                <a:lnTo>
                  <a:pt x="91434" y="32973"/>
                </a:lnTo>
                <a:lnTo>
                  <a:pt x="91378" y="32991"/>
                </a:lnTo>
                <a:lnTo>
                  <a:pt x="91341" y="33047"/>
                </a:lnTo>
                <a:lnTo>
                  <a:pt x="91322" y="33103"/>
                </a:lnTo>
                <a:lnTo>
                  <a:pt x="91303" y="33177"/>
                </a:lnTo>
                <a:lnTo>
                  <a:pt x="91322" y="33252"/>
                </a:lnTo>
                <a:lnTo>
                  <a:pt x="91341" y="33289"/>
                </a:lnTo>
                <a:lnTo>
                  <a:pt x="91359" y="33326"/>
                </a:lnTo>
                <a:lnTo>
                  <a:pt x="91378" y="33345"/>
                </a:lnTo>
                <a:lnTo>
                  <a:pt x="91378" y="33401"/>
                </a:lnTo>
                <a:lnTo>
                  <a:pt x="91359" y="33457"/>
                </a:lnTo>
                <a:lnTo>
                  <a:pt x="91322" y="33513"/>
                </a:lnTo>
                <a:lnTo>
                  <a:pt x="91248" y="33624"/>
                </a:lnTo>
                <a:lnTo>
                  <a:pt x="91210" y="33717"/>
                </a:lnTo>
                <a:lnTo>
                  <a:pt x="91210" y="33810"/>
                </a:lnTo>
                <a:lnTo>
                  <a:pt x="91229" y="33848"/>
                </a:lnTo>
                <a:lnTo>
                  <a:pt x="91248" y="33885"/>
                </a:lnTo>
                <a:lnTo>
                  <a:pt x="91285" y="33866"/>
                </a:lnTo>
                <a:lnTo>
                  <a:pt x="91341" y="33848"/>
                </a:lnTo>
                <a:lnTo>
                  <a:pt x="91471" y="33717"/>
                </a:lnTo>
                <a:lnTo>
                  <a:pt x="91583" y="33587"/>
                </a:lnTo>
                <a:lnTo>
                  <a:pt x="91639" y="33680"/>
                </a:lnTo>
                <a:lnTo>
                  <a:pt x="91713" y="33773"/>
                </a:lnTo>
                <a:lnTo>
                  <a:pt x="91750" y="33810"/>
                </a:lnTo>
                <a:lnTo>
                  <a:pt x="91806" y="33848"/>
                </a:lnTo>
                <a:lnTo>
                  <a:pt x="91862" y="33848"/>
                </a:lnTo>
                <a:lnTo>
                  <a:pt x="91918" y="33829"/>
                </a:lnTo>
                <a:lnTo>
                  <a:pt x="91955" y="33810"/>
                </a:lnTo>
                <a:lnTo>
                  <a:pt x="91992" y="33773"/>
                </a:lnTo>
                <a:lnTo>
                  <a:pt x="92011" y="33717"/>
                </a:lnTo>
                <a:lnTo>
                  <a:pt x="91992" y="33680"/>
                </a:lnTo>
                <a:lnTo>
                  <a:pt x="91974" y="33568"/>
                </a:lnTo>
                <a:lnTo>
                  <a:pt x="91918" y="33475"/>
                </a:lnTo>
                <a:lnTo>
                  <a:pt x="91881" y="33382"/>
                </a:lnTo>
                <a:lnTo>
                  <a:pt x="91843" y="33345"/>
                </a:lnTo>
                <a:lnTo>
                  <a:pt x="91825" y="33289"/>
                </a:lnTo>
                <a:lnTo>
                  <a:pt x="91843" y="33252"/>
                </a:lnTo>
                <a:lnTo>
                  <a:pt x="91881" y="33215"/>
                </a:lnTo>
                <a:lnTo>
                  <a:pt x="91899" y="33159"/>
                </a:lnTo>
                <a:lnTo>
                  <a:pt x="91936" y="33103"/>
                </a:lnTo>
                <a:lnTo>
                  <a:pt x="91955" y="33047"/>
                </a:lnTo>
                <a:lnTo>
                  <a:pt x="91936" y="32991"/>
                </a:lnTo>
                <a:lnTo>
                  <a:pt x="91899" y="32954"/>
                </a:lnTo>
                <a:lnTo>
                  <a:pt x="91862" y="32935"/>
                </a:lnTo>
                <a:lnTo>
                  <a:pt x="91825" y="32917"/>
                </a:lnTo>
                <a:close/>
                <a:moveTo>
                  <a:pt x="1006" y="35114"/>
                </a:moveTo>
                <a:lnTo>
                  <a:pt x="969" y="35132"/>
                </a:lnTo>
                <a:lnTo>
                  <a:pt x="764" y="35337"/>
                </a:lnTo>
                <a:lnTo>
                  <a:pt x="578" y="35579"/>
                </a:lnTo>
                <a:lnTo>
                  <a:pt x="503" y="35486"/>
                </a:lnTo>
                <a:lnTo>
                  <a:pt x="373" y="35337"/>
                </a:lnTo>
                <a:lnTo>
                  <a:pt x="317" y="35281"/>
                </a:lnTo>
                <a:lnTo>
                  <a:pt x="243" y="35244"/>
                </a:lnTo>
                <a:lnTo>
                  <a:pt x="187" y="35244"/>
                </a:lnTo>
                <a:lnTo>
                  <a:pt x="168" y="35263"/>
                </a:lnTo>
                <a:lnTo>
                  <a:pt x="149" y="35281"/>
                </a:lnTo>
                <a:lnTo>
                  <a:pt x="112" y="35356"/>
                </a:lnTo>
                <a:lnTo>
                  <a:pt x="131" y="35430"/>
                </a:lnTo>
                <a:lnTo>
                  <a:pt x="168" y="35505"/>
                </a:lnTo>
                <a:lnTo>
                  <a:pt x="224" y="35560"/>
                </a:lnTo>
                <a:lnTo>
                  <a:pt x="336" y="35691"/>
                </a:lnTo>
                <a:lnTo>
                  <a:pt x="373" y="35747"/>
                </a:lnTo>
                <a:lnTo>
                  <a:pt x="391" y="35821"/>
                </a:lnTo>
                <a:lnTo>
                  <a:pt x="391" y="35858"/>
                </a:lnTo>
                <a:lnTo>
                  <a:pt x="354" y="35914"/>
                </a:lnTo>
                <a:lnTo>
                  <a:pt x="280" y="36007"/>
                </a:lnTo>
                <a:lnTo>
                  <a:pt x="261" y="36045"/>
                </a:lnTo>
                <a:lnTo>
                  <a:pt x="280" y="36063"/>
                </a:lnTo>
                <a:lnTo>
                  <a:pt x="317" y="36082"/>
                </a:lnTo>
                <a:lnTo>
                  <a:pt x="391" y="36063"/>
                </a:lnTo>
                <a:lnTo>
                  <a:pt x="466" y="36045"/>
                </a:lnTo>
                <a:lnTo>
                  <a:pt x="485" y="36026"/>
                </a:lnTo>
                <a:lnTo>
                  <a:pt x="522" y="36026"/>
                </a:lnTo>
                <a:lnTo>
                  <a:pt x="559" y="36045"/>
                </a:lnTo>
                <a:lnTo>
                  <a:pt x="596" y="36082"/>
                </a:lnTo>
                <a:lnTo>
                  <a:pt x="633" y="36138"/>
                </a:lnTo>
                <a:lnTo>
                  <a:pt x="689" y="36231"/>
                </a:lnTo>
                <a:lnTo>
                  <a:pt x="745" y="36287"/>
                </a:lnTo>
                <a:lnTo>
                  <a:pt x="820" y="36361"/>
                </a:lnTo>
                <a:lnTo>
                  <a:pt x="894" y="36398"/>
                </a:lnTo>
                <a:lnTo>
                  <a:pt x="931" y="36398"/>
                </a:lnTo>
                <a:lnTo>
                  <a:pt x="987" y="36380"/>
                </a:lnTo>
                <a:lnTo>
                  <a:pt x="1024" y="36342"/>
                </a:lnTo>
                <a:lnTo>
                  <a:pt x="1043" y="36287"/>
                </a:lnTo>
                <a:lnTo>
                  <a:pt x="1024" y="36231"/>
                </a:lnTo>
                <a:lnTo>
                  <a:pt x="1006" y="36156"/>
                </a:lnTo>
                <a:lnTo>
                  <a:pt x="913" y="36026"/>
                </a:lnTo>
                <a:lnTo>
                  <a:pt x="857" y="35951"/>
                </a:lnTo>
                <a:lnTo>
                  <a:pt x="782" y="35877"/>
                </a:lnTo>
                <a:lnTo>
                  <a:pt x="745" y="35840"/>
                </a:lnTo>
                <a:lnTo>
                  <a:pt x="727" y="35803"/>
                </a:lnTo>
                <a:lnTo>
                  <a:pt x="764" y="35747"/>
                </a:lnTo>
                <a:lnTo>
                  <a:pt x="820" y="35672"/>
                </a:lnTo>
                <a:lnTo>
                  <a:pt x="931" y="35560"/>
                </a:lnTo>
                <a:lnTo>
                  <a:pt x="969" y="35449"/>
                </a:lnTo>
                <a:lnTo>
                  <a:pt x="1006" y="35281"/>
                </a:lnTo>
                <a:lnTo>
                  <a:pt x="1024" y="35188"/>
                </a:lnTo>
                <a:lnTo>
                  <a:pt x="1024" y="35132"/>
                </a:lnTo>
                <a:lnTo>
                  <a:pt x="1006" y="35114"/>
                </a:lnTo>
                <a:close/>
                <a:moveTo>
                  <a:pt x="91248" y="35374"/>
                </a:moveTo>
                <a:lnTo>
                  <a:pt x="91173" y="35393"/>
                </a:lnTo>
                <a:lnTo>
                  <a:pt x="91136" y="35412"/>
                </a:lnTo>
                <a:lnTo>
                  <a:pt x="91099" y="35449"/>
                </a:lnTo>
                <a:lnTo>
                  <a:pt x="91099" y="35505"/>
                </a:lnTo>
                <a:lnTo>
                  <a:pt x="91099" y="35616"/>
                </a:lnTo>
                <a:lnTo>
                  <a:pt x="91155" y="35728"/>
                </a:lnTo>
                <a:lnTo>
                  <a:pt x="91192" y="35784"/>
                </a:lnTo>
                <a:lnTo>
                  <a:pt x="91248" y="35858"/>
                </a:lnTo>
                <a:lnTo>
                  <a:pt x="91303" y="35914"/>
                </a:lnTo>
                <a:lnTo>
                  <a:pt x="91341" y="35970"/>
                </a:lnTo>
                <a:lnTo>
                  <a:pt x="91359" y="36045"/>
                </a:lnTo>
                <a:lnTo>
                  <a:pt x="91359" y="36082"/>
                </a:lnTo>
                <a:lnTo>
                  <a:pt x="91266" y="36194"/>
                </a:lnTo>
                <a:lnTo>
                  <a:pt x="91229" y="36249"/>
                </a:lnTo>
                <a:lnTo>
                  <a:pt x="91210" y="36305"/>
                </a:lnTo>
                <a:lnTo>
                  <a:pt x="91210" y="36342"/>
                </a:lnTo>
                <a:lnTo>
                  <a:pt x="91229" y="36380"/>
                </a:lnTo>
                <a:lnTo>
                  <a:pt x="91248" y="36398"/>
                </a:lnTo>
                <a:lnTo>
                  <a:pt x="91303" y="36398"/>
                </a:lnTo>
                <a:lnTo>
                  <a:pt x="91359" y="36380"/>
                </a:lnTo>
                <a:lnTo>
                  <a:pt x="91415" y="36361"/>
                </a:lnTo>
                <a:lnTo>
                  <a:pt x="91508" y="36305"/>
                </a:lnTo>
                <a:lnTo>
                  <a:pt x="91527" y="36287"/>
                </a:lnTo>
                <a:lnTo>
                  <a:pt x="91564" y="36305"/>
                </a:lnTo>
                <a:lnTo>
                  <a:pt x="91639" y="36342"/>
                </a:lnTo>
                <a:lnTo>
                  <a:pt x="91676" y="36380"/>
                </a:lnTo>
                <a:lnTo>
                  <a:pt x="91732" y="36417"/>
                </a:lnTo>
                <a:lnTo>
                  <a:pt x="91788" y="36454"/>
                </a:lnTo>
                <a:lnTo>
                  <a:pt x="91862" y="36454"/>
                </a:lnTo>
                <a:lnTo>
                  <a:pt x="91899" y="36436"/>
                </a:lnTo>
                <a:lnTo>
                  <a:pt x="91918" y="36398"/>
                </a:lnTo>
                <a:lnTo>
                  <a:pt x="91936" y="36361"/>
                </a:lnTo>
                <a:lnTo>
                  <a:pt x="91918" y="36324"/>
                </a:lnTo>
                <a:lnTo>
                  <a:pt x="91899" y="36249"/>
                </a:lnTo>
                <a:lnTo>
                  <a:pt x="91862" y="36175"/>
                </a:lnTo>
                <a:lnTo>
                  <a:pt x="91825" y="36082"/>
                </a:lnTo>
                <a:lnTo>
                  <a:pt x="91825" y="36045"/>
                </a:lnTo>
                <a:lnTo>
                  <a:pt x="91843" y="35989"/>
                </a:lnTo>
                <a:lnTo>
                  <a:pt x="91899" y="35914"/>
                </a:lnTo>
                <a:lnTo>
                  <a:pt x="91955" y="35840"/>
                </a:lnTo>
                <a:lnTo>
                  <a:pt x="92011" y="35747"/>
                </a:lnTo>
                <a:lnTo>
                  <a:pt x="92085" y="35635"/>
                </a:lnTo>
                <a:lnTo>
                  <a:pt x="92104" y="35579"/>
                </a:lnTo>
                <a:lnTo>
                  <a:pt x="92104" y="35523"/>
                </a:lnTo>
                <a:lnTo>
                  <a:pt x="92104" y="35467"/>
                </a:lnTo>
                <a:lnTo>
                  <a:pt x="92067" y="35430"/>
                </a:lnTo>
                <a:lnTo>
                  <a:pt x="92011" y="35412"/>
                </a:lnTo>
                <a:lnTo>
                  <a:pt x="91936" y="35412"/>
                </a:lnTo>
                <a:lnTo>
                  <a:pt x="91881" y="35467"/>
                </a:lnTo>
                <a:lnTo>
                  <a:pt x="91806" y="35523"/>
                </a:lnTo>
                <a:lnTo>
                  <a:pt x="91694" y="35672"/>
                </a:lnTo>
                <a:lnTo>
                  <a:pt x="91620" y="35765"/>
                </a:lnTo>
                <a:lnTo>
                  <a:pt x="91471" y="35542"/>
                </a:lnTo>
                <a:lnTo>
                  <a:pt x="91359" y="35430"/>
                </a:lnTo>
                <a:lnTo>
                  <a:pt x="91303" y="35393"/>
                </a:lnTo>
                <a:lnTo>
                  <a:pt x="91248" y="35374"/>
                </a:lnTo>
                <a:close/>
                <a:moveTo>
                  <a:pt x="261" y="37571"/>
                </a:moveTo>
                <a:lnTo>
                  <a:pt x="205" y="37590"/>
                </a:lnTo>
                <a:lnTo>
                  <a:pt x="168" y="37608"/>
                </a:lnTo>
                <a:lnTo>
                  <a:pt x="149" y="37664"/>
                </a:lnTo>
                <a:lnTo>
                  <a:pt x="149" y="37776"/>
                </a:lnTo>
                <a:lnTo>
                  <a:pt x="168" y="37888"/>
                </a:lnTo>
                <a:lnTo>
                  <a:pt x="224" y="38018"/>
                </a:lnTo>
                <a:lnTo>
                  <a:pt x="298" y="38148"/>
                </a:lnTo>
                <a:lnTo>
                  <a:pt x="373" y="38241"/>
                </a:lnTo>
                <a:lnTo>
                  <a:pt x="410" y="38279"/>
                </a:lnTo>
                <a:lnTo>
                  <a:pt x="410" y="38316"/>
                </a:lnTo>
                <a:lnTo>
                  <a:pt x="410" y="38372"/>
                </a:lnTo>
                <a:lnTo>
                  <a:pt x="354" y="38409"/>
                </a:lnTo>
                <a:lnTo>
                  <a:pt x="261" y="38632"/>
                </a:lnTo>
                <a:lnTo>
                  <a:pt x="243" y="38688"/>
                </a:lnTo>
                <a:lnTo>
                  <a:pt x="243" y="38744"/>
                </a:lnTo>
                <a:lnTo>
                  <a:pt x="261" y="38781"/>
                </a:lnTo>
                <a:lnTo>
                  <a:pt x="298" y="38763"/>
                </a:lnTo>
                <a:lnTo>
                  <a:pt x="447" y="38670"/>
                </a:lnTo>
                <a:lnTo>
                  <a:pt x="578" y="38577"/>
                </a:lnTo>
                <a:lnTo>
                  <a:pt x="652" y="38670"/>
                </a:lnTo>
                <a:lnTo>
                  <a:pt x="745" y="38819"/>
                </a:lnTo>
                <a:lnTo>
                  <a:pt x="801" y="38875"/>
                </a:lnTo>
                <a:lnTo>
                  <a:pt x="857" y="38930"/>
                </a:lnTo>
                <a:lnTo>
                  <a:pt x="913" y="38968"/>
                </a:lnTo>
                <a:lnTo>
                  <a:pt x="969" y="38968"/>
                </a:lnTo>
                <a:lnTo>
                  <a:pt x="1024" y="38930"/>
                </a:lnTo>
                <a:lnTo>
                  <a:pt x="1043" y="38856"/>
                </a:lnTo>
                <a:lnTo>
                  <a:pt x="1043" y="38781"/>
                </a:lnTo>
                <a:lnTo>
                  <a:pt x="1024" y="38707"/>
                </a:lnTo>
                <a:lnTo>
                  <a:pt x="931" y="38539"/>
                </a:lnTo>
                <a:lnTo>
                  <a:pt x="876" y="38428"/>
                </a:lnTo>
                <a:lnTo>
                  <a:pt x="857" y="38335"/>
                </a:lnTo>
                <a:lnTo>
                  <a:pt x="876" y="38279"/>
                </a:lnTo>
                <a:lnTo>
                  <a:pt x="969" y="38148"/>
                </a:lnTo>
                <a:lnTo>
                  <a:pt x="1024" y="38037"/>
                </a:lnTo>
                <a:lnTo>
                  <a:pt x="1043" y="37981"/>
                </a:lnTo>
                <a:lnTo>
                  <a:pt x="1043" y="37925"/>
                </a:lnTo>
                <a:lnTo>
                  <a:pt x="987" y="37851"/>
                </a:lnTo>
                <a:lnTo>
                  <a:pt x="950" y="37832"/>
                </a:lnTo>
                <a:lnTo>
                  <a:pt x="894" y="37813"/>
                </a:lnTo>
                <a:lnTo>
                  <a:pt x="838" y="37832"/>
                </a:lnTo>
                <a:lnTo>
                  <a:pt x="745" y="37906"/>
                </a:lnTo>
                <a:lnTo>
                  <a:pt x="652" y="37999"/>
                </a:lnTo>
                <a:lnTo>
                  <a:pt x="596" y="37888"/>
                </a:lnTo>
                <a:lnTo>
                  <a:pt x="522" y="37757"/>
                </a:lnTo>
                <a:lnTo>
                  <a:pt x="429" y="37646"/>
                </a:lnTo>
                <a:lnTo>
                  <a:pt x="373" y="37608"/>
                </a:lnTo>
                <a:lnTo>
                  <a:pt x="317" y="37590"/>
                </a:lnTo>
                <a:lnTo>
                  <a:pt x="261" y="37571"/>
                </a:lnTo>
                <a:close/>
                <a:moveTo>
                  <a:pt x="91788" y="37888"/>
                </a:moveTo>
                <a:lnTo>
                  <a:pt x="91750" y="37925"/>
                </a:lnTo>
                <a:lnTo>
                  <a:pt x="91676" y="37999"/>
                </a:lnTo>
                <a:lnTo>
                  <a:pt x="91601" y="38055"/>
                </a:lnTo>
                <a:lnTo>
                  <a:pt x="91564" y="38093"/>
                </a:lnTo>
                <a:lnTo>
                  <a:pt x="91527" y="38074"/>
                </a:lnTo>
                <a:lnTo>
                  <a:pt x="91508" y="38055"/>
                </a:lnTo>
                <a:lnTo>
                  <a:pt x="91452" y="37999"/>
                </a:lnTo>
                <a:lnTo>
                  <a:pt x="91378" y="37944"/>
                </a:lnTo>
                <a:lnTo>
                  <a:pt x="91341" y="37925"/>
                </a:lnTo>
                <a:lnTo>
                  <a:pt x="91303" y="37944"/>
                </a:lnTo>
                <a:lnTo>
                  <a:pt x="91266" y="37944"/>
                </a:lnTo>
                <a:lnTo>
                  <a:pt x="91229" y="37981"/>
                </a:lnTo>
                <a:lnTo>
                  <a:pt x="91210" y="37999"/>
                </a:lnTo>
                <a:lnTo>
                  <a:pt x="91210" y="38037"/>
                </a:lnTo>
                <a:lnTo>
                  <a:pt x="91210" y="38111"/>
                </a:lnTo>
                <a:lnTo>
                  <a:pt x="91229" y="38186"/>
                </a:lnTo>
                <a:lnTo>
                  <a:pt x="91285" y="38297"/>
                </a:lnTo>
                <a:lnTo>
                  <a:pt x="91285" y="38335"/>
                </a:lnTo>
                <a:lnTo>
                  <a:pt x="91266" y="38409"/>
                </a:lnTo>
                <a:lnTo>
                  <a:pt x="91229" y="38465"/>
                </a:lnTo>
                <a:lnTo>
                  <a:pt x="91173" y="38539"/>
                </a:lnTo>
                <a:lnTo>
                  <a:pt x="91155" y="38577"/>
                </a:lnTo>
                <a:lnTo>
                  <a:pt x="91136" y="38614"/>
                </a:lnTo>
                <a:lnTo>
                  <a:pt x="91155" y="38651"/>
                </a:lnTo>
                <a:lnTo>
                  <a:pt x="91173" y="38688"/>
                </a:lnTo>
                <a:lnTo>
                  <a:pt x="91229" y="38707"/>
                </a:lnTo>
                <a:lnTo>
                  <a:pt x="91266" y="38726"/>
                </a:lnTo>
                <a:lnTo>
                  <a:pt x="91359" y="38707"/>
                </a:lnTo>
                <a:lnTo>
                  <a:pt x="91434" y="38651"/>
                </a:lnTo>
                <a:lnTo>
                  <a:pt x="91508" y="38595"/>
                </a:lnTo>
                <a:lnTo>
                  <a:pt x="91583" y="38726"/>
                </a:lnTo>
                <a:lnTo>
                  <a:pt x="91713" y="38912"/>
                </a:lnTo>
                <a:lnTo>
                  <a:pt x="91769" y="38968"/>
                </a:lnTo>
                <a:lnTo>
                  <a:pt x="91825" y="39005"/>
                </a:lnTo>
                <a:lnTo>
                  <a:pt x="91862" y="39005"/>
                </a:lnTo>
                <a:lnTo>
                  <a:pt x="91881" y="38986"/>
                </a:lnTo>
                <a:lnTo>
                  <a:pt x="91918" y="38968"/>
                </a:lnTo>
                <a:lnTo>
                  <a:pt x="91936" y="38912"/>
                </a:lnTo>
                <a:lnTo>
                  <a:pt x="91936" y="38837"/>
                </a:lnTo>
                <a:lnTo>
                  <a:pt x="91899" y="38726"/>
                </a:lnTo>
                <a:lnTo>
                  <a:pt x="91825" y="38539"/>
                </a:lnTo>
                <a:lnTo>
                  <a:pt x="91788" y="38446"/>
                </a:lnTo>
                <a:lnTo>
                  <a:pt x="91788" y="38428"/>
                </a:lnTo>
                <a:lnTo>
                  <a:pt x="91806" y="38372"/>
                </a:lnTo>
                <a:lnTo>
                  <a:pt x="91843" y="38316"/>
                </a:lnTo>
                <a:lnTo>
                  <a:pt x="91899" y="38260"/>
                </a:lnTo>
                <a:lnTo>
                  <a:pt x="92011" y="38167"/>
                </a:lnTo>
                <a:lnTo>
                  <a:pt x="92048" y="38111"/>
                </a:lnTo>
                <a:lnTo>
                  <a:pt x="92048" y="38037"/>
                </a:lnTo>
                <a:lnTo>
                  <a:pt x="92048" y="37981"/>
                </a:lnTo>
                <a:lnTo>
                  <a:pt x="92011" y="37944"/>
                </a:lnTo>
                <a:lnTo>
                  <a:pt x="91974" y="37906"/>
                </a:lnTo>
                <a:lnTo>
                  <a:pt x="91918" y="37888"/>
                </a:lnTo>
                <a:close/>
                <a:moveTo>
                  <a:pt x="224" y="40252"/>
                </a:moveTo>
                <a:lnTo>
                  <a:pt x="149" y="40289"/>
                </a:lnTo>
                <a:lnTo>
                  <a:pt x="112" y="40364"/>
                </a:lnTo>
                <a:lnTo>
                  <a:pt x="112" y="40420"/>
                </a:lnTo>
                <a:lnTo>
                  <a:pt x="131" y="40494"/>
                </a:lnTo>
                <a:lnTo>
                  <a:pt x="168" y="40569"/>
                </a:lnTo>
                <a:lnTo>
                  <a:pt x="280" y="40699"/>
                </a:lnTo>
                <a:lnTo>
                  <a:pt x="373" y="40811"/>
                </a:lnTo>
                <a:lnTo>
                  <a:pt x="261" y="40904"/>
                </a:lnTo>
                <a:lnTo>
                  <a:pt x="131" y="41053"/>
                </a:lnTo>
                <a:lnTo>
                  <a:pt x="94" y="41127"/>
                </a:lnTo>
                <a:lnTo>
                  <a:pt x="75" y="41202"/>
                </a:lnTo>
                <a:lnTo>
                  <a:pt x="94" y="41239"/>
                </a:lnTo>
                <a:lnTo>
                  <a:pt x="112" y="41258"/>
                </a:lnTo>
                <a:lnTo>
                  <a:pt x="149" y="41276"/>
                </a:lnTo>
                <a:lnTo>
                  <a:pt x="205" y="41295"/>
                </a:lnTo>
                <a:lnTo>
                  <a:pt x="243" y="41295"/>
                </a:lnTo>
                <a:lnTo>
                  <a:pt x="280" y="41276"/>
                </a:lnTo>
                <a:lnTo>
                  <a:pt x="354" y="41239"/>
                </a:lnTo>
                <a:lnTo>
                  <a:pt x="485" y="41127"/>
                </a:lnTo>
                <a:lnTo>
                  <a:pt x="559" y="41071"/>
                </a:lnTo>
                <a:lnTo>
                  <a:pt x="578" y="41053"/>
                </a:lnTo>
                <a:lnTo>
                  <a:pt x="615" y="41071"/>
                </a:lnTo>
                <a:lnTo>
                  <a:pt x="652" y="41090"/>
                </a:lnTo>
                <a:lnTo>
                  <a:pt x="708" y="41127"/>
                </a:lnTo>
                <a:lnTo>
                  <a:pt x="801" y="41220"/>
                </a:lnTo>
                <a:lnTo>
                  <a:pt x="913" y="41276"/>
                </a:lnTo>
                <a:lnTo>
                  <a:pt x="987" y="41295"/>
                </a:lnTo>
                <a:lnTo>
                  <a:pt x="1006" y="41276"/>
                </a:lnTo>
                <a:lnTo>
                  <a:pt x="1006" y="41258"/>
                </a:lnTo>
                <a:lnTo>
                  <a:pt x="1006" y="41202"/>
                </a:lnTo>
                <a:lnTo>
                  <a:pt x="931" y="41034"/>
                </a:lnTo>
                <a:lnTo>
                  <a:pt x="876" y="40867"/>
                </a:lnTo>
                <a:lnTo>
                  <a:pt x="838" y="40792"/>
                </a:lnTo>
                <a:lnTo>
                  <a:pt x="857" y="40718"/>
                </a:lnTo>
                <a:lnTo>
                  <a:pt x="894" y="40662"/>
                </a:lnTo>
                <a:lnTo>
                  <a:pt x="931" y="40625"/>
                </a:lnTo>
                <a:lnTo>
                  <a:pt x="1006" y="40532"/>
                </a:lnTo>
                <a:lnTo>
                  <a:pt x="1080" y="40364"/>
                </a:lnTo>
                <a:lnTo>
                  <a:pt x="1099" y="40289"/>
                </a:lnTo>
                <a:lnTo>
                  <a:pt x="1080" y="40271"/>
                </a:lnTo>
                <a:lnTo>
                  <a:pt x="1062" y="40271"/>
                </a:lnTo>
                <a:lnTo>
                  <a:pt x="950" y="40327"/>
                </a:lnTo>
                <a:lnTo>
                  <a:pt x="838" y="40420"/>
                </a:lnTo>
                <a:lnTo>
                  <a:pt x="633" y="40587"/>
                </a:lnTo>
                <a:lnTo>
                  <a:pt x="540" y="40476"/>
                </a:lnTo>
                <a:lnTo>
                  <a:pt x="429" y="40345"/>
                </a:lnTo>
                <a:lnTo>
                  <a:pt x="354" y="40289"/>
                </a:lnTo>
                <a:lnTo>
                  <a:pt x="298" y="40252"/>
                </a:lnTo>
                <a:close/>
                <a:moveTo>
                  <a:pt x="91899" y="40364"/>
                </a:moveTo>
                <a:lnTo>
                  <a:pt x="91843" y="40383"/>
                </a:lnTo>
                <a:lnTo>
                  <a:pt x="91806" y="40420"/>
                </a:lnTo>
                <a:lnTo>
                  <a:pt x="91527" y="40755"/>
                </a:lnTo>
                <a:lnTo>
                  <a:pt x="91471" y="40662"/>
                </a:lnTo>
                <a:lnTo>
                  <a:pt x="91378" y="40550"/>
                </a:lnTo>
                <a:lnTo>
                  <a:pt x="91322" y="40494"/>
                </a:lnTo>
                <a:lnTo>
                  <a:pt x="91266" y="40476"/>
                </a:lnTo>
                <a:lnTo>
                  <a:pt x="91210" y="40476"/>
                </a:lnTo>
                <a:lnTo>
                  <a:pt x="91155" y="40532"/>
                </a:lnTo>
                <a:lnTo>
                  <a:pt x="91117" y="40587"/>
                </a:lnTo>
                <a:lnTo>
                  <a:pt x="91117" y="40662"/>
                </a:lnTo>
                <a:lnTo>
                  <a:pt x="91136" y="40718"/>
                </a:lnTo>
                <a:lnTo>
                  <a:pt x="91173" y="40792"/>
                </a:lnTo>
                <a:lnTo>
                  <a:pt x="91266" y="40904"/>
                </a:lnTo>
                <a:lnTo>
                  <a:pt x="91285" y="40960"/>
                </a:lnTo>
                <a:lnTo>
                  <a:pt x="91303" y="41016"/>
                </a:lnTo>
                <a:lnTo>
                  <a:pt x="91285" y="41071"/>
                </a:lnTo>
                <a:lnTo>
                  <a:pt x="91248" y="41127"/>
                </a:lnTo>
                <a:lnTo>
                  <a:pt x="91136" y="41239"/>
                </a:lnTo>
                <a:lnTo>
                  <a:pt x="91080" y="41295"/>
                </a:lnTo>
                <a:lnTo>
                  <a:pt x="91043" y="41369"/>
                </a:lnTo>
                <a:lnTo>
                  <a:pt x="91043" y="41425"/>
                </a:lnTo>
                <a:lnTo>
                  <a:pt x="91099" y="41481"/>
                </a:lnTo>
                <a:lnTo>
                  <a:pt x="91136" y="41500"/>
                </a:lnTo>
                <a:lnTo>
                  <a:pt x="91155" y="41500"/>
                </a:lnTo>
                <a:lnTo>
                  <a:pt x="91229" y="41481"/>
                </a:lnTo>
                <a:lnTo>
                  <a:pt x="91359" y="41407"/>
                </a:lnTo>
                <a:lnTo>
                  <a:pt x="91490" y="41332"/>
                </a:lnTo>
                <a:lnTo>
                  <a:pt x="91527" y="41332"/>
                </a:lnTo>
                <a:lnTo>
                  <a:pt x="91601" y="41369"/>
                </a:lnTo>
                <a:lnTo>
                  <a:pt x="91676" y="41425"/>
                </a:lnTo>
                <a:lnTo>
                  <a:pt x="91788" y="41518"/>
                </a:lnTo>
                <a:lnTo>
                  <a:pt x="91843" y="41556"/>
                </a:lnTo>
                <a:lnTo>
                  <a:pt x="91936" y="41556"/>
                </a:lnTo>
                <a:lnTo>
                  <a:pt x="91974" y="41500"/>
                </a:lnTo>
                <a:lnTo>
                  <a:pt x="91974" y="41462"/>
                </a:lnTo>
                <a:lnTo>
                  <a:pt x="91955" y="41425"/>
                </a:lnTo>
                <a:lnTo>
                  <a:pt x="91918" y="41351"/>
                </a:lnTo>
                <a:lnTo>
                  <a:pt x="91862" y="41295"/>
                </a:lnTo>
                <a:lnTo>
                  <a:pt x="91806" y="41239"/>
                </a:lnTo>
                <a:lnTo>
                  <a:pt x="91732" y="41109"/>
                </a:lnTo>
                <a:lnTo>
                  <a:pt x="91881" y="40960"/>
                </a:lnTo>
                <a:lnTo>
                  <a:pt x="91974" y="40867"/>
                </a:lnTo>
                <a:lnTo>
                  <a:pt x="92067" y="40755"/>
                </a:lnTo>
                <a:lnTo>
                  <a:pt x="92104" y="40699"/>
                </a:lnTo>
                <a:lnTo>
                  <a:pt x="92123" y="40643"/>
                </a:lnTo>
                <a:lnTo>
                  <a:pt x="92141" y="40587"/>
                </a:lnTo>
                <a:lnTo>
                  <a:pt x="92123" y="40513"/>
                </a:lnTo>
                <a:lnTo>
                  <a:pt x="92104" y="40476"/>
                </a:lnTo>
                <a:lnTo>
                  <a:pt x="92067" y="40420"/>
                </a:lnTo>
                <a:lnTo>
                  <a:pt x="92030" y="40383"/>
                </a:lnTo>
                <a:lnTo>
                  <a:pt x="91992" y="40364"/>
                </a:lnTo>
                <a:close/>
                <a:moveTo>
                  <a:pt x="894" y="42784"/>
                </a:moveTo>
                <a:lnTo>
                  <a:pt x="857" y="42803"/>
                </a:lnTo>
                <a:lnTo>
                  <a:pt x="820" y="42822"/>
                </a:lnTo>
                <a:lnTo>
                  <a:pt x="745" y="42877"/>
                </a:lnTo>
                <a:lnTo>
                  <a:pt x="633" y="43026"/>
                </a:lnTo>
                <a:lnTo>
                  <a:pt x="540" y="42915"/>
                </a:lnTo>
                <a:lnTo>
                  <a:pt x="485" y="42877"/>
                </a:lnTo>
                <a:lnTo>
                  <a:pt x="429" y="42840"/>
                </a:lnTo>
                <a:lnTo>
                  <a:pt x="373" y="42822"/>
                </a:lnTo>
                <a:lnTo>
                  <a:pt x="317" y="42840"/>
                </a:lnTo>
                <a:lnTo>
                  <a:pt x="298" y="42896"/>
                </a:lnTo>
                <a:lnTo>
                  <a:pt x="280" y="42989"/>
                </a:lnTo>
                <a:lnTo>
                  <a:pt x="298" y="43064"/>
                </a:lnTo>
                <a:lnTo>
                  <a:pt x="354" y="43119"/>
                </a:lnTo>
                <a:lnTo>
                  <a:pt x="410" y="43194"/>
                </a:lnTo>
                <a:lnTo>
                  <a:pt x="429" y="43250"/>
                </a:lnTo>
                <a:lnTo>
                  <a:pt x="391" y="43306"/>
                </a:lnTo>
                <a:lnTo>
                  <a:pt x="298" y="43399"/>
                </a:lnTo>
                <a:lnTo>
                  <a:pt x="149" y="43529"/>
                </a:lnTo>
                <a:lnTo>
                  <a:pt x="112" y="43566"/>
                </a:lnTo>
                <a:lnTo>
                  <a:pt x="131" y="43603"/>
                </a:lnTo>
                <a:lnTo>
                  <a:pt x="298" y="43603"/>
                </a:lnTo>
                <a:lnTo>
                  <a:pt x="485" y="43510"/>
                </a:lnTo>
                <a:lnTo>
                  <a:pt x="540" y="43473"/>
                </a:lnTo>
                <a:lnTo>
                  <a:pt x="578" y="43455"/>
                </a:lnTo>
                <a:lnTo>
                  <a:pt x="615" y="43473"/>
                </a:lnTo>
                <a:lnTo>
                  <a:pt x="633" y="43529"/>
                </a:lnTo>
                <a:lnTo>
                  <a:pt x="727" y="43622"/>
                </a:lnTo>
                <a:lnTo>
                  <a:pt x="857" y="43734"/>
                </a:lnTo>
                <a:lnTo>
                  <a:pt x="913" y="43771"/>
                </a:lnTo>
                <a:lnTo>
                  <a:pt x="950" y="43790"/>
                </a:lnTo>
                <a:lnTo>
                  <a:pt x="969" y="43771"/>
                </a:lnTo>
                <a:lnTo>
                  <a:pt x="987" y="43734"/>
                </a:lnTo>
                <a:lnTo>
                  <a:pt x="987" y="43641"/>
                </a:lnTo>
                <a:lnTo>
                  <a:pt x="950" y="43548"/>
                </a:lnTo>
                <a:lnTo>
                  <a:pt x="894" y="43455"/>
                </a:lnTo>
                <a:lnTo>
                  <a:pt x="820" y="43361"/>
                </a:lnTo>
                <a:lnTo>
                  <a:pt x="801" y="43324"/>
                </a:lnTo>
                <a:lnTo>
                  <a:pt x="801" y="43287"/>
                </a:lnTo>
                <a:lnTo>
                  <a:pt x="820" y="43250"/>
                </a:lnTo>
                <a:lnTo>
                  <a:pt x="838" y="43213"/>
                </a:lnTo>
                <a:lnTo>
                  <a:pt x="931" y="43157"/>
                </a:lnTo>
                <a:lnTo>
                  <a:pt x="1006" y="43082"/>
                </a:lnTo>
                <a:lnTo>
                  <a:pt x="1024" y="43026"/>
                </a:lnTo>
                <a:lnTo>
                  <a:pt x="1043" y="42989"/>
                </a:lnTo>
                <a:lnTo>
                  <a:pt x="1043" y="42915"/>
                </a:lnTo>
                <a:lnTo>
                  <a:pt x="1024" y="42840"/>
                </a:lnTo>
                <a:lnTo>
                  <a:pt x="969" y="42803"/>
                </a:lnTo>
                <a:lnTo>
                  <a:pt x="894" y="42784"/>
                </a:lnTo>
                <a:close/>
                <a:moveTo>
                  <a:pt x="91341" y="42877"/>
                </a:moveTo>
                <a:lnTo>
                  <a:pt x="91266" y="42896"/>
                </a:lnTo>
                <a:lnTo>
                  <a:pt x="91210" y="42952"/>
                </a:lnTo>
                <a:lnTo>
                  <a:pt x="91192" y="43008"/>
                </a:lnTo>
                <a:lnTo>
                  <a:pt x="91210" y="43082"/>
                </a:lnTo>
                <a:lnTo>
                  <a:pt x="91248" y="43213"/>
                </a:lnTo>
                <a:lnTo>
                  <a:pt x="91359" y="43417"/>
                </a:lnTo>
                <a:lnTo>
                  <a:pt x="91210" y="43566"/>
                </a:lnTo>
                <a:lnTo>
                  <a:pt x="91173" y="43622"/>
                </a:lnTo>
                <a:lnTo>
                  <a:pt x="91173" y="43678"/>
                </a:lnTo>
                <a:lnTo>
                  <a:pt x="91210" y="43734"/>
                </a:lnTo>
                <a:lnTo>
                  <a:pt x="91248" y="43771"/>
                </a:lnTo>
                <a:lnTo>
                  <a:pt x="91341" y="43771"/>
                </a:lnTo>
                <a:lnTo>
                  <a:pt x="91434" y="43734"/>
                </a:lnTo>
                <a:lnTo>
                  <a:pt x="91490" y="43697"/>
                </a:lnTo>
                <a:lnTo>
                  <a:pt x="91527" y="43678"/>
                </a:lnTo>
                <a:lnTo>
                  <a:pt x="91564" y="43715"/>
                </a:lnTo>
                <a:lnTo>
                  <a:pt x="91601" y="43771"/>
                </a:lnTo>
                <a:lnTo>
                  <a:pt x="91694" y="43883"/>
                </a:lnTo>
                <a:lnTo>
                  <a:pt x="91825" y="44032"/>
                </a:lnTo>
                <a:lnTo>
                  <a:pt x="91899" y="44069"/>
                </a:lnTo>
                <a:lnTo>
                  <a:pt x="91974" y="44069"/>
                </a:lnTo>
                <a:lnTo>
                  <a:pt x="91992" y="44032"/>
                </a:lnTo>
                <a:lnTo>
                  <a:pt x="92011" y="43920"/>
                </a:lnTo>
                <a:lnTo>
                  <a:pt x="92011" y="43883"/>
                </a:lnTo>
                <a:lnTo>
                  <a:pt x="91992" y="43827"/>
                </a:lnTo>
                <a:lnTo>
                  <a:pt x="91936" y="43734"/>
                </a:lnTo>
                <a:lnTo>
                  <a:pt x="91881" y="43641"/>
                </a:lnTo>
                <a:lnTo>
                  <a:pt x="91843" y="43548"/>
                </a:lnTo>
                <a:lnTo>
                  <a:pt x="91806" y="43510"/>
                </a:lnTo>
                <a:lnTo>
                  <a:pt x="91806" y="43473"/>
                </a:lnTo>
                <a:lnTo>
                  <a:pt x="91825" y="43436"/>
                </a:lnTo>
                <a:lnTo>
                  <a:pt x="91862" y="43399"/>
                </a:lnTo>
                <a:lnTo>
                  <a:pt x="91955" y="43268"/>
                </a:lnTo>
                <a:lnTo>
                  <a:pt x="91992" y="43157"/>
                </a:lnTo>
                <a:lnTo>
                  <a:pt x="91992" y="43082"/>
                </a:lnTo>
                <a:lnTo>
                  <a:pt x="91974" y="43026"/>
                </a:lnTo>
                <a:lnTo>
                  <a:pt x="91918" y="43008"/>
                </a:lnTo>
                <a:lnTo>
                  <a:pt x="91843" y="43026"/>
                </a:lnTo>
                <a:lnTo>
                  <a:pt x="91769" y="43045"/>
                </a:lnTo>
                <a:lnTo>
                  <a:pt x="91694" y="43082"/>
                </a:lnTo>
                <a:lnTo>
                  <a:pt x="91620" y="43157"/>
                </a:lnTo>
                <a:lnTo>
                  <a:pt x="91564" y="43045"/>
                </a:lnTo>
                <a:lnTo>
                  <a:pt x="91452" y="42933"/>
                </a:lnTo>
                <a:lnTo>
                  <a:pt x="91397" y="42896"/>
                </a:lnTo>
                <a:lnTo>
                  <a:pt x="91341" y="42877"/>
                </a:lnTo>
                <a:close/>
                <a:moveTo>
                  <a:pt x="913" y="45335"/>
                </a:moveTo>
                <a:lnTo>
                  <a:pt x="876" y="45372"/>
                </a:lnTo>
                <a:lnTo>
                  <a:pt x="764" y="45558"/>
                </a:lnTo>
                <a:lnTo>
                  <a:pt x="652" y="45726"/>
                </a:lnTo>
                <a:lnTo>
                  <a:pt x="540" y="45651"/>
                </a:lnTo>
                <a:lnTo>
                  <a:pt x="391" y="45521"/>
                </a:lnTo>
                <a:lnTo>
                  <a:pt x="298" y="45465"/>
                </a:lnTo>
                <a:lnTo>
                  <a:pt x="224" y="45428"/>
                </a:lnTo>
                <a:lnTo>
                  <a:pt x="131" y="45428"/>
                </a:lnTo>
                <a:lnTo>
                  <a:pt x="112" y="45465"/>
                </a:lnTo>
                <a:lnTo>
                  <a:pt x="94" y="45484"/>
                </a:lnTo>
                <a:lnTo>
                  <a:pt x="75" y="45521"/>
                </a:lnTo>
                <a:lnTo>
                  <a:pt x="94" y="45577"/>
                </a:lnTo>
                <a:lnTo>
                  <a:pt x="149" y="45651"/>
                </a:lnTo>
                <a:lnTo>
                  <a:pt x="205" y="45726"/>
                </a:lnTo>
                <a:lnTo>
                  <a:pt x="336" y="45875"/>
                </a:lnTo>
                <a:lnTo>
                  <a:pt x="447" y="45968"/>
                </a:lnTo>
                <a:lnTo>
                  <a:pt x="280" y="46117"/>
                </a:lnTo>
                <a:lnTo>
                  <a:pt x="261" y="46154"/>
                </a:lnTo>
                <a:lnTo>
                  <a:pt x="224" y="46191"/>
                </a:lnTo>
                <a:lnTo>
                  <a:pt x="224" y="46229"/>
                </a:lnTo>
                <a:lnTo>
                  <a:pt x="261" y="46266"/>
                </a:lnTo>
                <a:lnTo>
                  <a:pt x="317" y="46266"/>
                </a:lnTo>
                <a:lnTo>
                  <a:pt x="391" y="46229"/>
                </a:lnTo>
                <a:lnTo>
                  <a:pt x="522" y="46173"/>
                </a:lnTo>
                <a:lnTo>
                  <a:pt x="615" y="46154"/>
                </a:lnTo>
                <a:lnTo>
                  <a:pt x="727" y="46191"/>
                </a:lnTo>
                <a:lnTo>
                  <a:pt x="801" y="46229"/>
                </a:lnTo>
                <a:lnTo>
                  <a:pt x="876" y="46266"/>
                </a:lnTo>
                <a:lnTo>
                  <a:pt x="950" y="46266"/>
                </a:lnTo>
                <a:lnTo>
                  <a:pt x="987" y="46247"/>
                </a:lnTo>
                <a:lnTo>
                  <a:pt x="1024" y="46210"/>
                </a:lnTo>
                <a:lnTo>
                  <a:pt x="1062" y="46154"/>
                </a:lnTo>
                <a:lnTo>
                  <a:pt x="1062" y="46098"/>
                </a:lnTo>
                <a:lnTo>
                  <a:pt x="1062" y="46061"/>
                </a:lnTo>
                <a:lnTo>
                  <a:pt x="1024" y="46024"/>
                </a:lnTo>
                <a:lnTo>
                  <a:pt x="950" y="45949"/>
                </a:lnTo>
                <a:lnTo>
                  <a:pt x="876" y="45894"/>
                </a:lnTo>
                <a:lnTo>
                  <a:pt x="931" y="45800"/>
                </a:lnTo>
                <a:lnTo>
                  <a:pt x="1006" y="45707"/>
                </a:lnTo>
                <a:lnTo>
                  <a:pt x="1062" y="45596"/>
                </a:lnTo>
                <a:lnTo>
                  <a:pt x="1080" y="45540"/>
                </a:lnTo>
                <a:lnTo>
                  <a:pt x="1080" y="45503"/>
                </a:lnTo>
                <a:lnTo>
                  <a:pt x="1062" y="45428"/>
                </a:lnTo>
                <a:lnTo>
                  <a:pt x="1024" y="45354"/>
                </a:lnTo>
                <a:lnTo>
                  <a:pt x="987" y="45335"/>
                </a:lnTo>
                <a:close/>
                <a:moveTo>
                  <a:pt x="91285" y="45428"/>
                </a:moveTo>
                <a:lnTo>
                  <a:pt x="91248" y="45447"/>
                </a:lnTo>
                <a:lnTo>
                  <a:pt x="91210" y="45465"/>
                </a:lnTo>
                <a:lnTo>
                  <a:pt x="91155" y="45540"/>
                </a:lnTo>
                <a:lnTo>
                  <a:pt x="91136" y="45633"/>
                </a:lnTo>
                <a:lnTo>
                  <a:pt x="91136" y="45670"/>
                </a:lnTo>
                <a:lnTo>
                  <a:pt x="91155" y="45707"/>
                </a:lnTo>
                <a:lnTo>
                  <a:pt x="91248" y="45819"/>
                </a:lnTo>
                <a:lnTo>
                  <a:pt x="91303" y="45894"/>
                </a:lnTo>
                <a:lnTo>
                  <a:pt x="91322" y="45949"/>
                </a:lnTo>
                <a:lnTo>
                  <a:pt x="91341" y="46005"/>
                </a:lnTo>
                <a:lnTo>
                  <a:pt x="91322" y="46061"/>
                </a:lnTo>
                <a:lnTo>
                  <a:pt x="91266" y="46154"/>
                </a:lnTo>
                <a:lnTo>
                  <a:pt x="91248" y="46229"/>
                </a:lnTo>
                <a:lnTo>
                  <a:pt x="91210" y="46303"/>
                </a:lnTo>
                <a:lnTo>
                  <a:pt x="91210" y="46340"/>
                </a:lnTo>
                <a:lnTo>
                  <a:pt x="91229" y="46359"/>
                </a:lnTo>
                <a:lnTo>
                  <a:pt x="91248" y="46378"/>
                </a:lnTo>
                <a:lnTo>
                  <a:pt x="91303" y="46396"/>
                </a:lnTo>
                <a:lnTo>
                  <a:pt x="91341" y="46378"/>
                </a:lnTo>
                <a:lnTo>
                  <a:pt x="91378" y="46340"/>
                </a:lnTo>
                <a:lnTo>
                  <a:pt x="91452" y="46284"/>
                </a:lnTo>
                <a:lnTo>
                  <a:pt x="91527" y="46247"/>
                </a:lnTo>
                <a:lnTo>
                  <a:pt x="91564" y="46247"/>
                </a:lnTo>
                <a:lnTo>
                  <a:pt x="91601" y="46284"/>
                </a:lnTo>
                <a:lnTo>
                  <a:pt x="91657" y="46340"/>
                </a:lnTo>
                <a:lnTo>
                  <a:pt x="91732" y="46415"/>
                </a:lnTo>
                <a:lnTo>
                  <a:pt x="91806" y="46508"/>
                </a:lnTo>
                <a:lnTo>
                  <a:pt x="91862" y="46545"/>
                </a:lnTo>
                <a:lnTo>
                  <a:pt x="91918" y="46564"/>
                </a:lnTo>
                <a:lnTo>
                  <a:pt x="91955" y="46564"/>
                </a:lnTo>
                <a:lnTo>
                  <a:pt x="92011" y="46545"/>
                </a:lnTo>
                <a:lnTo>
                  <a:pt x="92048" y="46508"/>
                </a:lnTo>
                <a:lnTo>
                  <a:pt x="92048" y="46471"/>
                </a:lnTo>
                <a:lnTo>
                  <a:pt x="92048" y="46433"/>
                </a:lnTo>
                <a:lnTo>
                  <a:pt x="92048" y="46378"/>
                </a:lnTo>
                <a:lnTo>
                  <a:pt x="91992" y="46303"/>
                </a:lnTo>
                <a:lnTo>
                  <a:pt x="91955" y="46210"/>
                </a:lnTo>
                <a:lnTo>
                  <a:pt x="91881" y="46117"/>
                </a:lnTo>
                <a:lnTo>
                  <a:pt x="91843" y="46042"/>
                </a:lnTo>
                <a:lnTo>
                  <a:pt x="91825" y="45987"/>
                </a:lnTo>
                <a:lnTo>
                  <a:pt x="91825" y="45931"/>
                </a:lnTo>
                <a:lnTo>
                  <a:pt x="91843" y="45894"/>
                </a:lnTo>
                <a:lnTo>
                  <a:pt x="91918" y="45800"/>
                </a:lnTo>
                <a:lnTo>
                  <a:pt x="91955" y="45726"/>
                </a:lnTo>
                <a:lnTo>
                  <a:pt x="92011" y="45614"/>
                </a:lnTo>
                <a:lnTo>
                  <a:pt x="92011" y="45577"/>
                </a:lnTo>
                <a:lnTo>
                  <a:pt x="92011" y="45521"/>
                </a:lnTo>
                <a:lnTo>
                  <a:pt x="91992" y="45484"/>
                </a:lnTo>
                <a:lnTo>
                  <a:pt x="91936" y="45447"/>
                </a:lnTo>
                <a:lnTo>
                  <a:pt x="91843" y="45447"/>
                </a:lnTo>
                <a:lnTo>
                  <a:pt x="91750" y="45521"/>
                </a:lnTo>
                <a:lnTo>
                  <a:pt x="91657" y="45596"/>
                </a:lnTo>
                <a:lnTo>
                  <a:pt x="91601" y="45670"/>
                </a:lnTo>
                <a:lnTo>
                  <a:pt x="91527" y="45596"/>
                </a:lnTo>
                <a:lnTo>
                  <a:pt x="91471" y="45503"/>
                </a:lnTo>
                <a:lnTo>
                  <a:pt x="91378" y="45447"/>
                </a:lnTo>
                <a:lnTo>
                  <a:pt x="91341" y="45428"/>
                </a:lnTo>
                <a:close/>
                <a:moveTo>
                  <a:pt x="336" y="47699"/>
                </a:moveTo>
                <a:lnTo>
                  <a:pt x="298" y="47718"/>
                </a:lnTo>
                <a:lnTo>
                  <a:pt x="280" y="47755"/>
                </a:lnTo>
                <a:lnTo>
                  <a:pt x="261" y="47793"/>
                </a:lnTo>
                <a:lnTo>
                  <a:pt x="243" y="47867"/>
                </a:lnTo>
                <a:lnTo>
                  <a:pt x="261" y="47960"/>
                </a:lnTo>
                <a:lnTo>
                  <a:pt x="298" y="48035"/>
                </a:lnTo>
                <a:lnTo>
                  <a:pt x="354" y="48128"/>
                </a:lnTo>
                <a:lnTo>
                  <a:pt x="466" y="48277"/>
                </a:lnTo>
                <a:lnTo>
                  <a:pt x="559" y="48388"/>
                </a:lnTo>
                <a:lnTo>
                  <a:pt x="243" y="48593"/>
                </a:lnTo>
                <a:lnTo>
                  <a:pt x="131" y="48649"/>
                </a:lnTo>
                <a:lnTo>
                  <a:pt x="56" y="48723"/>
                </a:lnTo>
                <a:lnTo>
                  <a:pt x="0" y="48779"/>
                </a:lnTo>
                <a:lnTo>
                  <a:pt x="0" y="48835"/>
                </a:lnTo>
                <a:lnTo>
                  <a:pt x="19" y="48910"/>
                </a:lnTo>
                <a:lnTo>
                  <a:pt x="75" y="48928"/>
                </a:lnTo>
                <a:lnTo>
                  <a:pt x="131" y="48928"/>
                </a:lnTo>
                <a:lnTo>
                  <a:pt x="205" y="48910"/>
                </a:lnTo>
                <a:lnTo>
                  <a:pt x="336" y="48817"/>
                </a:lnTo>
                <a:lnTo>
                  <a:pt x="447" y="48742"/>
                </a:lnTo>
                <a:lnTo>
                  <a:pt x="578" y="48612"/>
                </a:lnTo>
                <a:lnTo>
                  <a:pt x="652" y="48556"/>
                </a:lnTo>
                <a:lnTo>
                  <a:pt x="708" y="48519"/>
                </a:lnTo>
                <a:lnTo>
                  <a:pt x="727" y="48519"/>
                </a:lnTo>
                <a:lnTo>
                  <a:pt x="764" y="48537"/>
                </a:lnTo>
                <a:lnTo>
                  <a:pt x="857" y="48612"/>
                </a:lnTo>
                <a:lnTo>
                  <a:pt x="950" y="48668"/>
                </a:lnTo>
                <a:lnTo>
                  <a:pt x="1024" y="48705"/>
                </a:lnTo>
                <a:lnTo>
                  <a:pt x="1155" y="48705"/>
                </a:lnTo>
                <a:lnTo>
                  <a:pt x="1173" y="48686"/>
                </a:lnTo>
                <a:lnTo>
                  <a:pt x="1173" y="48630"/>
                </a:lnTo>
                <a:lnTo>
                  <a:pt x="1118" y="48575"/>
                </a:lnTo>
                <a:lnTo>
                  <a:pt x="1006" y="48426"/>
                </a:lnTo>
                <a:lnTo>
                  <a:pt x="894" y="48314"/>
                </a:lnTo>
                <a:lnTo>
                  <a:pt x="1043" y="48146"/>
                </a:lnTo>
                <a:lnTo>
                  <a:pt x="1118" y="48035"/>
                </a:lnTo>
                <a:lnTo>
                  <a:pt x="1136" y="47997"/>
                </a:lnTo>
                <a:lnTo>
                  <a:pt x="1136" y="47979"/>
                </a:lnTo>
                <a:lnTo>
                  <a:pt x="1118" y="47960"/>
                </a:lnTo>
                <a:lnTo>
                  <a:pt x="1080" y="47979"/>
                </a:lnTo>
                <a:lnTo>
                  <a:pt x="1024" y="48035"/>
                </a:lnTo>
                <a:lnTo>
                  <a:pt x="913" y="48128"/>
                </a:lnTo>
                <a:lnTo>
                  <a:pt x="820" y="48202"/>
                </a:lnTo>
                <a:lnTo>
                  <a:pt x="782" y="48184"/>
                </a:lnTo>
                <a:lnTo>
                  <a:pt x="727" y="48128"/>
                </a:lnTo>
                <a:lnTo>
                  <a:pt x="671" y="48053"/>
                </a:lnTo>
                <a:lnTo>
                  <a:pt x="615" y="47960"/>
                </a:lnTo>
                <a:lnTo>
                  <a:pt x="578" y="47867"/>
                </a:lnTo>
                <a:lnTo>
                  <a:pt x="522" y="47774"/>
                </a:lnTo>
                <a:lnTo>
                  <a:pt x="447" y="47718"/>
                </a:lnTo>
                <a:lnTo>
                  <a:pt x="373" y="47699"/>
                </a:lnTo>
                <a:close/>
                <a:moveTo>
                  <a:pt x="91173" y="47942"/>
                </a:moveTo>
                <a:lnTo>
                  <a:pt x="91192" y="48016"/>
                </a:lnTo>
                <a:lnTo>
                  <a:pt x="91248" y="48184"/>
                </a:lnTo>
                <a:lnTo>
                  <a:pt x="91378" y="48444"/>
                </a:lnTo>
                <a:lnTo>
                  <a:pt x="91229" y="48500"/>
                </a:lnTo>
                <a:lnTo>
                  <a:pt x="91173" y="48556"/>
                </a:lnTo>
                <a:lnTo>
                  <a:pt x="91136" y="48612"/>
                </a:lnTo>
                <a:lnTo>
                  <a:pt x="91136" y="48649"/>
                </a:lnTo>
                <a:lnTo>
                  <a:pt x="91136" y="48686"/>
                </a:lnTo>
                <a:lnTo>
                  <a:pt x="91173" y="48761"/>
                </a:lnTo>
                <a:lnTo>
                  <a:pt x="91248" y="48798"/>
                </a:lnTo>
                <a:lnTo>
                  <a:pt x="91285" y="48817"/>
                </a:lnTo>
                <a:lnTo>
                  <a:pt x="91322" y="48798"/>
                </a:lnTo>
                <a:lnTo>
                  <a:pt x="91434" y="48742"/>
                </a:lnTo>
                <a:lnTo>
                  <a:pt x="91508" y="48723"/>
                </a:lnTo>
                <a:lnTo>
                  <a:pt x="91545" y="48705"/>
                </a:lnTo>
                <a:lnTo>
                  <a:pt x="91564" y="48742"/>
                </a:lnTo>
                <a:lnTo>
                  <a:pt x="91601" y="48779"/>
                </a:lnTo>
                <a:lnTo>
                  <a:pt x="91657" y="48872"/>
                </a:lnTo>
                <a:lnTo>
                  <a:pt x="91750" y="49003"/>
                </a:lnTo>
                <a:lnTo>
                  <a:pt x="91825" y="49059"/>
                </a:lnTo>
                <a:lnTo>
                  <a:pt x="91899" y="49096"/>
                </a:lnTo>
                <a:lnTo>
                  <a:pt x="92011" y="49096"/>
                </a:lnTo>
                <a:lnTo>
                  <a:pt x="92030" y="49077"/>
                </a:lnTo>
                <a:lnTo>
                  <a:pt x="92048" y="49040"/>
                </a:lnTo>
                <a:lnTo>
                  <a:pt x="92067" y="48984"/>
                </a:lnTo>
                <a:lnTo>
                  <a:pt x="92030" y="48891"/>
                </a:lnTo>
                <a:lnTo>
                  <a:pt x="91936" y="48723"/>
                </a:lnTo>
                <a:lnTo>
                  <a:pt x="91862" y="48593"/>
                </a:lnTo>
                <a:lnTo>
                  <a:pt x="91825" y="48537"/>
                </a:lnTo>
                <a:lnTo>
                  <a:pt x="91881" y="48463"/>
                </a:lnTo>
                <a:lnTo>
                  <a:pt x="91936" y="48388"/>
                </a:lnTo>
                <a:lnTo>
                  <a:pt x="91992" y="48295"/>
                </a:lnTo>
                <a:lnTo>
                  <a:pt x="92030" y="48202"/>
                </a:lnTo>
                <a:lnTo>
                  <a:pt x="92011" y="48165"/>
                </a:lnTo>
                <a:lnTo>
                  <a:pt x="91974" y="48146"/>
                </a:lnTo>
                <a:lnTo>
                  <a:pt x="91899" y="48165"/>
                </a:lnTo>
                <a:lnTo>
                  <a:pt x="91843" y="48184"/>
                </a:lnTo>
                <a:lnTo>
                  <a:pt x="91806" y="48221"/>
                </a:lnTo>
                <a:lnTo>
                  <a:pt x="91750" y="48258"/>
                </a:lnTo>
                <a:lnTo>
                  <a:pt x="91694" y="48277"/>
                </a:lnTo>
                <a:lnTo>
                  <a:pt x="91620" y="48295"/>
                </a:lnTo>
                <a:lnTo>
                  <a:pt x="91545" y="48239"/>
                </a:lnTo>
                <a:lnTo>
                  <a:pt x="91452" y="48165"/>
                </a:lnTo>
                <a:lnTo>
                  <a:pt x="91378" y="48090"/>
                </a:lnTo>
                <a:lnTo>
                  <a:pt x="91285" y="48016"/>
                </a:lnTo>
                <a:lnTo>
                  <a:pt x="91173" y="47942"/>
                </a:lnTo>
                <a:close/>
                <a:moveTo>
                  <a:pt x="14374" y="50399"/>
                </a:moveTo>
                <a:lnTo>
                  <a:pt x="14318" y="50418"/>
                </a:lnTo>
                <a:lnTo>
                  <a:pt x="14225" y="50474"/>
                </a:lnTo>
                <a:lnTo>
                  <a:pt x="14094" y="50604"/>
                </a:lnTo>
                <a:lnTo>
                  <a:pt x="14057" y="50660"/>
                </a:lnTo>
                <a:lnTo>
                  <a:pt x="14001" y="50678"/>
                </a:lnTo>
                <a:lnTo>
                  <a:pt x="13964" y="50660"/>
                </a:lnTo>
                <a:lnTo>
                  <a:pt x="13908" y="50604"/>
                </a:lnTo>
                <a:lnTo>
                  <a:pt x="13778" y="50548"/>
                </a:lnTo>
                <a:lnTo>
                  <a:pt x="13629" y="50455"/>
                </a:lnTo>
                <a:lnTo>
                  <a:pt x="13536" y="50418"/>
                </a:lnTo>
                <a:lnTo>
                  <a:pt x="13461" y="50418"/>
                </a:lnTo>
                <a:lnTo>
                  <a:pt x="13405" y="50436"/>
                </a:lnTo>
                <a:lnTo>
                  <a:pt x="13368" y="50455"/>
                </a:lnTo>
                <a:lnTo>
                  <a:pt x="13350" y="50492"/>
                </a:lnTo>
                <a:lnTo>
                  <a:pt x="13350" y="50548"/>
                </a:lnTo>
                <a:lnTo>
                  <a:pt x="13368" y="50604"/>
                </a:lnTo>
                <a:lnTo>
                  <a:pt x="13424" y="50660"/>
                </a:lnTo>
                <a:lnTo>
                  <a:pt x="13499" y="50716"/>
                </a:lnTo>
                <a:lnTo>
                  <a:pt x="13648" y="50790"/>
                </a:lnTo>
                <a:lnTo>
                  <a:pt x="13778" y="50846"/>
                </a:lnTo>
                <a:lnTo>
                  <a:pt x="13685" y="50920"/>
                </a:lnTo>
                <a:lnTo>
                  <a:pt x="13592" y="51013"/>
                </a:lnTo>
                <a:lnTo>
                  <a:pt x="13554" y="51051"/>
                </a:lnTo>
                <a:lnTo>
                  <a:pt x="13536" y="51107"/>
                </a:lnTo>
                <a:lnTo>
                  <a:pt x="13554" y="51162"/>
                </a:lnTo>
                <a:lnTo>
                  <a:pt x="13573" y="51200"/>
                </a:lnTo>
                <a:lnTo>
                  <a:pt x="13610" y="51237"/>
                </a:lnTo>
                <a:lnTo>
                  <a:pt x="13796" y="51237"/>
                </a:lnTo>
                <a:lnTo>
                  <a:pt x="13927" y="51200"/>
                </a:lnTo>
                <a:lnTo>
                  <a:pt x="14020" y="51144"/>
                </a:lnTo>
                <a:lnTo>
                  <a:pt x="14094" y="51107"/>
                </a:lnTo>
                <a:lnTo>
                  <a:pt x="14132" y="51069"/>
                </a:lnTo>
                <a:lnTo>
                  <a:pt x="14150" y="51051"/>
                </a:lnTo>
                <a:lnTo>
                  <a:pt x="14225" y="51069"/>
                </a:lnTo>
                <a:lnTo>
                  <a:pt x="14281" y="51107"/>
                </a:lnTo>
                <a:lnTo>
                  <a:pt x="14355" y="51162"/>
                </a:lnTo>
                <a:lnTo>
                  <a:pt x="14411" y="51181"/>
                </a:lnTo>
                <a:lnTo>
                  <a:pt x="14504" y="51218"/>
                </a:lnTo>
                <a:lnTo>
                  <a:pt x="14523" y="51218"/>
                </a:lnTo>
                <a:lnTo>
                  <a:pt x="14541" y="51162"/>
                </a:lnTo>
                <a:lnTo>
                  <a:pt x="14541" y="51144"/>
                </a:lnTo>
                <a:lnTo>
                  <a:pt x="14504" y="51107"/>
                </a:lnTo>
                <a:lnTo>
                  <a:pt x="14448" y="51032"/>
                </a:lnTo>
                <a:lnTo>
                  <a:pt x="14318" y="50920"/>
                </a:lnTo>
                <a:lnTo>
                  <a:pt x="14392" y="50809"/>
                </a:lnTo>
                <a:lnTo>
                  <a:pt x="14485" y="50678"/>
                </a:lnTo>
                <a:lnTo>
                  <a:pt x="14504" y="50604"/>
                </a:lnTo>
                <a:lnTo>
                  <a:pt x="14504" y="50529"/>
                </a:lnTo>
                <a:lnTo>
                  <a:pt x="14485" y="50474"/>
                </a:lnTo>
                <a:lnTo>
                  <a:pt x="14448" y="50418"/>
                </a:lnTo>
                <a:lnTo>
                  <a:pt x="14374" y="50399"/>
                </a:lnTo>
                <a:close/>
                <a:moveTo>
                  <a:pt x="75813" y="50418"/>
                </a:moveTo>
                <a:lnTo>
                  <a:pt x="75702" y="50455"/>
                </a:lnTo>
                <a:lnTo>
                  <a:pt x="75608" y="50492"/>
                </a:lnTo>
                <a:lnTo>
                  <a:pt x="75515" y="50548"/>
                </a:lnTo>
                <a:lnTo>
                  <a:pt x="75478" y="50585"/>
                </a:lnTo>
                <a:lnTo>
                  <a:pt x="75385" y="50585"/>
                </a:lnTo>
                <a:lnTo>
                  <a:pt x="75348" y="50529"/>
                </a:lnTo>
                <a:lnTo>
                  <a:pt x="75292" y="50511"/>
                </a:lnTo>
                <a:lnTo>
                  <a:pt x="75255" y="50492"/>
                </a:lnTo>
                <a:lnTo>
                  <a:pt x="75199" y="50474"/>
                </a:lnTo>
                <a:lnTo>
                  <a:pt x="75124" y="50492"/>
                </a:lnTo>
                <a:lnTo>
                  <a:pt x="75087" y="50511"/>
                </a:lnTo>
                <a:lnTo>
                  <a:pt x="75069" y="50567"/>
                </a:lnTo>
                <a:lnTo>
                  <a:pt x="75069" y="50604"/>
                </a:lnTo>
                <a:lnTo>
                  <a:pt x="75069" y="50641"/>
                </a:lnTo>
                <a:lnTo>
                  <a:pt x="75124" y="50716"/>
                </a:lnTo>
                <a:lnTo>
                  <a:pt x="75180" y="50790"/>
                </a:lnTo>
                <a:lnTo>
                  <a:pt x="75124" y="50865"/>
                </a:lnTo>
                <a:lnTo>
                  <a:pt x="75106" y="50939"/>
                </a:lnTo>
                <a:lnTo>
                  <a:pt x="75106" y="50995"/>
                </a:lnTo>
                <a:lnTo>
                  <a:pt x="75124" y="51032"/>
                </a:lnTo>
                <a:lnTo>
                  <a:pt x="75143" y="51069"/>
                </a:lnTo>
                <a:lnTo>
                  <a:pt x="75180" y="51088"/>
                </a:lnTo>
                <a:lnTo>
                  <a:pt x="75236" y="51125"/>
                </a:lnTo>
                <a:lnTo>
                  <a:pt x="75329" y="51125"/>
                </a:lnTo>
                <a:lnTo>
                  <a:pt x="75366" y="51107"/>
                </a:lnTo>
                <a:lnTo>
                  <a:pt x="75459" y="51051"/>
                </a:lnTo>
                <a:lnTo>
                  <a:pt x="75571" y="51051"/>
                </a:lnTo>
                <a:lnTo>
                  <a:pt x="75627" y="51088"/>
                </a:lnTo>
                <a:lnTo>
                  <a:pt x="75757" y="51181"/>
                </a:lnTo>
                <a:lnTo>
                  <a:pt x="75832" y="51218"/>
                </a:lnTo>
                <a:lnTo>
                  <a:pt x="75888" y="51237"/>
                </a:lnTo>
                <a:lnTo>
                  <a:pt x="75944" y="51237"/>
                </a:lnTo>
                <a:lnTo>
                  <a:pt x="75981" y="51200"/>
                </a:lnTo>
                <a:lnTo>
                  <a:pt x="75999" y="51162"/>
                </a:lnTo>
                <a:lnTo>
                  <a:pt x="75981" y="51107"/>
                </a:lnTo>
                <a:lnTo>
                  <a:pt x="75962" y="51051"/>
                </a:lnTo>
                <a:lnTo>
                  <a:pt x="75906" y="50995"/>
                </a:lnTo>
                <a:lnTo>
                  <a:pt x="75813" y="50902"/>
                </a:lnTo>
                <a:lnTo>
                  <a:pt x="75720" y="50827"/>
                </a:lnTo>
                <a:lnTo>
                  <a:pt x="75813" y="50771"/>
                </a:lnTo>
                <a:lnTo>
                  <a:pt x="75925" y="50697"/>
                </a:lnTo>
                <a:lnTo>
                  <a:pt x="75962" y="50660"/>
                </a:lnTo>
                <a:lnTo>
                  <a:pt x="75981" y="50623"/>
                </a:lnTo>
                <a:lnTo>
                  <a:pt x="75999" y="50567"/>
                </a:lnTo>
                <a:lnTo>
                  <a:pt x="75981" y="50511"/>
                </a:lnTo>
                <a:lnTo>
                  <a:pt x="75944" y="50455"/>
                </a:lnTo>
                <a:lnTo>
                  <a:pt x="75906" y="50418"/>
                </a:lnTo>
                <a:close/>
                <a:moveTo>
                  <a:pt x="86686" y="50399"/>
                </a:moveTo>
                <a:lnTo>
                  <a:pt x="86500" y="50492"/>
                </a:lnTo>
                <a:lnTo>
                  <a:pt x="86407" y="50529"/>
                </a:lnTo>
                <a:lnTo>
                  <a:pt x="86314" y="50567"/>
                </a:lnTo>
                <a:lnTo>
                  <a:pt x="86277" y="50604"/>
                </a:lnTo>
                <a:lnTo>
                  <a:pt x="86239" y="50623"/>
                </a:lnTo>
                <a:lnTo>
                  <a:pt x="86202" y="50604"/>
                </a:lnTo>
                <a:lnTo>
                  <a:pt x="86165" y="50548"/>
                </a:lnTo>
                <a:lnTo>
                  <a:pt x="86016" y="50455"/>
                </a:lnTo>
                <a:lnTo>
                  <a:pt x="85923" y="50418"/>
                </a:lnTo>
                <a:lnTo>
                  <a:pt x="85848" y="50418"/>
                </a:lnTo>
                <a:lnTo>
                  <a:pt x="85793" y="50455"/>
                </a:lnTo>
                <a:lnTo>
                  <a:pt x="85774" y="50492"/>
                </a:lnTo>
                <a:lnTo>
                  <a:pt x="85774" y="50567"/>
                </a:lnTo>
                <a:lnTo>
                  <a:pt x="85811" y="50641"/>
                </a:lnTo>
                <a:lnTo>
                  <a:pt x="85848" y="50716"/>
                </a:lnTo>
                <a:lnTo>
                  <a:pt x="85904" y="50790"/>
                </a:lnTo>
                <a:lnTo>
                  <a:pt x="85793" y="50883"/>
                </a:lnTo>
                <a:lnTo>
                  <a:pt x="85737" y="50939"/>
                </a:lnTo>
                <a:lnTo>
                  <a:pt x="85681" y="51013"/>
                </a:lnTo>
                <a:lnTo>
                  <a:pt x="85644" y="51069"/>
                </a:lnTo>
                <a:lnTo>
                  <a:pt x="85644" y="51125"/>
                </a:lnTo>
                <a:lnTo>
                  <a:pt x="85681" y="51181"/>
                </a:lnTo>
                <a:lnTo>
                  <a:pt x="85774" y="51218"/>
                </a:lnTo>
                <a:lnTo>
                  <a:pt x="85848" y="51218"/>
                </a:lnTo>
                <a:lnTo>
                  <a:pt x="85923" y="51200"/>
                </a:lnTo>
                <a:lnTo>
                  <a:pt x="85997" y="51144"/>
                </a:lnTo>
                <a:lnTo>
                  <a:pt x="86072" y="51125"/>
                </a:lnTo>
                <a:lnTo>
                  <a:pt x="86128" y="51069"/>
                </a:lnTo>
                <a:lnTo>
                  <a:pt x="86165" y="51069"/>
                </a:lnTo>
                <a:lnTo>
                  <a:pt x="86202" y="51088"/>
                </a:lnTo>
                <a:lnTo>
                  <a:pt x="86239" y="51144"/>
                </a:lnTo>
                <a:lnTo>
                  <a:pt x="86314" y="51200"/>
                </a:lnTo>
                <a:lnTo>
                  <a:pt x="86388" y="51237"/>
                </a:lnTo>
                <a:lnTo>
                  <a:pt x="86463" y="51237"/>
                </a:lnTo>
                <a:lnTo>
                  <a:pt x="86500" y="51200"/>
                </a:lnTo>
                <a:lnTo>
                  <a:pt x="86537" y="51162"/>
                </a:lnTo>
                <a:lnTo>
                  <a:pt x="86537" y="51088"/>
                </a:lnTo>
                <a:lnTo>
                  <a:pt x="86500" y="50976"/>
                </a:lnTo>
                <a:lnTo>
                  <a:pt x="86463" y="50939"/>
                </a:lnTo>
                <a:lnTo>
                  <a:pt x="86444" y="50883"/>
                </a:lnTo>
                <a:lnTo>
                  <a:pt x="86481" y="50846"/>
                </a:lnTo>
                <a:lnTo>
                  <a:pt x="86537" y="50827"/>
                </a:lnTo>
                <a:lnTo>
                  <a:pt x="86612" y="50753"/>
                </a:lnTo>
                <a:lnTo>
                  <a:pt x="86705" y="50697"/>
                </a:lnTo>
                <a:lnTo>
                  <a:pt x="86798" y="50641"/>
                </a:lnTo>
                <a:lnTo>
                  <a:pt x="86817" y="50604"/>
                </a:lnTo>
                <a:lnTo>
                  <a:pt x="86835" y="50548"/>
                </a:lnTo>
                <a:lnTo>
                  <a:pt x="86835" y="50492"/>
                </a:lnTo>
                <a:lnTo>
                  <a:pt x="86798" y="50436"/>
                </a:lnTo>
                <a:lnTo>
                  <a:pt x="86742" y="50399"/>
                </a:lnTo>
                <a:close/>
                <a:moveTo>
                  <a:pt x="69707" y="50436"/>
                </a:moveTo>
                <a:lnTo>
                  <a:pt x="69688" y="50455"/>
                </a:lnTo>
                <a:lnTo>
                  <a:pt x="69688" y="50492"/>
                </a:lnTo>
                <a:lnTo>
                  <a:pt x="69725" y="50567"/>
                </a:lnTo>
                <a:lnTo>
                  <a:pt x="69837" y="50697"/>
                </a:lnTo>
                <a:lnTo>
                  <a:pt x="69949" y="50790"/>
                </a:lnTo>
                <a:lnTo>
                  <a:pt x="69837" y="50846"/>
                </a:lnTo>
                <a:lnTo>
                  <a:pt x="69707" y="50939"/>
                </a:lnTo>
                <a:lnTo>
                  <a:pt x="69669" y="50995"/>
                </a:lnTo>
                <a:lnTo>
                  <a:pt x="69632" y="51051"/>
                </a:lnTo>
                <a:lnTo>
                  <a:pt x="69613" y="51125"/>
                </a:lnTo>
                <a:lnTo>
                  <a:pt x="69632" y="51181"/>
                </a:lnTo>
                <a:lnTo>
                  <a:pt x="69688" y="51237"/>
                </a:lnTo>
                <a:lnTo>
                  <a:pt x="69744" y="51256"/>
                </a:lnTo>
                <a:lnTo>
                  <a:pt x="69818" y="51237"/>
                </a:lnTo>
                <a:lnTo>
                  <a:pt x="69911" y="51200"/>
                </a:lnTo>
                <a:lnTo>
                  <a:pt x="70060" y="51107"/>
                </a:lnTo>
                <a:lnTo>
                  <a:pt x="70172" y="51051"/>
                </a:lnTo>
                <a:lnTo>
                  <a:pt x="70228" y="51032"/>
                </a:lnTo>
                <a:lnTo>
                  <a:pt x="70265" y="51051"/>
                </a:lnTo>
                <a:lnTo>
                  <a:pt x="70377" y="51088"/>
                </a:lnTo>
                <a:lnTo>
                  <a:pt x="70470" y="51144"/>
                </a:lnTo>
                <a:lnTo>
                  <a:pt x="70507" y="51144"/>
                </a:lnTo>
                <a:lnTo>
                  <a:pt x="70563" y="51125"/>
                </a:lnTo>
                <a:lnTo>
                  <a:pt x="70619" y="51088"/>
                </a:lnTo>
                <a:lnTo>
                  <a:pt x="70637" y="51032"/>
                </a:lnTo>
                <a:lnTo>
                  <a:pt x="70637" y="50995"/>
                </a:lnTo>
                <a:lnTo>
                  <a:pt x="70637" y="50958"/>
                </a:lnTo>
                <a:lnTo>
                  <a:pt x="70563" y="50883"/>
                </a:lnTo>
                <a:lnTo>
                  <a:pt x="70488" y="50809"/>
                </a:lnTo>
                <a:lnTo>
                  <a:pt x="70637" y="50697"/>
                </a:lnTo>
                <a:lnTo>
                  <a:pt x="70693" y="50623"/>
                </a:lnTo>
                <a:lnTo>
                  <a:pt x="70731" y="50548"/>
                </a:lnTo>
                <a:lnTo>
                  <a:pt x="70731" y="50492"/>
                </a:lnTo>
                <a:lnTo>
                  <a:pt x="70712" y="50455"/>
                </a:lnTo>
                <a:lnTo>
                  <a:pt x="70675" y="50436"/>
                </a:lnTo>
                <a:lnTo>
                  <a:pt x="70619" y="50436"/>
                </a:lnTo>
                <a:lnTo>
                  <a:pt x="70507" y="50474"/>
                </a:lnTo>
                <a:lnTo>
                  <a:pt x="70395" y="50548"/>
                </a:lnTo>
                <a:lnTo>
                  <a:pt x="70284" y="50604"/>
                </a:lnTo>
                <a:lnTo>
                  <a:pt x="70246" y="50623"/>
                </a:lnTo>
                <a:lnTo>
                  <a:pt x="70191" y="50623"/>
                </a:lnTo>
                <a:lnTo>
                  <a:pt x="70116" y="50585"/>
                </a:lnTo>
                <a:lnTo>
                  <a:pt x="70023" y="50529"/>
                </a:lnTo>
                <a:lnTo>
                  <a:pt x="69930" y="50474"/>
                </a:lnTo>
                <a:lnTo>
                  <a:pt x="69837" y="50436"/>
                </a:lnTo>
                <a:close/>
                <a:moveTo>
                  <a:pt x="18861" y="50362"/>
                </a:moveTo>
                <a:lnTo>
                  <a:pt x="18805" y="50380"/>
                </a:lnTo>
                <a:lnTo>
                  <a:pt x="18749" y="50418"/>
                </a:lnTo>
                <a:lnTo>
                  <a:pt x="18730" y="50492"/>
                </a:lnTo>
                <a:lnTo>
                  <a:pt x="18730" y="50548"/>
                </a:lnTo>
                <a:lnTo>
                  <a:pt x="18767" y="50604"/>
                </a:lnTo>
                <a:lnTo>
                  <a:pt x="18805" y="50660"/>
                </a:lnTo>
                <a:lnTo>
                  <a:pt x="18916" y="50753"/>
                </a:lnTo>
                <a:lnTo>
                  <a:pt x="19010" y="50827"/>
                </a:lnTo>
                <a:lnTo>
                  <a:pt x="18935" y="50902"/>
                </a:lnTo>
                <a:lnTo>
                  <a:pt x="18842" y="51032"/>
                </a:lnTo>
                <a:lnTo>
                  <a:pt x="18823" y="51088"/>
                </a:lnTo>
                <a:lnTo>
                  <a:pt x="18805" y="51144"/>
                </a:lnTo>
                <a:lnTo>
                  <a:pt x="18823" y="51200"/>
                </a:lnTo>
                <a:lnTo>
                  <a:pt x="18879" y="51256"/>
                </a:lnTo>
                <a:lnTo>
                  <a:pt x="18935" y="51274"/>
                </a:lnTo>
                <a:lnTo>
                  <a:pt x="19010" y="51274"/>
                </a:lnTo>
                <a:lnTo>
                  <a:pt x="19065" y="51237"/>
                </a:lnTo>
                <a:lnTo>
                  <a:pt x="19121" y="51181"/>
                </a:lnTo>
                <a:lnTo>
                  <a:pt x="19233" y="51088"/>
                </a:lnTo>
                <a:lnTo>
                  <a:pt x="19289" y="51051"/>
                </a:lnTo>
                <a:lnTo>
                  <a:pt x="19345" y="51032"/>
                </a:lnTo>
                <a:lnTo>
                  <a:pt x="19382" y="51051"/>
                </a:lnTo>
                <a:lnTo>
                  <a:pt x="19438" y="51088"/>
                </a:lnTo>
                <a:lnTo>
                  <a:pt x="19568" y="51162"/>
                </a:lnTo>
                <a:lnTo>
                  <a:pt x="19643" y="51200"/>
                </a:lnTo>
                <a:lnTo>
                  <a:pt x="19698" y="51218"/>
                </a:lnTo>
                <a:lnTo>
                  <a:pt x="19754" y="51218"/>
                </a:lnTo>
                <a:lnTo>
                  <a:pt x="19810" y="51200"/>
                </a:lnTo>
                <a:lnTo>
                  <a:pt x="19847" y="51144"/>
                </a:lnTo>
                <a:lnTo>
                  <a:pt x="19847" y="51088"/>
                </a:lnTo>
                <a:lnTo>
                  <a:pt x="19829" y="51013"/>
                </a:lnTo>
                <a:lnTo>
                  <a:pt x="19773" y="50958"/>
                </a:lnTo>
                <a:lnTo>
                  <a:pt x="19661" y="50846"/>
                </a:lnTo>
                <a:lnTo>
                  <a:pt x="19549" y="50771"/>
                </a:lnTo>
                <a:lnTo>
                  <a:pt x="19643" y="50697"/>
                </a:lnTo>
                <a:lnTo>
                  <a:pt x="19754" y="50585"/>
                </a:lnTo>
                <a:lnTo>
                  <a:pt x="19791" y="50548"/>
                </a:lnTo>
                <a:lnTo>
                  <a:pt x="19810" y="50492"/>
                </a:lnTo>
                <a:lnTo>
                  <a:pt x="19791" y="50455"/>
                </a:lnTo>
                <a:lnTo>
                  <a:pt x="19717" y="50418"/>
                </a:lnTo>
                <a:lnTo>
                  <a:pt x="19661" y="50418"/>
                </a:lnTo>
                <a:lnTo>
                  <a:pt x="19605" y="50455"/>
                </a:lnTo>
                <a:lnTo>
                  <a:pt x="19475" y="50511"/>
                </a:lnTo>
                <a:lnTo>
                  <a:pt x="19401" y="50548"/>
                </a:lnTo>
                <a:lnTo>
                  <a:pt x="19345" y="50567"/>
                </a:lnTo>
                <a:lnTo>
                  <a:pt x="19307" y="50567"/>
                </a:lnTo>
                <a:lnTo>
                  <a:pt x="19233" y="50529"/>
                </a:lnTo>
                <a:lnTo>
                  <a:pt x="19121" y="50474"/>
                </a:lnTo>
                <a:lnTo>
                  <a:pt x="18991" y="50399"/>
                </a:lnTo>
                <a:lnTo>
                  <a:pt x="18935" y="50380"/>
                </a:lnTo>
                <a:lnTo>
                  <a:pt x="18861" y="50362"/>
                </a:lnTo>
                <a:close/>
                <a:moveTo>
                  <a:pt x="21542" y="50380"/>
                </a:moveTo>
                <a:lnTo>
                  <a:pt x="21523" y="50399"/>
                </a:lnTo>
                <a:lnTo>
                  <a:pt x="21523" y="50418"/>
                </a:lnTo>
                <a:lnTo>
                  <a:pt x="21542" y="50455"/>
                </a:lnTo>
                <a:lnTo>
                  <a:pt x="21653" y="50585"/>
                </a:lnTo>
                <a:lnTo>
                  <a:pt x="21839" y="50771"/>
                </a:lnTo>
                <a:lnTo>
                  <a:pt x="21728" y="50827"/>
                </a:lnTo>
                <a:lnTo>
                  <a:pt x="21560" y="50939"/>
                </a:lnTo>
                <a:lnTo>
                  <a:pt x="21504" y="50995"/>
                </a:lnTo>
                <a:lnTo>
                  <a:pt x="21448" y="51051"/>
                </a:lnTo>
                <a:lnTo>
                  <a:pt x="21411" y="51107"/>
                </a:lnTo>
                <a:lnTo>
                  <a:pt x="21430" y="51181"/>
                </a:lnTo>
                <a:lnTo>
                  <a:pt x="21448" y="51218"/>
                </a:lnTo>
                <a:lnTo>
                  <a:pt x="21486" y="51237"/>
                </a:lnTo>
                <a:lnTo>
                  <a:pt x="21523" y="51256"/>
                </a:lnTo>
                <a:lnTo>
                  <a:pt x="21560" y="51256"/>
                </a:lnTo>
                <a:lnTo>
                  <a:pt x="21635" y="51218"/>
                </a:lnTo>
                <a:lnTo>
                  <a:pt x="21709" y="51162"/>
                </a:lnTo>
                <a:lnTo>
                  <a:pt x="21877" y="51032"/>
                </a:lnTo>
                <a:lnTo>
                  <a:pt x="21933" y="50976"/>
                </a:lnTo>
                <a:lnTo>
                  <a:pt x="21988" y="50958"/>
                </a:lnTo>
                <a:lnTo>
                  <a:pt x="22044" y="50976"/>
                </a:lnTo>
                <a:lnTo>
                  <a:pt x="22100" y="51013"/>
                </a:lnTo>
                <a:lnTo>
                  <a:pt x="22193" y="51144"/>
                </a:lnTo>
                <a:lnTo>
                  <a:pt x="22249" y="51200"/>
                </a:lnTo>
                <a:lnTo>
                  <a:pt x="22305" y="51256"/>
                </a:lnTo>
                <a:lnTo>
                  <a:pt x="22361" y="51274"/>
                </a:lnTo>
                <a:lnTo>
                  <a:pt x="22454" y="51256"/>
                </a:lnTo>
                <a:lnTo>
                  <a:pt x="22491" y="51218"/>
                </a:lnTo>
                <a:lnTo>
                  <a:pt x="22510" y="51200"/>
                </a:lnTo>
                <a:lnTo>
                  <a:pt x="22528" y="51125"/>
                </a:lnTo>
                <a:lnTo>
                  <a:pt x="22510" y="51051"/>
                </a:lnTo>
                <a:lnTo>
                  <a:pt x="22472" y="50976"/>
                </a:lnTo>
                <a:lnTo>
                  <a:pt x="22342" y="50846"/>
                </a:lnTo>
                <a:lnTo>
                  <a:pt x="22230" y="50734"/>
                </a:lnTo>
                <a:lnTo>
                  <a:pt x="22324" y="50623"/>
                </a:lnTo>
                <a:lnTo>
                  <a:pt x="22361" y="50567"/>
                </a:lnTo>
                <a:lnTo>
                  <a:pt x="22379" y="50511"/>
                </a:lnTo>
                <a:lnTo>
                  <a:pt x="22379" y="50474"/>
                </a:lnTo>
                <a:lnTo>
                  <a:pt x="22342" y="50455"/>
                </a:lnTo>
                <a:lnTo>
                  <a:pt x="22286" y="50474"/>
                </a:lnTo>
                <a:lnTo>
                  <a:pt x="22193" y="50529"/>
                </a:lnTo>
                <a:lnTo>
                  <a:pt x="22082" y="50567"/>
                </a:lnTo>
                <a:lnTo>
                  <a:pt x="22026" y="50585"/>
                </a:lnTo>
                <a:lnTo>
                  <a:pt x="21951" y="50548"/>
                </a:lnTo>
                <a:lnTo>
                  <a:pt x="21858" y="50492"/>
                </a:lnTo>
                <a:lnTo>
                  <a:pt x="21691" y="50418"/>
                </a:lnTo>
                <a:lnTo>
                  <a:pt x="21579" y="50380"/>
                </a:lnTo>
                <a:close/>
                <a:moveTo>
                  <a:pt x="33085" y="50362"/>
                </a:moveTo>
                <a:lnTo>
                  <a:pt x="32973" y="50399"/>
                </a:lnTo>
                <a:lnTo>
                  <a:pt x="32806" y="50474"/>
                </a:lnTo>
                <a:lnTo>
                  <a:pt x="32694" y="50529"/>
                </a:lnTo>
                <a:lnTo>
                  <a:pt x="32638" y="50548"/>
                </a:lnTo>
                <a:lnTo>
                  <a:pt x="32563" y="50529"/>
                </a:lnTo>
                <a:lnTo>
                  <a:pt x="32470" y="50474"/>
                </a:lnTo>
                <a:lnTo>
                  <a:pt x="32359" y="50436"/>
                </a:lnTo>
                <a:lnTo>
                  <a:pt x="32284" y="50418"/>
                </a:lnTo>
                <a:lnTo>
                  <a:pt x="32266" y="50418"/>
                </a:lnTo>
                <a:lnTo>
                  <a:pt x="32266" y="50455"/>
                </a:lnTo>
                <a:lnTo>
                  <a:pt x="32340" y="50585"/>
                </a:lnTo>
                <a:lnTo>
                  <a:pt x="32452" y="50697"/>
                </a:lnTo>
                <a:lnTo>
                  <a:pt x="32340" y="50790"/>
                </a:lnTo>
                <a:lnTo>
                  <a:pt x="32210" y="50920"/>
                </a:lnTo>
                <a:lnTo>
                  <a:pt x="32154" y="50995"/>
                </a:lnTo>
                <a:lnTo>
                  <a:pt x="32117" y="51069"/>
                </a:lnTo>
                <a:lnTo>
                  <a:pt x="32117" y="51144"/>
                </a:lnTo>
                <a:lnTo>
                  <a:pt x="32154" y="51200"/>
                </a:lnTo>
                <a:lnTo>
                  <a:pt x="32228" y="51237"/>
                </a:lnTo>
                <a:lnTo>
                  <a:pt x="32284" y="51237"/>
                </a:lnTo>
                <a:lnTo>
                  <a:pt x="32359" y="51218"/>
                </a:lnTo>
                <a:lnTo>
                  <a:pt x="32452" y="51162"/>
                </a:lnTo>
                <a:lnTo>
                  <a:pt x="32582" y="51051"/>
                </a:lnTo>
                <a:lnTo>
                  <a:pt x="32694" y="50958"/>
                </a:lnTo>
                <a:lnTo>
                  <a:pt x="32768" y="51051"/>
                </a:lnTo>
                <a:lnTo>
                  <a:pt x="32880" y="51181"/>
                </a:lnTo>
                <a:lnTo>
                  <a:pt x="32954" y="51237"/>
                </a:lnTo>
                <a:lnTo>
                  <a:pt x="33010" y="51274"/>
                </a:lnTo>
                <a:lnTo>
                  <a:pt x="33066" y="51274"/>
                </a:lnTo>
                <a:lnTo>
                  <a:pt x="33122" y="51237"/>
                </a:lnTo>
                <a:lnTo>
                  <a:pt x="33159" y="51181"/>
                </a:lnTo>
                <a:lnTo>
                  <a:pt x="33159" y="51125"/>
                </a:lnTo>
                <a:lnTo>
                  <a:pt x="33122" y="51069"/>
                </a:lnTo>
                <a:lnTo>
                  <a:pt x="33085" y="50995"/>
                </a:lnTo>
                <a:lnTo>
                  <a:pt x="32992" y="50883"/>
                </a:lnTo>
                <a:lnTo>
                  <a:pt x="32899" y="50790"/>
                </a:lnTo>
                <a:lnTo>
                  <a:pt x="32992" y="50716"/>
                </a:lnTo>
                <a:lnTo>
                  <a:pt x="33159" y="50567"/>
                </a:lnTo>
                <a:lnTo>
                  <a:pt x="33215" y="50492"/>
                </a:lnTo>
                <a:lnTo>
                  <a:pt x="33252" y="50436"/>
                </a:lnTo>
                <a:lnTo>
                  <a:pt x="33252" y="50399"/>
                </a:lnTo>
                <a:lnTo>
                  <a:pt x="33252" y="50380"/>
                </a:lnTo>
                <a:lnTo>
                  <a:pt x="33215" y="50362"/>
                </a:lnTo>
                <a:close/>
                <a:moveTo>
                  <a:pt x="34779" y="50362"/>
                </a:moveTo>
                <a:lnTo>
                  <a:pt x="34742" y="50399"/>
                </a:lnTo>
                <a:lnTo>
                  <a:pt x="34742" y="50455"/>
                </a:lnTo>
                <a:lnTo>
                  <a:pt x="34760" y="50511"/>
                </a:lnTo>
                <a:lnTo>
                  <a:pt x="34798" y="50567"/>
                </a:lnTo>
                <a:lnTo>
                  <a:pt x="34928" y="50678"/>
                </a:lnTo>
                <a:lnTo>
                  <a:pt x="35189" y="50846"/>
                </a:lnTo>
                <a:lnTo>
                  <a:pt x="35077" y="50939"/>
                </a:lnTo>
                <a:lnTo>
                  <a:pt x="34928" y="51069"/>
                </a:lnTo>
                <a:lnTo>
                  <a:pt x="34872" y="51144"/>
                </a:lnTo>
                <a:lnTo>
                  <a:pt x="34853" y="51218"/>
                </a:lnTo>
                <a:lnTo>
                  <a:pt x="34872" y="51237"/>
                </a:lnTo>
                <a:lnTo>
                  <a:pt x="34891" y="51256"/>
                </a:lnTo>
                <a:lnTo>
                  <a:pt x="34928" y="51274"/>
                </a:lnTo>
                <a:lnTo>
                  <a:pt x="35021" y="51274"/>
                </a:lnTo>
                <a:lnTo>
                  <a:pt x="35058" y="51256"/>
                </a:lnTo>
                <a:lnTo>
                  <a:pt x="35170" y="51200"/>
                </a:lnTo>
                <a:lnTo>
                  <a:pt x="35244" y="51125"/>
                </a:lnTo>
                <a:lnTo>
                  <a:pt x="35338" y="51088"/>
                </a:lnTo>
                <a:lnTo>
                  <a:pt x="35412" y="51051"/>
                </a:lnTo>
                <a:lnTo>
                  <a:pt x="35487" y="51069"/>
                </a:lnTo>
                <a:lnTo>
                  <a:pt x="35524" y="51088"/>
                </a:lnTo>
                <a:lnTo>
                  <a:pt x="35580" y="51125"/>
                </a:lnTo>
                <a:lnTo>
                  <a:pt x="35617" y="51144"/>
                </a:lnTo>
                <a:lnTo>
                  <a:pt x="35654" y="51144"/>
                </a:lnTo>
                <a:lnTo>
                  <a:pt x="35691" y="51125"/>
                </a:lnTo>
                <a:lnTo>
                  <a:pt x="35710" y="51107"/>
                </a:lnTo>
                <a:lnTo>
                  <a:pt x="35710" y="51088"/>
                </a:lnTo>
                <a:lnTo>
                  <a:pt x="35691" y="51051"/>
                </a:lnTo>
                <a:lnTo>
                  <a:pt x="35654" y="50995"/>
                </a:lnTo>
                <a:lnTo>
                  <a:pt x="35617" y="50939"/>
                </a:lnTo>
                <a:lnTo>
                  <a:pt x="35635" y="50883"/>
                </a:lnTo>
                <a:lnTo>
                  <a:pt x="35654" y="50846"/>
                </a:lnTo>
                <a:lnTo>
                  <a:pt x="35747" y="50790"/>
                </a:lnTo>
                <a:lnTo>
                  <a:pt x="35822" y="50734"/>
                </a:lnTo>
                <a:lnTo>
                  <a:pt x="35952" y="50623"/>
                </a:lnTo>
                <a:lnTo>
                  <a:pt x="35989" y="50548"/>
                </a:lnTo>
                <a:lnTo>
                  <a:pt x="36026" y="50492"/>
                </a:lnTo>
                <a:lnTo>
                  <a:pt x="36026" y="50436"/>
                </a:lnTo>
                <a:lnTo>
                  <a:pt x="35971" y="50399"/>
                </a:lnTo>
                <a:lnTo>
                  <a:pt x="35915" y="50380"/>
                </a:lnTo>
                <a:lnTo>
                  <a:pt x="35840" y="50380"/>
                </a:lnTo>
                <a:lnTo>
                  <a:pt x="35784" y="50399"/>
                </a:lnTo>
                <a:lnTo>
                  <a:pt x="35729" y="50436"/>
                </a:lnTo>
                <a:lnTo>
                  <a:pt x="35635" y="50511"/>
                </a:lnTo>
                <a:lnTo>
                  <a:pt x="35524" y="50585"/>
                </a:lnTo>
                <a:lnTo>
                  <a:pt x="35449" y="50641"/>
                </a:lnTo>
                <a:lnTo>
                  <a:pt x="35431" y="50660"/>
                </a:lnTo>
                <a:lnTo>
                  <a:pt x="35319" y="50604"/>
                </a:lnTo>
                <a:lnTo>
                  <a:pt x="35263" y="50567"/>
                </a:lnTo>
                <a:lnTo>
                  <a:pt x="35207" y="50511"/>
                </a:lnTo>
                <a:lnTo>
                  <a:pt x="35133" y="50474"/>
                </a:lnTo>
                <a:lnTo>
                  <a:pt x="35077" y="50418"/>
                </a:lnTo>
                <a:lnTo>
                  <a:pt x="34984" y="50380"/>
                </a:lnTo>
                <a:lnTo>
                  <a:pt x="34872" y="50362"/>
                </a:lnTo>
                <a:close/>
                <a:moveTo>
                  <a:pt x="38614" y="50362"/>
                </a:moveTo>
                <a:lnTo>
                  <a:pt x="38503" y="50399"/>
                </a:lnTo>
                <a:lnTo>
                  <a:pt x="38410" y="50436"/>
                </a:lnTo>
                <a:lnTo>
                  <a:pt x="38205" y="50529"/>
                </a:lnTo>
                <a:lnTo>
                  <a:pt x="38093" y="50567"/>
                </a:lnTo>
                <a:lnTo>
                  <a:pt x="38019" y="50511"/>
                </a:lnTo>
                <a:lnTo>
                  <a:pt x="37963" y="50474"/>
                </a:lnTo>
                <a:lnTo>
                  <a:pt x="37907" y="50436"/>
                </a:lnTo>
                <a:lnTo>
                  <a:pt x="37851" y="50399"/>
                </a:lnTo>
                <a:lnTo>
                  <a:pt x="37795" y="50380"/>
                </a:lnTo>
                <a:lnTo>
                  <a:pt x="37739" y="50380"/>
                </a:lnTo>
                <a:lnTo>
                  <a:pt x="37683" y="50399"/>
                </a:lnTo>
                <a:lnTo>
                  <a:pt x="37628" y="50436"/>
                </a:lnTo>
                <a:lnTo>
                  <a:pt x="37590" y="50492"/>
                </a:lnTo>
                <a:lnTo>
                  <a:pt x="37590" y="50529"/>
                </a:lnTo>
                <a:lnTo>
                  <a:pt x="37609" y="50585"/>
                </a:lnTo>
                <a:lnTo>
                  <a:pt x="37646" y="50641"/>
                </a:lnTo>
                <a:lnTo>
                  <a:pt x="37702" y="50697"/>
                </a:lnTo>
                <a:lnTo>
                  <a:pt x="37777" y="50753"/>
                </a:lnTo>
                <a:lnTo>
                  <a:pt x="37646" y="50827"/>
                </a:lnTo>
                <a:lnTo>
                  <a:pt x="37516" y="50920"/>
                </a:lnTo>
                <a:lnTo>
                  <a:pt x="37441" y="50958"/>
                </a:lnTo>
                <a:lnTo>
                  <a:pt x="37386" y="51032"/>
                </a:lnTo>
                <a:lnTo>
                  <a:pt x="37348" y="51088"/>
                </a:lnTo>
                <a:lnTo>
                  <a:pt x="37348" y="51162"/>
                </a:lnTo>
                <a:lnTo>
                  <a:pt x="37367" y="51218"/>
                </a:lnTo>
                <a:lnTo>
                  <a:pt x="37404" y="51256"/>
                </a:lnTo>
                <a:lnTo>
                  <a:pt x="37460" y="51274"/>
                </a:lnTo>
                <a:lnTo>
                  <a:pt x="37534" y="51274"/>
                </a:lnTo>
                <a:lnTo>
                  <a:pt x="37683" y="51237"/>
                </a:lnTo>
                <a:lnTo>
                  <a:pt x="37795" y="51181"/>
                </a:lnTo>
                <a:lnTo>
                  <a:pt x="37944" y="51069"/>
                </a:lnTo>
                <a:lnTo>
                  <a:pt x="38019" y="51013"/>
                </a:lnTo>
                <a:lnTo>
                  <a:pt x="38093" y="50995"/>
                </a:lnTo>
                <a:lnTo>
                  <a:pt x="38168" y="51013"/>
                </a:lnTo>
                <a:lnTo>
                  <a:pt x="38242" y="51069"/>
                </a:lnTo>
                <a:lnTo>
                  <a:pt x="38316" y="51125"/>
                </a:lnTo>
                <a:lnTo>
                  <a:pt x="38372" y="51162"/>
                </a:lnTo>
                <a:lnTo>
                  <a:pt x="38521" y="51162"/>
                </a:lnTo>
                <a:lnTo>
                  <a:pt x="38540" y="51125"/>
                </a:lnTo>
                <a:lnTo>
                  <a:pt x="38521" y="51069"/>
                </a:lnTo>
                <a:lnTo>
                  <a:pt x="38447" y="50958"/>
                </a:lnTo>
                <a:lnTo>
                  <a:pt x="38354" y="50827"/>
                </a:lnTo>
                <a:lnTo>
                  <a:pt x="38540" y="50716"/>
                </a:lnTo>
                <a:lnTo>
                  <a:pt x="38614" y="50641"/>
                </a:lnTo>
                <a:lnTo>
                  <a:pt x="38689" y="50567"/>
                </a:lnTo>
                <a:lnTo>
                  <a:pt x="38707" y="50511"/>
                </a:lnTo>
                <a:lnTo>
                  <a:pt x="38726" y="50436"/>
                </a:lnTo>
                <a:lnTo>
                  <a:pt x="38726" y="50399"/>
                </a:lnTo>
                <a:lnTo>
                  <a:pt x="38707" y="50380"/>
                </a:lnTo>
                <a:lnTo>
                  <a:pt x="38670" y="50362"/>
                </a:lnTo>
                <a:close/>
                <a:moveTo>
                  <a:pt x="43027" y="50362"/>
                </a:moveTo>
                <a:lnTo>
                  <a:pt x="42952" y="50380"/>
                </a:lnTo>
                <a:lnTo>
                  <a:pt x="42915" y="50436"/>
                </a:lnTo>
                <a:lnTo>
                  <a:pt x="42896" y="50511"/>
                </a:lnTo>
                <a:lnTo>
                  <a:pt x="42915" y="50567"/>
                </a:lnTo>
                <a:lnTo>
                  <a:pt x="42934" y="50604"/>
                </a:lnTo>
                <a:lnTo>
                  <a:pt x="42990" y="50660"/>
                </a:lnTo>
                <a:lnTo>
                  <a:pt x="43120" y="50771"/>
                </a:lnTo>
                <a:lnTo>
                  <a:pt x="43027" y="50865"/>
                </a:lnTo>
                <a:lnTo>
                  <a:pt x="42990" y="50920"/>
                </a:lnTo>
                <a:lnTo>
                  <a:pt x="42952" y="50995"/>
                </a:lnTo>
                <a:lnTo>
                  <a:pt x="42934" y="51051"/>
                </a:lnTo>
                <a:lnTo>
                  <a:pt x="42952" y="51088"/>
                </a:lnTo>
                <a:lnTo>
                  <a:pt x="43008" y="51125"/>
                </a:lnTo>
                <a:lnTo>
                  <a:pt x="43101" y="51125"/>
                </a:lnTo>
                <a:lnTo>
                  <a:pt x="43194" y="51107"/>
                </a:lnTo>
                <a:lnTo>
                  <a:pt x="43269" y="51051"/>
                </a:lnTo>
                <a:lnTo>
                  <a:pt x="43325" y="51013"/>
                </a:lnTo>
                <a:lnTo>
                  <a:pt x="43362" y="50995"/>
                </a:lnTo>
                <a:lnTo>
                  <a:pt x="43399" y="51013"/>
                </a:lnTo>
                <a:lnTo>
                  <a:pt x="43436" y="51069"/>
                </a:lnTo>
                <a:lnTo>
                  <a:pt x="43492" y="51107"/>
                </a:lnTo>
                <a:lnTo>
                  <a:pt x="43548" y="51181"/>
                </a:lnTo>
                <a:lnTo>
                  <a:pt x="43604" y="51256"/>
                </a:lnTo>
                <a:lnTo>
                  <a:pt x="43641" y="51274"/>
                </a:lnTo>
                <a:lnTo>
                  <a:pt x="43678" y="51274"/>
                </a:lnTo>
                <a:lnTo>
                  <a:pt x="43716" y="51256"/>
                </a:lnTo>
                <a:lnTo>
                  <a:pt x="43734" y="51200"/>
                </a:lnTo>
                <a:lnTo>
                  <a:pt x="43716" y="51144"/>
                </a:lnTo>
                <a:lnTo>
                  <a:pt x="43697" y="51069"/>
                </a:lnTo>
                <a:lnTo>
                  <a:pt x="43623" y="50902"/>
                </a:lnTo>
                <a:lnTo>
                  <a:pt x="43604" y="50846"/>
                </a:lnTo>
                <a:lnTo>
                  <a:pt x="43604" y="50809"/>
                </a:lnTo>
                <a:lnTo>
                  <a:pt x="43678" y="50734"/>
                </a:lnTo>
                <a:lnTo>
                  <a:pt x="43809" y="50585"/>
                </a:lnTo>
                <a:lnTo>
                  <a:pt x="43865" y="50511"/>
                </a:lnTo>
                <a:lnTo>
                  <a:pt x="43902" y="50436"/>
                </a:lnTo>
                <a:lnTo>
                  <a:pt x="43902" y="50418"/>
                </a:lnTo>
                <a:lnTo>
                  <a:pt x="43883" y="50399"/>
                </a:lnTo>
                <a:lnTo>
                  <a:pt x="43846" y="50399"/>
                </a:lnTo>
                <a:lnTo>
                  <a:pt x="43809" y="50418"/>
                </a:lnTo>
                <a:lnTo>
                  <a:pt x="43716" y="50455"/>
                </a:lnTo>
                <a:lnTo>
                  <a:pt x="43585" y="50529"/>
                </a:lnTo>
                <a:lnTo>
                  <a:pt x="43474" y="50585"/>
                </a:lnTo>
                <a:lnTo>
                  <a:pt x="43436" y="50604"/>
                </a:lnTo>
                <a:lnTo>
                  <a:pt x="43399" y="50604"/>
                </a:lnTo>
                <a:lnTo>
                  <a:pt x="43362" y="50585"/>
                </a:lnTo>
                <a:lnTo>
                  <a:pt x="43325" y="50567"/>
                </a:lnTo>
                <a:lnTo>
                  <a:pt x="43250" y="50492"/>
                </a:lnTo>
                <a:lnTo>
                  <a:pt x="43176" y="50418"/>
                </a:lnTo>
                <a:lnTo>
                  <a:pt x="43139" y="50380"/>
                </a:lnTo>
                <a:lnTo>
                  <a:pt x="43101" y="50362"/>
                </a:lnTo>
                <a:close/>
                <a:moveTo>
                  <a:pt x="50958" y="50380"/>
                </a:moveTo>
                <a:lnTo>
                  <a:pt x="50902" y="50399"/>
                </a:lnTo>
                <a:lnTo>
                  <a:pt x="50865" y="50455"/>
                </a:lnTo>
                <a:lnTo>
                  <a:pt x="50846" y="50529"/>
                </a:lnTo>
                <a:lnTo>
                  <a:pt x="50846" y="50585"/>
                </a:lnTo>
                <a:lnTo>
                  <a:pt x="50902" y="50641"/>
                </a:lnTo>
                <a:lnTo>
                  <a:pt x="50958" y="50697"/>
                </a:lnTo>
                <a:lnTo>
                  <a:pt x="51107" y="50771"/>
                </a:lnTo>
                <a:lnTo>
                  <a:pt x="51219" y="50846"/>
                </a:lnTo>
                <a:lnTo>
                  <a:pt x="51144" y="50939"/>
                </a:lnTo>
                <a:lnTo>
                  <a:pt x="51070" y="51051"/>
                </a:lnTo>
                <a:lnTo>
                  <a:pt x="51051" y="51107"/>
                </a:lnTo>
                <a:lnTo>
                  <a:pt x="51033" y="51162"/>
                </a:lnTo>
                <a:lnTo>
                  <a:pt x="51070" y="51218"/>
                </a:lnTo>
                <a:lnTo>
                  <a:pt x="51126" y="51256"/>
                </a:lnTo>
                <a:lnTo>
                  <a:pt x="51182" y="51274"/>
                </a:lnTo>
                <a:lnTo>
                  <a:pt x="51237" y="51256"/>
                </a:lnTo>
                <a:lnTo>
                  <a:pt x="51293" y="51218"/>
                </a:lnTo>
                <a:lnTo>
                  <a:pt x="51349" y="51162"/>
                </a:lnTo>
                <a:lnTo>
                  <a:pt x="51442" y="51069"/>
                </a:lnTo>
                <a:lnTo>
                  <a:pt x="51479" y="51032"/>
                </a:lnTo>
                <a:lnTo>
                  <a:pt x="51535" y="51013"/>
                </a:lnTo>
                <a:lnTo>
                  <a:pt x="51573" y="51032"/>
                </a:lnTo>
                <a:lnTo>
                  <a:pt x="51647" y="51069"/>
                </a:lnTo>
                <a:lnTo>
                  <a:pt x="51777" y="51181"/>
                </a:lnTo>
                <a:lnTo>
                  <a:pt x="51833" y="51218"/>
                </a:lnTo>
                <a:lnTo>
                  <a:pt x="51908" y="51237"/>
                </a:lnTo>
                <a:lnTo>
                  <a:pt x="51963" y="51218"/>
                </a:lnTo>
                <a:lnTo>
                  <a:pt x="52001" y="51181"/>
                </a:lnTo>
                <a:lnTo>
                  <a:pt x="52019" y="51125"/>
                </a:lnTo>
                <a:lnTo>
                  <a:pt x="52001" y="51051"/>
                </a:lnTo>
                <a:lnTo>
                  <a:pt x="51963" y="50995"/>
                </a:lnTo>
                <a:lnTo>
                  <a:pt x="51908" y="50920"/>
                </a:lnTo>
                <a:lnTo>
                  <a:pt x="51777" y="50809"/>
                </a:lnTo>
                <a:lnTo>
                  <a:pt x="51684" y="50716"/>
                </a:lnTo>
                <a:lnTo>
                  <a:pt x="51740" y="50623"/>
                </a:lnTo>
                <a:lnTo>
                  <a:pt x="51796" y="50511"/>
                </a:lnTo>
                <a:lnTo>
                  <a:pt x="51815" y="50455"/>
                </a:lnTo>
                <a:lnTo>
                  <a:pt x="51815" y="50418"/>
                </a:lnTo>
                <a:lnTo>
                  <a:pt x="51777" y="50399"/>
                </a:lnTo>
                <a:lnTo>
                  <a:pt x="51703" y="50380"/>
                </a:lnTo>
                <a:lnTo>
                  <a:pt x="51666" y="50399"/>
                </a:lnTo>
                <a:lnTo>
                  <a:pt x="51610" y="50455"/>
                </a:lnTo>
                <a:lnTo>
                  <a:pt x="51554" y="50511"/>
                </a:lnTo>
                <a:lnTo>
                  <a:pt x="51517" y="50529"/>
                </a:lnTo>
                <a:lnTo>
                  <a:pt x="51442" y="50548"/>
                </a:lnTo>
                <a:lnTo>
                  <a:pt x="51386" y="50529"/>
                </a:lnTo>
                <a:lnTo>
                  <a:pt x="51275" y="50455"/>
                </a:lnTo>
                <a:lnTo>
                  <a:pt x="51163" y="50418"/>
                </a:lnTo>
                <a:lnTo>
                  <a:pt x="51051" y="50380"/>
                </a:lnTo>
                <a:close/>
                <a:moveTo>
                  <a:pt x="72574" y="50380"/>
                </a:moveTo>
                <a:lnTo>
                  <a:pt x="72499" y="50418"/>
                </a:lnTo>
                <a:lnTo>
                  <a:pt x="72462" y="50474"/>
                </a:lnTo>
                <a:lnTo>
                  <a:pt x="72443" y="50529"/>
                </a:lnTo>
                <a:lnTo>
                  <a:pt x="72443" y="50585"/>
                </a:lnTo>
                <a:lnTo>
                  <a:pt x="72481" y="50641"/>
                </a:lnTo>
                <a:lnTo>
                  <a:pt x="72592" y="50734"/>
                </a:lnTo>
                <a:lnTo>
                  <a:pt x="72704" y="50809"/>
                </a:lnTo>
                <a:lnTo>
                  <a:pt x="72462" y="50939"/>
                </a:lnTo>
                <a:lnTo>
                  <a:pt x="72350" y="51032"/>
                </a:lnTo>
                <a:lnTo>
                  <a:pt x="72313" y="51069"/>
                </a:lnTo>
                <a:lnTo>
                  <a:pt x="72294" y="51125"/>
                </a:lnTo>
                <a:lnTo>
                  <a:pt x="72294" y="51200"/>
                </a:lnTo>
                <a:lnTo>
                  <a:pt x="72332" y="51256"/>
                </a:lnTo>
                <a:lnTo>
                  <a:pt x="72388" y="51274"/>
                </a:lnTo>
                <a:lnTo>
                  <a:pt x="72462" y="51274"/>
                </a:lnTo>
                <a:lnTo>
                  <a:pt x="72611" y="51256"/>
                </a:lnTo>
                <a:lnTo>
                  <a:pt x="72723" y="51200"/>
                </a:lnTo>
                <a:lnTo>
                  <a:pt x="72778" y="51144"/>
                </a:lnTo>
                <a:lnTo>
                  <a:pt x="72872" y="51088"/>
                </a:lnTo>
                <a:lnTo>
                  <a:pt x="72946" y="51032"/>
                </a:lnTo>
                <a:lnTo>
                  <a:pt x="73002" y="50995"/>
                </a:lnTo>
                <a:lnTo>
                  <a:pt x="73039" y="50995"/>
                </a:lnTo>
                <a:lnTo>
                  <a:pt x="73076" y="51013"/>
                </a:lnTo>
                <a:lnTo>
                  <a:pt x="73151" y="51051"/>
                </a:lnTo>
                <a:lnTo>
                  <a:pt x="73225" y="51107"/>
                </a:lnTo>
                <a:lnTo>
                  <a:pt x="73263" y="51125"/>
                </a:lnTo>
                <a:lnTo>
                  <a:pt x="73300" y="51107"/>
                </a:lnTo>
                <a:lnTo>
                  <a:pt x="73374" y="51088"/>
                </a:lnTo>
                <a:lnTo>
                  <a:pt x="73393" y="51051"/>
                </a:lnTo>
                <a:lnTo>
                  <a:pt x="73412" y="51013"/>
                </a:lnTo>
                <a:lnTo>
                  <a:pt x="73393" y="50958"/>
                </a:lnTo>
                <a:lnTo>
                  <a:pt x="73318" y="50846"/>
                </a:lnTo>
                <a:lnTo>
                  <a:pt x="73225" y="50753"/>
                </a:lnTo>
                <a:lnTo>
                  <a:pt x="73281" y="50697"/>
                </a:lnTo>
                <a:lnTo>
                  <a:pt x="73337" y="50585"/>
                </a:lnTo>
                <a:lnTo>
                  <a:pt x="73374" y="50492"/>
                </a:lnTo>
                <a:lnTo>
                  <a:pt x="73374" y="50436"/>
                </a:lnTo>
                <a:lnTo>
                  <a:pt x="73356" y="50399"/>
                </a:lnTo>
                <a:lnTo>
                  <a:pt x="73318" y="50380"/>
                </a:lnTo>
                <a:lnTo>
                  <a:pt x="73281" y="50380"/>
                </a:lnTo>
                <a:lnTo>
                  <a:pt x="73188" y="50436"/>
                </a:lnTo>
                <a:lnTo>
                  <a:pt x="73114" y="50511"/>
                </a:lnTo>
                <a:lnTo>
                  <a:pt x="73039" y="50548"/>
                </a:lnTo>
                <a:lnTo>
                  <a:pt x="72983" y="50548"/>
                </a:lnTo>
                <a:lnTo>
                  <a:pt x="72909" y="50529"/>
                </a:lnTo>
                <a:lnTo>
                  <a:pt x="72778" y="50455"/>
                </a:lnTo>
                <a:lnTo>
                  <a:pt x="72704" y="50418"/>
                </a:lnTo>
                <a:lnTo>
                  <a:pt x="72648" y="50380"/>
                </a:lnTo>
                <a:close/>
                <a:moveTo>
                  <a:pt x="80468" y="50380"/>
                </a:moveTo>
                <a:lnTo>
                  <a:pt x="80393" y="50399"/>
                </a:lnTo>
                <a:lnTo>
                  <a:pt x="80337" y="50436"/>
                </a:lnTo>
                <a:lnTo>
                  <a:pt x="80319" y="50492"/>
                </a:lnTo>
                <a:lnTo>
                  <a:pt x="80319" y="50567"/>
                </a:lnTo>
                <a:lnTo>
                  <a:pt x="80337" y="50604"/>
                </a:lnTo>
                <a:lnTo>
                  <a:pt x="80412" y="50697"/>
                </a:lnTo>
                <a:lnTo>
                  <a:pt x="80505" y="50771"/>
                </a:lnTo>
                <a:lnTo>
                  <a:pt x="80524" y="50809"/>
                </a:lnTo>
                <a:lnTo>
                  <a:pt x="80542" y="50865"/>
                </a:lnTo>
                <a:lnTo>
                  <a:pt x="80524" y="50902"/>
                </a:lnTo>
                <a:lnTo>
                  <a:pt x="80505" y="50920"/>
                </a:lnTo>
                <a:lnTo>
                  <a:pt x="80449" y="50995"/>
                </a:lnTo>
                <a:lnTo>
                  <a:pt x="80393" y="51051"/>
                </a:lnTo>
                <a:lnTo>
                  <a:pt x="80393" y="51107"/>
                </a:lnTo>
                <a:lnTo>
                  <a:pt x="80393" y="51144"/>
                </a:lnTo>
                <a:lnTo>
                  <a:pt x="80431" y="51181"/>
                </a:lnTo>
                <a:lnTo>
                  <a:pt x="80468" y="51200"/>
                </a:lnTo>
                <a:lnTo>
                  <a:pt x="80505" y="51218"/>
                </a:lnTo>
                <a:lnTo>
                  <a:pt x="80542" y="51200"/>
                </a:lnTo>
                <a:lnTo>
                  <a:pt x="80635" y="51162"/>
                </a:lnTo>
                <a:lnTo>
                  <a:pt x="80710" y="51144"/>
                </a:lnTo>
                <a:lnTo>
                  <a:pt x="80784" y="51125"/>
                </a:lnTo>
                <a:lnTo>
                  <a:pt x="80803" y="51125"/>
                </a:lnTo>
                <a:lnTo>
                  <a:pt x="80821" y="51144"/>
                </a:lnTo>
                <a:lnTo>
                  <a:pt x="80896" y="51181"/>
                </a:lnTo>
                <a:lnTo>
                  <a:pt x="80933" y="51200"/>
                </a:lnTo>
                <a:lnTo>
                  <a:pt x="80970" y="51237"/>
                </a:lnTo>
                <a:lnTo>
                  <a:pt x="81026" y="51274"/>
                </a:lnTo>
                <a:lnTo>
                  <a:pt x="81082" y="51274"/>
                </a:lnTo>
                <a:lnTo>
                  <a:pt x="81138" y="51256"/>
                </a:lnTo>
                <a:lnTo>
                  <a:pt x="81157" y="51200"/>
                </a:lnTo>
                <a:lnTo>
                  <a:pt x="81175" y="51162"/>
                </a:lnTo>
                <a:lnTo>
                  <a:pt x="81157" y="51107"/>
                </a:lnTo>
                <a:lnTo>
                  <a:pt x="81101" y="50995"/>
                </a:lnTo>
                <a:lnTo>
                  <a:pt x="81045" y="50902"/>
                </a:lnTo>
                <a:lnTo>
                  <a:pt x="81250" y="50790"/>
                </a:lnTo>
                <a:lnTo>
                  <a:pt x="81361" y="50716"/>
                </a:lnTo>
                <a:lnTo>
                  <a:pt x="81399" y="50678"/>
                </a:lnTo>
                <a:lnTo>
                  <a:pt x="81436" y="50641"/>
                </a:lnTo>
                <a:lnTo>
                  <a:pt x="81455" y="50585"/>
                </a:lnTo>
                <a:lnTo>
                  <a:pt x="81436" y="50529"/>
                </a:lnTo>
                <a:lnTo>
                  <a:pt x="81399" y="50492"/>
                </a:lnTo>
                <a:lnTo>
                  <a:pt x="81380" y="50474"/>
                </a:lnTo>
                <a:lnTo>
                  <a:pt x="81324" y="50492"/>
                </a:lnTo>
                <a:lnTo>
                  <a:pt x="81231" y="50511"/>
                </a:lnTo>
                <a:lnTo>
                  <a:pt x="81082" y="50585"/>
                </a:lnTo>
                <a:lnTo>
                  <a:pt x="80952" y="50641"/>
                </a:lnTo>
                <a:lnTo>
                  <a:pt x="80896" y="50660"/>
                </a:lnTo>
                <a:lnTo>
                  <a:pt x="80859" y="50660"/>
                </a:lnTo>
                <a:lnTo>
                  <a:pt x="80821" y="50641"/>
                </a:lnTo>
                <a:lnTo>
                  <a:pt x="80784" y="50604"/>
                </a:lnTo>
                <a:lnTo>
                  <a:pt x="80710" y="50511"/>
                </a:lnTo>
                <a:lnTo>
                  <a:pt x="80617" y="50436"/>
                </a:lnTo>
                <a:lnTo>
                  <a:pt x="80579" y="50399"/>
                </a:lnTo>
                <a:lnTo>
                  <a:pt x="80524" y="50380"/>
                </a:lnTo>
                <a:close/>
                <a:moveTo>
                  <a:pt x="89311" y="50362"/>
                </a:moveTo>
                <a:lnTo>
                  <a:pt x="89144" y="50474"/>
                </a:lnTo>
                <a:lnTo>
                  <a:pt x="88958" y="50567"/>
                </a:lnTo>
                <a:lnTo>
                  <a:pt x="88864" y="50604"/>
                </a:lnTo>
                <a:lnTo>
                  <a:pt x="88790" y="50567"/>
                </a:lnTo>
                <a:lnTo>
                  <a:pt x="88753" y="50529"/>
                </a:lnTo>
                <a:lnTo>
                  <a:pt x="88697" y="50492"/>
                </a:lnTo>
                <a:lnTo>
                  <a:pt x="88660" y="50455"/>
                </a:lnTo>
                <a:lnTo>
                  <a:pt x="88604" y="50436"/>
                </a:lnTo>
                <a:lnTo>
                  <a:pt x="88492" y="50399"/>
                </a:lnTo>
                <a:lnTo>
                  <a:pt x="88455" y="50399"/>
                </a:lnTo>
                <a:lnTo>
                  <a:pt x="88418" y="50418"/>
                </a:lnTo>
                <a:lnTo>
                  <a:pt x="88399" y="50436"/>
                </a:lnTo>
                <a:lnTo>
                  <a:pt x="88399" y="50455"/>
                </a:lnTo>
                <a:lnTo>
                  <a:pt x="88399" y="50529"/>
                </a:lnTo>
                <a:lnTo>
                  <a:pt x="88418" y="50604"/>
                </a:lnTo>
                <a:lnTo>
                  <a:pt x="88474" y="50678"/>
                </a:lnTo>
                <a:lnTo>
                  <a:pt x="88529" y="50753"/>
                </a:lnTo>
                <a:lnTo>
                  <a:pt x="88585" y="50827"/>
                </a:lnTo>
                <a:lnTo>
                  <a:pt x="88492" y="50902"/>
                </a:lnTo>
                <a:lnTo>
                  <a:pt x="88380" y="51013"/>
                </a:lnTo>
                <a:lnTo>
                  <a:pt x="88343" y="51069"/>
                </a:lnTo>
                <a:lnTo>
                  <a:pt x="88343" y="51125"/>
                </a:lnTo>
                <a:lnTo>
                  <a:pt x="88362" y="51200"/>
                </a:lnTo>
                <a:lnTo>
                  <a:pt x="88436" y="51256"/>
                </a:lnTo>
                <a:lnTo>
                  <a:pt x="88492" y="51274"/>
                </a:lnTo>
                <a:lnTo>
                  <a:pt x="88548" y="51274"/>
                </a:lnTo>
                <a:lnTo>
                  <a:pt x="88604" y="51256"/>
                </a:lnTo>
                <a:lnTo>
                  <a:pt x="88678" y="51237"/>
                </a:lnTo>
                <a:lnTo>
                  <a:pt x="88771" y="51144"/>
                </a:lnTo>
                <a:lnTo>
                  <a:pt x="88827" y="51107"/>
                </a:lnTo>
                <a:lnTo>
                  <a:pt x="88864" y="51088"/>
                </a:lnTo>
                <a:lnTo>
                  <a:pt x="88920" y="51069"/>
                </a:lnTo>
                <a:lnTo>
                  <a:pt x="88976" y="51088"/>
                </a:lnTo>
                <a:lnTo>
                  <a:pt x="89069" y="51144"/>
                </a:lnTo>
                <a:lnTo>
                  <a:pt x="89200" y="51200"/>
                </a:lnTo>
                <a:lnTo>
                  <a:pt x="89293" y="51200"/>
                </a:lnTo>
                <a:lnTo>
                  <a:pt x="89311" y="51162"/>
                </a:lnTo>
                <a:lnTo>
                  <a:pt x="89311" y="51125"/>
                </a:lnTo>
                <a:lnTo>
                  <a:pt x="89311" y="51088"/>
                </a:lnTo>
                <a:lnTo>
                  <a:pt x="89237" y="51013"/>
                </a:lnTo>
                <a:lnTo>
                  <a:pt x="89162" y="50939"/>
                </a:lnTo>
                <a:lnTo>
                  <a:pt x="89144" y="50902"/>
                </a:lnTo>
                <a:lnTo>
                  <a:pt x="89125" y="50883"/>
                </a:lnTo>
                <a:lnTo>
                  <a:pt x="89144" y="50846"/>
                </a:lnTo>
                <a:lnTo>
                  <a:pt x="89181" y="50790"/>
                </a:lnTo>
                <a:lnTo>
                  <a:pt x="89293" y="50716"/>
                </a:lnTo>
                <a:lnTo>
                  <a:pt x="89404" y="50623"/>
                </a:lnTo>
                <a:lnTo>
                  <a:pt x="89442" y="50567"/>
                </a:lnTo>
                <a:lnTo>
                  <a:pt x="89479" y="50529"/>
                </a:lnTo>
                <a:lnTo>
                  <a:pt x="89479" y="50455"/>
                </a:lnTo>
                <a:lnTo>
                  <a:pt x="89442" y="50399"/>
                </a:lnTo>
                <a:lnTo>
                  <a:pt x="89423" y="50362"/>
                </a:lnTo>
                <a:close/>
                <a:moveTo>
                  <a:pt x="16031" y="50362"/>
                </a:moveTo>
                <a:lnTo>
                  <a:pt x="15993" y="50380"/>
                </a:lnTo>
                <a:lnTo>
                  <a:pt x="15938" y="50399"/>
                </a:lnTo>
                <a:lnTo>
                  <a:pt x="15919" y="50436"/>
                </a:lnTo>
                <a:lnTo>
                  <a:pt x="15919" y="50492"/>
                </a:lnTo>
                <a:lnTo>
                  <a:pt x="15938" y="50567"/>
                </a:lnTo>
                <a:lnTo>
                  <a:pt x="15993" y="50623"/>
                </a:lnTo>
                <a:lnTo>
                  <a:pt x="16049" y="50660"/>
                </a:lnTo>
                <a:lnTo>
                  <a:pt x="16217" y="50753"/>
                </a:lnTo>
                <a:lnTo>
                  <a:pt x="16533" y="50865"/>
                </a:lnTo>
                <a:lnTo>
                  <a:pt x="16459" y="50902"/>
                </a:lnTo>
                <a:lnTo>
                  <a:pt x="16384" y="50976"/>
                </a:lnTo>
                <a:lnTo>
                  <a:pt x="16310" y="51032"/>
                </a:lnTo>
                <a:lnTo>
                  <a:pt x="16291" y="51125"/>
                </a:lnTo>
                <a:lnTo>
                  <a:pt x="16291" y="51181"/>
                </a:lnTo>
                <a:lnTo>
                  <a:pt x="16291" y="51218"/>
                </a:lnTo>
                <a:lnTo>
                  <a:pt x="16329" y="51256"/>
                </a:lnTo>
                <a:lnTo>
                  <a:pt x="16366" y="51274"/>
                </a:lnTo>
                <a:lnTo>
                  <a:pt x="16459" y="51293"/>
                </a:lnTo>
                <a:lnTo>
                  <a:pt x="16552" y="51274"/>
                </a:lnTo>
                <a:lnTo>
                  <a:pt x="16645" y="51218"/>
                </a:lnTo>
                <a:lnTo>
                  <a:pt x="16719" y="51144"/>
                </a:lnTo>
                <a:lnTo>
                  <a:pt x="16794" y="51069"/>
                </a:lnTo>
                <a:lnTo>
                  <a:pt x="16850" y="51051"/>
                </a:lnTo>
                <a:lnTo>
                  <a:pt x="16868" y="51032"/>
                </a:lnTo>
                <a:lnTo>
                  <a:pt x="16924" y="51032"/>
                </a:lnTo>
                <a:lnTo>
                  <a:pt x="16980" y="51069"/>
                </a:lnTo>
                <a:lnTo>
                  <a:pt x="17092" y="51144"/>
                </a:lnTo>
                <a:lnTo>
                  <a:pt x="17222" y="51200"/>
                </a:lnTo>
                <a:lnTo>
                  <a:pt x="17278" y="51200"/>
                </a:lnTo>
                <a:lnTo>
                  <a:pt x="17315" y="51181"/>
                </a:lnTo>
                <a:lnTo>
                  <a:pt x="17315" y="51144"/>
                </a:lnTo>
                <a:lnTo>
                  <a:pt x="17297" y="51107"/>
                </a:lnTo>
                <a:lnTo>
                  <a:pt x="17222" y="51013"/>
                </a:lnTo>
                <a:lnTo>
                  <a:pt x="17073" y="50865"/>
                </a:lnTo>
                <a:lnTo>
                  <a:pt x="17129" y="50771"/>
                </a:lnTo>
                <a:lnTo>
                  <a:pt x="17241" y="50604"/>
                </a:lnTo>
                <a:lnTo>
                  <a:pt x="17297" y="50511"/>
                </a:lnTo>
                <a:lnTo>
                  <a:pt x="17315" y="50436"/>
                </a:lnTo>
                <a:lnTo>
                  <a:pt x="17315" y="50380"/>
                </a:lnTo>
                <a:lnTo>
                  <a:pt x="17278" y="50380"/>
                </a:lnTo>
                <a:lnTo>
                  <a:pt x="17222" y="50399"/>
                </a:lnTo>
                <a:lnTo>
                  <a:pt x="17148" y="50436"/>
                </a:lnTo>
                <a:lnTo>
                  <a:pt x="17017" y="50529"/>
                </a:lnTo>
                <a:lnTo>
                  <a:pt x="16887" y="50623"/>
                </a:lnTo>
                <a:lnTo>
                  <a:pt x="16831" y="50660"/>
                </a:lnTo>
                <a:lnTo>
                  <a:pt x="16719" y="50660"/>
                </a:lnTo>
                <a:lnTo>
                  <a:pt x="16664" y="50623"/>
                </a:lnTo>
                <a:lnTo>
                  <a:pt x="16515" y="50529"/>
                </a:lnTo>
                <a:lnTo>
                  <a:pt x="16366" y="50436"/>
                </a:lnTo>
                <a:lnTo>
                  <a:pt x="16291" y="50399"/>
                </a:lnTo>
                <a:lnTo>
                  <a:pt x="16217" y="50380"/>
                </a:lnTo>
                <a:lnTo>
                  <a:pt x="16105" y="50362"/>
                </a:lnTo>
                <a:close/>
                <a:moveTo>
                  <a:pt x="25023" y="50362"/>
                </a:moveTo>
                <a:lnTo>
                  <a:pt x="24930" y="50380"/>
                </a:lnTo>
                <a:lnTo>
                  <a:pt x="24856" y="50399"/>
                </a:lnTo>
                <a:lnTo>
                  <a:pt x="24800" y="50436"/>
                </a:lnTo>
                <a:lnTo>
                  <a:pt x="24669" y="50511"/>
                </a:lnTo>
                <a:lnTo>
                  <a:pt x="24595" y="50529"/>
                </a:lnTo>
                <a:lnTo>
                  <a:pt x="24576" y="50548"/>
                </a:lnTo>
                <a:lnTo>
                  <a:pt x="24465" y="50511"/>
                </a:lnTo>
                <a:lnTo>
                  <a:pt x="24372" y="50455"/>
                </a:lnTo>
                <a:lnTo>
                  <a:pt x="24260" y="50418"/>
                </a:lnTo>
                <a:lnTo>
                  <a:pt x="24204" y="50418"/>
                </a:lnTo>
                <a:lnTo>
                  <a:pt x="24148" y="50436"/>
                </a:lnTo>
                <a:lnTo>
                  <a:pt x="24129" y="50455"/>
                </a:lnTo>
                <a:lnTo>
                  <a:pt x="24111" y="50511"/>
                </a:lnTo>
                <a:lnTo>
                  <a:pt x="24129" y="50567"/>
                </a:lnTo>
                <a:lnTo>
                  <a:pt x="24185" y="50604"/>
                </a:lnTo>
                <a:lnTo>
                  <a:pt x="24278" y="50697"/>
                </a:lnTo>
                <a:lnTo>
                  <a:pt x="24353" y="50771"/>
                </a:lnTo>
                <a:lnTo>
                  <a:pt x="24353" y="50790"/>
                </a:lnTo>
                <a:lnTo>
                  <a:pt x="24334" y="50846"/>
                </a:lnTo>
                <a:lnTo>
                  <a:pt x="24297" y="50958"/>
                </a:lnTo>
                <a:lnTo>
                  <a:pt x="24241" y="51069"/>
                </a:lnTo>
                <a:lnTo>
                  <a:pt x="24241" y="51125"/>
                </a:lnTo>
                <a:lnTo>
                  <a:pt x="24241" y="51162"/>
                </a:lnTo>
                <a:lnTo>
                  <a:pt x="24278" y="51181"/>
                </a:lnTo>
                <a:lnTo>
                  <a:pt x="24353" y="51181"/>
                </a:lnTo>
                <a:lnTo>
                  <a:pt x="24390" y="51144"/>
                </a:lnTo>
                <a:lnTo>
                  <a:pt x="24427" y="51107"/>
                </a:lnTo>
                <a:lnTo>
                  <a:pt x="24520" y="51032"/>
                </a:lnTo>
                <a:lnTo>
                  <a:pt x="24614" y="50958"/>
                </a:lnTo>
                <a:lnTo>
                  <a:pt x="24651" y="50976"/>
                </a:lnTo>
                <a:lnTo>
                  <a:pt x="24707" y="50995"/>
                </a:lnTo>
                <a:lnTo>
                  <a:pt x="24800" y="51069"/>
                </a:lnTo>
                <a:lnTo>
                  <a:pt x="24967" y="51162"/>
                </a:lnTo>
                <a:lnTo>
                  <a:pt x="25098" y="51256"/>
                </a:lnTo>
                <a:lnTo>
                  <a:pt x="25153" y="51293"/>
                </a:lnTo>
                <a:lnTo>
                  <a:pt x="25191" y="51274"/>
                </a:lnTo>
                <a:lnTo>
                  <a:pt x="25209" y="51237"/>
                </a:lnTo>
                <a:lnTo>
                  <a:pt x="25172" y="51181"/>
                </a:lnTo>
                <a:lnTo>
                  <a:pt x="25060" y="51032"/>
                </a:lnTo>
                <a:lnTo>
                  <a:pt x="24930" y="50865"/>
                </a:lnTo>
                <a:lnTo>
                  <a:pt x="24856" y="50790"/>
                </a:lnTo>
                <a:lnTo>
                  <a:pt x="25042" y="50678"/>
                </a:lnTo>
                <a:lnTo>
                  <a:pt x="25135" y="50623"/>
                </a:lnTo>
                <a:lnTo>
                  <a:pt x="25153" y="50585"/>
                </a:lnTo>
                <a:lnTo>
                  <a:pt x="25172" y="50529"/>
                </a:lnTo>
                <a:lnTo>
                  <a:pt x="25172" y="50474"/>
                </a:lnTo>
                <a:lnTo>
                  <a:pt x="25172" y="50436"/>
                </a:lnTo>
                <a:lnTo>
                  <a:pt x="25135" y="50399"/>
                </a:lnTo>
                <a:lnTo>
                  <a:pt x="25116" y="50380"/>
                </a:lnTo>
                <a:lnTo>
                  <a:pt x="25023" y="50362"/>
                </a:lnTo>
                <a:close/>
                <a:moveTo>
                  <a:pt x="54719" y="50362"/>
                </a:moveTo>
                <a:lnTo>
                  <a:pt x="54496" y="50474"/>
                </a:lnTo>
                <a:lnTo>
                  <a:pt x="54291" y="50585"/>
                </a:lnTo>
                <a:lnTo>
                  <a:pt x="54216" y="50604"/>
                </a:lnTo>
                <a:lnTo>
                  <a:pt x="54179" y="50623"/>
                </a:lnTo>
                <a:lnTo>
                  <a:pt x="54123" y="50623"/>
                </a:lnTo>
                <a:lnTo>
                  <a:pt x="54086" y="50604"/>
                </a:lnTo>
                <a:lnTo>
                  <a:pt x="54011" y="50529"/>
                </a:lnTo>
                <a:lnTo>
                  <a:pt x="53918" y="50455"/>
                </a:lnTo>
                <a:lnTo>
                  <a:pt x="53844" y="50418"/>
                </a:lnTo>
                <a:lnTo>
                  <a:pt x="53751" y="50399"/>
                </a:lnTo>
                <a:lnTo>
                  <a:pt x="53714" y="50380"/>
                </a:lnTo>
                <a:lnTo>
                  <a:pt x="53658" y="50399"/>
                </a:lnTo>
                <a:lnTo>
                  <a:pt x="53639" y="50418"/>
                </a:lnTo>
                <a:lnTo>
                  <a:pt x="53602" y="50455"/>
                </a:lnTo>
                <a:lnTo>
                  <a:pt x="53602" y="50511"/>
                </a:lnTo>
                <a:lnTo>
                  <a:pt x="53620" y="50567"/>
                </a:lnTo>
                <a:lnTo>
                  <a:pt x="53639" y="50623"/>
                </a:lnTo>
                <a:lnTo>
                  <a:pt x="53676" y="50660"/>
                </a:lnTo>
                <a:lnTo>
                  <a:pt x="53788" y="50753"/>
                </a:lnTo>
                <a:lnTo>
                  <a:pt x="53863" y="50809"/>
                </a:lnTo>
                <a:lnTo>
                  <a:pt x="53732" y="50865"/>
                </a:lnTo>
                <a:lnTo>
                  <a:pt x="53565" y="50939"/>
                </a:lnTo>
                <a:lnTo>
                  <a:pt x="53490" y="50995"/>
                </a:lnTo>
                <a:lnTo>
                  <a:pt x="53434" y="51051"/>
                </a:lnTo>
                <a:lnTo>
                  <a:pt x="53378" y="51107"/>
                </a:lnTo>
                <a:lnTo>
                  <a:pt x="53378" y="51181"/>
                </a:lnTo>
                <a:lnTo>
                  <a:pt x="53397" y="51237"/>
                </a:lnTo>
                <a:lnTo>
                  <a:pt x="53453" y="51274"/>
                </a:lnTo>
                <a:lnTo>
                  <a:pt x="53509" y="51293"/>
                </a:lnTo>
                <a:lnTo>
                  <a:pt x="53583" y="51274"/>
                </a:lnTo>
                <a:lnTo>
                  <a:pt x="53732" y="51237"/>
                </a:lnTo>
                <a:lnTo>
                  <a:pt x="53825" y="51181"/>
                </a:lnTo>
                <a:lnTo>
                  <a:pt x="53993" y="51088"/>
                </a:lnTo>
                <a:lnTo>
                  <a:pt x="54086" y="51032"/>
                </a:lnTo>
                <a:lnTo>
                  <a:pt x="54142" y="51013"/>
                </a:lnTo>
                <a:lnTo>
                  <a:pt x="54216" y="51032"/>
                </a:lnTo>
                <a:lnTo>
                  <a:pt x="54291" y="51088"/>
                </a:lnTo>
                <a:lnTo>
                  <a:pt x="54347" y="51144"/>
                </a:lnTo>
                <a:lnTo>
                  <a:pt x="54421" y="51181"/>
                </a:lnTo>
                <a:lnTo>
                  <a:pt x="54514" y="51218"/>
                </a:lnTo>
                <a:lnTo>
                  <a:pt x="54551" y="51200"/>
                </a:lnTo>
                <a:lnTo>
                  <a:pt x="54570" y="51162"/>
                </a:lnTo>
                <a:lnTo>
                  <a:pt x="54551" y="51107"/>
                </a:lnTo>
                <a:lnTo>
                  <a:pt x="54458" y="50976"/>
                </a:lnTo>
                <a:lnTo>
                  <a:pt x="54365" y="50865"/>
                </a:lnTo>
                <a:lnTo>
                  <a:pt x="54570" y="50753"/>
                </a:lnTo>
                <a:lnTo>
                  <a:pt x="54663" y="50678"/>
                </a:lnTo>
                <a:lnTo>
                  <a:pt x="54756" y="50604"/>
                </a:lnTo>
                <a:lnTo>
                  <a:pt x="54793" y="50529"/>
                </a:lnTo>
                <a:lnTo>
                  <a:pt x="54831" y="50436"/>
                </a:lnTo>
                <a:lnTo>
                  <a:pt x="54831" y="50399"/>
                </a:lnTo>
                <a:lnTo>
                  <a:pt x="54812" y="50362"/>
                </a:lnTo>
                <a:close/>
                <a:moveTo>
                  <a:pt x="10706" y="50343"/>
                </a:moveTo>
                <a:lnTo>
                  <a:pt x="10650" y="50362"/>
                </a:lnTo>
                <a:lnTo>
                  <a:pt x="10594" y="50380"/>
                </a:lnTo>
                <a:lnTo>
                  <a:pt x="10557" y="50436"/>
                </a:lnTo>
                <a:lnTo>
                  <a:pt x="10538" y="50511"/>
                </a:lnTo>
                <a:lnTo>
                  <a:pt x="10557" y="50585"/>
                </a:lnTo>
                <a:lnTo>
                  <a:pt x="10594" y="50641"/>
                </a:lnTo>
                <a:lnTo>
                  <a:pt x="10669" y="50697"/>
                </a:lnTo>
                <a:lnTo>
                  <a:pt x="10743" y="50753"/>
                </a:lnTo>
                <a:lnTo>
                  <a:pt x="10911" y="50827"/>
                </a:lnTo>
                <a:lnTo>
                  <a:pt x="11041" y="50883"/>
                </a:lnTo>
                <a:lnTo>
                  <a:pt x="10967" y="51032"/>
                </a:lnTo>
                <a:lnTo>
                  <a:pt x="10929" y="51107"/>
                </a:lnTo>
                <a:lnTo>
                  <a:pt x="10911" y="51162"/>
                </a:lnTo>
                <a:lnTo>
                  <a:pt x="10929" y="51218"/>
                </a:lnTo>
                <a:lnTo>
                  <a:pt x="10948" y="51237"/>
                </a:lnTo>
                <a:lnTo>
                  <a:pt x="11004" y="51237"/>
                </a:lnTo>
                <a:lnTo>
                  <a:pt x="11097" y="51200"/>
                </a:lnTo>
                <a:lnTo>
                  <a:pt x="11209" y="51107"/>
                </a:lnTo>
                <a:lnTo>
                  <a:pt x="11283" y="51069"/>
                </a:lnTo>
                <a:lnTo>
                  <a:pt x="11320" y="51051"/>
                </a:lnTo>
                <a:lnTo>
                  <a:pt x="11376" y="51069"/>
                </a:lnTo>
                <a:lnTo>
                  <a:pt x="11451" y="51107"/>
                </a:lnTo>
                <a:lnTo>
                  <a:pt x="11562" y="51181"/>
                </a:lnTo>
                <a:lnTo>
                  <a:pt x="11674" y="51256"/>
                </a:lnTo>
                <a:lnTo>
                  <a:pt x="11786" y="51311"/>
                </a:lnTo>
                <a:lnTo>
                  <a:pt x="11897" y="51311"/>
                </a:lnTo>
                <a:lnTo>
                  <a:pt x="11953" y="51274"/>
                </a:lnTo>
                <a:lnTo>
                  <a:pt x="11972" y="51218"/>
                </a:lnTo>
                <a:lnTo>
                  <a:pt x="11991" y="51162"/>
                </a:lnTo>
                <a:lnTo>
                  <a:pt x="11972" y="51107"/>
                </a:lnTo>
                <a:lnTo>
                  <a:pt x="11935" y="51032"/>
                </a:lnTo>
                <a:lnTo>
                  <a:pt x="11897" y="50976"/>
                </a:lnTo>
                <a:lnTo>
                  <a:pt x="11786" y="50883"/>
                </a:lnTo>
                <a:lnTo>
                  <a:pt x="11674" y="50809"/>
                </a:lnTo>
                <a:lnTo>
                  <a:pt x="11767" y="50753"/>
                </a:lnTo>
                <a:lnTo>
                  <a:pt x="11860" y="50697"/>
                </a:lnTo>
                <a:lnTo>
                  <a:pt x="11935" y="50623"/>
                </a:lnTo>
                <a:lnTo>
                  <a:pt x="11991" y="50529"/>
                </a:lnTo>
                <a:lnTo>
                  <a:pt x="11991" y="50436"/>
                </a:lnTo>
                <a:lnTo>
                  <a:pt x="11972" y="50380"/>
                </a:lnTo>
                <a:lnTo>
                  <a:pt x="11916" y="50343"/>
                </a:lnTo>
                <a:lnTo>
                  <a:pt x="11767" y="50343"/>
                </a:lnTo>
                <a:lnTo>
                  <a:pt x="11674" y="50362"/>
                </a:lnTo>
                <a:lnTo>
                  <a:pt x="11544" y="50418"/>
                </a:lnTo>
                <a:lnTo>
                  <a:pt x="11413" y="50511"/>
                </a:lnTo>
                <a:lnTo>
                  <a:pt x="11357" y="50548"/>
                </a:lnTo>
                <a:lnTo>
                  <a:pt x="11283" y="50548"/>
                </a:lnTo>
                <a:lnTo>
                  <a:pt x="11209" y="50529"/>
                </a:lnTo>
                <a:lnTo>
                  <a:pt x="11134" y="50474"/>
                </a:lnTo>
                <a:lnTo>
                  <a:pt x="11041" y="50418"/>
                </a:lnTo>
                <a:lnTo>
                  <a:pt x="10967" y="50380"/>
                </a:lnTo>
                <a:lnTo>
                  <a:pt x="10855" y="50343"/>
                </a:lnTo>
                <a:close/>
                <a:moveTo>
                  <a:pt x="29529" y="50362"/>
                </a:moveTo>
                <a:lnTo>
                  <a:pt x="29473" y="50380"/>
                </a:lnTo>
                <a:lnTo>
                  <a:pt x="29436" y="50418"/>
                </a:lnTo>
                <a:lnTo>
                  <a:pt x="29417" y="50492"/>
                </a:lnTo>
                <a:lnTo>
                  <a:pt x="29417" y="50548"/>
                </a:lnTo>
                <a:lnTo>
                  <a:pt x="29473" y="50604"/>
                </a:lnTo>
                <a:lnTo>
                  <a:pt x="29529" y="50660"/>
                </a:lnTo>
                <a:lnTo>
                  <a:pt x="29603" y="50716"/>
                </a:lnTo>
                <a:lnTo>
                  <a:pt x="29901" y="50846"/>
                </a:lnTo>
                <a:lnTo>
                  <a:pt x="29808" y="50920"/>
                </a:lnTo>
                <a:lnTo>
                  <a:pt x="29715" y="51032"/>
                </a:lnTo>
                <a:lnTo>
                  <a:pt x="29659" y="51088"/>
                </a:lnTo>
                <a:lnTo>
                  <a:pt x="29640" y="51144"/>
                </a:lnTo>
                <a:lnTo>
                  <a:pt x="29640" y="51200"/>
                </a:lnTo>
                <a:lnTo>
                  <a:pt x="29659" y="51256"/>
                </a:lnTo>
                <a:lnTo>
                  <a:pt x="29715" y="51293"/>
                </a:lnTo>
                <a:lnTo>
                  <a:pt x="29771" y="51311"/>
                </a:lnTo>
                <a:lnTo>
                  <a:pt x="29845" y="51274"/>
                </a:lnTo>
                <a:lnTo>
                  <a:pt x="29901" y="51237"/>
                </a:lnTo>
                <a:lnTo>
                  <a:pt x="30031" y="51125"/>
                </a:lnTo>
                <a:lnTo>
                  <a:pt x="30087" y="51088"/>
                </a:lnTo>
                <a:lnTo>
                  <a:pt x="30125" y="51069"/>
                </a:lnTo>
                <a:lnTo>
                  <a:pt x="30162" y="51069"/>
                </a:lnTo>
                <a:lnTo>
                  <a:pt x="30218" y="51107"/>
                </a:lnTo>
                <a:lnTo>
                  <a:pt x="30348" y="51181"/>
                </a:lnTo>
                <a:lnTo>
                  <a:pt x="30497" y="51256"/>
                </a:lnTo>
                <a:lnTo>
                  <a:pt x="30553" y="51256"/>
                </a:lnTo>
                <a:lnTo>
                  <a:pt x="30590" y="51237"/>
                </a:lnTo>
                <a:lnTo>
                  <a:pt x="30609" y="51200"/>
                </a:lnTo>
                <a:lnTo>
                  <a:pt x="30609" y="51144"/>
                </a:lnTo>
                <a:lnTo>
                  <a:pt x="30571" y="51088"/>
                </a:lnTo>
                <a:lnTo>
                  <a:pt x="30534" y="51013"/>
                </a:lnTo>
                <a:lnTo>
                  <a:pt x="30441" y="50902"/>
                </a:lnTo>
                <a:lnTo>
                  <a:pt x="30348" y="50827"/>
                </a:lnTo>
                <a:lnTo>
                  <a:pt x="30441" y="50697"/>
                </a:lnTo>
                <a:lnTo>
                  <a:pt x="30515" y="50548"/>
                </a:lnTo>
                <a:lnTo>
                  <a:pt x="30534" y="50474"/>
                </a:lnTo>
                <a:lnTo>
                  <a:pt x="30515" y="50436"/>
                </a:lnTo>
                <a:lnTo>
                  <a:pt x="30460" y="50436"/>
                </a:lnTo>
                <a:lnTo>
                  <a:pt x="30367" y="50474"/>
                </a:lnTo>
                <a:lnTo>
                  <a:pt x="30255" y="50567"/>
                </a:lnTo>
                <a:lnTo>
                  <a:pt x="30180" y="50623"/>
                </a:lnTo>
                <a:lnTo>
                  <a:pt x="30125" y="50641"/>
                </a:lnTo>
                <a:lnTo>
                  <a:pt x="30069" y="50623"/>
                </a:lnTo>
                <a:lnTo>
                  <a:pt x="29994" y="50567"/>
                </a:lnTo>
                <a:lnTo>
                  <a:pt x="29864" y="50455"/>
                </a:lnTo>
                <a:lnTo>
                  <a:pt x="29752" y="50399"/>
                </a:lnTo>
                <a:lnTo>
                  <a:pt x="29603" y="50362"/>
                </a:lnTo>
                <a:close/>
                <a:moveTo>
                  <a:pt x="61757" y="50325"/>
                </a:moveTo>
                <a:lnTo>
                  <a:pt x="61719" y="50343"/>
                </a:lnTo>
                <a:lnTo>
                  <a:pt x="61682" y="50362"/>
                </a:lnTo>
                <a:lnTo>
                  <a:pt x="61645" y="50399"/>
                </a:lnTo>
                <a:lnTo>
                  <a:pt x="61626" y="50418"/>
                </a:lnTo>
                <a:lnTo>
                  <a:pt x="61626" y="50455"/>
                </a:lnTo>
                <a:lnTo>
                  <a:pt x="61645" y="50529"/>
                </a:lnTo>
                <a:lnTo>
                  <a:pt x="61719" y="50604"/>
                </a:lnTo>
                <a:lnTo>
                  <a:pt x="61868" y="50734"/>
                </a:lnTo>
                <a:lnTo>
                  <a:pt x="61999" y="50827"/>
                </a:lnTo>
                <a:lnTo>
                  <a:pt x="61887" y="50902"/>
                </a:lnTo>
                <a:lnTo>
                  <a:pt x="61738" y="51013"/>
                </a:lnTo>
                <a:lnTo>
                  <a:pt x="61682" y="51088"/>
                </a:lnTo>
                <a:lnTo>
                  <a:pt x="61664" y="51162"/>
                </a:lnTo>
                <a:lnTo>
                  <a:pt x="61664" y="51218"/>
                </a:lnTo>
                <a:lnTo>
                  <a:pt x="61738" y="51293"/>
                </a:lnTo>
                <a:lnTo>
                  <a:pt x="61757" y="51311"/>
                </a:lnTo>
                <a:lnTo>
                  <a:pt x="61812" y="51311"/>
                </a:lnTo>
                <a:lnTo>
                  <a:pt x="61887" y="51293"/>
                </a:lnTo>
                <a:lnTo>
                  <a:pt x="61980" y="51274"/>
                </a:lnTo>
                <a:lnTo>
                  <a:pt x="62054" y="51237"/>
                </a:lnTo>
                <a:lnTo>
                  <a:pt x="62129" y="51181"/>
                </a:lnTo>
                <a:lnTo>
                  <a:pt x="62222" y="51125"/>
                </a:lnTo>
                <a:lnTo>
                  <a:pt x="62315" y="51051"/>
                </a:lnTo>
                <a:lnTo>
                  <a:pt x="62427" y="51069"/>
                </a:lnTo>
                <a:lnTo>
                  <a:pt x="62539" y="51088"/>
                </a:lnTo>
                <a:lnTo>
                  <a:pt x="62594" y="51088"/>
                </a:lnTo>
                <a:lnTo>
                  <a:pt x="62613" y="51051"/>
                </a:lnTo>
                <a:lnTo>
                  <a:pt x="62613" y="51013"/>
                </a:lnTo>
                <a:lnTo>
                  <a:pt x="62613" y="50976"/>
                </a:lnTo>
                <a:lnTo>
                  <a:pt x="62576" y="50958"/>
                </a:lnTo>
                <a:lnTo>
                  <a:pt x="62557" y="50939"/>
                </a:lnTo>
                <a:lnTo>
                  <a:pt x="62539" y="50902"/>
                </a:lnTo>
                <a:lnTo>
                  <a:pt x="62539" y="50846"/>
                </a:lnTo>
                <a:lnTo>
                  <a:pt x="62557" y="50771"/>
                </a:lnTo>
                <a:lnTo>
                  <a:pt x="62632" y="50641"/>
                </a:lnTo>
                <a:lnTo>
                  <a:pt x="62650" y="50567"/>
                </a:lnTo>
                <a:lnTo>
                  <a:pt x="62632" y="50529"/>
                </a:lnTo>
                <a:lnTo>
                  <a:pt x="62613" y="50492"/>
                </a:lnTo>
                <a:lnTo>
                  <a:pt x="62557" y="50455"/>
                </a:lnTo>
                <a:lnTo>
                  <a:pt x="62483" y="50436"/>
                </a:lnTo>
                <a:lnTo>
                  <a:pt x="62427" y="50455"/>
                </a:lnTo>
                <a:lnTo>
                  <a:pt x="62371" y="50492"/>
                </a:lnTo>
                <a:lnTo>
                  <a:pt x="62297" y="50548"/>
                </a:lnTo>
                <a:lnTo>
                  <a:pt x="62278" y="50585"/>
                </a:lnTo>
                <a:lnTo>
                  <a:pt x="62222" y="50585"/>
                </a:lnTo>
                <a:lnTo>
                  <a:pt x="62166" y="50567"/>
                </a:lnTo>
                <a:lnTo>
                  <a:pt x="62092" y="50511"/>
                </a:lnTo>
                <a:lnTo>
                  <a:pt x="62036" y="50455"/>
                </a:lnTo>
                <a:lnTo>
                  <a:pt x="61887" y="50362"/>
                </a:lnTo>
                <a:lnTo>
                  <a:pt x="61812" y="50343"/>
                </a:lnTo>
                <a:lnTo>
                  <a:pt x="61757" y="50325"/>
                </a:lnTo>
                <a:close/>
                <a:moveTo>
                  <a:pt x="64475" y="50306"/>
                </a:moveTo>
                <a:lnTo>
                  <a:pt x="64419" y="50325"/>
                </a:lnTo>
                <a:lnTo>
                  <a:pt x="64382" y="50380"/>
                </a:lnTo>
                <a:lnTo>
                  <a:pt x="64363" y="50418"/>
                </a:lnTo>
                <a:lnTo>
                  <a:pt x="64382" y="50474"/>
                </a:lnTo>
                <a:lnTo>
                  <a:pt x="64400" y="50529"/>
                </a:lnTo>
                <a:lnTo>
                  <a:pt x="64475" y="50623"/>
                </a:lnTo>
                <a:lnTo>
                  <a:pt x="64493" y="50678"/>
                </a:lnTo>
                <a:lnTo>
                  <a:pt x="64512" y="50716"/>
                </a:lnTo>
                <a:lnTo>
                  <a:pt x="64493" y="50753"/>
                </a:lnTo>
                <a:lnTo>
                  <a:pt x="64475" y="50790"/>
                </a:lnTo>
                <a:lnTo>
                  <a:pt x="64382" y="50883"/>
                </a:lnTo>
                <a:lnTo>
                  <a:pt x="64307" y="50958"/>
                </a:lnTo>
                <a:lnTo>
                  <a:pt x="64270" y="51013"/>
                </a:lnTo>
                <a:lnTo>
                  <a:pt x="64251" y="51069"/>
                </a:lnTo>
                <a:lnTo>
                  <a:pt x="64270" y="51107"/>
                </a:lnTo>
                <a:lnTo>
                  <a:pt x="64289" y="51144"/>
                </a:lnTo>
                <a:lnTo>
                  <a:pt x="64307" y="51162"/>
                </a:lnTo>
                <a:lnTo>
                  <a:pt x="64363" y="51162"/>
                </a:lnTo>
                <a:lnTo>
                  <a:pt x="64456" y="51125"/>
                </a:lnTo>
                <a:lnTo>
                  <a:pt x="64531" y="51088"/>
                </a:lnTo>
                <a:lnTo>
                  <a:pt x="64680" y="51032"/>
                </a:lnTo>
                <a:lnTo>
                  <a:pt x="64717" y="51032"/>
                </a:lnTo>
                <a:lnTo>
                  <a:pt x="64791" y="51088"/>
                </a:lnTo>
                <a:lnTo>
                  <a:pt x="64847" y="51125"/>
                </a:lnTo>
                <a:lnTo>
                  <a:pt x="64903" y="51200"/>
                </a:lnTo>
                <a:lnTo>
                  <a:pt x="64959" y="51256"/>
                </a:lnTo>
                <a:lnTo>
                  <a:pt x="65015" y="51293"/>
                </a:lnTo>
                <a:lnTo>
                  <a:pt x="65089" y="51311"/>
                </a:lnTo>
                <a:lnTo>
                  <a:pt x="65164" y="51311"/>
                </a:lnTo>
                <a:lnTo>
                  <a:pt x="65238" y="51293"/>
                </a:lnTo>
                <a:lnTo>
                  <a:pt x="65257" y="51274"/>
                </a:lnTo>
                <a:lnTo>
                  <a:pt x="65275" y="51237"/>
                </a:lnTo>
                <a:lnTo>
                  <a:pt x="65294" y="51181"/>
                </a:lnTo>
                <a:lnTo>
                  <a:pt x="65275" y="51125"/>
                </a:lnTo>
                <a:lnTo>
                  <a:pt x="65238" y="51069"/>
                </a:lnTo>
                <a:lnTo>
                  <a:pt x="65201" y="51013"/>
                </a:lnTo>
                <a:lnTo>
                  <a:pt x="65015" y="50865"/>
                </a:lnTo>
                <a:lnTo>
                  <a:pt x="65201" y="50771"/>
                </a:lnTo>
                <a:lnTo>
                  <a:pt x="65294" y="50716"/>
                </a:lnTo>
                <a:lnTo>
                  <a:pt x="65369" y="50660"/>
                </a:lnTo>
                <a:lnTo>
                  <a:pt x="65387" y="50604"/>
                </a:lnTo>
                <a:lnTo>
                  <a:pt x="65387" y="50548"/>
                </a:lnTo>
                <a:lnTo>
                  <a:pt x="65350" y="50492"/>
                </a:lnTo>
                <a:lnTo>
                  <a:pt x="65331" y="50474"/>
                </a:lnTo>
                <a:lnTo>
                  <a:pt x="65294" y="50474"/>
                </a:lnTo>
                <a:lnTo>
                  <a:pt x="65145" y="50511"/>
                </a:lnTo>
                <a:lnTo>
                  <a:pt x="64996" y="50548"/>
                </a:lnTo>
                <a:lnTo>
                  <a:pt x="64866" y="50585"/>
                </a:lnTo>
                <a:lnTo>
                  <a:pt x="64754" y="50585"/>
                </a:lnTo>
                <a:lnTo>
                  <a:pt x="64717" y="50548"/>
                </a:lnTo>
                <a:lnTo>
                  <a:pt x="64680" y="50511"/>
                </a:lnTo>
                <a:lnTo>
                  <a:pt x="64605" y="50399"/>
                </a:lnTo>
                <a:lnTo>
                  <a:pt x="64568" y="50362"/>
                </a:lnTo>
                <a:lnTo>
                  <a:pt x="64531" y="50325"/>
                </a:lnTo>
                <a:lnTo>
                  <a:pt x="64475" y="50306"/>
                </a:lnTo>
                <a:close/>
                <a:moveTo>
                  <a:pt x="40253" y="50306"/>
                </a:moveTo>
                <a:lnTo>
                  <a:pt x="40215" y="50325"/>
                </a:lnTo>
                <a:lnTo>
                  <a:pt x="40215" y="50362"/>
                </a:lnTo>
                <a:lnTo>
                  <a:pt x="40234" y="50418"/>
                </a:lnTo>
                <a:lnTo>
                  <a:pt x="40327" y="50567"/>
                </a:lnTo>
                <a:lnTo>
                  <a:pt x="40532" y="50771"/>
                </a:lnTo>
                <a:lnTo>
                  <a:pt x="40420" y="50865"/>
                </a:lnTo>
                <a:lnTo>
                  <a:pt x="40290" y="50995"/>
                </a:lnTo>
                <a:lnTo>
                  <a:pt x="40234" y="51051"/>
                </a:lnTo>
                <a:lnTo>
                  <a:pt x="40197" y="51125"/>
                </a:lnTo>
                <a:lnTo>
                  <a:pt x="40197" y="51200"/>
                </a:lnTo>
                <a:lnTo>
                  <a:pt x="40234" y="51256"/>
                </a:lnTo>
                <a:lnTo>
                  <a:pt x="40309" y="51293"/>
                </a:lnTo>
                <a:lnTo>
                  <a:pt x="40364" y="51311"/>
                </a:lnTo>
                <a:lnTo>
                  <a:pt x="40439" y="51293"/>
                </a:lnTo>
                <a:lnTo>
                  <a:pt x="40513" y="51237"/>
                </a:lnTo>
                <a:lnTo>
                  <a:pt x="40644" y="51125"/>
                </a:lnTo>
                <a:lnTo>
                  <a:pt x="40755" y="51032"/>
                </a:lnTo>
                <a:lnTo>
                  <a:pt x="40904" y="51218"/>
                </a:lnTo>
                <a:lnTo>
                  <a:pt x="40997" y="51311"/>
                </a:lnTo>
                <a:lnTo>
                  <a:pt x="41053" y="51330"/>
                </a:lnTo>
                <a:lnTo>
                  <a:pt x="41146" y="51330"/>
                </a:lnTo>
                <a:lnTo>
                  <a:pt x="41184" y="51293"/>
                </a:lnTo>
                <a:lnTo>
                  <a:pt x="41221" y="51274"/>
                </a:lnTo>
                <a:lnTo>
                  <a:pt x="41221" y="51237"/>
                </a:lnTo>
                <a:lnTo>
                  <a:pt x="41221" y="51162"/>
                </a:lnTo>
                <a:lnTo>
                  <a:pt x="41184" y="51088"/>
                </a:lnTo>
                <a:lnTo>
                  <a:pt x="41146" y="51032"/>
                </a:lnTo>
                <a:lnTo>
                  <a:pt x="41109" y="50995"/>
                </a:lnTo>
                <a:lnTo>
                  <a:pt x="41072" y="50939"/>
                </a:lnTo>
                <a:lnTo>
                  <a:pt x="41035" y="50902"/>
                </a:lnTo>
                <a:lnTo>
                  <a:pt x="41016" y="50846"/>
                </a:lnTo>
                <a:lnTo>
                  <a:pt x="40997" y="50809"/>
                </a:lnTo>
                <a:lnTo>
                  <a:pt x="41072" y="50716"/>
                </a:lnTo>
                <a:lnTo>
                  <a:pt x="41128" y="50660"/>
                </a:lnTo>
                <a:lnTo>
                  <a:pt x="41202" y="50529"/>
                </a:lnTo>
                <a:lnTo>
                  <a:pt x="41239" y="50474"/>
                </a:lnTo>
                <a:lnTo>
                  <a:pt x="41239" y="50418"/>
                </a:lnTo>
                <a:lnTo>
                  <a:pt x="41221" y="50380"/>
                </a:lnTo>
                <a:lnTo>
                  <a:pt x="41165" y="50380"/>
                </a:lnTo>
                <a:lnTo>
                  <a:pt x="41035" y="50418"/>
                </a:lnTo>
                <a:lnTo>
                  <a:pt x="40904" y="50492"/>
                </a:lnTo>
                <a:lnTo>
                  <a:pt x="40774" y="50567"/>
                </a:lnTo>
                <a:lnTo>
                  <a:pt x="40737" y="50567"/>
                </a:lnTo>
                <a:lnTo>
                  <a:pt x="40662" y="50548"/>
                </a:lnTo>
                <a:lnTo>
                  <a:pt x="40439" y="50399"/>
                </a:lnTo>
                <a:lnTo>
                  <a:pt x="40309" y="50306"/>
                </a:lnTo>
                <a:close/>
                <a:moveTo>
                  <a:pt x="45708" y="50325"/>
                </a:moveTo>
                <a:lnTo>
                  <a:pt x="45652" y="50362"/>
                </a:lnTo>
                <a:lnTo>
                  <a:pt x="45615" y="50436"/>
                </a:lnTo>
                <a:lnTo>
                  <a:pt x="45633" y="50492"/>
                </a:lnTo>
                <a:lnTo>
                  <a:pt x="45671" y="50548"/>
                </a:lnTo>
                <a:lnTo>
                  <a:pt x="45726" y="50604"/>
                </a:lnTo>
                <a:lnTo>
                  <a:pt x="45894" y="50697"/>
                </a:lnTo>
                <a:lnTo>
                  <a:pt x="46006" y="50771"/>
                </a:lnTo>
                <a:lnTo>
                  <a:pt x="45931" y="50883"/>
                </a:lnTo>
                <a:lnTo>
                  <a:pt x="45801" y="51032"/>
                </a:lnTo>
                <a:lnTo>
                  <a:pt x="45745" y="51107"/>
                </a:lnTo>
                <a:lnTo>
                  <a:pt x="45708" y="51181"/>
                </a:lnTo>
                <a:lnTo>
                  <a:pt x="45708" y="51256"/>
                </a:lnTo>
                <a:lnTo>
                  <a:pt x="45708" y="51293"/>
                </a:lnTo>
                <a:lnTo>
                  <a:pt x="45726" y="51311"/>
                </a:lnTo>
                <a:lnTo>
                  <a:pt x="45764" y="51330"/>
                </a:lnTo>
                <a:lnTo>
                  <a:pt x="45782" y="51330"/>
                </a:lnTo>
                <a:lnTo>
                  <a:pt x="45857" y="51311"/>
                </a:lnTo>
                <a:lnTo>
                  <a:pt x="45931" y="51274"/>
                </a:lnTo>
                <a:lnTo>
                  <a:pt x="46006" y="51218"/>
                </a:lnTo>
                <a:lnTo>
                  <a:pt x="46155" y="51069"/>
                </a:lnTo>
                <a:lnTo>
                  <a:pt x="46248" y="50976"/>
                </a:lnTo>
                <a:lnTo>
                  <a:pt x="46378" y="51125"/>
                </a:lnTo>
                <a:lnTo>
                  <a:pt x="46471" y="51181"/>
                </a:lnTo>
                <a:lnTo>
                  <a:pt x="46508" y="51200"/>
                </a:lnTo>
                <a:lnTo>
                  <a:pt x="46527" y="51181"/>
                </a:lnTo>
                <a:lnTo>
                  <a:pt x="46546" y="51144"/>
                </a:lnTo>
                <a:lnTo>
                  <a:pt x="46527" y="51088"/>
                </a:lnTo>
                <a:lnTo>
                  <a:pt x="46490" y="50976"/>
                </a:lnTo>
                <a:lnTo>
                  <a:pt x="46434" y="50846"/>
                </a:lnTo>
                <a:lnTo>
                  <a:pt x="46415" y="50771"/>
                </a:lnTo>
                <a:lnTo>
                  <a:pt x="46453" y="50678"/>
                </a:lnTo>
                <a:lnTo>
                  <a:pt x="46508" y="50623"/>
                </a:lnTo>
                <a:lnTo>
                  <a:pt x="46546" y="50548"/>
                </a:lnTo>
                <a:lnTo>
                  <a:pt x="46546" y="50511"/>
                </a:lnTo>
                <a:lnTo>
                  <a:pt x="46527" y="50455"/>
                </a:lnTo>
                <a:lnTo>
                  <a:pt x="46490" y="50380"/>
                </a:lnTo>
                <a:lnTo>
                  <a:pt x="46434" y="50343"/>
                </a:lnTo>
                <a:lnTo>
                  <a:pt x="46359" y="50343"/>
                </a:lnTo>
                <a:lnTo>
                  <a:pt x="46322" y="50362"/>
                </a:lnTo>
                <a:lnTo>
                  <a:pt x="46285" y="50399"/>
                </a:lnTo>
                <a:lnTo>
                  <a:pt x="46173" y="50548"/>
                </a:lnTo>
                <a:lnTo>
                  <a:pt x="46062" y="50455"/>
                </a:lnTo>
                <a:lnTo>
                  <a:pt x="45931" y="50380"/>
                </a:lnTo>
                <a:lnTo>
                  <a:pt x="45857" y="50343"/>
                </a:lnTo>
                <a:lnTo>
                  <a:pt x="45782" y="50325"/>
                </a:lnTo>
                <a:close/>
                <a:moveTo>
                  <a:pt x="149" y="50287"/>
                </a:moveTo>
                <a:lnTo>
                  <a:pt x="112" y="50306"/>
                </a:lnTo>
                <a:lnTo>
                  <a:pt x="75" y="50343"/>
                </a:lnTo>
                <a:lnTo>
                  <a:pt x="56" y="50380"/>
                </a:lnTo>
                <a:lnTo>
                  <a:pt x="56" y="50418"/>
                </a:lnTo>
                <a:lnTo>
                  <a:pt x="75" y="50492"/>
                </a:lnTo>
                <a:lnTo>
                  <a:pt x="168" y="50623"/>
                </a:lnTo>
                <a:lnTo>
                  <a:pt x="243" y="50716"/>
                </a:lnTo>
                <a:lnTo>
                  <a:pt x="280" y="50753"/>
                </a:lnTo>
                <a:lnTo>
                  <a:pt x="280" y="50790"/>
                </a:lnTo>
                <a:lnTo>
                  <a:pt x="261" y="50827"/>
                </a:lnTo>
                <a:lnTo>
                  <a:pt x="224" y="50846"/>
                </a:lnTo>
                <a:lnTo>
                  <a:pt x="149" y="50920"/>
                </a:lnTo>
                <a:lnTo>
                  <a:pt x="94" y="51032"/>
                </a:lnTo>
                <a:lnTo>
                  <a:pt x="94" y="51125"/>
                </a:lnTo>
                <a:lnTo>
                  <a:pt x="131" y="51181"/>
                </a:lnTo>
                <a:lnTo>
                  <a:pt x="205" y="51200"/>
                </a:lnTo>
                <a:lnTo>
                  <a:pt x="280" y="51200"/>
                </a:lnTo>
                <a:lnTo>
                  <a:pt x="373" y="51181"/>
                </a:lnTo>
                <a:lnTo>
                  <a:pt x="466" y="51144"/>
                </a:lnTo>
                <a:lnTo>
                  <a:pt x="540" y="51069"/>
                </a:lnTo>
                <a:lnTo>
                  <a:pt x="633" y="51181"/>
                </a:lnTo>
                <a:lnTo>
                  <a:pt x="764" y="51293"/>
                </a:lnTo>
                <a:lnTo>
                  <a:pt x="820" y="51330"/>
                </a:lnTo>
                <a:lnTo>
                  <a:pt x="894" y="51349"/>
                </a:lnTo>
                <a:lnTo>
                  <a:pt x="950" y="51349"/>
                </a:lnTo>
                <a:lnTo>
                  <a:pt x="1024" y="51311"/>
                </a:lnTo>
                <a:lnTo>
                  <a:pt x="1062" y="51237"/>
                </a:lnTo>
                <a:lnTo>
                  <a:pt x="1062" y="51181"/>
                </a:lnTo>
                <a:lnTo>
                  <a:pt x="1024" y="51107"/>
                </a:lnTo>
                <a:lnTo>
                  <a:pt x="969" y="51051"/>
                </a:lnTo>
                <a:lnTo>
                  <a:pt x="838" y="50939"/>
                </a:lnTo>
                <a:lnTo>
                  <a:pt x="727" y="50846"/>
                </a:lnTo>
                <a:lnTo>
                  <a:pt x="876" y="50678"/>
                </a:lnTo>
                <a:lnTo>
                  <a:pt x="931" y="50585"/>
                </a:lnTo>
                <a:lnTo>
                  <a:pt x="950" y="50529"/>
                </a:lnTo>
                <a:lnTo>
                  <a:pt x="950" y="50492"/>
                </a:lnTo>
                <a:lnTo>
                  <a:pt x="931" y="50455"/>
                </a:lnTo>
                <a:lnTo>
                  <a:pt x="913" y="50418"/>
                </a:lnTo>
                <a:lnTo>
                  <a:pt x="857" y="50418"/>
                </a:lnTo>
                <a:lnTo>
                  <a:pt x="820" y="50436"/>
                </a:lnTo>
                <a:lnTo>
                  <a:pt x="727" y="50474"/>
                </a:lnTo>
                <a:lnTo>
                  <a:pt x="633" y="50529"/>
                </a:lnTo>
                <a:lnTo>
                  <a:pt x="540" y="50567"/>
                </a:lnTo>
                <a:lnTo>
                  <a:pt x="503" y="50585"/>
                </a:lnTo>
                <a:lnTo>
                  <a:pt x="485" y="50567"/>
                </a:lnTo>
                <a:lnTo>
                  <a:pt x="429" y="50529"/>
                </a:lnTo>
                <a:lnTo>
                  <a:pt x="336" y="50436"/>
                </a:lnTo>
                <a:lnTo>
                  <a:pt x="280" y="50380"/>
                </a:lnTo>
                <a:lnTo>
                  <a:pt x="224" y="50306"/>
                </a:lnTo>
                <a:lnTo>
                  <a:pt x="187" y="50306"/>
                </a:lnTo>
                <a:lnTo>
                  <a:pt x="149" y="50287"/>
                </a:lnTo>
                <a:close/>
                <a:moveTo>
                  <a:pt x="67026" y="50306"/>
                </a:moveTo>
                <a:lnTo>
                  <a:pt x="66951" y="50325"/>
                </a:lnTo>
                <a:lnTo>
                  <a:pt x="66914" y="50343"/>
                </a:lnTo>
                <a:lnTo>
                  <a:pt x="66895" y="50380"/>
                </a:lnTo>
                <a:lnTo>
                  <a:pt x="66877" y="50418"/>
                </a:lnTo>
                <a:lnTo>
                  <a:pt x="66895" y="50455"/>
                </a:lnTo>
                <a:lnTo>
                  <a:pt x="66932" y="50492"/>
                </a:lnTo>
                <a:lnTo>
                  <a:pt x="67007" y="50585"/>
                </a:lnTo>
                <a:lnTo>
                  <a:pt x="67119" y="50678"/>
                </a:lnTo>
                <a:lnTo>
                  <a:pt x="67249" y="50753"/>
                </a:lnTo>
                <a:lnTo>
                  <a:pt x="67398" y="50846"/>
                </a:lnTo>
                <a:lnTo>
                  <a:pt x="67268" y="50939"/>
                </a:lnTo>
                <a:lnTo>
                  <a:pt x="67119" y="51069"/>
                </a:lnTo>
                <a:lnTo>
                  <a:pt x="67044" y="51144"/>
                </a:lnTo>
                <a:lnTo>
                  <a:pt x="67026" y="51218"/>
                </a:lnTo>
                <a:lnTo>
                  <a:pt x="67026" y="51256"/>
                </a:lnTo>
                <a:lnTo>
                  <a:pt x="67044" y="51293"/>
                </a:lnTo>
                <a:lnTo>
                  <a:pt x="67063" y="51311"/>
                </a:lnTo>
                <a:lnTo>
                  <a:pt x="67119" y="51349"/>
                </a:lnTo>
                <a:lnTo>
                  <a:pt x="67193" y="51349"/>
                </a:lnTo>
                <a:lnTo>
                  <a:pt x="67268" y="51330"/>
                </a:lnTo>
                <a:lnTo>
                  <a:pt x="67342" y="51293"/>
                </a:lnTo>
                <a:lnTo>
                  <a:pt x="67416" y="51237"/>
                </a:lnTo>
                <a:lnTo>
                  <a:pt x="67565" y="51125"/>
                </a:lnTo>
                <a:lnTo>
                  <a:pt x="67621" y="51088"/>
                </a:lnTo>
                <a:lnTo>
                  <a:pt x="67696" y="51069"/>
                </a:lnTo>
                <a:lnTo>
                  <a:pt x="67733" y="51107"/>
                </a:lnTo>
                <a:lnTo>
                  <a:pt x="67789" y="51162"/>
                </a:lnTo>
                <a:lnTo>
                  <a:pt x="67845" y="51218"/>
                </a:lnTo>
                <a:lnTo>
                  <a:pt x="67901" y="51218"/>
                </a:lnTo>
                <a:lnTo>
                  <a:pt x="67919" y="51181"/>
                </a:lnTo>
                <a:lnTo>
                  <a:pt x="67919" y="51144"/>
                </a:lnTo>
                <a:lnTo>
                  <a:pt x="67882" y="51069"/>
                </a:lnTo>
                <a:lnTo>
                  <a:pt x="67826" y="50995"/>
                </a:lnTo>
                <a:lnTo>
                  <a:pt x="67807" y="50958"/>
                </a:lnTo>
                <a:lnTo>
                  <a:pt x="67807" y="50939"/>
                </a:lnTo>
                <a:lnTo>
                  <a:pt x="67807" y="50902"/>
                </a:lnTo>
                <a:lnTo>
                  <a:pt x="67845" y="50865"/>
                </a:lnTo>
                <a:lnTo>
                  <a:pt x="67938" y="50809"/>
                </a:lnTo>
                <a:lnTo>
                  <a:pt x="68031" y="50734"/>
                </a:lnTo>
                <a:lnTo>
                  <a:pt x="68068" y="50697"/>
                </a:lnTo>
                <a:lnTo>
                  <a:pt x="68087" y="50660"/>
                </a:lnTo>
                <a:lnTo>
                  <a:pt x="68087" y="50604"/>
                </a:lnTo>
                <a:lnTo>
                  <a:pt x="68087" y="50548"/>
                </a:lnTo>
                <a:lnTo>
                  <a:pt x="68087" y="50529"/>
                </a:lnTo>
                <a:lnTo>
                  <a:pt x="68068" y="50511"/>
                </a:lnTo>
                <a:lnTo>
                  <a:pt x="68031" y="50492"/>
                </a:lnTo>
                <a:lnTo>
                  <a:pt x="67994" y="50511"/>
                </a:lnTo>
                <a:lnTo>
                  <a:pt x="67845" y="50585"/>
                </a:lnTo>
                <a:lnTo>
                  <a:pt x="67714" y="50660"/>
                </a:lnTo>
                <a:lnTo>
                  <a:pt x="67621" y="50678"/>
                </a:lnTo>
                <a:lnTo>
                  <a:pt x="67584" y="50660"/>
                </a:lnTo>
                <a:lnTo>
                  <a:pt x="67472" y="50548"/>
                </a:lnTo>
                <a:lnTo>
                  <a:pt x="67379" y="50474"/>
                </a:lnTo>
                <a:lnTo>
                  <a:pt x="67268" y="50380"/>
                </a:lnTo>
                <a:lnTo>
                  <a:pt x="67137" y="50325"/>
                </a:lnTo>
                <a:lnTo>
                  <a:pt x="67081" y="50306"/>
                </a:lnTo>
                <a:close/>
                <a:moveTo>
                  <a:pt x="77787" y="50325"/>
                </a:moveTo>
                <a:lnTo>
                  <a:pt x="77750" y="50343"/>
                </a:lnTo>
                <a:lnTo>
                  <a:pt x="77712" y="50362"/>
                </a:lnTo>
                <a:lnTo>
                  <a:pt x="77712" y="50418"/>
                </a:lnTo>
                <a:lnTo>
                  <a:pt x="77712" y="50474"/>
                </a:lnTo>
                <a:lnTo>
                  <a:pt x="77731" y="50529"/>
                </a:lnTo>
                <a:lnTo>
                  <a:pt x="77768" y="50567"/>
                </a:lnTo>
                <a:lnTo>
                  <a:pt x="77861" y="50660"/>
                </a:lnTo>
                <a:lnTo>
                  <a:pt x="78066" y="50809"/>
                </a:lnTo>
                <a:lnTo>
                  <a:pt x="77936" y="50883"/>
                </a:lnTo>
                <a:lnTo>
                  <a:pt x="77787" y="50995"/>
                </a:lnTo>
                <a:lnTo>
                  <a:pt x="77712" y="51051"/>
                </a:lnTo>
                <a:lnTo>
                  <a:pt x="77675" y="51125"/>
                </a:lnTo>
                <a:lnTo>
                  <a:pt x="77656" y="51200"/>
                </a:lnTo>
                <a:lnTo>
                  <a:pt x="77675" y="51237"/>
                </a:lnTo>
                <a:lnTo>
                  <a:pt x="77694" y="51274"/>
                </a:lnTo>
                <a:lnTo>
                  <a:pt x="77750" y="51330"/>
                </a:lnTo>
                <a:lnTo>
                  <a:pt x="77824" y="51349"/>
                </a:lnTo>
                <a:lnTo>
                  <a:pt x="77898" y="51330"/>
                </a:lnTo>
                <a:lnTo>
                  <a:pt x="77973" y="51293"/>
                </a:lnTo>
                <a:lnTo>
                  <a:pt x="78122" y="51181"/>
                </a:lnTo>
                <a:lnTo>
                  <a:pt x="78234" y="51107"/>
                </a:lnTo>
                <a:lnTo>
                  <a:pt x="78308" y="51069"/>
                </a:lnTo>
                <a:lnTo>
                  <a:pt x="78364" y="51069"/>
                </a:lnTo>
                <a:lnTo>
                  <a:pt x="78401" y="51088"/>
                </a:lnTo>
                <a:lnTo>
                  <a:pt x="78476" y="51144"/>
                </a:lnTo>
                <a:lnTo>
                  <a:pt x="78550" y="51200"/>
                </a:lnTo>
                <a:lnTo>
                  <a:pt x="78606" y="51218"/>
                </a:lnTo>
                <a:lnTo>
                  <a:pt x="78662" y="51218"/>
                </a:lnTo>
                <a:lnTo>
                  <a:pt x="78680" y="51181"/>
                </a:lnTo>
                <a:lnTo>
                  <a:pt x="78699" y="51144"/>
                </a:lnTo>
                <a:lnTo>
                  <a:pt x="78699" y="51088"/>
                </a:lnTo>
                <a:lnTo>
                  <a:pt x="78680" y="51051"/>
                </a:lnTo>
                <a:lnTo>
                  <a:pt x="78643" y="50995"/>
                </a:lnTo>
                <a:lnTo>
                  <a:pt x="78587" y="50920"/>
                </a:lnTo>
                <a:lnTo>
                  <a:pt x="78569" y="50883"/>
                </a:lnTo>
                <a:lnTo>
                  <a:pt x="78569" y="50846"/>
                </a:lnTo>
                <a:lnTo>
                  <a:pt x="78569" y="50827"/>
                </a:lnTo>
                <a:lnTo>
                  <a:pt x="78587" y="50790"/>
                </a:lnTo>
                <a:lnTo>
                  <a:pt x="78662" y="50734"/>
                </a:lnTo>
                <a:lnTo>
                  <a:pt x="78718" y="50660"/>
                </a:lnTo>
                <a:lnTo>
                  <a:pt x="78736" y="50604"/>
                </a:lnTo>
                <a:lnTo>
                  <a:pt x="78755" y="50567"/>
                </a:lnTo>
                <a:lnTo>
                  <a:pt x="78736" y="50511"/>
                </a:lnTo>
                <a:lnTo>
                  <a:pt x="78699" y="50492"/>
                </a:lnTo>
                <a:lnTo>
                  <a:pt x="78587" y="50492"/>
                </a:lnTo>
                <a:lnTo>
                  <a:pt x="78476" y="50548"/>
                </a:lnTo>
                <a:lnTo>
                  <a:pt x="78401" y="50585"/>
                </a:lnTo>
                <a:lnTo>
                  <a:pt x="78345" y="50585"/>
                </a:lnTo>
                <a:lnTo>
                  <a:pt x="78289" y="50567"/>
                </a:lnTo>
                <a:lnTo>
                  <a:pt x="78196" y="50511"/>
                </a:lnTo>
                <a:lnTo>
                  <a:pt x="78085" y="50418"/>
                </a:lnTo>
                <a:lnTo>
                  <a:pt x="77973" y="50362"/>
                </a:lnTo>
                <a:lnTo>
                  <a:pt x="77880" y="50325"/>
                </a:lnTo>
                <a:close/>
                <a:moveTo>
                  <a:pt x="5437" y="50287"/>
                </a:moveTo>
                <a:lnTo>
                  <a:pt x="5418" y="50306"/>
                </a:lnTo>
                <a:lnTo>
                  <a:pt x="5400" y="50325"/>
                </a:lnTo>
                <a:lnTo>
                  <a:pt x="5400" y="50343"/>
                </a:lnTo>
                <a:lnTo>
                  <a:pt x="5437" y="50399"/>
                </a:lnTo>
                <a:lnTo>
                  <a:pt x="5549" y="50548"/>
                </a:lnTo>
                <a:lnTo>
                  <a:pt x="5753" y="50771"/>
                </a:lnTo>
                <a:lnTo>
                  <a:pt x="5660" y="50846"/>
                </a:lnTo>
                <a:lnTo>
                  <a:pt x="5530" y="50976"/>
                </a:lnTo>
                <a:lnTo>
                  <a:pt x="5493" y="51032"/>
                </a:lnTo>
                <a:lnTo>
                  <a:pt x="5456" y="51107"/>
                </a:lnTo>
                <a:lnTo>
                  <a:pt x="5456" y="51162"/>
                </a:lnTo>
                <a:lnTo>
                  <a:pt x="5493" y="51218"/>
                </a:lnTo>
                <a:lnTo>
                  <a:pt x="5549" y="51256"/>
                </a:lnTo>
                <a:lnTo>
                  <a:pt x="5605" y="51256"/>
                </a:lnTo>
                <a:lnTo>
                  <a:pt x="5679" y="51237"/>
                </a:lnTo>
                <a:lnTo>
                  <a:pt x="5735" y="51181"/>
                </a:lnTo>
                <a:lnTo>
                  <a:pt x="5847" y="51088"/>
                </a:lnTo>
                <a:lnTo>
                  <a:pt x="5940" y="50995"/>
                </a:lnTo>
                <a:lnTo>
                  <a:pt x="6014" y="51107"/>
                </a:lnTo>
                <a:lnTo>
                  <a:pt x="6126" y="51256"/>
                </a:lnTo>
                <a:lnTo>
                  <a:pt x="6182" y="51330"/>
                </a:lnTo>
                <a:lnTo>
                  <a:pt x="6256" y="51367"/>
                </a:lnTo>
                <a:lnTo>
                  <a:pt x="6331" y="51367"/>
                </a:lnTo>
                <a:lnTo>
                  <a:pt x="6386" y="51330"/>
                </a:lnTo>
                <a:lnTo>
                  <a:pt x="6442" y="51256"/>
                </a:lnTo>
                <a:lnTo>
                  <a:pt x="6442" y="51181"/>
                </a:lnTo>
                <a:lnTo>
                  <a:pt x="6424" y="51107"/>
                </a:lnTo>
                <a:lnTo>
                  <a:pt x="6368" y="51013"/>
                </a:lnTo>
                <a:lnTo>
                  <a:pt x="6256" y="50865"/>
                </a:lnTo>
                <a:lnTo>
                  <a:pt x="6144" y="50753"/>
                </a:lnTo>
                <a:lnTo>
                  <a:pt x="6312" y="50548"/>
                </a:lnTo>
                <a:lnTo>
                  <a:pt x="6405" y="50418"/>
                </a:lnTo>
                <a:lnTo>
                  <a:pt x="6424" y="50362"/>
                </a:lnTo>
                <a:lnTo>
                  <a:pt x="6424" y="50325"/>
                </a:lnTo>
                <a:lnTo>
                  <a:pt x="6386" y="50306"/>
                </a:lnTo>
                <a:lnTo>
                  <a:pt x="6349" y="50325"/>
                </a:lnTo>
                <a:lnTo>
                  <a:pt x="6238" y="50399"/>
                </a:lnTo>
                <a:lnTo>
                  <a:pt x="6051" y="50529"/>
                </a:lnTo>
                <a:lnTo>
                  <a:pt x="5995" y="50548"/>
                </a:lnTo>
                <a:lnTo>
                  <a:pt x="5958" y="50567"/>
                </a:lnTo>
                <a:lnTo>
                  <a:pt x="5865" y="50511"/>
                </a:lnTo>
                <a:lnTo>
                  <a:pt x="5772" y="50436"/>
                </a:lnTo>
                <a:lnTo>
                  <a:pt x="5679" y="50380"/>
                </a:lnTo>
                <a:lnTo>
                  <a:pt x="5530" y="50306"/>
                </a:lnTo>
                <a:lnTo>
                  <a:pt x="5437" y="50287"/>
                </a:lnTo>
                <a:close/>
                <a:moveTo>
                  <a:pt x="8137" y="50287"/>
                </a:moveTo>
                <a:lnTo>
                  <a:pt x="8099" y="50306"/>
                </a:lnTo>
                <a:lnTo>
                  <a:pt x="8118" y="50343"/>
                </a:lnTo>
                <a:lnTo>
                  <a:pt x="8137" y="50380"/>
                </a:lnTo>
                <a:lnTo>
                  <a:pt x="8248" y="50511"/>
                </a:lnTo>
                <a:lnTo>
                  <a:pt x="8453" y="50697"/>
                </a:lnTo>
                <a:lnTo>
                  <a:pt x="8304" y="50790"/>
                </a:lnTo>
                <a:lnTo>
                  <a:pt x="8137" y="50902"/>
                </a:lnTo>
                <a:lnTo>
                  <a:pt x="8062" y="50976"/>
                </a:lnTo>
                <a:lnTo>
                  <a:pt x="8025" y="51032"/>
                </a:lnTo>
                <a:lnTo>
                  <a:pt x="8025" y="51069"/>
                </a:lnTo>
                <a:lnTo>
                  <a:pt x="8025" y="51107"/>
                </a:lnTo>
                <a:lnTo>
                  <a:pt x="8043" y="51144"/>
                </a:lnTo>
                <a:lnTo>
                  <a:pt x="8081" y="51181"/>
                </a:lnTo>
                <a:lnTo>
                  <a:pt x="8155" y="51237"/>
                </a:lnTo>
                <a:lnTo>
                  <a:pt x="8230" y="51237"/>
                </a:lnTo>
                <a:lnTo>
                  <a:pt x="8304" y="51218"/>
                </a:lnTo>
                <a:lnTo>
                  <a:pt x="8397" y="51181"/>
                </a:lnTo>
                <a:lnTo>
                  <a:pt x="8546" y="51069"/>
                </a:lnTo>
                <a:lnTo>
                  <a:pt x="8658" y="50958"/>
                </a:lnTo>
                <a:lnTo>
                  <a:pt x="8732" y="51088"/>
                </a:lnTo>
                <a:lnTo>
                  <a:pt x="8844" y="51237"/>
                </a:lnTo>
                <a:lnTo>
                  <a:pt x="8919" y="51311"/>
                </a:lnTo>
                <a:lnTo>
                  <a:pt x="8974" y="51349"/>
                </a:lnTo>
                <a:lnTo>
                  <a:pt x="9049" y="51367"/>
                </a:lnTo>
                <a:lnTo>
                  <a:pt x="9086" y="51349"/>
                </a:lnTo>
                <a:lnTo>
                  <a:pt x="9123" y="51330"/>
                </a:lnTo>
                <a:lnTo>
                  <a:pt x="9161" y="51256"/>
                </a:lnTo>
                <a:lnTo>
                  <a:pt x="9161" y="51181"/>
                </a:lnTo>
                <a:lnTo>
                  <a:pt x="9123" y="51107"/>
                </a:lnTo>
                <a:lnTo>
                  <a:pt x="9086" y="51032"/>
                </a:lnTo>
                <a:lnTo>
                  <a:pt x="8956" y="50883"/>
                </a:lnTo>
                <a:lnTo>
                  <a:pt x="8844" y="50771"/>
                </a:lnTo>
                <a:lnTo>
                  <a:pt x="8919" y="50697"/>
                </a:lnTo>
                <a:lnTo>
                  <a:pt x="9012" y="50585"/>
                </a:lnTo>
                <a:lnTo>
                  <a:pt x="9049" y="50511"/>
                </a:lnTo>
                <a:lnTo>
                  <a:pt x="9067" y="50455"/>
                </a:lnTo>
                <a:lnTo>
                  <a:pt x="9067" y="50399"/>
                </a:lnTo>
                <a:lnTo>
                  <a:pt x="9030" y="50362"/>
                </a:lnTo>
                <a:lnTo>
                  <a:pt x="8974" y="50343"/>
                </a:lnTo>
                <a:lnTo>
                  <a:pt x="8919" y="50362"/>
                </a:lnTo>
                <a:lnTo>
                  <a:pt x="8863" y="50380"/>
                </a:lnTo>
                <a:lnTo>
                  <a:pt x="8788" y="50418"/>
                </a:lnTo>
                <a:lnTo>
                  <a:pt x="8676" y="50511"/>
                </a:lnTo>
                <a:lnTo>
                  <a:pt x="8621" y="50529"/>
                </a:lnTo>
                <a:lnTo>
                  <a:pt x="8565" y="50548"/>
                </a:lnTo>
                <a:lnTo>
                  <a:pt x="8490" y="50492"/>
                </a:lnTo>
                <a:lnTo>
                  <a:pt x="8341" y="50380"/>
                </a:lnTo>
                <a:lnTo>
                  <a:pt x="8192" y="50306"/>
                </a:lnTo>
                <a:lnTo>
                  <a:pt x="8137" y="50287"/>
                </a:lnTo>
                <a:close/>
                <a:moveTo>
                  <a:pt x="59876" y="50306"/>
                </a:moveTo>
                <a:lnTo>
                  <a:pt x="59839" y="50325"/>
                </a:lnTo>
                <a:lnTo>
                  <a:pt x="59764" y="50399"/>
                </a:lnTo>
                <a:lnTo>
                  <a:pt x="59690" y="50492"/>
                </a:lnTo>
                <a:lnTo>
                  <a:pt x="59616" y="50548"/>
                </a:lnTo>
                <a:lnTo>
                  <a:pt x="59560" y="50548"/>
                </a:lnTo>
                <a:lnTo>
                  <a:pt x="59485" y="50529"/>
                </a:lnTo>
                <a:lnTo>
                  <a:pt x="59336" y="50436"/>
                </a:lnTo>
                <a:lnTo>
                  <a:pt x="59225" y="50380"/>
                </a:lnTo>
                <a:lnTo>
                  <a:pt x="59094" y="50325"/>
                </a:lnTo>
                <a:lnTo>
                  <a:pt x="59020" y="50325"/>
                </a:lnTo>
                <a:lnTo>
                  <a:pt x="58964" y="50343"/>
                </a:lnTo>
                <a:lnTo>
                  <a:pt x="58908" y="50380"/>
                </a:lnTo>
                <a:lnTo>
                  <a:pt x="58871" y="50436"/>
                </a:lnTo>
                <a:lnTo>
                  <a:pt x="58852" y="50511"/>
                </a:lnTo>
                <a:lnTo>
                  <a:pt x="58871" y="50585"/>
                </a:lnTo>
                <a:lnTo>
                  <a:pt x="58908" y="50641"/>
                </a:lnTo>
                <a:lnTo>
                  <a:pt x="58982" y="50697"/>
                </a:lnTo>
                <a:lnTo>
                  <a:pt x="59113" y="50790"/>
                </a:lnTo>
                <a:lnTo>
                  <a:pt x="59243" y="50846"/>
                </a:lnTo>
                <a:lnTo>
                  <a:pt x="59113" y="50939"/>
                </a:lnTo>
                <a:lnTo>
                  <a:pt x="58982" y="51051"/>
                </a:lnTo>
                <a:lnTo>
                  <a:pt x="58927" y="51125"/>
                </a:lnTo>
                <a:lnTo>
                  <a:pt x="58889" y="51200"/>
                </a:lnTo>
                <a:lnTo>
                  <a:pt x="58908" y="51256"/>
                </a:lnTo>
                <a:lnTo>
                  <a:pt x="58964" y="51330"/>
                </a:lnTo>
                <a:lnTo>
                  <a:pt x="59020" y="51349"/>
                </a:lnTo>
                <a:lnTo>
                  <a:pt x="59094" y="51367"/>
                </a:lnTo>
                <a:lnTo>
                  <a:pt x="59150" y="51349"/>
                </a:lnTo>
                <a:lnTo>
                  <a:pt x="59225" y="51311"/>
                </a:lnTo>
                <a:lnTo>
                  <a:pt x="59373" y="51218"/>
                </a:lnTo>
                <a:lnTo>
                  <a:pt x="59467" y="51125"/>
                </a:lnTo>
                <a:lnTo>
                  <a:pt x="59560" y="51069"/>
                </a:lnTo>
                <a:lnTo>
                  <a:pt x="59616" y="51051"/>
                </a:lnTo>
                <a:lnTo>
                  <a:pt x="59690" y="51069"/>
                </a:lnTo>
                <a:lnTo>
                  <a:pt x="59783" y="51107"/>
                </a:lnTo>
                <a:lnTo>
                  <a:pt x="59895" y="51125"/>
                </a:lnTo>
                <a:lnTo>
                  <a:pt x="59951" y="51125"/>
                </a:lnTo>
                <a:lnTo>
                  <a:pt x="60006" y="51107"/>
                </a:lnTo>
                <a:lnTo>
                  <a:pt x="60062" y="51069"/>
                </a:lnTo>
                <a:lnTo>
                  <a:pt x="60081" y="51013"/>
                </a:lnTo>
                <a:lnTo>
                  <a:pt x="60062" y="50958"/>
                </a:lnTo>
                <a:lnTo>
                  <a:pt x="60025" y="50902"/>
                </a:lnTo>
                <a:lnTo>
                  <a:pt x="59932" y="50809"/>
                </a:lnTo>
                <a:lnTo>
                  <a:pt x="59839" y="50753"/>
                </a:lnTo>
                <a:lnTo>
                  <a:pt x="59932" y="50641"/>
                </a:lnTo>
                <a:lnTo>
                  <a:pt x="60006" y="50492"/>
                </a:lnTo>
                <a:lnTo>
                  <a:pt x="60025" y="50418"/>
                </a:lnTo>
                <a:lnTo>
                  <a:pt x="60025" y="50362"/>
                </a:lnTo>
                <a:lnTo>
                  <a:pt x="59988" y="50325"/>
                </a:lnTo>
                <a:lnTo>
                  <a:pt x="59913" y="50306"/>
                </a:lnTo>
                <a:close/>
                <a:moveTo>
                  <a:pt x="83149" y="50287"/>
                </a:moveTo>
                <a:lnTo>
                  <a:pt x="83074" y="50306"/>
                </a:lnTo>
                <a:lnTo>
                  <a:pt x="83018" y="50362"/>
                </a:lnTo>
                <a:lnTo>
                  <a:pt x="82963" y="50436"/>
                </a:lnTo>
                <a:lnTo>
                  <a:pt x="82963" y="50511"/>
                </a:lnTo>
                <a:lnTo>
                  <a:pt x="82981" y="50567"/>
                </a:lnTo>
                <a:lnTo>
                  <a:pt x="83018" y="50623"/>
                </a:lnTo>
                <a:lnTo>
                  <a:pt x="83130" y="50716"/>
                </a:lnTo>
                <a:lnTo>
                  <a:pt x="83372" y="50902"/>
                </a:lnTo>
                <a:lnTo>
                  <a:pt x="83242" y="50976"/>
                </a:lnTo>
                <a:lnTo>
                  <a:pt x="83186" y="51032"/>
                </a:lnTo>
                <a:lnTo>
                  <a:pt x="83130" y="51088"/>
                </a:lnTo>
                <a:lnTo>
                  <a:pt x="83093" y="51144"/>
                </a:lnTo>
                <a:lnTo>
                  <a:pt x="83093" y="51200"/>
                </a:lnTo>
                <a:lnTo>
                  <a:pt x="83130" y="51256"/>
                </a:lnTo>
                <a:lnTo>
                  <a:pt x="83223" y="51293"/>
                </a:lnTo>
                <a:lnTo>
                  <a:pt x="83316" y="51293"/>
                </a:lnTo>
                <a:lnTo>
                  <a:pt x="83391" y="51256"/>
                </a:lnTo>
                <a:lnTo>
                  <a:pt x="83465" y="51200"/>
                </a:lnTo>
                <a:lnTo>
                  <a:pt x="83540" y="51162"/>
                </a:lnTo>
                <a:lnTo>
                  <a:pt x="83633" y="51144"/>
                </a:lnTo>
                <a:lnTo>
                  <a:pt x="83707" y="51181"/>
                </a:lnTo>
                <a:lnTo>
                  <a:pt x="83745" y="51218"/>
                </a:lnTo>
                <a:lnTo>
                  <a:pt x="83800" y="51256"/>
                </a:lnTo>
                <a:lnTo>
                  <a:pt x="83856" y="51293"/>
                </a:lnTo>
                <a:lnTo>
                  <a:pt x="83912" y="51330"/>
                </a:lnTo>
                <a:lnTo>
                  <a:pt x="84024" y="51367"/>
                </a:lnTo>
                <a:lnTo>
                  <a:pt x="84061" y="51349"/>
                </a:lnTo>
                <a:lnTo>
                  <a:pt x="84080" y="51349"/>
                </a:lnTo>
                <a:lnTo>
                  <a:pt x="84098" y="51330"/>
                </a:lnTo>
                <a:lnTo>
                  <a:pt x="84098" y="51293"/>
                </a:lnTo>
                <a:lnTo>
                  <a:pt x="84080" y="51218"/>
                </a:lnTo>
                <a:lnTo>
                  <a:pt x="83987" y="51051"/>
                </a:lnTo>
                <a:lnTo>
                  <a:pt x="83931" y="50920"/>
                </a:lnTo>
                <a:lnTo>
                  <a:pt x="83931" y="50883"/>
                </a:lnTo>
                <a:lnTo>
                  <a:pt x="83949" y="50846"/>
                </a:lnTo>
                <a:lnTo>
                  <a:pt x="84005" y="50771"/>
                </a:lnTo>
                <a:lnTo>
                  <a:pt x="84080" y="50697"/>
                </a:lnTo>
                <a:lnTo>
                  <a:pt x="84136" y="50623"/>
                </a:lnTo>
                <a:lnTo>
                  <a:pt x="84136" y="50567"/>
                </a:lnTo>
                <a:lnTo>
                  <a:pt x="84136" y="50492"/>
                </a:lnTo>
                <a:lnTo>
                  <a:pt x="84136" y="50455"/>
                </a:lnTo>
                <a:lnTo>
                  <a:pt x="84117" y="50436"/>
                </a:lnTo>
                <a:lnTo>
                  <a:pt x="84080" y="50436"/>
                </a:lnTo>
                <a:lnTo>
                  <a:pt x="84042" y="50455"/>
                </a:lnTo>
                <a:lnTo>
                  <a:pt x="83931" y="50548"/>
                </a:lnTo>
                <a:lnTo>
                  <a:pt x="83856" y="50604"/>
                </a:lnTo>
                <a:lnTo>
                  <a:pt x="83800" y="50623"/>
                </a:lnTo>
                <a:lnTo>
                  <a:pt x="83726" y="50660"/>
                </a:lnTo>
                <a:lnTo>
                  <a:pt x="83670" y="50641"/>
                </a:lnTo>
                <a:lnTo>
                  <a:pt x="83558" y="50529"/>
                </a:lnTo>
                <a:lnTo>
                  <a:pt x="83372" y="50362"/>
                </a:lnTo>
                <a:lnTo>
                  <a:pt x="83260" y="50306"/>
                </a:lnTo>
                <a:lnTo>
                  <a:pt x="83205" y="50287"/>
                </a:lnTo>
                <a:close/>
                <a:moveTo>
                  <a:pt x="3538" y="50269"/>
                </a:moveTo>
                <a:lnTo>
                  <a:pt x="3482" y="50306"/>
                </a:lnTo>
                <a:lnTo>
                  <a:pt x="3426" y="50343"/>
                </a:lnTo>
                <a:lnTo>
                  <a:pt x="3314" y="50455"/>
                </a:lnTo>
                <a:lnTo>
                  <a:pt x="3221" y="50548"/>
                </a:lnTo>
                <a:lnTo>
                  <a:pt x="3203" y="50604"/>
                </a:lnTo>
                <a:lnTo>
                  <a:pt x="3166" y="50623"/>
                </a:lnTo>
                <a:lnTo>
                  <a:pt x="3128" y="50623"/>
                </a:lnTo>
                <a:lnTo>
                  <a:pt x="3072" y="50585"/>
                </a:lnTo>
                <a:lnTo>
                  <a:pt x="2905" y="50492"/>
                </a:lnTo>
                <a:lnTo>
                  <a:pt x="2756" y="50474"/>
                </a:lnTo>
                <a:lnTo>
                  <a:pt x="2681" y="50474"/>
                </a:lnTo>
                <a:lnTo>
                  <a:pt x="2626" y="50511"/>
                </a:lnTo>
                <a:lnTo>
                  <a:pt x="2570" y="50567"/>
                </a:lnTo>
                <a:lnTo>
                  <a:pt x="2570" y="50641"/>
                </a:lnTo>
                <a:lnTo>
                  <a:pt x="2588" y="50697"/>
                </a:lnTo>
                <a:lnTo>
                  <a:pt x="2644" y="50753"/>
                </a:lnTo>
                <a:lnTo>
                  <a:pt x="2775" y="50827"/>
                </a:lnTo>
                <a:lnTo>
                  <a:pt x="2868" y="50902"/>
                </a:lnTo>
                <a:lnTo>
                  <a:pt x="2979" y="50958"/>
                </a:lnTo>
                <a:lnTo>
                  <a:pt x="2924" y="51162"/>
                </a:lnTo>
                <a:lnTo>
                  <a:pt x="2905" y="51274"/>
                </a:lnTo>
                <a:lnTo>
                  <a:pt x="2924" y="51330"/>
                </a:lnTo>
                <a:lnTo>
                  <a:pt x="2979" y="51367"/>
                </a:lnTo>
                <a:lnTo>
                  <a:pt x="3035" y="51386"/>
                </a:lnTo>
                <a:lnTo>
                  <a:pt x="3091" y="51367"/>
                </a:lnTo>
                <a:lnTo>
                  <a:pt x="3128" y="51330"/>
                </a:lnTo>
                <a:lnTo>
                  <a:pt x="3147" y="51274"/>
                </a:lnTo>
                <a:lnTo>
                  <a:pt x="3203" y="51181"/>
                </a:lnTo>
                <a:lnTo>
                  <a:pt x="3240" y="51125"/>
                </a:lnTo>
                <a:lnTo>
                  <a:pt x="3277" y="51107"/>
                </a:lnTo>
                <a:lnTo>
                  <a:pt x="3333" y="51107"/>
                </a:lnTo>
                <a:lnTo>
                  <a:pt x="3408" y="51144"/>
                </a:lnTo>
                <a:lnTo>
                  <a:pt x="3557" y="51256"/>
                </a:lnTo>
                <a:lnTo>
                  <a:pt x="3650" y="51293"/>
                </a:lnTo>
                <a:lnTo>
                  <a:pt x="3724" y="51330"/>
                </a:lnTo>
                <a:lnTo>
                  <a:pt x="3836" y="51330"/>
                </a:lnTo>
                <a:lnTo>
                  <a:pt x="3854" y="51293"/>
                </a:lnTo>
                <a:lnTo>
                  <a:pt x="3892" y="51274"/>
                </a:lnTo>
                <a:lnTo>
                  <a:pt x="3892" y="51237"/>
                </a:lnTo>
                <a:lnTo>
                  <a:pt x="3892" y="51162"/>
                </a:lnTo>
                <a:lnTo>
                  <a:pt x="3836" y="51088"/>
                </a:lnTo>
                <a:lnTo>
                  <a:pt x="3780" y="51032"/>
                </a:lnTo>
                <a:lnTo>
                  <a:pt x="3612" y="50902"/>
                </a:lnTo>
                <a:lnTo>
                  <a:pt x="3482" y="50827"/>
                </a:lnTo>
                <a:lnTo>
                  <a:pt x="3594" y="50716"/>
                </a:lnTo>
                <a:lnTo>
                  <a:pt x="3705" y="50567"/>
                </a:lnTo>
                <a:lnTo>
                  <a:pt x="3724" y="50492"/>
                </a:lnTo>
                <a:lnTo>
                  <a:pt x="3743" y="50436"/>
                </a:lnTo>
                <a:lnTo>
                  <a:pt x="3724" y="50362"/>
                </a:lnTo>
                <a:lnTo>
                  <a:pt x="3668" y="50306"/>
                </a:lnTo>
                <a:lnTo>
                  <a:pt x="3594" y="50269"/>
                </a:lnTo>
                <a:close/>
                <a:moveTo>
                  <a:pt x="26829" y="50232"/>
                </a:moveTo>
                <a:lnTo>
                  <a:pt x="26792" y="50250"/>
                </a:lnTo>
                <a:lnTo>
                  <a:pt x="26773" y="50287"/>
                </a:lnTo>
                <a:lnTo>
                  <a:pt x="26773" y="50343"/>
                </a:lnTo>
                <a:lnTo>
                  <a:pt x="26792" y="50399"/>
                </a:lnTo>
                <a:lnTo>
                  <a:pt x="26810" y="50455"/>
                </a:lnTo>
                <a:lnTo>
                  <a:pt x="26848" y="50511"/>
                </a:lnTo>
                <a:lnTo>
                  <a:pt x="26941" y="50623"/>
                </a:lnTo>
                <a:lnTo>
                  <a:pt x="27146" y="50790"/>
                </a:lnTo>
                <a:lnTo>
                  <a:pt x="26997" y="50883"/>
                </a:lnTo>
                <a:lnTo>
                  <a:pt x="26848" y="50976"/>
                </a:lnTo>
                <a:lnTo>
                  <a:pt x="26792" y="51032"/>
                </a:lnTo>
                <a:lnTo>
                  <a:pt x="26736" y="51107"/>
                </a:lnTo>
                <a:lnTo>
                  <a:pt x="26699" y="51181"/>
                </a:lnTo>
                <a:lnTo>
                  <a:pt x="26680" y="51256"/>
                </a:lnTo>
                <a:lnTo>
                  <a:pt x="26680" y="51349"/>
                </a:lnTo>
                <a:lnTo>
                  <a:pt x="26699" y="51386"/>
                </a:lnTo>
                <a:lnTo>
                  <a:pt x="26717" y="51404"/>
                </a:lnTo>
                <a:lnTo>
                  <a:pt x="26792" y="51404"/>
                </a:lnTo>
                <a:lnTo>
                  <a:pt x="26866" y="51386"/>
                </a:lnTo>
                <a:lnTo>
                  <a:pt x="26941" y="51349"/>
                </a:lnTo>
                <a:lnTo>
                  <a:pt x="27034" y="51311"/>
                </a:lnTo>
                <a:lnTo>
                  <a:pt x="27146" y="51218"/>
                </a:lnTo>
                <a:lnTo>
                  <a:pt x="27257" y="51107"/>
                </a:lnTo>
                <a:lnTo>
                  <a:pt x="27313" y="51051"/>
                </a:lnTo>
                <a:lnTo>
                  <a:pt x="27369" y="51013"/>
                </a:lnTo>
                <a:lnTo>
                  <a:pt x="27406" y="51032"/>
                </a:lnTo>
                <a:lnTo>
                  <a:pt x="27444" y="51051"/>
                </a:lnTo>
                <a:lnTo>
                  <a:pt x="27518" y="51125"/>
                </a:lnTo>
                <a:lnTo>
                  <a:pt x="27611" y="51218"/>
                </a:lnTo>
                <a:lnTo>
                  <a:pt x="27686" y="51274"/>
                </a:lnTo>
                <a:lnTo>
                  <a:pt x="27741" y="51311"/>
                </a:lnTo>
                <a:lnTo>
                  <a:pt x="27816" y="51330"/>
                </a:lnTo>
                <a:lnTo>
                  <a:pt x="27834" y="51330"/>
                </a:lnTo>
                <a:lnTo>
                  <a:pt x="27872" y="51311"/>
                </a:lnTo>
                <a:lnTo>
                  <a:pt x="27890" y="51274"/>
                </a:lnTo>
                <a:lnTo>
                  <a:pt x="27890" y="51237"/>
                </a:lnTo>
                <a:lnTo>
                  <a:pt x="27890" y="51200"/>
                </a:lnTo>
                <a:lnTo>
                  <a:pt x="27853" y="51144"/>
                </a:lnTo>
                <a:lnTo>
                  <a:pt x="27779" y="51032"/>
                </a:lnTo>
                <a:lnTo>
                  <a:pt x="27611" y="50865"/>
                </a:lnTo>
                <a:lnTo>
                  <a:pt x="27704" y="50809"/>
                </a:lnTo>
                <a:lnTo>
                  <a:pt x="27853" y="50697"/>
                </a:lnTo>
                <a:lnTo>
                  <a:pt x="27928" y="50623"/>
                </a:lnTo>
                <a:lnTo>
                  <a:pt x="27983" y="50567"/>
                </a:lnTo>
                <a:lnTo>
                  <a:pt x="27983" y="50529"/>
                </a:lnTo>
                <a:lnTo>
                  <a:pt x="27946" y="50511"/>
                </a:lnTo>
                <a:lnTo>
                  <a:pt x="27797" y="50548"/>
                </a:lnTo>
                <a:lnTo>
                  <a:pt x="27630" y="50585"/>
                </a:lnTo>
                <a:lnTo>
                  <a:pt x="27481" y="50623"/>
                </a:lnTo>
                <a:lnTo>
                  <a:pt x="27369" y="50623"/>
                </a:lnTo>
                <a:lnTo>
                  <a:pt x="27313" y="50585"/>
                </a:lnTo>
                <a:lnTo>
                  <a:pt x="27276" y="50548"/>
                </a:lnTo>
                <a:lnTo>
                  <a:pt x="27183" y="50455"/>
                </a:lnTo>
                <a:lnTo>
                  <a:pt x="27108" y="50343"/>
                </a:lnTo>
                <a:lnTo>
                  <a:pt x="27053" y="50306"/>
                </a:lnTo>
                <a:lnTo>
                  <a:pt x="27015" y="50269"/>
                </a:lnTo>
                <a:lnTo>
                  <a:pt x="26904" y="50232"/>
                </a:lnTo>
                <a:close/>
                <a:moveTo>
                  <a:pt x="49115" y="50250"/>
                </a:moveTo>
                <a:lnTo>
                  <a:pt x="49040" y="50269"/>
                </a:lnTo>
                <a:lnTo>
                  <a:pt x="48947" y="50343"/>
                </a:lnTo>
                <a:lnTo>
                  <a:pt x="48873" y="50418"/>
                </a:lnTo>
                <a:lnTo>
                  <a:pt x="48817" y="50474"/>
                </a:lnTo>
                <a:lnTo>
                  <a:pt x="48761" y="50492"/>
                </a:lnTo>
                <a:lnTo>
                  <a:pt x="48724" y="50492"/>
                </a:lnTo>
                <a:lnTo>
                  <a:pt x="48668" y="50455"/>
                </a:lnTo>
                <a:lnTo>
                  <a:pt x="48575" y="50362"/>
                </a:lnTo>
                <a:lnTo>
                  <a:pt x="48463" y="50287"/>
                </a:lnTo>
                <a:lnTo>
                  <a:pt x="48445" y="50269"/>
                </a:lnTo>
                <a:lnTo>
                  <a:pt x="48407" y="50269"/>
                </a:lnTo>
                <a:lnTo>
                  <a:pt x="48407" y="50306"/>
                </a:lnTo>
                <a:lnTo>
                  <a:pt x="48426" y="50325"/>
                </a:lnTo>
                <a:lnTo>
                  <a:pt x="48482" y="50380"/>
                </a:lnTo>
                <a:lnTo>
                  <a:pt x="48575" y="50492"/>
                </a:lnTo>
                <a:lnTo>
                  <a:pt x="48649" y="50604"/>
                </a:lnTo>
                <a:lnTo>
                  <a:pt x="48631" y="50623"/>
                </a:lnTo>
                <a:lnTo>
                  <a:pt x="48575" y="50697"/>
                </a:lnTo>
                <a:lnTo>
                  <a:pt x="48482" y="50753"/>
                </a:lnTo>
                <a:lnTo>
                  <a:pt x="48389" y="50790"/>
                </a:lnTo>
                <a:lnTo>
                  <a:pt x="48296" y="50846"/>
                </a:lnTo>
                <a:lnTo>
                  <a:pt x="48221" y="50902"/>
                </a:lnTo>
                <a:lnTo>
                  <a:pt x="48165" y="50958"/>
                </a:lnTo>
                <a:lnTo>
                  <a:pt x="48147" y="51032"/>
                </a:lnTo>
                <a:lnTo>
                  <a:pt x="48147" y="51069"/>
                </a:lnTo>
                <a:lnTo>
                  <a:pt x="48165" y="51107"/>
                </a:lnTo>
                <a:lnTo>
                  <a:pt x="48184" y="51144"/>
                </a:lnTo>
                <a:lnTo>
                  <a:pt x="48240" y="51162"/>
                </a:lnTo>
                <a:lnTo>
                  <a:pt x="48314" y="51162"/>
                </a:lnTo>
                <a:lnTo>
                  <a:pt x="48389" y="51144"/>
                </a:lnTo>
                <a:lnTo>
                  <a:pt x="48482" y="51107"/>
                </a:lnTo>
                <a:lnTo>
                  <a:pt x="48575" y="51069"/>
                </a:lnTo>
                <a:lnTo>
                  <a:pt x="48724" y="50939"/>
                </a:lnTo>
                <a:lnTo>
                  <a:pt x="48836" y="50846"/>
                </a:lnTo>
                <a:lnTo>
                  <a:pt x="48929" y="50995"/>
                </a:lnTo>
                <a:lnTo>
                  <a:pt x="49059" y="51218"/>
                </a:lnTo>
                <a:lnTo>
                  <a:pt x="49134" y="51311"/>
                </a:lnTo>
                <a:lnTo>
                  <a:pt x="49208" y="51386"/>
                </a:lnTo>
                <a:lnTo>
                  <a:pt x="49282" y="51404"/>
                </a:lnTo>
                <a:lnTo>
                  <a:pt x="49320" y="51404"/>
                </a:lnTo>
                <a:lnTo>
                  <a:pt x="49338" y="51386"/>
                </a:lnTo>
                <a:lnTo>
                  <a:pt x="49376" y="51367"/>
                </a:lnTo>
                <a:lnTo>
                  <a:pt x="49376" y="51330"/>
                </a:lnTo>
                <a:lnTo>
                  <a:pt x="49357" y="51237"/>
                </a:lnTo>
                <a:lnTo>
                  <a:pt x="49320" y="51144"/>
                </a:lnTo>
                <a:lnTo>
                  <a:pt x="49245" y="51032"/>
                </a:lnTo>
                <a:lnTo>
                  <a:pt x="49078" y="50846"/>
                </a:lnTo>
                <a:lnTo>
                  <a:pt x="48966" y="50716"/>
                </a:lnTo>
                <a:lnTo>
                  <a:pt x="49040" y="50585"/>
                </a:lnTo>
                <a:lnTo>
                  <a:pt x="49134" y="50399"/>
                </a:lnTo>
                <a:lnTo>
                  <a:pt x="49152" y="50325"/>
                </a:lnTo>
                <a:lnTo>
                  <a:pt x="49152" y="50269"/>
                </a:lnTo>
                <a:lnTo>
                  <a:pt x="49134" y="50250"/>
                </a:lnTo>
                <a:close/>
                <a:moveTo>
                  <a:pt x="56357" y="50250"/>
                </a:moveTo>
                <a:lnTo>
                  <a:pt x="56246" y="50269"/>
                </a:lnTo>
                <a:lnTo>
                  <a:pt x="56227" y="50269"/>
                </a:lnTo>
                <a:lnTo>
                  <a:pt x="56190" y="50306"/>
                </a:lnTo>
                <a:lnTo>
                  <a:pt x="56190" y="50325"/>
                </a:lnTo>
                <a:lnTo>
                  <a:pt x="56190" y="50362"/>
                </a:lnTo>
                <a:lnTo>
                  <a:pt x="56227" y="50455"/>
                </a:lnTo>
                <a:lnTo>
                  <a:pt x="56264" y="50511"/>
                </a:lnTo>
                <a:lnTo>
                  <a:pt x="56320" y="50567"/>
                </a:lnTo>
                <a:lnTo>
                  <a:pt x="56432" y="50641"/>
                </a:lnTo>
                <a:lnTo>
                  <a:pt x="56562" y="50734"/>
                </a:lnTo>
                <a:lnTo>
                  <a:pt x="56674" y="50809"/>
                </a:lnTo>
                <a:lnTo>
                  <a:pt x="56544" y="50902"/>
                </a:lnTo>
                <a:lnTo>
                  <a:pt x="56376" y="51013"/>
                </a:lnTo>
                <a:lnTo>
                  <a:pt x="56301" y="51069"/>
                </a:lnTo>
                <a:lnTo>
                  <a:pt x="56246" y="51144"/>
                </a:lnTo>
                <a:lnTo>
                  <a:pt x="56208" y="51218"/>
                </a:lnTo>
                <a:lnTo>
                  <a:pt x="56208" y="51293"/>
                </a:lnTo>
                <a:lnTo>
                  <a:pt x="56246" y="51349"/>
                </a:lnTo>
                <a:lnTo>
                  <a:pt x="56283" y="51386"/>
                </a:lnTo>
                <a:lnTo>
                  <a:pt x="56320" y="51404"/>
                </a:lnTo>
                <a:lnTo>
                  <a:pt x="56357" y="51404"/>
                </a:lnTo>
                <a:lnTo>
                  <a:pt x="56469" y="51367"/>
                </a:lnTo>
                <a:lnTo>
                  <a:pt x="56581" y="51311"/>
                </a:lnTo>
                <a:lnTo>
                  <a:pt x="56786" y="51125"/>
                </a:lnTo>
                <a:lnTo>
                  <a:pt x="56879" y="51069"/>
                </a:lnTo>
                <a:lnTo>
                  <a:pt x="56935" y="51051"/>
                </a:lnTo>
                <a:lnTo>
                  <a:pt x="56972" y="51069"/>
                </a:lnTo>
                <a:lnTo>
                  <a:pt x="56990" y="51088"/>
                </a:lnTo>
                <a:lnTo>
                  <a:pt x="57065" y="51162"/>
                </a:lnTo>
                <a:lnTo>
                  <a:pt x="57121" y="51237"/>
                </a:lnTo>
                <a:lnTo>
                  <a:pt x="57158" y="51237"/>
                </a:lnTo>
                <a:lnTo>
                  <a:pt x="57195" y="51218"/>
                </a:lnTo>
                <a:lnTo>
                  <a:pt x="57232" y="51181"/>
                </a:lnTo>
                <a:lnTo>
                  <a:pt x="57232" y="51144"/>
                </a:lnTo>
                <a:lnTo>
                  <a:pt x="57177" y="51069"/>
                </a:lnTo>
                <a:lnTo>
                  <a:pt x="57121" y="50995"/>
                </a:lnTo>
                <a:lnTo>
                  <a:pt x="57102" y="50958"/>
                </a:lnTo>
                <a:lnTo>
                  <a:pt x="57083" y="50920"/>
                </a:lnTo>
                <a:lnTo>
                  <a:pt x="57102" y="50883"/>
                </a:lnTo>
                <a:lnTo>
                  <a:pt x="57139" y="50846"/>
                </a:lnTo>
                <a:lnTo>
                  <a:pt x="57232" y="50753"/>
                </a:lnTo>
                <a:lnTo>
                  <a:pt x="57325" y="50660"/>
                </a:lnTo>
                <a:lnTo>
                  <a:pt x="57363" y="50623"/>
                </a:lnTo>
                <a:lnTo>
                  <a:pt x="57381" y="50567"/>
                </a:lnTo>
                <a:lnTo>
                  <a:pt x="57381" y="50492"/>
                </a:lnTo>
                <a:lnTo>
                  <a:pt x="57344" y="50418"/>
                </a:lnTo>
                <a:lnTo>
                  <a:pt x="57325" y="50380"/>
                </a:lnTo>
                <a:lnTo>
                  <a:pt x="57251" y="50380"/>
                </a:lnTo>
                <a:lnTo>
                  <a:pt x="57214" y="50399"/>
                </a:lnTo>
                <a:lnTo>
                  <a:pt x="57065" y="50511"/>
                </a:lnTo>
                <a:lnTo>
                  <a:pt x="56972" y="50585"/>
                </a:lnTo>
                <a:lnTo>
                  <a:pt x="56897" y="50623"/>
                </a:lnTo>
                <a:lnTo>
                  <a:pt x="56823" y="50623"/>
                </a:lnTo>
                <a:lnTo>
                  <a:pt x="56748" y="50529"/>
                </a:lnTo>
                <a:lnTo>
                  <a:pt x="56562" y="50362"/>
                </a:lnTo>
                <a:lnTo>
                  <a:pt x="56469" y="50287"/>
                </a:lnTo>
                <a:lnTo>
                  <a:pt x="56413" y="50269"/>
                </a:lnTo>
                <a:lnTo>
                  <a:pt x="56357" y="50250"/>
                </a:lnTo>
                <a:close/>
                <a:moveTo>
                  <a:pt x="91452" y="50585"/>
                </a:moveTo>
                <a:lnTo>
                  <a:pt x="91397" y="50604"/>
                </a:lnTo>
                <a:lnTo>
                  <a:pt x="91341" y="50641"/>
                </a:lnTo>
                <a:lnTo>
                  <a:pt x="91322" y="50678"/>
                </a:lnTo>
                <a:lnTo>
                  <a:pt x="91322" y="50716"/>
                </a:lnTo>
                <a:lnTo>
                  <a:pt x="91322" y="50771"/>
                </a:lnTo>
                <a:lnTo>
                  <a:pt x="91322" y="50827"/>
                </a:lnTo>
                <a:lnTo>
                  <a:pt x="91341" y="50865"/>
                </a:lnTo>
                <a:lnTo>
                  <a:pt x="91378" y="50920"/>
                </a:lnTo>
                <a:lnTo>
                  <a:pt x="91378" y="50958"/>
                </a:lnTo>
                <a:lnTo>
                  <a:pt x="91341" y="51032"/>
                </a:lnTo>
                <a:lnTo>
                  <a:pt x="91266" y="51107"/>
                </a:lnTo>
                <a:lnTo>
                  <a:pt x="91173" y="51162"/>
                </a:lnTo>
                <a:lnTo>
                  <a:pt x="91099" y="51218"/>
                </a:lnTo>
                <a:lnTo>
                  <a:pt x="91061" y="51274"/>
                </a:lnTo>
                <a:lnTo>
                  <a:pt x="91043" y="51311"/>
                </a:lnTo>
                <a:lnTo>
                  <a:pt x="91024" y="51367"/>
                </a:lnTo>
                <a:lnTo>
                  <a:pt x="91024" y="51423"/>
                </a:lnTo>
                <a:lnTo>
                  <a:pt x="91043" y="51460"/>
                </a:lnTo>
                <a:lnTo>
                  <a:pt x="91061" y="51479"/>
                </a:lnTo>
                <a:lnTo>
                  <a:pt x="91099" y="51498"/>
                </a:lnTo>
                <a:lnTo>
                  <a:pt x="91136" y="51516"/>
                </a:lnTo>
                <a:lnTo>
                  <a:pt x="91229" y="51498"/>
                </a:lnTo>
                <a:lnTo>
                  <a:pt x="91266" y="51479"/>
                </a:lnTo>
                <a:lnTo>
                  <a:pt x="91322" y="51442"/>
                </a:lnTo>
                <a:lnTo>
                  <a:pt x="91415" y="51367"/>
                </a:lnTo>
                <a:lnTo>
                  <a:pt x="91508" y="51274"/>
                </a:lnTo>
                <a:lnTo>
                  <a:pt x="91545" y="51256"/>
                </a:lnTo>
                <a:lnTo>
                  <a:pt x="91583" y="51256"/>
                </a:lnTo>
                <a:lnTo>
                  <a:pt x="91620" y="51274"/>
                </a:lnTo>
                <a:lnTo>
                  <a:pt x="91676" y="51311"/>
                </a:lnTo>
                <a:lnTo>
                  <a:pt x="91788" y="51423"/>
                </a:lnTo>
                <a:lnTo>
                  <a:pt x="91843" y="51460"/>
                </a:lnTo>
                <a:lnTo>
                  <a:pt x="91899" y="51498"/>
                </a:lnTo>
                <a:lnTo>
                  <a:pt x="91955" y="51479"/>
                </a:lnTo>
                <a:lnTo>
                  <a:pt x="91992" y="51442"/>
                </a:lnTo>
                <a:lnTo>
                  <a:pt x="91992" y="51404"/>
                </a:lnTo>
                <a:lnTo>
                  <a:pt x="91974" y="51349"/>
                </a:lnTo>
                <a:lnTo>
                  <a:pt x="91899" y="51256"/>
                </a:lnTo>
                <a:lnTo>
                  <a:pt x="91825" y="51162"/>
                </a:lnTo>
                <a:lnTo>
                  <a:pt x="91806" y="51107"/>
                </a:lnTo>
                <a:lnTo>
                  <a:pt x="91806" y="51069"/>
                </a:lnTo>
                <a:lnTo>
                  <a:pt x="91825" y="51032"/>
                </a:lnTo>
                <a:lnTo>
                  <a:pt x="91899" y="50976"/>
                </a:lnTo>
                <a:lnTo>
                  <a:pt x="92011" y="50865"/>
                </a:lnTo>
                <a:lnTo>
                  <a:pt x="92104" y="50753"/>
                </a:lnTo>
                <a:lnTo>
                  <a:pt x="92179" y="50623"/>
                </a:lnTo>
                <a:lnTo>
                  <a:pt x="92179" y="50623"/>
                </a:lnTo>
                <a:lnTo>
                  <a:pt x="92104" y="50641"/>
                </a:lnTo>
                <a:lnTo>
                  <a:pt x="91936" y="50697"/>
                </a:lnTo>
                <a:lnTo>
                  <a:pt x="91676" y="50827"/>
                </a:lnTo>
                <a:lnTo>
                  <a:pt x="91620" y="50734"/>
                </a:lnTo>
                <a:lnTo>
                  <a:pt x="91564" y="50641"/>
                </a:lnTo>
                <a:lnTo>
                  <a:pt x="91545" y="50604"/>
                </a:lnTo>
                <a:lnTo>
                  <a:pt x="91490" y="50585"/>
                </a:lnTo>
                <a:close/>
              </a:path>
            </a:pathLst>
          </a:custGeom>
          <a:solidFill>
            <a:srgbClr val="ADDED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5"/>
          </a:p>
        </p:txBody>
      </p:sp>
      <p:grpSp>
        <p:nvGrpSpPr>
          <p:cNvPr id="21" name="Google Shape;73;p13"/>
          <p:cNvGrpSpPr/>
          <p:nvPr userDrawn="1"/>
        </p:nvGrpSpPr>
        <p:grpSpPr>
          <a:xfrm>
            <a:off x="7715500" y="4663828"/>
            <a:ext cx="1271564" cy="954959"/>
            <a:chOff x="1926350" y="995225"/>
            <a:chExt cx="428650" cy="356600"/>
          </a:xfrm>
          <a:solidFill>
            <a:srgbClr val="00B0F0"/>
          </a:solidFill>
        </p:grpSpPr>
        <p:sp>
          <p:nvSpPr>
            <p:cNvPr id="22" name="Google Shape;74;p13"/>
            <p:cNvSpPr/>
            <p:nvPr/>
          </p:nvSpPr>
          <p:spPr>
            <a:xfrm>
              <a:off x="1926350" y="1298075"/>
              <a:ext cx="208225" cy="53750"/>
            </a:xfrm>
            <a:custGeom>
              <a:avLst/>
              <a:gdLst/>
              <a:ahLst/>
              <a:cxnLst/>
              <a:rect l="l" t="t" r="r" b="b"/>
              <a:pathLst>
                <a:path w="8329" h="2150" extrusionOk="0">
                  <a:moveTo>
                    <a:pt x="0" y="0"/>
                  </a:moveTo>
                  <a:lnTo>
                    <a:pt x="0" y="489"/>
                  </a:lnTo>
                  <a:lnTo>
                    <a:pt x="25" y="635"/>
                  </a:lnTo>
                  <a:lnTo>
                    <a:pt x="74" y="758"/>
                  </a:lnTo>
                  <a:lnTo>
                    <a:pt x="147" y="855"/>
                  </a:lnTo>
                  <a:lnTo>
                    <a:pt x="245" y="953"/>
                  </a:lnTo>
                  <a:lnTo>
                    <a:pt x="391" y="1026"/>
                  </a:lnTo>
                  <a:lnTo>
                    <a:pt x="562" y="1051"/>
                  </a:lnTo>
                  <a:lnTo>
                    <a:pt x="733" y="1026"/>
                  </a:lnTo>
                  <a:lnTo>
                    <a:pt x="1295" y="855"/>
                  </a:lnTo>
                  <a:lnTo>
                    <a:pt x="1661" y="782"/>
                  </a:lnTo>
                  <a:lnTo>
                    <a:pt x="2076" y="684"/>
                  </a:lnTo>
                  <a:lnTo>
                    <a:pt x="2540" y="611"/>
                  </a:lnTo>
                  <a:lnTo>
                    <a:pt x="3029" y="562"/>
                  </a:lnTo>
                  <a:lnTo>
                    <a:pt x="3591" y="513"/>
                  </a:lnTo>
                  <a:lnTo>
                    <a:pt x="4177" y="489"/>
                  </a:lnTo>
                  <a:lnTo>
                    <a:pt x="4616" y="513"/>
                  </a:lnTo>
                  <a:lnTo>
                    <a:pt x="5032" y="538"/>
                  </a:lnTo>
                  <a:lnTo>
                    <a:pt x="5422" y="611"/>
                  </a:lnTo>
                  <a:lnTo>
                    <a:pt x="5789" y="684"/>
                  </a:lnTo>
                  <a:lnTo>
                    <a:pt x="6131" y="782"/>
                  </a:lnTo>
                  <a:lnTo>
                    <a:pt x="6448" y="880"/>
                  </a:lnTo>
                  <a:lnTo>
                    <a:pt x="6717" y="1002"/>
                  </a:lnTo>
                  <a:lnTo>
                    <a:pt x="6985" y="1124"/>
                  </a:lnTo>
                  <a:lnTo>
                    <a:pt x="7205" y="1246"/>
                  </a:lnTo>
                  <a:lnTo>
                    <a:pt x="7425" y="1393"/>
                  </a:lnTo>
                  <a:lnTo>
                    <a:pt x="7791" y="1661"/>
                  </a:lnTo>
                  <a:lnTo>
                    <a:pt x="8084" y="1930"/>
                  </a:lnTo>
                  <a:lnTo>
                    <a:pt x="8329" y="2150"/>
                  </a:lnTo>
                  <a:lnTo>
                    <a:pt x="8329" y="1661"/>
                  </a:lnTo>
                  <a:lnTo>
                    <a:pt x="8084" y="1441"/>
                  </a:lnTo>
                  <a:lnTo>
                    <a:pt x="7791" y="1173"/>
                  </a:lnTo>
                  <a:lnTo>
                    <a:pt x="7425" y="904"/>
                  </a:lnTo>
                  <a:lnTo>
                    <a:pt x="7205" y="758"/>
                  </a:lnTo>
                  <a:lnTo>
                    <a:pt x="6985" y="635"/>
                  </a:lnTo>
                  <a:lnTo>
                    <a:pt x="6717" y="513"/>
                  </a:lnTo>
                  <a:lnTo>
                    <a:pt x="6448" y="391"/>
                  </a:lnTo>
                  <a:lnTo>
                    <a:pt x="6131" y="294"/>
                  </a:lnTo>
                  <a:lnTo>
                    <a:pt x="5789" y="196"/>
                  </a:lnTo>
                  <a:lnTo>
                    <a:pt x="5422" y="123"/>
                  </a:lnTo>
                  <a:lnTo>
                    <a:pt x="5032" y="49"/>
                  </a:lnTo>
                  <a:lnTo>
                    <a:pt x="4616" y="25"/>
                  </a:lnTo>
                  <a:lnTo>
                    <a:pt x="4177" y="0"/>
                  </a:lnTo>
                  <a:lnTo>
                    <a:pt x="3591" y="25"/>
                  </a:lnTo>
                  <a:lnTo>
                    <a:pt x="3029" y="74"/>
                  </a:lnTo>
                  <a:lnTo>
                    <a:pt x="2540" y="123"/>
                  </a:lnTo>
                  <a:lnTo>
                    <a:pt x="2076" y="196"/>
                  </a:lnTo>
                  <a:lnTo>
                    <a:pt x="1661" y="294"/>
                  </a:lnTo>
                  <a:lnTo>
                    <a:pt x="1295" y="367"/>
                  </a:lnTo>
                  <a:lnTo>
                    <a:pt x="733" y="538"/>
                  </a:lnTo>
                  <a:lnTo>
                    <a:pt x="562" y="562"/>
                  </a:lnTo>
                  <a:lnTo>
                    <a:pt x="391" y="538"/>
                  </a:lnTo>
                  <a:lnTo>
                    <a:pt x="245" y="465"/>
                  </a:lnTo>
                  <a:lnTo>
                    <a:pt x="147" y="367"/>
                  </a:lnTo>
                  <a:lnTo>
                    <a:pt x="74" y="269"/>
                  </a:lnTo>
                  <a:lnTo>
                    <a:pt x="25" y="147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335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3" name="Google Shape;75;p13"/>
            <p:cNvSpPr/>
            <p:nvPr/>
          </p:nvSpPr>
          <p:spPr>
            <a:xfrm>
              <a:off x="2146775" y="1298075"/>
              <a:ext cx="208225" cy="53750"/>
            </a:xfrm>
            <a:custGeom>
              <a:avLst/>
              <a:gdLst/>
              <a:ahLst/>
              <a:cxnLst/>
              <a:rect l="l" t="t" r="r" b="b"/>
              <a:pathLst>
                <a:path w="8329" h="2150" extrusionOk="0">
                  <a:moveTo>
                    <a:pt x="4152" y="0"/>
                  </a:moveTo>
                  <a:lnTo>
                    <a:pt x="3712" y="25"/>
                  </a:lnTo>
                  <a:lnTo>
                    <a:pt x="3297" y="49"/>
                  </a:lnTo>
                  <a:lnTo>
                    <a:pt x="2907" y="123"/>
                  </a:lnTo>
                  <a:lnTo>
                    <a:pt x="2540" y="196"/>
                  </a:lnTo>
                  <a:lnTo>
                    <a:pt x="2198" y="294"/>
                  </a:lnTo>
                  <a:lnTo>
                    <a:pt x="1881" y="391"/>
                  </a:lnTo>
                  <a:lnTo>
                    <a:pt x="1612" y="513"/>
                  </a:lnTo>
                  <a:lnTo>
                    <a:pt x="1343" y="635"/>
                  </a:lnTo>
                  <a:lnTo>
                    <a:pt x="1124" y="758"/>
                  </a:lnTo>
                  <a:lnTo>
                    <a:pt x="904" y="904"/>
                  </a:lnTo>
                  <a:lnTo>
                    <a:pt x="537" y="1173"/>
                  </a:lnTo>
                  <a:lnTo>
                    <a:pt x="244" y="1441"/>
                  </a:lnTo>
                  <a:lnTo>
                    <a:pt x="0" y="1661"/>
                  </a:lnTo>
                  <a:lnTo>
                    <a:pt x="0" y="2150"/>
                  </a:lnTo>
                  <a:lnTo>
                    <a:pt x="244" y="1930"/>
                  </a:lnTo>
                  <a:lnTo>
                    <a:pt x="537" y="1661"/>
                  </a:lnTo>
                  <a:lnTo>
                    <a:pt x="904" y="1393"/>
                  </a:lnTo>
                  <a:lnTo>
                    <a:pt x="1124" y="1246"/>
                  </a:lnTo>
                  <a:lnTo>
                    <a:pt x="1343" y="1124"/>
                  </a:lnTo>
                  <a:lnTo>
                    <a:pt x="1612" y="1002"/>
                  </a:lnTo>
                  <a:lnTo>
                    <a:pt x="1881" y="880"/>
                  </a:lnTo>
                  <a:lnTo>
                    <a:pt x="2198" y="782"/>
                  </a:lnTo>
                  <a:lnTo>
                    <a:pt x="2540" y="684"/>
                  </a:lnTo>
                  <a:lnTo>
                    <a:pt x="2907" y="611"/>
                  </a:lnTo>
                  <a:lnTo>
                    <a:pt x="3297" y="538"/>
                  </a:lnTo>
                  <a:lnTo>
                    <a:pt x="3712" y="513"/>
                  </a:lnTo>
                  <a:lnTo>
                    <a:pt x="4152" y="489"/>
                  </a:lnTo>
                  <a:lnTo>
                    <a:pt x="4738" y="513"/>
                  </a:lnTo>
                  <a:lnTo>
                    <a:pt x="5300" y="562"/>
                  </a:lnTo>
                  <a:lnTo>
                    <a:pt x="5788" y="611"/>
                  </a:lnTo>
                  <a:lnTo>
                    <a:pt x="6252" y="684"/>
                  </a:lnTo>
                  <a:lnTo>
                    <a:pt x="6668" y="782"/>
                  </a:lnTo>
                  <a:lnTo>
                    <a:pt x="7034" y="855"/>
                  </a:lnTo>
                  <a:lnTo>
                    <a:pt x="7596" y="1026"/>
                  </a:lnTo>
                  <a:lnTo>
                    <a:pt x="7767" y="1051"/>
                  </a:lnTo>
                  <a:lnTo>
                    <a:pt x="7938" y="1026"/>
                  </a:lnTo>
                  <a:lnTo>
                    <a:pt x="8084" y="953"/>
                  </a:lnTo>
                  <a:lnTo>
                    <a:pt x="8182" y="855"/>
                  </a:lnTo>
                  <a:lnTo>
                    <a:pt x="8255" y="758"/>
                  </a:lnTo>
                  <a:lnTo>
                    <a:pt x="8304" y="635"/>
                  </a:lnTo>
                  <a:lnTo>
                    <a:pt x="8328" y="489"/>
                  </a:lnTo>
                  <a:lnTo>
                    <a:pt x="8328" y="0"/>
                  </a:lnTo>
                  <a:lnTo>
                    <a:pt x="8304" y="147"/>
                  </a:lnTo>
                  <a:lnTo>
                    <a:pt x="8255" y="269"/>
                  </a:lnTo>
                  <a:lnTo>
                    <a:pt x="8182" y="367"/>
                  </a:lnTo>
                  <a:lnTo>
                    <a:pt x="8084" y="465"/>
                  </a:lnTo>
                  <a:lnTo>
                    <a:pt x="7938" y="538"/>
                  </a:lnTo>
                  <a:lnTo>
                    <a:pt x="7767" y="562"/>
                  </a:lnTo>
                  <a:lnTo>
                    <a:pt x="7596" y="538"/>
                  </a:lnTo>
                  <a:lnTo>
                    <a:pt x="7034" y="367"/>
                  </a:lnTo>
                  <a:lnTo>
                    <a:pt x="6668" y="294"/>
                  </a:lnTo>
                  <a:lnTo>
                    <a:pt x="6252" y="196"/>
                  </a:lnTo>
                  <a:lnTo>
                    <a:pt x="5788" y="123"/>
                  </a:lnTo>
                  <a:lnTo>
                    <a:pt x="5300" y="74"/>
                  </a:lnTo>
                  <a:lnTo>
                    <a:pt x="4738" y="25"/>
                  </a:lnTo>
                  <a:lnTo>
                    <a:pt x="415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335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4" name="Google Shape;76;p13"/>
            <p:cNvSpPr/>
            <p:nvPr/>
          </p:nvSpPr>
          <p:spPr>
            <a:xfrm>
              <a:off x="1926350" y="995225"/>
              <a:ext cx="208225" cy="332175"/>
            </a:xfrm>
            <a:custGeom>
              <a:avLst/>
              <a:gdLst/>
              <a:ahLst/>
              <a:cxnLst/>
              <a:rect l="l" t="t" r="r" b="b"/>
              <a:pathLst>
                <a:path w="8329" h="13287" extrusionOk="0">
                  <a:moveTo>
                    <a:pt x="4177" y="1"/>
                  </a:moveTo>
                  <a:lnTo>
                    <a:pt x="3591" y="25"/>
                  </a:lnTo>
                  <a:lnTo>
                    <a:pt x="3029" y="74"/>
                  </a:lnTo>
                  <a:lnTo>
                    <a:pt x="2467" y="196"/>
                  </a:lnTo>
                  <a:lnTo>
                    <a:pt x="1905" y="343"/>
                  </a:lnTo>
                  <a:lnTo>
                    <a:pt x="1393" y="538"/>
                  </a:lnTo>
                  <a:lnTo>
                    <a:pt x="929" y="758"/>
                  </a:lnTo>
                  <a:lnTo>
                    <a:pt x="513" y="978"/>
                  </a:lnTo>
                  <a:lnTo>
                    <a:pt x="342" y="1124"/>
                  </a:lnTo>
                  <a:lnTo>
                    <a:pt x="196" y="1246"/>
                  </a:lnTo>
                  <a:lnTo>
                    <a:pt x="123" y="1319"/>
                  </a:lnTo>
                  <a:lnTo>
                    <a:pt x="49" y="1442"/>
                  </a:lnTo>
                  <a:lnTo>
                    <a:pt x="25" y="1539"/>
                  </a:lnTo>
                  <a:lnTo>
                    <a:pt x="0" y="1661"/>
                  </a:lnTo>
                  <a:lnTo>
                    <a:pt x="0" y="11626"/>
                  </a:lnTo>
                  <a:lnTo>
                    <a:pt x="25" y="11773"/>
                  </a:lnTo>
                  <a:lnTo>
                    <a:pt x="74" y="11895"/>
                  </a:lnTo>
                  <a:lnTo>
                    <a:pt x="147" y="11992"/>
                  </a:lnTo>
                  <a:lnTo>
                    <a:pt x="245" y="12090"/>
                  </a:lnTo>
                  <a:lnTo>
                    <a:pt x="391" y="12163"/>
                  </a:lnTo>
                  <a:lnTo>
                    <a:pt x="562" y="12188"/>
                  </a:lnTo>
                  <a:lnTo>
                    <a:pt x="733" y="12163"/>
                  </a:lnTo>
                  <a:lnTo>
                    <a:pt x="1295" y="11992"/>
                  </a:lnTo>
                  <a:lnTo>
                    <a:pt x="1661" y="11919"/>
                  </a:lnTo>
                  <a:lnTo>
                    <a:pt x="2076" y="11821"/>
                  </a:lnTo>
                  <a:lnTo>
                    <a:pt x="2540" y="11748"/>
                  </a:lnTo>
                  <a:lnTo>
                    <a:pt x="3029" y="11699"/>
                  </a:lnTo>
                  <a:lnTo>
                    <a:pt x="3591" y="11650"/>
                  </a:lnTo>
                  <a:lnTo>
                    <a:pt x="4177" y="11626"/>
                  </a:lnTo>
                  <a:lnTo>
                    <a:pt x="4616" y="11650"/>
                  </a:lnTo>
                  <a:lnTo>
                    <a:pt x="5032" y="11675"/>
                  </a:lnTo>
                  <a:lnTo>
                    <a:pt x="5422" y="11748"/>
                  </a:lnTo>
                  <a:lnTo>
                    <a:pt x="5789" y="11821"/>
                  </a:lnTo>
                  <a:lnTo>
                    <a:pt x="6131" y="11919"/>
                  </a:lnTo>
                  <a:lnTo>
                    <a:pt x="6448" y="12017"/>
                  </a:lnTo>
                  <a:lnTo>
                    <a:pt x="6717" y="12139"/>
                  </a:lnTo>
                  <a:lnTo>
                    <a:pt x="6985" y="12261"/>
                  </a:lnTo>
                  <a:lnTo>
                    <a:pt x="7205" y="12383"/>
                  </a:lnTo>
                  <a:lnTo>
                    <a:pt x="7425" y="12530"/>
                  </a:lnTo>
                  <a:lnTo>
                    <a:pt x="7791" y="12798"/>
                  </a:lnTo>
                  <a:lnTo>
                    <a:pt x="8084" y="13067"/>
                  </a:lnTo>
                  <a:lnTo>
                    <a:pt x="8329" y="13287"/>
                  </a:lnTo>
                  <a:lnTo>
                    <a:pt x="8329" y="2199"/>
                  </a:lnTo>
                  <a:lnTo>
                    <a:pt x="8329" y="2101"/>
                  </a:lnTo>
                  <a:lnTo>
                    <a:pt x="8280" y="1979"/>
                  </a:lnTo>
                  <a:lnTo>
                    <a:pt x="8231" y="1881"/>
                  </a:lnTo>
                  <a:lnTo>
                    <a:pt x="8158" y="1808"/>
                  </a:lnTo>
                  <a:lnTo>
                    <a:pt x="8036" y="1686"/>
                  </a:lnTo>
                  <a:lnTo>
                    <a:pt x="7767" y="1442"/>
                  </a:lnTo>
                  <a:lnTo>
                    <a:pt x="7449" y="1173"/>
                  </a:lnTo>
                  <a:lnTo>
                    <a:pt x="7083" y="904"/>
                  </a:lnTo>
                  <a:lnTo>
                    <a:pt x="6644" y="611"/>
                  </a:lnTo>
                  <a:lnTo>
                    <a:pt x="6375" y="489"/>
                  </a:lnTo>
                  <a:lnTo>
                    <a:pt x="6131" y="367"/>
                  </a:lnTo>
                  <a:lnTo>
                    <a:pt x="5838" y="269"/>
                  </a:lnTo>
                  <a:lnTo>
                    <a:pt x="5544" y="172"/>
                  </a:lnTo>
                  <a:lnTo>
                    <a:pt x="5227" y="98"/>
                  </a:lnTo>
                  <a:lnTo>
                    <a:pt x="4885" y="49"/>
                  </a:lnTo>
                  <a:lnTo>
                    <a:pt x="454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335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5" name="Google Shape;77;p13"/>
            <p:cNvSpPr/>
            <p:nvPr/>
          </p:nvSpPr>
          <p:spPr>
            <a:xfrm>
              <a:off x="2146775" y="995225"/>
              <a:ext cx="208225" cy="332175"/>
            </a:xfrm>
            <a:custGeom>
              <a:avLst/>
              <a:gdLst/>
              <a:ahLst/>
              <a:cxnLst/>
              <a:rect l="l" t="t" r="r" b="b"/>
              <a:pathLst>
                <a:path w="8329" h="13287" extrusionOk="0">
                  <a:moveTo>
                    <a:pt x="3786" y="1"/>
                  </a:moveTo>
                  <a:lnTo>
                    <a:pt x="3444" y="49"/>
                  </a:lnTo>
                  <a:lnTo>
                    <a:pt x="3102" y="98"/>
                  </a:lnTo>
                  <a:lnTo>
                    <a:pt x="2784" y="172"/>
                  </a:lnTo>
                  <a:lnTo>
                    <a:pt x="2491" y="269"/>
                  </a:lnTo>
                  <a:lnTo>
                    <a:pt x="2198" y="367"/>
                  </a:lnTo>
                  <a:lnTo>
                    <a:pt x="1954" y="489"/>
                  </a:lnTo>
                  <a:lnTo>
                    <a:pt x="1685" y="611"/>
                  </a:lnTo>
                  <a:lnTo>
                    <a:pt x="1246" y="904"/>
                  </a:lnTo>
                  <a:lnTo>
                    <a:pt x="879" y="1173"/>
                  </a:lnTo>
                  <a:lnTo>
                    <a:pt x="562" y="1442"/>
                  </a:lnTo>
                  <a:lnTo>
                    <a:pt x="293" y="1686"/>
                  </a:lnTo>
                  <a:lnTo>
                    <a:pt x="171" y="1808"/>
                  </a:lnTo>
                  <a:lnTo>
                    <a:pt x="98" y="1881"/>
                  </a:lnTo>
                  <a:lnTo>
                    <a:pt x="49" y="1979"/>
                  </a:lnTo>
                  <a:lnTo>
                    <a:pt x="0" y="2101"/>
                  </a:lnTo>
                  <a:lnTo>
                    <a:pt x="0" y="2199"/>
                  </a:lnTo>
                  <a:lnTo>
                    <a:pt x="0" y="13287"/>
                  </a:lnTo>
                  <a:lnTo>
                    <a:pt x="244" y="13067"/>
                  </a:lnTo>
                  <a:lnTo>
                    <a:pt x="537" y="12798"/>
                  </a:lnTo>
                  <a:lnTo>
                    <a:pt x="904" y="12530"/>
                  </a:lnTo>
                  <a:lnTo>
                    <a:pt x="1124" y="12383"/>
                  </a:lnTo>
                  <a:lnTo>
                    <a:pt x="1343" y="12261"/>
                  </a:lnTo>
                  <a:lnTo>
                    <a:pt x="1612" y="12139"/>
                  </a:lnTo>
                  <a:lnTo>
                    <a:pt x="1881" y="12017"/>
                  </a:lnTo>
                  <a:lnTo>
                    <a:pt x="2198" y="11919"/>
                  </a:lnTo>
                  <a:lnTo>
                    <a:pt x="2540" y="11821"/>
                  </a:lnTo>
                  <a:lnTo>
                    <a:pt x="2907" y="11748"/>
                  </a:lnTo>
                  <a:lnTo>
                    <a:pt x="3297" y="11675"/>
                  </a:lnTo>
                  <a:lnTo>
                    <a:pt x="3712" y="11650"/>
                  </a:lnTo>
                  <a:lnTo>
                    <a:pt x="4152" y="11626"/>
                  </a:lnTo>
                  <a:lnTo>
                    <a:pt x="4738" y="11650"/>
                  </a:lnTo>
                  <a:lnTo>
                    <a:pt x="5300" y="11699"/>
                  </a:lnTo>
                  <a:lnTo>
                    <a:pt x="5788" y="11748"/>
                  </a:lnTo>
                  <a:lnTo>
                    <a:pt x="6252" y="11821"/>
                  </a:lnTo>
                  <a:lnTo>
                    <a:pt x="6668" y="11919"/>
                  </a:lnTo>
                  <a:lnTo>
                    <a:pt x="7034" y="11992"/>
                  </a:lnTo>
                  <a:lnTo>
                    <a:pt x="7596" y="12163"/>
                  </a:lnTo>
                  <a:lnTo>
                    <a:pt x="7767" y="12188"/>
                  </a:lnTo>
                  <a:lnTo>
                    <a:pt x="7938" y="12163"/>
                  </a:lnTo>
                  <a:lnTo>
                    <a:pt x="8084" y="12090"/>
                  </a:lnTo>
                  <a:lnTo>
                    <a:pt x="8182" y="11992"/>
                  </a:lnTo>
                  <a:lnTo>
                    <a:pt x="8255" y="11895"/>
                  </a:lnTo>
                  <a:lnTo>
                    <a:pt x="8304" y="11773"/>
                  </a:lnTo>
                  <a:lnTo>
                    <a:pt x="8328" y="11626"/>
                  </a:lnTo>
                  <a:lnTo>
                    <a:pt x="8328" y="1661"/>
                  </a:lnTo>
                  <a:lnTo>
                    <a:pt x="8304" y="1539"/>
                  </a:lnTo>
                  <a:lnTo>
                    <a:pt x="8280" y="1442"/>
                  </a:lnTo>
                  <a:lnTo>
                    <a:pt x="8206" y="1319"/>
                  </a:lnTo>
                  <a:lnTo>
                    <a:pt x="8133" y="1246"/>
                  </a:lnTo>
                  <a:lnTo>
                    <a:pt x="7987" y="1124"/>
                  </a:lnTo>
                  <a:lnTo>
                    <a:pt x="7816" y="978"/>
                  </a:lnTo>
                  <a:lnTo>
                    <a:pt x="7400" y="758"/>
                  </a:lnTo>
                  <a:lnTo>
                    <a:pt x="6936" y="538"/>
                  </a:lnTo>
                  <a:lnTo>
                    <a:pt x="6423" y="343"/>
                  </a:lnTo>
                  <a:lnTo>
                    <a:pt x="5862" y="196"/>
                  </a:lnTo>
                  <a:lnTo>
                    <a:pt x="5300" y="74"/>
                  </a:lnTo>
                  <a:lnTo>
                    <a:pt x="4738" y="25"/>
                  </a:lnTo>
                  <a:lnTo>
                    <a:pt x="415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335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</p:grpSp>
      <p:pic>
        <p:nvPicPr>
          <p:cNvPr id="2" name="图片 1" descr="水印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186363" y="333375"/>
            <a:ext cx="3880009" cy="125587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>
    <mc:Choice xmlns:p14="http://schemas.microsoft.com/office/powerpoint/2010/main" Requires="p14">
      <p:transition spd="slow" p14:dur="1200" advTm="27700">
        <p14:flip dir="r"/>
      </p:transition>
    </mc:Choice>
    <mc:Fallback>
      <p:transition spd="slow" advTm="2770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5204354"/>
            <a:ext cx="2133600" cy="39687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165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5204354"/>
            <a:ext cx="2895600" cy="39687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165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5204354"/>
            <a:ext cx="2133600" cy="39687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165"/>
            </a:lvl1pPr>
          </a:lstStyle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  <p:pic>
        <p:nvPicPr>
          <p:cNvPr id="8" name="图片 7" descr="水印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5186363" y="333375"/>
            <a:ext cx="3880009" cy="125587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hf sldNum="0" hdr="0" ftr="0" dt="0"/>
  <p:txStyles>
    <p:titleStyle>
      <a:lvl1pPr marL="0" lvl="0" indent="0" algn="ctr" defTabSz="7620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665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85750" lvl="0" indent="-285750" algn="l" defTabSz="762000" eaLnBrk="1" fontAlgn="base" latinLnBrk="0" hangingPunct="1">
        <a:lnSpc>
          <a:spcPct val="100000"/>
        </a:lnSpc>
        <a:spcBef>
          <a:spcPts val="80"/>
        </a:spcBef>
        <a:spcAft>
          <a:spcPct val="0"/>
        </a:spcAft>
        <a:buChar char="•"/>
        <a:defRPr sz="266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619125" lvl="1" indent="-238125" algn="l" defTabSz="762000" eaLnBrk="1" fontAlgn="base" latinLnBrk="0" hangingPunct="1">
        <a:lnSpc>
          <a:spcPct val="100000"/>
        </a:lnSpc>
        <a:spcBef>
          <a:spcPts val="80"/>
        </a:spcBef>
        <a:spcAft>
          <a:spcPct val="0"/>
        </a:spcAft>
        <a:buChar char="–"/>
        <a:defRPr sz="233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52500" lvl="2" indent="-190500" algn="l" defTabSz="762000" eaLnBrk="1" fontAlgn="base" latinLnBrk="0" hangingPunct="1">
        <a:lnSpc>
          <a:spcPct val="100000"/>
        </a:lnSpc>
        <a:spcBef>
          <a:spcPts val="80"/>
        </a:spcBef>
        <a:spcAft>
          <a:spcPct val="0"/>
        </a:spcAft>
        <a:buChar char="•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33500" lvl="3" indent="-190500" algn="l" defTabSz="762000" eaLnBrk="1" fontAlgn="base" latinLnBrk="0" hangingPunct="1">
        <a:lnSpc>
          <a:spcPct val="100000"/>
        </a:lnSpc>
        <a:spcBef>
          <a:spcPts val="80"/>
        </a:spcBef>
        <a:spcAft>
          <a:spcPct val="0"/>
        </a:spcAft>
        <a:buChar char="–"/>
        <a:defRPr sz="166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714500" lvl="4" indent="-190500" algn="l" defTabSz="762000" eaLnBrk="1" fontAlgn="base" latinLnBrk="0" hangingPunct="1">
        <a:lnSpc>
          <a:spcPct val="100000"/>
        </a:lnSpc>
        <a:spcBef>
          <a:spcPts val="80"/>
        </a:spcBef>
        <a:spcAft>
          <a:spcPct val="0"/>
        </a:spcAft>
        <a:buChar char="»"/>
        <a:defRPr sz="166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095500" lvl="5" indent="-190500" algn="l" defTabSz="762000" eaLnBrk="1" fontAlgn="base" latinLnBrk="0" hangingPunct="1">
        <a:lnSpc>
          <a:spcPct val="100000"/>
        </a:lnSpc>
        <a:spcBef>
          <a:spcPts val="80"/>
        </a:spcBef>
        <a:spcAft>
          <a:spcPct val="0"/>
        </a:spcAft>
        <a:buChar char="»"/>
        <a:defRPr sz="166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476500" lvl="6" indent="-190500" algn="l" defTabSz="762000" eaLnBrk="1" fontAlgn="base" latinLnBrk="0" hangingPunct="1">
        <a:lnSpc>
          <a:spcPct val="100000"/>
        </a:lnSpc>
        <a:spcBef>
          <a:spcPts val="80"/>
        </a:spcBef>
        <a:spcAft>
          <a:spcPct val="0"/>
        </a:spcAft>
        <a:buChar char="»"/>
        <a:defRPr sz="166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857500" lvl="7" indent="-190500" algn="l" defTabSz="762000" eaLnBrk="1" fontAlgn="base" latinLnBrk="0" hangingPunct="1">
        <a:lnSpc>
          <a:spcPct val="100000"/>
        </a:lnSpc>
        <a:spcBef>
          <a:spcPts val="80"/>
        </a:spcBef>
        <a:spcAft>
          <a:spcPct val="0"/>
        </a:spcAft>
        <a:buChar char="»"/>
        <a:defRPr sz="166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238500" lvl="8" indent="-190500" algn="l" defTabSz="762000" eaLnBrk="1" fontAlgn="base" latinLnBrk="0" hangingPunct="1">
        <a:lnSpc>
          <a:spcPct val="100000"/>
        </a:lnSpc>
        <a:spcBef>
          <a:spcPts val="80"/>
        </a:spcBef>
        <a:spcAft>
          <a:spcPct val="0"/>
        </a:spcAft>
        <a:buChar char="»"/>
        <a:defRPr sz="166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7620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381000" lvl="1" indent="0" algn="l" defTabSz="7620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762000" lvl="2" indent="0" algn="l" defTabSz="7620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143000" lvl="3" indent="0" algn="l" defTabSz="7620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524000" lvl="4" indent="0" algn="l" defTabSz="7620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1905000" lvl="5" indent="0" algn="l" defTabSz="7620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286000" lvl="6" indent="0" algn="l" defTabSz="7620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2667000" lvl="7" indent="0" algn="l" defTabSz="7620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048000" lvl="8" indent="0" algn="l" defTabSz="7620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image" Target="../media/image1.png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9.xml"/><Relationship Id="rId8" Type="http://schemas.openxmlformats.org/officeDocument/2006/relationships/tags" Target="../tags/tag8.xml"/><Relationship Id="rId7" Type="http://schemas.openxmlformats.org/officeDocument/2006/relationships/tags" Target="../tags/tag7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6" Type="http://schemas.openxmlformats.org/officeDocument/2006/relationships/slideLayout" Target="../slideLayouts/slideLayout13.xml"/><Relationship Id="rId15" Type="http://schemas.openxmlformats.org/officeDocument/2006/relationships/image" Target="../media/image4.png"/><Relationship Id="rId14" Type="http://schemas.openxmlformats.org/officeDocument/2006/relationships/tags" Target="../tags/tag13.xml"/><Relationship Id="rId13" Type="http://schemas.openxmlformats.org/officeDocument/2006/relationships/image" Target="../media/image3.png"/><Relationship Id="rId12" Type="http://schemas.openxmlformats.org/officeDocument/2006/relationships/tags" Target="../tags/tag12.xml"/><Relationship Id="rId11" Type="http://schemas.openxmlformats.org/officeDocument/2006/relationships/tags" Target="../tags/tag11.xml"/><Relationship Id="rId10" Type="http://schemas.openxmlformats.org/officeDocument/2006/relationships/tags" Target="../tags/tag10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.xml"/><Relationship Id="rId8" Type="http://schemas.openxmlformats.org/officeDocument/2006/relationships/image" Target="../media/image4.svg"/><Relationship Id="rId7" Type="http://schemas.openxmlformats.org/officeDocument/2006/relationships/image" Target="../media/image8.png"/><Relationship Id="rId6" Type="http://schemas.openxmlformats.org/officeDocument/2006/relationships/image" Target="../media/image3.svg"/><Relationship Id="rId5" Type="http://schemas.openxmlformats.org/officeDocument/2006/relationships/image" Target="../media/image7.png"/><Relationship Id="rId4" Type="http://schemas.openxmlformats.org/officeDocument/2006/relationships/image" Target="../media/image2.svg"/><Relationship Id="rId3" Type="http://schemas.openxmlformats.org/officeDocument/2006/relationships/image" Target="../media/image6.png"/><Relationship Id="rId2" Type="http://schemas.openxmlformats.org/officeDocument/2006/relationships/image" Target="../media/image1.svg"/><Relationship Id="rId1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microsoft.com/office/2007/relationships/hdphoto" Target="../media/image13.wdp"/><Relationship Id="rId1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7.svg"/><Relationship Id="rId5" Type="http://schemas.openxmlformats.org/officeDocument/2006/relationships/image" Target="../media/image11.png"/><Relationship Id="rId4" Type="http://schemas.openxmlformats.org/officeDocument/2006/relationships/image" Target="../media/image6.svg"/><Relationship Id="rId3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矩形 1"/>
          <p:cNvSpPr>
            <a:spLocks noChangeArrowheads="1"/>
          </p:cNvSpPr>
          <p:nvPr/>
        </p:nvSpPr>
        <p:spPr bwMode="auto">
          <a:xfrm>
            <a:off x="571500" y="1220629"/>
            <a:ext cx="4903946" cy="378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3000" b="1">
                <a:solidFill>
                  <a:srgbClr val="FF0000"/>
                </a:solidFill>
                <a:latin typeface="HelveticaNeue" panose="02000503000000020004" pitchFamily="2" charset="0"/>
              </a:rPr>
              <a:t>感恩遇见，相互成就，本课件资料仅供您个人参考、教学使用，严禁自行在网络传播，违者依知识产权法追究法律责任。</a:t>
            </a:r>
            <a:endParaRPr lang="en-US" altLang="zh-CN" sz="300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zh-CN" sz="300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3000" b="1">
                <a:solidFill>
                  <a:srgbClr val="FF0000"/>
                </a:solidFill>
                <a:latin typeface="HelveticaNeue" panose="02000503000000020004" pitchFamily="2" charset="0"/>
              </a:rPr>
              <a:t>更多教学资源请关注</a:t>
            </a:r>
            <a:endParaRPr lang="en-US" altLang="zh-CN" sz="300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3000" b="1">
                <a:solidFill>
                  <a:srgbClr val="FF0000"/>
                </a:solidFill>
                <a:latin typeface="HelveticaNeue" panose="02000503000000020004" pitchFamily="2" charset="0"/>
              </a:rPr>
              <a:t>公众号：溯恩高中英语</a:t>
            </a:r>
            <a:endParaRPr lang="zh-CN" altLang="en-US" sz="3000" b="1">
              <a:solidFill>
                <a:srgbClr val="FF0000"/>
              </a:solidFill>
              <a:latin typeface="HelveticaNeue" panose="02000503000000020004" pitchFamily="2" charset="0"/>
            </a:endParaRPr>
          </a:p>
        </p:txBody>
      </p:sp>
      <p:pic>
        <p:nvPicPr>
          <p:cNvPr id="14338" name="图片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3539" y="1991201"/>
            <a:ext cx="2519363" cy="251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矩形 3"/>
          <p:cNvSpPr>
            <a:spLocks noChangeArrowheads="1"/>
          </p:cNvSpPr>
          <p:nvPr/>
        </p:nvSpPr>
        <p:spPr bwMode="auto">
          <a:xfrm>
            <a:off x="5483543" y="1498283"/>
            <a:ext cx="2702719" cy="553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3000" b="1">
                <a:latin typeface="华文新魏" panose="02010800040101010101" pitchFamily="2" charset="-122"/>
              </a:rPr>
              <a:t>知识产权声明</a:t>
            </a:r>
            <a:endParaRPr lang="zh-CN" altLang="en-US" sz="3000" b="1">
              <a:latin typeface="华文新魏" panose="02010800040101010101" pitchFamily="2" charset="-122"/>
            </a:endParaRPr>
          </a:p>
        </p:txBody>
      </p:sp>
      <p:pic>
        <p:nvPicPr>
          <p:cNvPr id="8" name="图片 7" descr="水印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6363" y="333375"/>
            <a:ext cx="3880009" cy="1255871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193204"/>
            <a:ext cx="8075240" cy="54040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zh-CN" sz="2800" b="1" kern="100" spc="40" dirty="0">
                <a:solidFill>
                  <a:srgbClr val="FF0000"/>
                </a:solidFill>
                <a:latin typeface="Times New Roman" panose="02020603050405020304"/>
                <a:sym typeface="Wingdings" panose="05000000000000000000"/>
              </a:rPr>
              <a:t></a:t>
            </a:r>
            <a:r>
              <a:rPr lang="en-US" altLang="zh-CN" sz="2800" b="1" kern="100" spc="40" dirty="0">
                <a:latin typeface="Times New Roman" panose="02020603050405020304"/>
                <a:ea typeface="Helvetica"/>
              </a:rPr>
              <a:t> </a:t>
            </a:r>
            <a:r>
              <a:rPr lang="zh-CN" altLang="zh-CN" sz="2800" b="1" u="wavyHeavy" kern="100" spc="40" dirty="0">
                <a:solidFill>
                  <a:srgbClr val="00B05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宋体" panose="02010600030101010101" pitchFamily="2" charset="-122"/>
              </a:rPr>
              <a:t>结束语部分</a:t>
            </a:r>
            <a:r>
              <a:rPr lang="en-US" altLang="zh-CN" sz="2800" b="1" u="wavyHeavy" kern="100" spc="40" dirty="0">
                <a:solidFill>
                  <a:srgbClr val="00B05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ea typeface="Helvetica"/>
              </a:rPr>
              <a:t>-</a:t>
            </a:r>
            <a:r>
              <a:rPr lang="zh-CN" altLang="zh-CN" sz="2800" b="1" u="wavyHeavy" kern="100" spc="40" dirty="0">
                <a:solidFill>
                  <a:srgbClr val="00B05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宋体" panose="02010600030101010101" pitchFamily="2" charset="-122"/>
              </a:rPr>
              <a:t>韵味无穷结尾句</a:t>
            </a:r>
            <a:r>
              <a:rPr lang="zh-CN" altLang="zh-CN" sz="2800" b="1" kern="100" dirty="0">
                <a:latin typeface="Times New Roman" panose="02020603050405020304"/>
              </a:rPr>
              <a:t>： </a:t>
            </a:r>
            <a:br>
              <a:rPr lang="zh-CN" altLang="zh-CN" sz="2800" kern="100" dirty="0">
                <a:latin typeface="Times New Roman" panose="02020603050405020304"/>
              </a:rPr>
            </a:br>
            <a:endParaRPr lang="zh-CN" altLang="en-US" sz="2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360" y="1129030"/>
            <a:ext cx="8262620" cy="4114165"/>
          </a:xfrm>
        </p:spPr>
        <p:txBody>
          <a:bodyPr>
            <a:noAutofit/>
          </a:bodyPr>
          <a:lstStyle/>
          <a:p>
            <a:pPr marL="0" lvl="0" indent="0" algn="just">
              <a:buSzPts val="1050"/>
              <a:buNone/>
            </a:pPr>
            <a:r>
              <a:rPr lang="en-US" altLang="zh-CN" sz="2000" b="1" kern="100" dirty="0">
                <a:latin typeface="Times New Roman" panose="02020603050405020304"/>
                <a:cs typeface="Times New Roman" panose="02020603050405020304"/>
              </a:rPr>
              <a:t>1. </a:t>
            </a:r>
            <a:r>
              <a:rPr lang="en-US" altLang="zh-CN" sz="2000" b="1" u="wavyHeavy" kern="100" dirty="0">
                <a:solidFill>
                  <a:srgbClr val="0000FF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That’s all</a:t>
            </a:r>
            <a:r>
              <a:rPr lang="en-US" altLang="zh-CN" sz="2000" b="1" kern="100" dirty="0">
                <a:latin typeface="Times New Roman" panose="02020603050405020304"/>
                <a:cs typeface="Times New Roman" panose="02020603050405020304"/>
              </a:rPr>
              <a:t>. Thank you.</a:t>
            </a:r>
            <a:r>
              <a:rPr lang="en-US" altLang="zh-CN" sz="2000" b="1" kern="100" spc="4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zh-CN" altLang="zh-CN" sz="2000" b="1" kern="100" spc="40" dirty="0">
                <a:latin typeface="Times New Roman" panose="02020603050405020304"/>
                <a:cs typeface="Times New Roman" panose="02020603050405020304"/>
              </a:rPr>
              <a:t>就是这样，谢谢。</a:t>
            </a:r>
            <a:endParaRPr lang="zh-CN" altLang="zh-CN" sz="2000" kern="100" dirty="0">
              <a:latin typeface="Times New Roman" panose="02020603050405020304"/>
              <a:cs typeface="Times New Roman" panose="02020603050405020304"/>
            </a:endParaRPr>
          </a:p>
          <a:p>
            <a:pPr marL="0" lvl="0" indent="0" algn="just">
              <a:buSzPts val="1050"/>
              <a:buNone/>
            </a:pPr>
            <a:r>
              <a:rPr lang="en-US" altLang="zh-CN" sz="2000" b="1" kern="100" dirty="0">
                <a:latin typeface="Times New Roman" panose="02020603050405020304"/>
                <a:cs typeface="Times New Roman" panose="02020603050405020304"/>
              </a:rPr>
              <a:t>2. Please </a:t>
            </a:r>
            <a:r>
              <a:rPr lang="en-US" altLang="zh-CN" sz="2000" b="1" u="wavyHeavy" kern="100" dirty="0">
                <a:solidFill>
                  <a:srgbClr val="0000FF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come and join in</a:t>
            </a:r>
            <a:r>
              <a:rPr lang="en-US" altLang="zh-CN" sz="2000" b="1" kern="100" dirty="0">
                <a:latin typeface="Times New Roman" panose="02020603050405020304"/>
                <a:cs typeface="Times New Roman" panose="02020603050405020304"/>
              </a:rPr>
              <a:t> it. </a:t>
            </a:r>
            <a:r>
              <a:rPr lang="zh-CN" altLang="zh-CN" sz="2000" b="1" kern="100" dirty="0">
                <a:latin typeface="Times New Roman" panose="02020603050405020304"/>
                <a:cs typeface="Times New Roman" panose="02020603050405020304"/>
              </a:rPr>
              <a:t>请积极参加这一活动。</a:t>
            </a:r>
            <a:endParaRPr lang="zh-CN" altLang="zh-CN" sz="2000" kern="100" dirty="0">
              <a:latin typeface="Times New Roman" panose="02020603050405020304"/>
              <a:cs typeface="Times New Roman" panose="02020603050405020304"/>
            </a:endParaRPr>
          </a:p>
          <a:p>
            <a:pPr marL="0" lvl="0" indent="0" algn="just">
              <a:buSzPts val="1050"/>
              <a:buNone/>
            </a:pPr>
            <a:r>
              <a:rPr lang="en-US" altLang="zh-CN" sz="2000" b="1" kern="100" dirty="0">
                <a:latin typeface="Times New Roman" panose="02020603050405020304"/>
                <a:cs typeface="Times New Roman" panose="02020603050405020304"/>
              </a:rPr>
              <a:t>3. Any </a:t>
            </a:r>
            <a:r>
              <a:rPr lang="en-US" altLang="zh-CN" sz="2000" b="1" u="wavyHeavy" kern="100" dirty="0">
                <a:solidFill>
                  <a:srgbClr val="0000FF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questions</a:t>
            </a:r>
            <a:r>
              <a:rPr lang="en-US" altLang="zh-CN" sz="2000" b="1" kern="100" dirty="0">
                <a:latin typeface="Times New Roman" panose="02020603050405020304"/>
                <a:cs typeface="Times New Roman" panose="02020603050405020304"/>
              </a:rPr>
              <a:t>? Does everyone </a:t>
            </a:r>
            <a:r>
              <a:rPr lang="en-US" altLang="zh-CN" sz="2000" b="1" u="wavyHeavy" kern="100" dirty="0">
                <a:solidFill>
                  <a:srgbClr val="0000FF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understand</a:t>
            </a:r>
            <a:r>
              <a:rPr lang="en-US" altLang="zh-CN" sz="2000" b="1" kern="100" dirty="0">
                <a:latin typeface="Times New Roman" panose="02020603050405020304"/>
                <a:cs typeface="Times New Roman" panose="02020603050405020304"/>
              </a:rPr>
              <a:t>? </a:t>
            </a:r>
            <a:r>
              <a:rPr lang="zh-CN" altLang="zh-CN" sz="2000" b="1" kern="100" dirty="0">
                <a:latin typeface="Times New Roman" panose="02020603050405020304"/>
                <a:cs typeface="Times New Roman" panose="02020603050405020304"/>
              </a:rPr>
              <a:t>有什么问题吗？大家都明白吗？</a:t>
            </a:r>
            <a:endParaRPr lang="zh-CN" altLang="zh-CN" sz="2000" kern="100" dirty="0">
              <a:latin typeface="Times New Roman" panose="02020603050405020304"/>
              <a:cs typeface="Times New Roman" panose="02020603050405020304"/>
            </a:endParaRPr>
          </a:p>
          <a:p>
            <a:pPr marL="0" lvl="0" indent="0" algn="just">
              <a:buSzPts val="1050"/>
              <a:buNone/>
            </a:pPr>
            <a:r>
              <a:rPr lang="en-US" altLang="zh-CN" sz="2000" b="1" kern="100" dirty="0">
                <a:latin typeface="Times New Roman" panose="02020603050405020304"/>
                <a:cs typeface="Times New Roman" panose="02020603050405020304"/>
              </a:rPr>
              <a:t>4. Everybody is </a:t>
            </a:r>
            <a:r>
              <a:rPr lang="en-US" altLang="zh-CN" sz="2000" b="1" u="wavyHeavy" kern="100" dirty="0">
                <a:solidFill>
                  <a:srgbClr val="0000FF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welcome to attend</a:t>
            </a:r>
            <a:r>
              <a:rPr lang="en-US" altLang="zh-CN" sz="2000" b="1" kern="100" dirty="0">
                <a:latin typeface="Times New Roman" panose="02020603050405020304"/>
                <a:cs typeface="Times New Roman" panose="02020603050405020304"/>
              </a:rPr>
              <a:t> it. </a:t>
            </a:r>
            <a:r>
              <a:rPr lang="zh-CN" altLang="zh-CN" sz="2000" b="1" kern="100" dirty="0">
                <a:latin typeface="Times New Roman" panose="02020603050405020304"/>
                <a:cs typeface="Times New Roman" panose="02020603050405020304"/>
              </a:rPr>
              <a:t>欢迎每个人参加这次活动。</a:t>
            </a:r>
            <a:endParaRPr lang="zh-CN" altLang="zh-CN" sz="2000" kern="100" dirty="0">
              <a:latin typeface="Times New Roman" panose="02020603050405020304"/>
              <a:cs typeface="Times New Roman" panose="02020603050405020304"/>
            </a:endParaRPr>
          </a:p>
          <a:p>
            <a:pPr marL="0" lvl="0" indent="0" algn="just">
              <a:buSzPts val="1050"/>
              <a:buNone/>
            </a:pPr>
            <a:r>
              <a:rPr lang="en-US" altLang="zh-CN" sz="2000" b="1" kern="100" dirty="0">
                <a:latin typeface="Times New Roman" panose="02020603050405020304"/>
                <a:cs typeface="Times New Roman" panose="02020603050405020304"/>
              </a:rPr>
              <a:t>5. Please </a:t>
            </a:r>
            <a:r>
              <a:rPr lang="en-US" altLang="zh-CN" sz="2000" b="1" u="wavyHeavy" kern="100" dirty="0">
                <a:solidFill>
                  <a:srgbClr val="0000FF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be there on time</a:t>
            </a:r>
            <a:r>
              <a:rPr lang="en-US" altLang="zh-CN" sz="2000" b="1" kern="100" dirty="0">
                <a:latin typeface="Times New Roman" panose="02020603050405020304"/>
                <a:cs typeface="Times New Roman" panose="02020603050405020304"/>
              </a:rPr>
              <a:t> and don’t be late. </a:t>
            </a:r>
            <a:r>
              <a:rPr lang="zh-CN" altLang="zh-CN" sz="2000" b="1" kern="100" dirty="0">
                <a:latin typeface="Times New Roman" panose="02020603050405020304"/>
                <a:cs typeface="Times New Roman" panose="02020603050405020304"/>
              </a:rPr>
              <a:t>请准时到达，勿迟到。</a:t>
            </a:r>
            <a:endParaRPr lang="zh-CN" altLang="zh-CN" sz="2000" kern="100" dirty="0">
              <a:latin typeface="Times New Roman" panose="02020603050405020304"/>
              <a:cs typeface="Times New Roman" panose="02020603050405020304"/>
            </a:endParaRPr>
          </a:p>
          <a:p>
            <a:pPr marL="0" lvl="0" indent="0" algn="just">
              <a:buSzPts val="1050"/>
              <a:buNone/>
            </a:pPr>
            <a:r>
              <a:rPr lang="en-US" altLang="zh-CN" sz="2000" b="1" kern="100" dirty="0">
                <a:latin typeface="Times New Roman" panose="02020603050405020304"/>
                <a:cs typeface="Times New Roman" panose="02020603050405020304"/>
              </a:rPr>
              <a:t>6. I hope you’ll </a:t>
            </a:r>
            <a:r>
              <a:rPr lang="en-US" altLang="zh-CN" sz="2000" b="1" u="wavyHeavy" kern="100" dirty="0">
                <a:solidFill>
                  <a:srgbClr val="0000FF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have a nice time</a:t>
            </a:r>
            <a:r>
              <a:rPr lang="en-US" altLang="zh-CN" sz="2000" b="1" kern="100" dirty="0">
                <a:latin typeface="Times New Roman" panose="02020603050405020304"/>
                <a:cs typeface="Times New Roman" panose="02020603050405020304"/>
              </a:rPr>
              <a:t> here. </a:t>
            </a:r>
            <a:r>
              <a:rPr lang="zh-CN" altLang="zh-CN" sz="2000" b="1" kern="100" dirty="0">
                <a:latin typeface="Times New Roman" panose="02020603050405020304"/>
                <a:cs typeface="Times New Roman" panose="02020603050405020304"/>
              </a:rPr>
              <a:t>希望你在那儿玩得开心。</a:t>
            </a:r>
            <a:endParaRPr lang="zh-CN" altLang="zh-CN" sz="2000" kern="100" dirty="0">
              <a:latin typeface="Times New Roman" panose="02020603050405020304"/>
              <a:cs typeface="Times New Roman" panose="02020603050405020304"/>
            </a:endParaRPr>
          </a:p>
          <a:p>
            <a:pPr marL="0" lvl="0" indent="0" algn="just">
              <a:buSzPts val="1050"/>
              <a:buNone/>
            </a:pPr>
            <a:r>
              <a:rPr lang="en-US" altLang="zh-CN" sz="2000" b="1" kern="100" dirty="0">
                <a:latin typeface="Times New Roman" panose="02020603050405020304"/>
                <a:cs typeface="Times New Roman" panose="02020603050405020304"/>
              </a:rPr>
              <a:t>7. Please </a:t>
            </a:r>
            <a:r>
              <a:rPr lang="en-US" altLang="zh-CN" sz="2000" b="1" u="wavyHeavy" kern="100" dirty="0">
                <a:solidFill>
                  <a:srgbClr val="0000FF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bring your pens and notebooks</a:t>
            </a:r>
            <a:r>
              <a:rPr lang="en-US" altLang="zh-CN" sz="2000" b="1" kern="100" dirty="0">
                <a:latin typeface="Times New Roman" panose="02020603050405020304"/>
                <a:cs typeface="Times New Roman" panose="02020603050405020304"/>
              </a:rPr>
              <a:t> with you and attend the meeting on time.</a:t>
            </a:r>
            <a:endParaRPr lang="zh-CN" altLang="zh-CN" sz="2000" kern="100" dirty="0">
              <a:latin typeface="Times New Roman" panose="02020603050405020304"/>
              <a:cs typeface="Times New Roman" panose="02020603050405020304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2000" b="1" kern="100" dirty="0">
                <a:latin typeface="Times New Roman" panose="02020603050405020304"/>
              </a:rPr>
              <a:t>   </a:t>
            </a:r>
            <a:r>
              <a:rPr lang="zh-CN" altLang="zh-CN" sz="2000" b="1" kern="100" dirty="0">
                <a:latin typeface="Times New Roman" panose="02020603050405020304"/>
              </a:rPr>
              <a:t>请携带钢笔和笔记本准时参加会议。</a:t>
            </a:r>
            <a:endParaRPr lang="zh-CN" altLang="zh-CN" sz="2000" kern="100" dirty="0">
              <a:latin typeface="Times New Roman" panose="02020603050405020304"/>
            </a:endParaRPr>
          </a:p>
          <a:p>
            <a:pPr marL="0" lvl="0" indent="0" algn="just">
              <a:buSzPts val="1050"/>
              <a:buNone/>
            </a:pPr>
            <a:r>
              <a:rPr lang="en-US" altLang="zh-CN" sz="2000" b="1" kern="100" dirty="0">
                <a:latin typeface="Times New Roman" panose="02020603050405020304"/>
                <a:cs typeface="Times New Roman" panose="02020603050405020304"/>
              </a:rPr>
              <a:t>8. Don’t forget </a:t>
            </a:r>
            <a:r>
              <a:rPr lang="en-US" altLang="zh-CN" sz="2000" b="1" u="wavyHeavy" kern="100" dirty="0">
                <a:solidFill>
                  <a:srgbClr val="0000FF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to be on time</a:t>
            </a:r>
            <a:r>
              <a:rPr lang="en-US" altLang="zh-CN" sz="2000" b="1" kern="100" dirty="0">
                <a:latin typeface="Times New Roman" panose="02020603050405020304"/>
                <a:cs typeface="Times New Roman" panose="02020603050405020304"/>
              </a:rPr>
              <a:t>. </a:t>
            </a:r>
            <a:r>
              <a:rPr lang="zh-CN" altLang="zh-CN" sz="2000" b="1" kern="100" dirty="0">
                <a:latin typeface="Times New Roman" panose="02020603050405020304"/>
                <a:cs typeface="Times New Roman" panose="02020603050405020304"/>
              </a:rPr>
              <a:t>请一定要准时到达。</a:t>
            </a:r>
            <a:endParaRPr lang="zh-CN" altLang="en-US" sz="2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27700">
        <p14:flip dir="r"/>
      </p:transition>
    </mc:Choice>
    <mc:Fallback>
      <p:transition spd="slow" advTm="277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70309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zh-CN" altLang="zh-CN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【</a:t>
            </a:r>
            <a:r>
              <a:rPr lang="zh-CN" altLang="zh-CN" b="1" kern="100" dirty="0">
                <a:latin typeface="Times New Roman" panose="02020603050405020304"/>
                <a:cs typeface="Times New Roman" panose="02020603050405020304"/>
              </a:rPr>
              <a:t>口头通知常见写作模板</a:t>
            </a:r>
            <a:r>
              <a:rPr lang="zh-CN" altLang="zh-CN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】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395536" y="1674199"/>
          <a:ext cx="8568952" cy="3456384"/>
        </p:xfrm>
        <a:graphic>
          <a:graphicData uri="http://schemas.openxmlformats.org/drawingml/2006/table">
            <a:tbl>
              <a:tblPr/>
              <a:tblGrid>
                <a:gridCol w="4995085"/>
                <a:gridCol w="3573867"/>
              </a:tblGrid>
              <a:tr h="3456384">
                <a:tc>
                  <a:txBody>
                    <a:bodyPr/>
                    <a:lstStyle/>
                    <a:p>
                      <a:pPr indent="257175" algn="just"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Ladies and gentlemen</a:t>
                      </a:r>
                      <a:r>
                        <a:rPr lang="zh-CN" sz="2000" b="1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，</a:t>
                      </a:r>
                      <a:r>
                        <a:rPr lang="en-US" sz="2000" b="1" kern="100" spc="40" dirty="0">
                          <a:solidFill>
                            <a:srgbClr val="3E3E3E"/>
                          </a:solidFill>
                          <a:effectLst/>
                          <a:latin typeface="Times New Roman" panose="02020603050405020304"/>
                          <a:ea typeface="Helvetica"/>
                        </a:rPr>
                        <a:t>(</a:t>
                      </a:r>
                      <a:r>
                        <a:rPr lang="zh-CN" sz="2000" b="1" kern="100" spc="40" dirty="0">
                          <a:solidFill>
                            <a:srgbClr val="3E3E3E"/>
                          </a:solidFill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称呼</a:t>
                      </a:r>
                      <a:r>
                        <a:rPr lang="en-US" sz="2000" b="1" kern="100" spc="40" dirty="0">
                          <a:solidFill>
                            <a:srgbClr val="3E3E3E"/>
                          </a:solidFill>
                          <a:effectLst/>
                          <a:latin typeface="Times New Roman" panose="02020603050405020304"/>
                          <a:ea typeface="Helvetica"/>
                        </a:rPr>
                        <a:t>)</a:t>
                      </a:r>
                      <a:endParaRPr lang="zh-CN" sz="20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  <a:p>
                      <a:pPr indent="257175" algn="just"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May I </a:t>
                      </a:r>
                      <a:r>
                        <a:rPr lang="en-US" sz="2000" b="1" u="wavyHeavy" kern="100" dirty="0">
                          <a:solidFill>
                            <a:srgbClr val="0000FF"/>
                          </a:solidFill>
                          <a:effectLst/>
                          <a:uFill>
                            <a:solidFill>
                              <a:srgbClr val="FF0000"/>
                            </a:solidFill>
                          </a:uFill>
                          <a:latin typeface="Times New Roman" panose="02020603050405020304"/>
                          <a:ea typeface="宋体" panose="02010600030101010101" pitchFamily="2" charset="-122"/>
                        </a:rPr>
                        <a:t>have your attention</a:t>
                      </a:r>
                      <a:r>
                        <a:rPr lang="zh-CN" sz="2000" b="1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，</a:t>
                      </a:r>
                      <a:r>
                        <a:rPr lang="en-US" sz="2000" b="1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please</a:t>
                      </a:r>
                      <a:r>
                        <a:rPr lang="zh-CN" sz="2000" b="1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？（引起注意）</a:t>
                      </a:r>
                      <a:r>
                        <a:rPr lang="en-US" sz="2000" b="1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I have </a:t>
                      </a:r>
                      <a:r>
                        <a:rPr lang="en-US" sz="2000" b="1" u="wavyHeavy" kern="100" dirty="0">
                          <a:solidFill>
                            <a:srgbClr val="0000FF"/>
                          </a:solidFill>
                          <a:effectLst/>
                          <a:uFill>
                            <a:solidFill>
                              <a:srgbClr val="FF0000"/>
                            </a:solidFill>
                          </a:uFill>
                          <a:latin typeface="Times New Roman" panose="02020603050405020304"/>
                          <a:ea typeface="宋体" panose="02010600030101010101" pitchFamily="2" charset="-122"/>
                        </a:rPr>
                        <a:t>something important</a:t>
                      </a:r>
                      <a:r>
                        <a:rPr lang="en-US" sz="2000" b="1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 to tell you. In order to </a:t>
                      </a:r>
                      <a:r>
                        <a:rPr lang="en-US" sz="2000" b="1" u="sng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        </a:t>
                      </a:r>
                      <a:r>
                        <a:rPr lang="en-US" sz="2000" b="1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(</a:t>
                      </a:r>
                      <a:r>
                        <a:rPr lang="zh-CN" sz="2000" b="1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活动目的</a:t>
                      </a:r>
                      <a:r>
                        <a:rPr lang="en-US" sz="2000" b="1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)</a:t>
                      </a:r>
                      <a:r>
                        <a:rPr lang="zh-CN" sz="2000" b="1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，</a:t>
                      </a:r>
                      <a:r>
                        <a:rPr lang="en-US" sz="2000" b="1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a party </a:t>
                      </a:r>
                      <a:r>
                        <a:rPr lang="en-US" sz="2000" b="1" u="wavyHeavy" kern="100" dirty="0">
                          <a:solidFill>
                            <a:srgbClr val="0000FF"/>
                          </a:solidFill>
                          <a:effectLst/>
                          <a:uFill>
                            <a:solidFill>
                              <a:srgbClr val="FF0000"/>
                            </a:solidFill>
                          </a:uFill>
                          <a:latin typeface="Times New Roman" panose="02020603050405020304"/>
                          <a:ea typeface="宋体" panose="02010600030101010101" pitchFamily="2" charset="-122"/>
                        </a:rPr>
                        <a:t>will be held</a:t>
                      </a:r>
                      <a:r>
                        <a:rPr lang="en-US" sz="2000" b="1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 on </a:t>
                      </a:r>
                      <a:r>
                        <a:rPr lang="en-US" sz="2000" b="1" u="sng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        </a:t>
                      </a:r>
                      <a:r>
                        <a:rPr lang="en-US" sz="2000" b="1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(</a:t>
                      </a:r>
                      <a:r>
                        <a:rPr lang="zh-CN" sz="2000" b="1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活动时间</a:t>
                      </a:r>
                      <a:r>
                        <a:rPr lang="en-US" sz="2000" b="1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)</a:t>
                      </a:r>
                      <a:r>
                        <a:rPr lang="zh-CN" sz="2000" b="1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．</a:t>
                      </a:r>
                      <a:r>
                        <a:rPr lang="en-US" sz="2000" b="1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The party will be held in</a:t>
                      </a:r>
                      <a:r>
                        <a:rPr lang="en-US" sz="2000" b="1" u="sng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        </a:t>
                      </a:r>
                      <a:r>
                        <a:rPr lang="en-US" sz="2000" b="1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(</a:t>
                      </a:r>
                      <a:r>
                        <a:rPr lang="zh-CN" sz="2000" b="1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活动地点</a:t>
                      </a:r>
                      <a:r>
                        <a:rPr lang="en-US" sz="2000" b="1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)</a:t>
                      </a:r>
                      <a:r>
                        <a:rPr lang="zh-CN" sz="2000" b="1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．</a:t>
                      </a:r>
                      <a:r>
                        <a:rPr lang="en-US" sz="2000" b="1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Those </a:t>
                      </a:r>
                      <a:r>
                        <a:rPr lang="en-US" sz="2000" b="1" u="wavyHeavy" kern="100" dirty="0">
                          <a:solidFill>
                            <a:srgbClr val="0000FF"/>
                          </a:solidFill>
                          <a:effectLst/>
                          <a:uFill>
                            <a:solidFill>
                              <a:srgbClr val="FF0000"/>
                            </a:solidFill>
                          </a:uFill>
                          <a:latin typeface="Times New Roman" panose="02020603050405020304"/>
                          <a:ea typeface="宋体" panose="02010600030101010101" pitchFamily="2" charset="-122"/>
                        </a:rPr>
                        <a:t>who are interested</a:t>
                      </a:r>
                      <a:r>
                        <a:rPr lang="en-US" sz="2000" b="1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 in </a:t>
                      </a:r>
                      <a:r>
                        <a:rPr lang="en-US" sz="2000" b="1" u="sng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        </a:t>
                      </a:r>
                      <a:r>
                        <a:rPr lang="en-US" sz="2000" b="1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(</a:t>
                      </a:r>
                      <a:r>
                        <a:rPr lang="zh-CN" sz="2000" b="1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介绍参加活动的人员</a:t>
                      </a:r>
                      <a:r>
                        <a:rPr lang="en-US" sz="2000" b="1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) are welcome. </a:t>
                      </a:r>
                      <a:r>
                        <a:rPr lang="en-US" sz="2000" b="1" u="wavyHeavy" kern="100" dirty="0">
                          <a:solidFill>
                            <a:srgbClr val="0000FF"/>
                          </a:solidFill>
                          <a:effectLst/>
                          <a:uFill>
                            <a:solidFill>
                              <a:srgbClr val="FF0000"/>
                            </a:solidFill>
                          </a:uFill>
                          <a:latin typeface="Times New Roman" panose="02020603050405020304"/>
                          <a:ea typeface="宋体" panose="02010600030101010101" pitchFamily="2" charset="-122"/>
                        </a:rPr>
                        <a:t>Don’t forget</a:t>
                      </a:r>
                      <a:r>
                        <a:rPr lang="en-US" sz="2000" b="1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 </a:t>
                      </a:r>
                      <a:r>
                        <a:rPr lang="en-US" sz="2000" b="1" u="sng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        </a:t>
                      </a:r>
                      <a:r>
                        <a:rPr lang="en-US" sz="2000" b="1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(</a:t>
                      </a:r>
                      <a:r>
                        <a:rPr lang="zh-CN" sz="2000" b="1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活动注意事项：时间、地点或其他特别事项</a:t>
                      </a:r>
                      <a:r>
                        <a:rPr lang="en-US" sz="2000" b="1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)</a:t>
                      </a:r>
                      <a:r>
                        <a:rPr lang="zh-CN" sz="2000" b="1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．</a:t>
                      </a:r>
                      <a:endParaRPr lang="zh-CN" sz="20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  <a:p>
                      <a:pPr indent="257175" algn="just"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Thank you for listening.</a:t>
                      </a:r>
                      <a:endParaRPr lang="zh-CN" sz="20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7175" algn="just">
                        <a:spcAft>
                          <a:spcPts val="0"/>
                        </a:spcAft>
                      </a:pPr>
                      <a:r>
                        <a:rPr lang="zh-CN" sz="2000" b="1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口头通知的日期可不必说明</a:t>
                      </a:r>
                      <a:endParaRPr lang="zh-CN" sz="20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  <a:p>
                      <a:pPr indent="257175" algn="just">
                        <a:spcAft>
                          <a:spcPts val="0"/>
                        </a:spcAft>
                      </a:pPr>
                      <a:r>
                        <a:rPr lang="zh-CN" sz="2000" b="1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使用的句子应符合口语习惯</a:t>
                      </a:r>
                      <a:endParaRPr lang="zh-CN" sz="20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  <a:p>
                      <a:pPr indent="257175" algn="just">
                        <a:spcAft>
                          <a:spcPts val="0"/>
                        </a:spcAft>
                      </a:pPr>
                      <a:r>
                        <a:rPr lang="zh-CN" sz="2000" b="1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要有开头语，如：</a:t>
                      </a:r>
                      <a:r>
                        <a:rPr lang="en-US" sz="2000" b="1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Please be quiet</a:t>
                      </a:r>
                      <a:r>
                        <a:rPr lang="zh-CN" sz="2000" b="1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，</a:t>
                      </a:r>
                      <a:r>
                        <a:rPr lang="en-US" sz="2000" b="1" kern="100" dirty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everyone</a:t>
                      </a:r>
                      <a:endParaRPr lang="zh-CN" sz="20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39552" y="1134571"/>
            <a:ext cx="3744416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257175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zh-CN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【</a:t>
            </a:r>
            <a:r>
              <a:rPr kumimoji="0" 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口头通知模板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】</a:t>
            </a:r>
            <a:endParaRPr kumimoji="0" lang="en-US" altLang="zh-CN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27700">
        <p14:flip dir="r"/>
      </p:transition>
    </mc:Choice>
    <mc:Fallback>
      <p:transition spd="slow" advTm="277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337220"/>
            <a:ext cx="8147248" cy="46839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zh-CN" altLang="zh-CN" sz="32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【</a:t>
            </a:r>
            <a:r>
              <a:rPr lang="zh-CN" altLang="zh-CN" sz="3200" b="1" kern="100" dirty="0">
                <a:latin typeface="Times New Roman" panose="02020603050405020304"/>
                <a:cs typeface="Times New Roman" panose="02020603050405020304"/>
              </a:rPr>
              <a:t>口头通知模板</a:t>
            </a:r>
            <a:r>
              <a:rPr lang="en-US" altLang="zh-CN" sz="3200" b="1" kern="100" dirty="0">
                <a:latin typeface="Times New Roman" panose="02020603050405020304"/>
              </a:rPr>
              <a:t>2</a:t>
            </a:r>
            <a:r>
              <a:rPr lang="zh-CN" altLang="zh-CN" sz="32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】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985292"/>
            <a:ext cx="8496944" cy="4104456"/>
          </a:xfrm>
        </p:spPr>
        <p:txBody>
          <a:bodyPr>
            <a:noAutofit/>
          </a:bodyPr>
          <a:lstStyle/>
          <a:p>
            <a:pPr indent="257175" algn="just">
              <a:spcAft>
                <a:spcPts val="0"/>
              </a:spcAft>
            </a:pPr>
            <a:r>
              <a:rPr lang="en-US" altLang="zh-CN" sz="2000" b="1" kern="100" dirty="0">
                <a:latin typeface="Times New Roman" panose="02020603050405020304"/>
              </a:rPr>
              <a:t>Boys and girls</a:t>
            </a:r>
            <a:r>
              <a:rPr lang="zh-CN" altLang="zh-CN" sz="2000" b="1" kern="100" dirty="0">
                <a:latin typeface="Times New Roman" panose="02020603050405020304"/>
              </a:rPr>
              <a:t>，</a:t>
            </a:r>
            <a:r>
              <a:rPr lang="en-US" altLang="zh-CN" sz="2000" b="1" kern="100" spc="40" dirty="0">
                <a:latin typeface="Times New Roman" panose="02020603050405020304"/>
                <a:ea typeface="Helvetica"/>
              </a:rPr>
              <a:t>(</a:t>
            </a:r>
            <a:r>
              <a:rPr lang="zh-CN" altLang="zh-CN" sz="2000" b="1" kern="100" spc="40" dirty="0">
                <a:latin typeface="Times New Roman" panose="02020603050405020304"/>
              </a:rPr>
              <a:t>称呼</a:t>
            </a:r>
            <a:r>
              <a:rPr lang="en-US" altLang="zh-CN" sz="2000" b="1" kern="100" spc="40" dirty="0">
                <a:latin typeface="Times New Roman" panose="02020603050405020304"/>
                <a:ea typeface="Helvetica"/>
              </a:rPr>
              <a:t>)</a:t>
            </a:r>
            <a:endParaRPr lang="zh-CN" altLang="zh-CN" sz="2000" kern="100" dirty="0">
              <a:latin typeface="Times New Roman" panose="02020603050405020304"/>
            </a:endParaRPr>
          </a:p>
          <a:p>
            <a:pPr indent="257175" algn="just">
              <a:spcAft>
                <a:spcPts val="0"/>
              </a:spcAft>
            </a:pPr>
            <a:r>
              <a:rPr lang="en-US" altLang="zh-CN" sz="2000" b="1" kern="100" dirty="0">
                <a:latin typeface="Times New Roman" panose="02020603050405020304"/>
              </a:rPr>
              <a:t>May I have your attention</a:t>
            </a:r>
            <a:r>
              <a:rPr lang="zh-CN" altLang="zh-CN" sz="2000" b="1" kern="100" dirty="0">
                <a:latin typeface="Times New Roman" panose="02020603050405020304"/>
              </a:rPr>
              <a:t>，</a:t>
            </a:r>
            <a:r>
              <a:rPr lang="en-US" altLang="zh-CN" sz="2000" b="1" kern="100" dirty="0">
                <a:latin typeface="Times New Roman" panose="02020603050405020304"/>
              </a:rPr>
              <a:t>please</a:t>
            </a:r>
            <a:r>
              <a:rPr lang="zh-CN" altLang="zh-CN" sz="2000" b="1" kern="100" dirty="0">
                <a:latin typeface="Times New Roman" panose="02020603050405020304"/>
              </a:rPr>
              <a:t>？</a:t>
            </a:r>
            <a:r>
              <a:rPr lang="en-US" altLang="zh-CN" sz="2000" b="1" kern="100" dirty="0">
                <a:latin typeface="Times New Roman" panose="02020603050405020304"/>
              </a:rPr>
              <a:t>I have </a:t>
            </a:r>
            <a:r>
              <a:rPr lang="en-US" altLang="zh-CN" sz="2000" b="1" u="wavyDbl" kern="100" dirty="0">
                <a:solidFill>
                  <a:srgbClr val="FF0000"/>
                </a:solidFill>
                <a:uFill>
                  <a:solidFill>
                    <a:srgbClr val="00B050"/>
                  </a:solidFill>
                </a:uFill>
                <a:latin typeface="Times New Roman" panose="02020603050405020304"/>
              </a:rPr>
              <a:t>a piece of good news </a:t>
            </a:r>
            <a:r>
              <a:rPr lang="en-US" altLang="zh-CN" sz="2000" b="1" kern="100" dirty="0">
                <a:latin typeface="Times New Roman" panose="02020603050405020304"/>
              </a:rPr>
              <a:t>to tell you.</a:t>
            </a:r>
            <a:endParaRPr lang="zh-CN" altLang="zh-CN" sz="2000" kern="100" dirty="0">
              <a:latin typeface="Times New Roman" panose="02020603050405020304"/>
            </a:endParaRPr>
          </a:p>
          <a:p>
            <a:pPr indent="257175" algn="just">
              <a:spcAft>
                <a:spcPts val="0"/>
              </a:spcAft>
            </a:pPr>
            <a:r>
              <a:rPr lang="en-US" altLang="zh-CN" sz="2000" b="1" kern="100" dirty="0">
                <a:latin typeface="Times New Roman" panose="02020603050405020304"/>
              </a:rPr>
              <a:t>A meeting </a:t>
            </a:r>
            <a:r>
              <a:rPr lang="zh-CN" altLang="zh-CN" sz="2000" b="1" kern="100" dirty="0">
                <a:latin typeface="Times New Roman" panose="02020603050405020304"/>
              </a:rPr>
              <a:t>（或</a:t>
            </a:r>
            <a:r>
              <a:rPr lang="en-US" altLang="zh-CN" sz="2000" b="1" kern="100" dirty="0">
                <a:latin typeface="Times New Roman" panose="02020603050405020304"/>
              </a:rPr>
              <a:t>lecture</a:t>
            </a:r>
            <a:r>
              <a:rPr lang="zh-CN" altLang="zh-CN" sz="2000" b="1" kern="100" dirty="0">
                <a:latin typeface="Times New Roman" panose="02020603050405020304"/>
              </a:rPr>
              <a:t>） </a:t>
            </a:r>
            <a:r>
              <a:rPr lang="en-US" altLang="zh-CN" sz="2000" b="1" u="wavyDbl" kern="100" dirty="0">
                <a:solidFill>
                  <a:srgbClr val="FF0000"/>
                </a:solidFill>
                <a:uFill>
                  <a:solidFill>
                    <a:srgbClr val="00B050"/>
                  </a:solidFill>
                </a:uFill>
                <a:latin typeface="Times New Roman" panose="02020603050405020304"/>
              </a:rPr>
              <a:t>is to be held</a:t>
            </a:r>
            <a:r>
              <a:rPr lang="en-US" altLang="zh-CN" sz="2000" b="1" kern="100" dirty="0">
                <a:latin typeface="Times New Roman" panose="02020603050405020304"/>
              </a:rPr>
              <a:t> in Room _____ at ________.  All the students </a:t>
            </a:r>
            <a:r>
              <a:rPr lang="en-US" altLang="zh-CN" sz="2000" b="1" u="wavyDbl" kern="100" dirty="0">
                <a:solidFill>
                  <a:srgbClr val="FF0000"/>
                </a:solidFill>
                <a:uFill>
                  <a:solidFill>
                    <a:srgbClr val="00B050"/>
                  </a:solidFill>
                </a:uFill>
                <a:latin typeface="Times New Roman" panose="02020603050405020304"/>
              </a:rPr>
              <a:t>are requested to </a:t>
            </a:r>
            <a:r>
              <a:rPr lang="en-US" altLang="zh-CN" sz="2000" b="1" kern="100" dirty="0">
                <a:latin typeface="Times New Roman" panose="02020603050405020304"/>
              </a:rPr>
              <a:t>attend the meeting </a:t>
            </a:r>
            <a:r>
              <a:rPr lang="en-US" altLang="zh-CN" sz="2000" b="1" u="wavyDbl" kern="100" dirty="0">
                <a:solidFill>
                  <a:srgbClr val="FF0000"/>
                </a:solidFill>
                <a:uFill>
                  <a:solidFill>
                    <a:srgbClr val="00B050"/>
                  </a:solidFill>
                </a:uFill>
                <a:latin typeface="Times New Roman" panose="02020603050405020304"/>
              </a:rPr>
              <a:t>to be held in </a:t>
            </a:r>
            <a:r>
              <a:rPr lang="en-US" altLang="zh-CN" sz="2000" b="1" kern="100" dirty="0">
                <a:latin typeface="Times New Roman" panose="02020603050405020304"/>
              </a:rPr>
              <a:t>the meeting-room on the _____ floor at ______ . Please </a:t>
            </a:r>
            <a:r>
              <a:rPr lang="en-US" altLang="zh-CN" sz="2000" b="1" u="wavyDbl" kern="100" dirty="0">
                <a:solidFill>
                  <a:srgbClr val="FF0000"/>
                </a:solidFill>
                <a:uFill>
                  <a:solidFill>
                    <a:srgbClr val="00B050"/>
                  </a:solidFill>
                </a:uFill>
                <a:latin typeface="Times New Roman" panose="02020603050405020304"/>
              </a:rPr>
              <a:t>take a pen and a notebook</a:t>
            </a:r>
            <a:r>
              <a:rPr lang="en-US" altLang="zh-CN" sz="2000" b="1" kern="100" dirty="0">
                <a:latin typeface="Times New Roman" panose="02020603050405020304"/>
              </a:rPr>
              <a:t> with you and </a:t>
            </a:r>
            <a:r>
              <a:rPr lang="en-US" altLang="zh-CN" sz="2000" b="1" u="wavyDbl" kern="100" dirty="0">
                <a:solidFill>
                  <a:srgbClr val="FF0000"/>
                </a:solidFill>
                <a:uFill>
                  <a:solidFill>
                    <a:srgbClr val="00B050"/>
                  </a:solidFill>
                </a:uFill>
                <a:latin typeface="Times New Roman" panose="02020603050405020304"/>
              </a:rPr>
              <a:t>be there on time</a:t>
            </a:r>
            <a:r>
              <a:rPr lang="en-US" altLang="zh-CN" sz="2000" b="1" kern="100" dirty="0">
                <a:latin typeface="Times New Roman" panose="02020603050405020304"/>
              </a:rPr>
              <a:t>.</a:t>
            </a:r>
            <a:endParaRPr lang="zh-CN" altLang="zh-CN" sz="2000" kern="100" dirty="0">
              <a:latin typeface="Times New Roman" panose="02020603050405020304"/>
            </a:endParaRPr>
          </a:p>
          <a:p>
            <a:pPr indent="257175" algn="just">
              <a:spcAft>
                <a:spcPts val="0"/>
              </a:spcAft>
            </a:pPr>
            <a:r>
              <a:rPr lang="en-US" altLang="zh-CN" sz="2000" b="1" kern="100" dirty="0">
                <a:latin typeface="Times New Roman" panose="02020603050405020304"/>
              </a:rPr>
              <a:t>After the meeting we’ll </a:t>
            </a:r>
            <a:r>
              <a:rPr lang="en-US" altLang="zh-CN" sz="2000" b="1" u="wavyDbl" kern="100" dirty="0">
                <a:solidFill>
                  <a:srgbClr val="FF0000"/>
                </a:solidFill>
                <a:uFill>
                  <a:solidFill>
                    <a:srgbClr val="00B050"/>
                  </a:solidFill>
                </a:uFill>
                <a:latin typeface="Times New Roman" panose="02020603050405020304"/>
              </a:rPr>
              <a:t>have a discussion</a:t>
            </a:r>
            <a:r>
              <a:rPr lang="en-US" altLang="zh-CN" sz="2000" b="1" kern="100" dirty="0">
                <a:latin typeface="Times New Roman" panose="02020603050405020304"/>
              </a:rPr>
              <a:t> in groups in our own classroom. </a:t>
            </a:r>
            <a:r>
              <a:rPr lang="en-US" altLang="zh-CN" sz="2000" b="1" u="wavyDbl" kern="100" dirty="0">
                <a:solidFill>
                  <a:srgbClr val="FF0000"/>
                </a:solidFill>
                <a:uFill>
                  <a:solidFill>
                    <a:srgbClr val="00B050"/>
                  </a:solidFill>
                </a:uFill>
                <a:latin typeface="Times New Roman" panose="02020603050405020304"/>
              </a:rPr>
              <a:t>Don’t forget </a:t>
            </a:r>
            <a:r>
              <a:rPr lang="en-US" altLang="zh-CN" sz="2000" b="1" kern="100" dirty="0">
                <a:latin typeface="Times New Roman" panose="02020603050405020304"/>
              </a:rPr>
              <a:t>the time and address. </a:t>
            </a:r>
            <a:r>
              <a:rPr lang="zh-CN" altLang="zh-CN" sz="2000" b="1" kern="100" dirty="0">
                <a:latin typeface="Times New Roman" panose="02020603050405020304"/>
              </a:rPr>
              <a:t>（</a:t>
            </a:r>
            <a:r>
              <a:rPr lang="en-US" altLang="zh-CN" sz="2000" b="1" kern="100" dirty="0">
                <a:latin typeface="Times New Roman" panose="02020603050405020304"/>
              </a:rPr>
              <a:t>Be sure not to be late.</a:t>
            </a:r>
            <a:r>
              <a:rPr lang="zh-CN" altLang="zh-CN" sz="2000" b="1" kern="100" dirty="0">
                <a:latin typeface="Times New Roman" panose="02020603050405020304"/>
              </a:rPr>
              <a:t>）</a:t>
            </a:r>
            <a:r>
              <a:rPr lang="en-US" altLang="zh-CN" sz="2000" b="1" kern="100" dirty="0">
                <a:latin typeface="Times New Roman" panose="02020603050405020304"/>
              </a:rPr>
              <a:t> Please </a:t>
            </a:r>
            <a:r>
              <a:rPr lang="en-US" altLang="zh-CN" sz="2000" b="1" u="wavyDbl" kern="100" dirty="0">
                <a:solidFill>
                  <a:srgbClr val="FF0000"/>
                </a:solidFill>
                <a:uFill>
                  <a:solidFill>
                    <a:srgbClr val="00B050"/>
                  </a:solidFill>
                </a:uFill>
                <a:latin typeface="Times New Roman" panose="02020603050405020304"/>
              </a:rPr>
              <a:t>be present on time</a:t>
            </a:r>
            <a:r>
              <a:rPr lang="en-US" altLang="zh-CN" sz="2000" b="1" kern="100" dirty="0">
                <a:latin typeface="Times New Roman" panose="02020603050405020304"/>
              </a:rPr>
              <a:t>. I’m sure you will </a:t>
            </a:r>
            <a:r>
              <a:rPr lang="en-US" altLang="zh-CN" sz="2000" b="1" u="wavyDbl" kern="100" dirty="0">
                <a:solidFill>
                  <a:srgbClr val="FF0000"/>
                </a:solidFill>
                <a:uFill>
                  <a:solidFill>
                    <a:srgbClr val="00B050"/>
                  </a:solidFill>
                </a:uFill>
                <a:latin typeface="Times New Roman" panose="02020603050405020304"/>
              </a:rPr>
              <a:t>have a lot of fun</a:t>
            </a:r>
            <a:r>
              <a:rPr lang="en-US" altLang="zh-CN" sz="2000" b="1" kern="100" dirty="0">
                <a:latin typeface="Times New Roman" panose="02020603050405020304"/>
              </a:rPr>
              <a:t> </a:t>
            </a:r>
            <a:r>
              <a:rPr lang="zh-CN" altLang="zh-CN" sz="2000" b="1" kern="100" dirty="0">
                <a:latin typeface="Times New Roman" panose="02020603050405020304"/>
              </a:rPr>
              <a:t>（</a:t>
            </a:r>
            <a:r>
              <a:rPr lang="en-US" altLang="zh-CN" sz="2000" b="1" kern="100" dirty="0">
                <a:latin typeface="Times New Roman" panose="02020603050405020304"/>
              </a:rPr>
              <a:t>have a good time</a:t>
            </a:r>
            <a:r>
              <a:rPr lang="zh-CN" altLang="zh-CN" sz="2000" b="1" kern="100" dirty="0">
                <a:latin typeface="Times New Roman" panose="02020603050405020304"/>
              </a:rPr>
              <a:t>）</a:t>
            </a:r>
            <a:r>
              <a:rPr lang="en-US" altLang="zh-CN" sz="2000" b="1" kern="100" dirty="0">
                <a:latin typeface="Times New Roman" panose="02020603050405020304"/>
              </a:rPr>
              <a:t>.</a:t>
            </a:r>
            <a:endParaRPr lang="zh-CN" altLang="zh-CN" sz="2000" kern="100" dirty="0">
              <a:latin typeface="Times New Roman" panose="02020603050405020304"/>
            </a:endParaRPr>
          </a:p>
          <a:p>
            <a:pPr indent="257175" algn="just">
              <a:spcAft>
                <a:spcPts val="0"/>
              </a:spcAft>
            </a:pPr>
            <a:r>
              <a:rPr lang="en-US" altLang="zh-CN" sz="2000" b="1" kern="100" dirty="0">
                <a:latin typeface="Times New Roman" panose="02020603050405020304"/>
              </a:rPr>
              <a:t>That’s all. Thank you for your attention.</a:t>
            </a:r>
            <a:endParaRPr lang="zh-CN" altLang="zh-CN" sz="2000" kern="100" dirty="0">
              <a:latin typeface="Times New Roman" panose="02020603050405020304"/>
            </a:endParaRPr>
          </a:p>
          <a:p>
            <a:pPr indent="257175" algn="just">
              <a:spcAft>
                <a:spcPts val="0"/>
              </a:spcAft>
            </a:pPr>
            <a:r>
              <a:rPr lang="en-US" altLang="zh-CN" sz="2000" b="1" kern="100" spc="40" dirty="0">
                <a:latin typeface="Times New Roman" panose="02020603050405020304"/>
              </a:rPr>
              <a:t> </a:t>
            </a:r>
            <a:endParaRPr lang="zh-CN" altLang="zh-CN" sz="2000" kern="100" dirty="0">
              <a:latin typeface="Times New Roman" panose="02020603050405020304"/>
            </a:endParaRPr>
          </a:p>
          <a:p>
            <a:endParaRPr lang="zh-CN" altLang="en-US" sz="2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27700">
        <p14:flip dir="r"/>
      </p:transition>
    </mc:Choice>
    <mc:Fallback>
      <p:transition spd="slow" advTm="277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3"/>
          <p:cNvSpPr>
            <a:spLocks noGrp="1" noChangeArrowheads="1"/>
          </p:cNvSpPr>
          <p:nvPr>
            <p:ph idx="1"/>
          </p:nvPr>
        </p:nvSpPr>
        <p:spPr bwMode="auto">
          <a:xfrm>
            <a:off x="683568" y="769268"/>
            <a:ext cx="7715200" cy="3615788"/>
          </a:xfrm>
          <a:prstGeom prst="cloudCallout">
            <a:avLst>
              <a:gd name="adj1" fmla="val 48379"/>
              <a:gd name="adj2" fmla="val 39433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indent="267970" algn="ctr">
              <a:spcAft>
                <a:spcPts val="0"/>
              </a:spcAft>
              <a:tabLst>
                <a:tab pos="1530350" algn="l"/>
                <a:tab pos="2790825" algn="l"/>
              </a:tabLst>
            </a:pPr>
            <a:endParaRPr lang="en-US" altLang="zh-CN" sz="3600" b="1" u="sng" kern="0" dirty="0">
              <a:latin typeface="Times New Roman" panose="02020603050405020304"/>
            </a:endParaRPr>
          </a:p>
          <a:p>
            <a:pPr indent="267970" algn="ctr">
              <a:spcAft>
                <a:spcPts val="0"/>
              </a:spcAft>
              <a:tabLst>
                <a:tab pos="1530350" algn="l"/>
                <a:tab pos="2790825" algn="l"/>
              </a:tabLst>
            </a:pPr>
            <a:r>
              <a:rPr lang="zh-CN" altLang="zh-CN" sz="3600" b="1" u="sng" kern="0" dirty="0">
                <a:latin typeface="Times New Roman" panose="02020603050405020304"/>
              </a:rPr>
              <a:t>应用文</a:t>
            </a:r>
            <a:r>
              <a:rPr lang="en-US" altLang="zh-CN" sz="3600" b="1" u="sng" kern="0" dirty="0">
                <a:latin typeface="Times New Roman" panose="02020603050405020304"/>
              </a:rPr>
              <a:t>---</a:t>
            </a:r>
            <a:r>
              <a:rPr lang="zh-CN" altLang="zh-CN" sz="3600" b="1" u="sng" kern="0" dirty="0">
                <a:latin typeface="Times New Roman" panose="02020603050405020304"/>
              </a:rPr>
              <a:t>口头通知</a:t>
            </a:r>
            <a:endParaRPr lang="en-US" altLang="zh-CN" sz="3600" b="1" u="sng" kern="0" dirty="0">
              <a:latin typeface="Times New Roman" panose="02020603050405020304"/>
            </a:endParaRPr>
          </a:p>
          <a:p>
            <a:pPr indent="267970" algn="ctr">
              <a:spcAft>
                <a:spcPts val="0"/>
              </a:spcAft>
              <a:tabLst>
                <a:tab pos="1530350" algn="l"/>
                <a:tab pos="2790825" algn="l"/>
              </a:tabLst>
            </a:pPr>
            <a:r>
              <a:rPr lang="zh-CN" altLang="zh-CN" sz="3600" b="1" u="wavyHeavy" kern="0" dirty="0">
                <a:solidFill>
                  <a:srgbClr val="0000FF"/>
                </a:solidFill>
                <a:uFill>
                  <a:solidFill>
                    <a:srgbClr val="FF5050"/>
                  </a:solidFill>
                </a:uFill>
                <a:latin typeface="Times New Roman" panose="02020603050405020304"/>
              </a:rPr>
              <a:t>题型训练</a:t>
            </a:r>
            <a:r>
              <a:rPr lang="zh-CN" altLang="en-US" sz="3600" b="1" u="wavyHeavy" kern="0" dirty="0">
                <a:solidFill>
                  <a:srgbClr val="0000FF"/>
                </a:solidFill>
                <a:uFill>
                  <a:solidFill>
                    <a:srgbClr val="FF5050"/>
                  </a:solidFill>
                </a:uFill>
                <a:latin typeface="Times New Roman" panose="02020603050405020304"/>
              </a:rPr>
              <a:t>及参考范文</a:t>
            </a:r>
            <a:endParaRPr lang="zh-CN" altLang="zh-CN" sz="3600" kern="100" dirty="0">
              <a:latin typeface="Times New Roman" panose="02020603050405020304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27700">
        <p14:flip dir="r"/>
      </p:transition>
    </mc:Choice>
    <mc:Fallback>
      <p:transition spd="slow" advTm="277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342900" lvl="0" indent="-342900" algn="l">
              <a:spcBef>
                <a:spcPct val="20000"/>
              </a:spcBef>
              <a:tabLst>
                <a:tab pos="1530350" algn="l"/>
                <a:tab pos="2790825" algn="l"/>
              </a:tabLst>
            </a:pPr>
            <a:r>
              <a:rPr lang="zh-CN" altLang="zh-CN" sz="2400" b="1" u="wavyHeavy" kern="0" dirty="0">
                <a:solidFill>
                  <a:srgbClr val="0000FF"/>
                </a:solidFill>
                <a:uFill>
                  <a:solidFill>
                    <a:srgbClr val="FF5050"/>
                  </a:solidFill>
                </a:uFill>
                <a:latin typeface="Times New Roman" panose="02020603050405020304"/>
                <a:cs typeface="+mn-cs"/>
              </a:rPr>
              <a:t>口头通知题型训练</a:t>
            </a:r>
            <a:r>
              <a:rPr lang="en-US" altLang="zh-CN" sz="2400" b="1" u="wavyHeavy" kern="0" dirty="0">
                <a:solidFill>
                  <a:srgbClr val="0000FF"/>
                </a:solidFill>
                <a:uFill>
                  <a:solidFill>
                    <a:srgbClr val="FF5050"/>
                  </a:solidFill>
                </a:uFill>
                <a:latin typeface="Times New Roman" panose="02020603050405020304"/>
                <a:cs typeface="+mn-cs"/>
              </a:rPr>
              <a:t>1</a:t>
            </a:r>
            <a:br>
              <a:rPr lang="en-US" altLang="zh-CN" sz="2400" b="1" u="wavyHeavy" kern="0" dirty="0">
                <a:solidFill>
                  <a:srgbClr val="0000FF"/>
                </a:solidFill>
                <a:uFill>
                  <a:solidFill>
                    <a:srgbClr val="FF5050"/>
                  </a:solidFill>
                </a:uFill>
                <a:latin typeface="Times New Roman" panose="02020603050405020304"/>
                <a:cs typeface="+mn-cs"/>
              </a:rPr>
            </a:br>
            <a:r>
              <a:rPr lang="zh-CN" altLang="zh-CN" sz="2400" b="1" kern="100" dirty="0">
                <a:solidFill>
                  <a:srgbClr val="FF0000"/>
                </a:solidFill>
                <a:latin typeface="Times New Roman" panose="02020603050405020304"/>
                <a:cs typeface="+mn-cs"/>
              </a:rPr>
              <a:t>【</a:t>
            </a:r>
            <a:r>
              <a:rPr lang="zh-CN" altLang="zh-CN" sz="2400" b="1" u="wavyHeavy" kern="100" dirty="0">
                <a:solidFill>
                  <a:srgbClr val="FF0000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cs typeface="+mn-cs"/>
              </a:rPr>
              <a:t>通知报名参加排演英语话剧</a:t>
            </a:r>
            <a:r>
              <a:rPr lang="en-US" altLang="zh-CN" sz="2400" b="1" u="wavyHeavy" kern="100" dirty="0">
                <a:solidFill>
                  <a:srgbClr val="FF0000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cs typeface="+mn-cs"/>
              </a:rPr>
              <a:t>The Sound of Music</a:t>
            </a:r>
            <a:r>
              <a:rPr lang="zh-CN" altLang="zh-CN" sz="2400" b="1" kern="100" dirty="0">
                <a:solidFill>
                  <a:srgbClr val="FF0000"/>
                </a:solidFill>
                <a:latin typeface="Times New Roman" panose="02020603050405020304"/>
                <a:cs typeface="+mn-cs"/>
              </a:rPr>
              <a:t>】</a:t>
            </a:r>
            <a:br>
              <a:rPr lang="zh-CN" altLang="zh-CN" sz="2400" kern="100" dirty="0">
                <a:solidFill>
                  <a:prstClr val="black"/>
                </a:solidFill>
                <a:latin typeface="Times New Roman" panose="02020603050405020304"/>
                <a:cs typeface="+mn-cs"/>
              </a:rPr>
            </a:br>
            <a:endParaRPr lang="zh-CN" altLang="en-US" sz="24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1333500"/>
            <a:ext cx="8291264" cy="3771636"/>
          </a:xfrm>
        </p:spPr>
        <p:txBody>
          <a:bodyPr>
            <a:normAutofit fontScale="70000" lnSpcReduction="20000"/>
          </a:bodyPr>
          <a:lstStyle/>
          <a:p>
            <a:pPr indent="267970" algn="just">
              <a:spcAft>
                <a:spcPts val="0"/>
              </a:spcAft>
              <a:tabLst>
                <a:tab pos="1530350" algn="l"/>
                <a:tab pos="2790825" algn="l"/>
              </a:tabLst>
            </a:pPr>
            <a:r>
              <a:rPr lang="zh-CN" altLang="zh-CN" b="1" kern="0" dirty="0">
                <a:latin typeface="Times New Roman" panose="02020603050405020304"/>
              </a:rPr>
              <a:t>你校英语社团将要</a:t>
            </a:r>
            <a:r>
              <a:rPr lang="zh-CN" altLang="zh-CN" b="1" u="wavyDbl" kern="0" dirty="0">
                <a:solidFill>
                  <a:srgbClr val="00B05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</a:rPr>
              <a:t>排演英语话剧</a:t>
            </a:r>
            <a:r>
              <a:rPr lang="en-US" altLang="zh-CN" b="1" u="wavyDbl" kern="0" dirty="0">
                <a:solidFill>
                  <a:srgbClr val="00B05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</a:rPr>
              <a:t>The Sound of Music</a:t>
            </a:r>
            <a:r>
              <a:rPr lang="zh-CN" altLang="zh-CN" b="1" kern="0" dirty="0">
                <a:latin typeface="Times New Roman" panose="02020603050405020304"/>
              </a:rPr>
              <a:t>，需要一些演员。请你根据以下提示，向国际部的学生发出</a:t>
            </a:r>
            <a:r>
              <a:rPr lang="zh-CN" altLang="zh-CN" b="1" u="wavyDbl" kern="0" dirty="0">
                <a:solidFill>
                  <a:srgbClr val="00B05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</a:rPr>
              <a:t>口头通知</a:t>
            </a:r>
            <a:r>
              <a:rPr lang="zh-CN" altLang="zh-CN" b="1" kern="0" dirty="0">
                <a:latin typeface="Times New Roman" panose="02020603050405020304"/>
              </a:rPr>
              <a:t>，内容包括：</a:t>
            </a:r>
            <a:endParaRPr lang="zh-CN" altLang="zh-CN" kern="100" dirty="0">
              <a:latin typeface="Times New Roman" panose="02020603050405020304"/>
            </a:endParaRPr>
          </a:p>
          <a:p>
            <a:pPr indent="267970" algn="just">
              <a:spcAft>
                <a:spcPts val="0"/>
              </a:spcAft>
              <a:tabLst>
                <a:tab pos="1530350" algn="l"/>
                <a:tab pos="2790825" algn="l"/>
              </a:tabLst>
            </a:pPr>
            <a:r>
              <a:rPr lang="zh-CN" altLang="zh-CN" b="1" u="wavyDbl" kern="0" dirty="0">
                <a:solidFill>
                  <a:srgbClr val="00B05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</a:rPr>
              <a:t>报名时间</a:t>
            </a:r>
            <a:r>
              <a:rPr lang="zh-CN" altLang="zh-CN" b="1" kern="0" dirty="0">
                <a:latin typeface="Times New Roman" panose="02020603050405020304"/>
              </a:rPr>
              <a:t>：本周五之前</a:t>
            </a:r>
            <a:endParaRPr lang="zh-CN" altLang="zh-CN" kern="100" dirty="0">
              <a:latin typeface="Times New Roman" panose="02020603050405020304"/>
            </a:endParaRPr>
          </a:p>
          <a:p>
            <a:pPr indent="267970" algn="just">
              <a:spcAft>
                <a:spcPts val="0"/>
              </a:spcAft>
              <a:tabLst>
                <a:tab pos="1530350" algn="l"/>
                <a:tab pos="2790825" algn="l"/>
              </a:tabLst>
            </a:pPr>
            <a:r>
              <a:rPr lang="zh-CN" altLang="zh-CN" b="1" kern="0" dirty="0">
                <a:latin typeface="Times New Roman" panose="02020603050405020304"/>
              </a:rPr>
              <a:t>报名</a:t>
            </a:r>
            <a:r>
              <a:rPr lang="zh-CN" altLang="zh-CN" b="1" u="wavyDbl" kern="0" dirty="0">
                <a:solidFill>
                  <a:srgbClr val="00B05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</a:rPr>
              <a:t>地点</a:t>
            </a:r>
            <a:r>
              <a:rPr lang="zh-CN" altLang="zh-CN" b="1" kern="0" dirty="0">
                <a:latin typeface="Times New Roman" panose="02020603050405020304"/>
              </a:rPr>
              <a:t>：教学楼</a:t>
            </a:r>
            <a:r>
              <a:rPr lang="en-US" altLang="zh-CN" b="1" kern="0" dirty="0">
                <a:latin typeface="Times New Roman" panose="02020603050405020304"/>
              </a:rPr>
              <a:t>221</a:t>
            </a:r>
            <a:r>
              <a:rPr lang="zh-CN" altLang="zh-CN" b="1" kern="0" dirty="0">
                <a:latin typeface="Times New Roman" panose="02020603050405020304"/>
              </a:rPr>
              <a:t>室</a:t>
            </a:r>
            <a:endParaRPr lang="zh-CN" altLang="zh-CN" kern="100" dirty="0">
              <a:latin typeface="Times New Roman" panose="02020603050405020304"/>
            </a:endParaRPr>
          </a:p>
          <a:p>
            <a:pPr indent="267970" algn="just">
              <a:spcAft>
                <a:spcPts val="0"/>
              </a:spcAft>
              <a:tabLst>
                <a:tab pos="1530350" algn="l"/>
                <a:tab pos="2790825" algn="l"/>
              </a:tabLst>
            </a:pPr>
            <a:r>
              <a:rPr lang="zh-CN" altLang="zh-CN" b="1" kern="0" dirty="0">
                <a:latin typeface="Times New Roman" panose="02020603050405020304"/>
              </a:rPr>
              <a:t>报名</a:t>
            </a:r>
            <a:r>
              <a:rPr lang="zh-CN" altLang="zh-CN" b="1" u="wavyDbl" kern="0" dirty="0">
                <a:solidFill>
                  <a:srgbClr val="00B05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</a:rPr>
              <a:t>条件</a:t>
            </a:r>
            <a:r>
              <a:rPr lang="zh-CN" altLang="zh-CN" b="1" kern="0" dirty="0">
                <a:latin typeface="Times New Roman" panose="02020603050405020304"/>
              </a:rPr>
              <a:t>：</a:t>
            </a:r>
            <a:r>
              <a:rPr lang="en-US" altLang="zh-CN" b="1" kern="0" dirty="0">
                <a:latin typeface="Times New Roman" panose="02020603050405020304"/>
              </a:rPr>
              <a:t>1. </a:t>
            </a:r>
            <a:r>
              <a:rPr lang="zh-CN" altLang="zh-CN" b="1" kern="0" dirty="0">
                <a:latin typeface="Times New Roman" panose="02020603050405020304"/>
              </a:rPr>
              <a:t>英语口语流利；</a:t>
            </a:r>
            <a:endParaRPr lang="zh-CN" altLang="zh-CN" kern="100" dirty="0">
              <a:latin typeface="Times New Roman" panose="02020603050405020304"/>
            </a:endParaRPr>
          </a:p>
          <a:p>
            <a:pPr indent="937260" algn="just">
              <a:spcAft>
                <a:spcPts val="0"/>
              </a:spcAft>
              <a:tabLst>
                <a:tab pos="1530350" algn="l"/>
                <a:tab pos="2790825" algn="l"/>
              </a:tabLst>
            </a:pPr>
            <a:r>
              <a:rPr lang="en-US" altLang="zh-CN" b="1" kern="0" dirty="0">
                <a:latin typeface="Times New Roman" panose="02020603050405020304"/>
              </a:rPr>
              <a:t>2. </a:t>
            </a:r>
            <a:r>
              <a:rPr lang="zh-CN" altLang="zh-CN" b="1" kern="0" dirty="0">
                <a:latin typeface="Times New Roman" panose="02020603050405020304"/>
              </a:rPr>
              <a:t>喜爱话剧表演；</a:t>
            </a:r>
            <a:endParaRPr lang="zh-CN" altLang="zh-CN" kern="100" dirty="0">
              <a:latin typeface="Times New Roman" panose="02020603050405020304"/>
            </a:endParaRPr>
          </a:p>
          <a:p>
            <a:pPr indent="937260" algn="just">
              <a:spcAft>
                <a:spcPts val="0"/>
              </a:spcAft>
              <a:tabLst>
                <a:tab pos="1530350" algn="l"/>
                <a:tab pos="2790825" algn="l"/>
              </a:tabLst>
            </a:pPr>
            <a:r>
              <a:rPr lang="en-US" altLang="zh-CN" b="1" kern="0" dirty="0">
                <a:latin typeface="Times New Roman" panose="02020603050405020304"/>
              </a:rPr>
              <a:t>3</a:t>
            </a:r>
            <a:r>
              <a:rPr lang="zh-CN" altLang="zh-CN" b="1" kern="0" dirty="0">
                <a:latin typeface="Times New Roman" panose="02020603050405020304"/>
              </a:rPr>
              <a:t>．乐于与他人合作。</a:t>
            </a:r>
            <a:endParaRPr lang="zh-CN" altLang="zh-CN" kern="100" dirty="0">
              <a:latin typeface="Times New Roman" panose="02020603050405020304"/>
            </a:endParaRPr>
          </a:p>
          <a:p>
            <a:pPr indent="267970" algn="just">
              <a:spcAft>
                <a:spcPts val="0"/>
              </a:spcAft>
              <a:tabLst>
                <a:tab pos="1530350" algn="l"/>
                <a:tab pos="2790825" algn="l"/>
              </a:tabLst>
            </a:pPr>
            <a:r>
              <a:rPr lang="zh-CN" altLang="zh-CN" b="1" kern="0" dirty="0">
                <a:latin typeface="Times New Roman" panose="02020603050405020304"/>
                <a:ea typeface="黑体" panose="02010609060101010101" charset="-122"/>
              </a:rPr>
              <a:t>注意：</a:t>
            </a:r>
            <a:r>
              <a:rPr lang="en-US" altLang="zh-CN" b="1" kern="0" dirty="0">
                <a:latin typeface="Times New Roman" panose="02020603050405020304"/>
              </a:rPr>
              <a:t>1.</a:t>
            </a:r>
            <a:r>
              <a:rPr lang="zh-CN" altLang="zh-CN" b="1" kern="0" dirty="0">
                <a:latin typeface="Times New Roman" panose="02020603050405020304"/>
              </a:rPr>
              <a:t>词数</a:t>
            </a:r>
            <a:r>
              <a:rPr lang="en-US" altLang="zh-CN" b="1" kern="0" dirty="0">
                <a:latin typeface="Times New Roman" panose="02020603050405020304"/>
              </a:rPr>
              <a:t>80</a:t>
            </a:r>
            <a:r>
              <a:rPr lang="zh-CN" altLang="zh-CN" b="1" kern="0" dirty="0">
                <a:latin typeface="Times New Roman" panose="02020603050405020304"/>
              </a:rPr>
              <a:t>左右；</a:t>
            </a:r>
            <a:endParaRPr lang="zh-CN" altLang="zh-CN" kern="100" dirty="0">
              <a:latin typeface="Times New Roman" panose="02020603050405020304"/>
            </a:endParaRPr>
          </a:p>
          <a:p>
            <a:pPr indent="669290" algn="just">
              <a:spcAft>
                <a:spcPts val="0"/>
              </a:spcAft>
              <a:tabLst>
                <a:tab pos="1530350" algn="l"/>
                <a:tab pos="2790825" algn="l"/>
              </a:tabLst>
            </a:pPr>
            <a:r>
              <a:rPr lang="en-US" altLang="zh-CN" b="1" kern="0" dirty="0">
                <a:latin typeface="Times New Roman" panose="02020603050405020304"/>
              </a:rPr>
              <a:t>2</a:t>
            </a:r>
            <a:r>
              <a:rPr lang="zh-CN" altLang="zh-CN" b="1" kern="0" dirty="0">
                <a:latin typeface="Times New Roman" panose="02020603050405020304"/>
              </a:rPr>
              <a:t>．可适当增加细节，以使行文连贯；</a:t>
            </a:r>
            <a:endParaRPr lang="zh-CN" altLang="zh-CN" kern="100" dirty="0">
              <a:latin typeface="Times New Roman" panose="02020603050405020304"/>
            </a:endParaRPr>
          </a:p>
          <a:p>
            <a:pPr indent="669290" algn="just">
              <a:spcAft>
                <a:spcPts val="0"/>
              </a:spcAft>
              <a:tabLst>
                <a:tab pos="1530350" algn="l"/>
                <a:tab pos="2790825" algn="l"/>
              </a:tabLst>
            </a:pPr>
            <a:r>
              <a:rPr lang="en-US" altLang="zh-CN" b="1" kern="0" dirty="0">
                <a:latin typeface="Times New Roman" panose="02020603050405020304"/>
              </a:rPr>
              <a:t>3</a:t>
            </a:r>
            <a:r>
              <a:rPr lang="zh-CN" altLang="zh-CN" b="1" kern="0" dirty="0">
                <a:latin typeface="Times New Roman" panose="02020603050405020304"/>
              </a:rPr>
              <a:t>．开头和结尾已给出，不计入总词数。</a:t>
            </a:r>
            <a:endParaRPr lang="zh-CN" altLang="zh-CN" kern="100" dirty="0">
              <a:latin typeface="Times New Roman" panose="0202060305040502030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27700">
        <p14:flip dir="r"/>
      </p:transition>
    </mc:Choice>
    <mc:Fallback>
      <p:transition spd="slow" advTm="277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lnSpc>
                <a:spcPct val="115000"/>
              </a:lnSpc>
              <a:spcAft>
                <a:spcPts val="0"/>
              </a:spcAft>
              <a:tabLst>
                <a:tab pos="1530350" algn="l"/>
                <a:tab pos="2790825" algn="l"/>
              </a:tabLst>
            </a:pPr>
            <a:r>
              <a:rPr lang="zh-CN" altLang="zh-CN" b="1" kern="100" dirty="0">
                <a:solidFill>
                  <a:srgbClr val="FF0000"/>
                </a:solidFill>
                <a:latin typeface="Times New Roman" panose="02020603050405020304"/>
              </a:rPr>
              <a:t>【</a:t>
            </a:r>
            <a:r>
              <a:rPr lang="zh-CN" altLang="zh-CN" b="1" kern="0" dirty="0">
                <a:latin typeface="Times New Roman" panose="02020603050405020304"/>
              </a:rPr>
              <a:t>写作指导</a:t>
            </a:r>
            <a:r>
              <a:rPr lang="zh-CN" altLang="zh-CN" b="1" kern="100" dirty="0">
                <a:solidFill>
                  <a:srgbClr val="FF0000"/>
                </a:solidFill>
                <a:latin typeface="Times New Roman" panose="02020603050405020304"/>
              </a:rPr>
              <a:t>】</a:t>
            </a:r>
            <a:br>
              <a:rPr lang="zh-CN" altLang="zh-CN" kern="100" dirty="0">
                <a:latin typeface="Times New Roman" panose="02020603050405020304"/>
              </a:rPr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201316"/>
            <a:ext cx="8229600" cy="3771636"/>
          </a:xfrm>
        </p:spPr>
        <p:txBody>
          <a:bodyPr>
            <a:normAutofit fontScale="77500" lnSpcReduction="20000"/>
          </a:bodyPr>
          <a:lstStyle/>
          <a:p>
            <a:pPr indent="267970" algn="just">
              <a:lnSpc>
                <a:spcPct val="115000"/>
              </a:lnSpc>
              <a:spcAft>
                <a:spcPts val="0"/>
              </a:spcAft>
              <a:tabLst>
                <a:tab pos="1530350" algn="l"/>
                <a:tab pos="2790825" algn="l"/>
              </a:tabLst>
            </a:pPr>
            <a:r>
              <a:rPr lang="zh-CN" altLang="zh-CN" b="1" kern="0" dirty="0">
                <a:latin typeface="Times New Roman" panose="02020603050405020304"/>
              </a:rPr>
              <a:t>本篇应用文写作是一篇</a:t>
            </a:r>
            <a:r>
              <a:rPr lang="zh-CN" altLang="zh-CN" b="1" u="wavyHeavy" kern="0" dirty="0">
                <a:solidFill>
                  <a:srgbClr val="FF0000"/>
                </a:solidFill>
                <a:uFill>
                  <a:solidFill>
                    <a:srgbClr val="70AD47"/>
                  </a:solidFill>
                </a:uFill>
                <a:latin typeface="Times New Roman" panose="02020603050405020304"/>
              </a:rPr>
              <a:t>口头通知</a:t>
            </a:r>
            <a:r>
              <a:rPr lang="zh-CN" altLang="zh-CN" b="1" kern="0" dirty="0">
                <a:latin typeface="Times New Roman" panose="02020603050405020304"/>
              </a:rPr>
              <a:t>。口头通知的时态要用</a:t>
            </a:r>
            <a:r>
              <a:rPr lang="zh-CN" altLang="zh-CN" b="1" u="wavyHeavy" kern="0" dirty="0">
                <a:solidFill>
                  <a:srgbClr val="FF0000"/>
                </a:solidFill>
                <a:uFill>
                  <a:solidFill>
                    <a:srgbClr val="70AD47"/>
                  </a:solidFill>
                </a:uFill>
                <a:latin typeface="Times New Roman" panose="02020603050405020304"/>
              </a:rPr>
              <a:t>一般现在时</a:t>
            </a:r>
            <a:r>
              <a:rPr lang="zh-CN" altLang="zh-CN" b="1" kern="0" dirty="0">
                <a:latin typeface="Times New Roman" panose="02020603050405020304"/>
              </a:rPr>
              <a:t>，</a:t>
            </a:r>
            <a:r>
              <a:rPr lang="zh-CN" altLang="zh-CN" b="1" u="wavyHeavy" kern="0" dirty="0">
                <a:solidFill>
                  <a:srgbClr val="FF0000"/>
                </a:solidFill>
                <a:uFill>
                  <a:solidFill>
                    <a:srgbClr val="70AD47"/>
                  </a:solidFill>
                </a:uFill>
                <a:latin typeface="Times New Roman" panose="02020603050405020304"/>
              </a:rPr>
              <a:t>人称需根据内容灵活运用</a:t>
            </a:r>
            <a:r>
              <a:rPr lang="zh-CN" altLang="zh-CN" b="1" kern="0" dirty="0">
                <a:latin typeface="Times New Roman" panose="02020603050405020304"/>
              </a:rPr>
              <a:t>。内容要点包括：</a:t>
            </a:r>
            <a:r>
              <a:rPr lang="en-US" altLang="zh-CN" b="1" kern="0" dirty="0">
                <a:latin typeface="Times New Roman" panose="02020603050405020304"/>
              </a:rPr>
              <a:t>1.</a:t>
            </a:r>
            <a:r>
              <a:rPr lang="zh-CN" altLang="zh-CN" b="1" kern="0" dirty="0">
                <a:latin typeface="Times New Roman" panose="02020603050405020304"/>
              </a:rPr>
              <a:t>社团的英语话剧需要一些演员；</a:t>
            </a:r>
            <a:r>
              <a:rPr lang="en-US" altLang="zh-CN" b="1" kern="0" dirty="0">
                <a:latin typeface="Times New Roman" panose="02020603050405020304"/>
              </a:rPr>
              <a:t>2.</a:t>
            </a:r>
            <a:r>
              <a:rPr lang="zh-CN" altLang="zh-CN" b="1" kern="0" dirty="0">
                <a:latin typeface="Times New Roman" panose="02020603050405020304"/>
              </a:rPr>
              <a:t>时间：本周五以前；</a:t>
            </a:r>
            <a:r>
              <a:rPr lang="en-US" altLang="zh-CN" b="1" kern="0" dirty="0">
                <a:latin typeface="Times New Roman" panose="02020603050405020304"/>
              </a:rPr>
              <a:t>3.</a:t>
            </a:r>
            <a:r>
              <a:rPr lang="zh-CN" altLang="zh-CN" b="1" kern="0" dirty="0">
                <a:latin typeface="Times New Roman" panose="02020603050405020304"/>
              </a:rPr>
              <a:t>地点：教学楼</a:t>
            </a:r>
            <a:r>
              <a:rPr lang="en-US" altLang="zh-CN" b="1" kern="0" dirty="0">
                <a:latin typeface="Times New Roman" panose="02020603050405020304"/>
              </a:rPr>
              <a:t>221</a:t>
            </a:r>
            <a:r>
              <a:rPr lang="zh-CN" altLang="zh-CN" b="1" kern="0" dirty="0">
                <a:latin typeface="Times New Roman" panose="02020603050405020304"/>
              </a:rPr>
              <a:t>室；</a:t>
            </a:r>
            <a:r>
              <a:rPr lang="en-US" altLang="zh-CN" b="1" kern="0" dirty="0">
                <a:latin typeface="Times New Roman" panose="02020603050405020304"/>
              </a:rPr>
              <a:t>4.</a:t>
            </a:r>
            <a:r>
              <a:rPr lang="zh-CN" altLang="zh-CN" b="1" kern="0" dirty="0">
                <a:latin typeface="Times New Roman" panose="02020603050405020304"/>
              </a:rPr>
              <a:t>报名条件：</a:t>
            </a:r>
            <a:r>
              <a:rPr lang="zh-CN" altLang="zh-CN" b="1" kern="0" dirty="0">
                <a:latin typeface="Times New Roman" panose="02020603050405020304"/>
                <a:cs typeface="宋体" panose="02010600030101010101" pitchFamily="2" charset="-122"/>
              </a:rPr>
              <a:t>①</a:t>
            </a:r>
            <a:r>
              <a:rPr lang="zh-CN" altLang="zh-CN" b="1" kern="0" dirty="0">
                <a:latin typeface="Times New Roman" panose="02020603050405020304"/>
              </a:rPr>
              <a:t>英语口语流利；</a:t>
            </a:r>
            <a:r>
              <a:rPr lang="zh-CN" altLang="zh-CN" b="1" kern="0" dirty="0">
                <a:latin typeface="Times New Roman" panose="02020603050405020304"/>
                <a:cs typeface="宋体" panose="02010600030101010101" pitchFamily="2" charset="-122"/>
              </a:rPr>
              <a:t>②</a:t>
            </a:r>
            <a:r>
              <a:rPr lang="zh-CN" altLang="zh-CN" b="1" kern="0" dirty="0">
                <a:latin typeface="Times New Roman" panose="02020603050405020304"/>
              </a:rPr>
              <a:t>喜爱话剧表演；</a:t>
            </a:r>
            <a:r>
              <a:rPr lang="zh-CN" altLang="zh-CN" b="1" kern="0" dirty="0">
                <a:latin typeface="Times New Roman" panose="02020603050405020304"/>
                <a:cs typeface="宋体" panose="02010600030101010101" pitchFamily="2" charset="-122"/>
              </a:rPr>
              <a:t>③</a:t>
            </a:r>
            <a:r>
              <a:rPr lang="zh-CN" altLang="zh-CN" b="1" kern="0" dirty="0">
                <a:latin typeface="Times New Roman" panose="02020603050405020304"/>
              </a:rPr>
              <a:t>乐于与他人合作。可以适当增添细节，以使行文流畅。可以调整内容要点的顺序，但是不能逐字逐句翻译内容要点，还要注意不能遗漏内容要点。</a:t>
            </a:r>
            <a:endParaRPr lang="zh-CN" altLang="zh-CN" kern="100" dirty="0">
              <a:latin typeface="Times New Roman" panose="02020603050405020304"/>
            </a:endParaRPr>
          </a:p>
          <a:p>
            <a:pPr indent="267970" algn="just">
              <a:spcAft>
                <a:spcPts val="0"/>
              </a:spcAft>
              <a:tabLst>
                <a:tab pos="1530350" algn="l"/>
                <a:tab pos="2790825" algn="l"/>
              </a:tabLst>
            </a:pPr>
            <a:r>
              <a:rPr lang="zh-CN" altLang="zh-CN" b="1" kern="0" dirty="0">
                <a:latin typeface="Times New Roman" panose="02020603050405020304"/>
              </a:rPr>
              <a:t>推荐用语：</a:t>
            </a:r>
            <a:r>
              <a:rPr lang="en-US" altLang="zh-CN" b="1" kern="0" dirty="0">
                <a:latin typeface="Times New Roman" panose="02020603050405020304"/>
              </a:rPr>
              <a:t>an announcement from</a:t>
            </a:r>
            <a:r>
              <a:rPr lang="zh-CN" altLang="zh-CN" b="1" kern="0" dirty="0">
                <a:latin typeface="Times New Roman" panose="02020603050405020304"/>
              </a:rPr>
              <a:t>，</a:t>
            </a:r>
            <a:r>
              <a:rPr lang="en-US" altLang="zh-CN" b="1" kern="0" dirty="0">
                <a:latin typeface="Times New Roman" panose="02020603050405020304"/>
              </a:rPr>
              <a:t>be willing to</a:t>
            </a:r>
            <a:r>
              <a:rPr lang="zh-CN" altLang="zh-CN" b="1" kern="0" dirty="0">
                <a:latin typeface="Times New Roman" panose="02020603050405020304"/>
              </a:rPr>
              <a:t>，</a:t>
            </a:r>
            <a:r>
              <a:rPr lang="en-US" altLang="zh-CN" b="1" kern="0" dirty="0">
                <a:latin typeface="Times New Roman" panose="02020603050405020304"/>
              </a:rPr>
              <a:t>work with</a:t>
            </a:r>
            <a:r>
              <a:rPr lang="zh-CN" altLang="zh-CN" b="1" kern="0" dirty="0">
                <a:latin typeface="Times New Roman" panose="02020603050405020304"/>
              </a:rPr>
              <a:t>，</a:t>
            </a:r>
            <a:r>
              <a:rPr lang="en-US" altLang="zh-CN" b="1" kern="0" dirty="0">
                <a:latin typeface="Times New Roman" panose="02020603050405020304"/>
              </a:rPr>
              <a:t>look for</a:t>
            </a:r>
            <a:r>
              <a:rPr lang="zh-CN" altLang="zh-CN" b="1" kern="0" dirty="0">
                <a:latin typeface="Times New Roman" panose="02020603050405020304"/>
              </a:rPr>
              <a:t>，</a:t>
            </a:r>
            <a:r>
              <a:rPr lang="en-US" altLang="zh-CN" b="1" kern="0" dirty="0">
                <a:latin typeface="Times New Roman" panose="02020603050405020304"/>
              </a:rPr>
              <a:t>join in</a:t>
            </a:r>
            <a:r>
              <a:rPr lang="zh-CN" altLang="zh-CN" b="1" kern="0" dirty="0">
                <a:latin typeface="Times New Roman" panose="02020603050405020304"/>
              </a:rPr>
              <a:t>，</a:t>
            </a:r>
            <a:r>
              <a:rPr lang="en-US" altLang="zh-CN" b="1" kern="0" dirty="0">
                <a:latin typeface="Times New Roman" panose="02020603050405020304"/>
              </a:rPr>
              <a:t>sign up</a:t>
            </a:r>
            <a:endParaRPr lang="zh-CN" altLang="zh-CN" kern="100" dirty="0">
              <a:latin typeface="Times New Roman" panose="02020603050405020304"/>
            </a:endParaRPr>
          </a:p>
          <a:p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27700">
        <p14:flip dir="r"/>
      </p:transition>
    </mc:Choice>
    <mc:Fallback>
      <p:transition spd="slow" advTm="277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l">
              <a:spcAft>
                <a:spcPts val="0"/>
              </a:spcAft>
            </a:pPr>
            <a:r>
              <a:rPr lang="zh-CN" altLang="zh-CN" sz="2400" b="1" kern="100" dirty="0">
                <a:solidFill>
                  <a:srgbClr val="FF0000"/>
                </a:solidFill>
                <a:latin typeface="Times New Roman" panose="02020603050405020304"/>
              </a:rPr>
              <a:t>【</a:t>
            </a:r>
            <a:r>
              <a:rPr lang="zh-CN" altLang="zh-CN" sz="2400" b="1" u="wavyDbl" kern="0" dirty="0">
                <a:solidFill>
                  <a:srgbClr val="00B05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</a:rPr>
              <a:t>口头通知</a:t>
            </a:r>
            <a:r>
              <a:rPr lang="en-US" altLang="zh-CN" sz="2400" b="1" u="wavyDbl" kern="0" dirty="0">
                <a:solidFill>
                  <a:srgbClr val="00B05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</a:rPr>
              <a:t>1</a:t>
            </a:r>
            <a:r>
              <a:rPr lang="zh-CN" altLang="zh-CN" sz="2400" b="1" u="wavyDbl" kern="0" dirty="0">
                <a:solidFill>
                  <a:srgbClr val="00B05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</a:rPr>
              <a:t>范文</a:t>
            </a:r>
            <a:r>
              <a:rPr lang="zh-CN" altLang="zh-CN" sz="2400" b="1" kern="100" dirty="0">
                <a:solidFill>
                  <a:srgbClr val="FF0000"/>
                </a:solidFill>
                <a:latin typeface="Times New Roman" panose="02020603050405020304"/>
              </a:rPr>
              <a:t>】</a:t>
            </a:r>
            <a:br>
              <a:rPr lang="en-US" altLang="zh-CN" sz="2400" b="1" kern="100" dirty="0">
                <a:solidFill>
                  <a:srgbClr val="FF0000"/>
                </a:solidFill>
                <a:latin typeface="Times New Roman" panose="02020603050405020304"/>
              </a:rPr>
            </a:br>
            <a:r>
              <a:rPr lang="zh-CN" altLang="zh-CN" sz="2400" b="1" kern="100" dirty="0">
                <a:solidFill>
                  <a:srgbClr val="FF0000"/>
                </a:solidFill>
                <a:latin typeface="Times New Roman" panose="02020603050405020304"/>
              </a:rPr>
              <a:t>【</a:t>
            </a:r>
            <a:r>
              <a:rPr lang="zh-CN" altLang="zh-CN" sz="2400" b="1" u="wavyHeavy" kern="100" dirty="0">
                <a:solidFill>
                  <a:srgbClr val="FF0000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</a:rPr>
              <a:t>通知报名参加排演英语话剧</a:t>
            </a:r>
            <a:r>
              <a:rPr lang="en-US" altLang="zh-CN" sz="2400" b="1" u="wavyHeavy" kern="100" dirty="0">
                <a:solidFill>
                  <a:srgbClr val="FF0000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</a:rPr>
              <a:t>The Sound of Music</a:t>
            </a:r>
            <a:r>
              <a:rPr lang="zh-CN" altLang="zh-CN" sz="2400" b="1" kern="100" dirty="0">
                <a:solidFill>
                  <a:srgbClr val="FF0000"/>
                </a:solidFill>
                <a:latin typeface="Times New Roman" panose="02020603050405020304"/>
              </a:rPr>
              <a:t>】</a:t>
            </a:r>
            <a:br>
              <a:rPr lang="zh-CN" altLang="zh-CN" sz="2400" kern="100" dirty="0">
                <a:latin typeface="Times New Roman" panose="02020603050405020304"/>
              </a:rPr>
            </a:br>
            <a:endParaRPr lang="zh-CN" altLang="en-US" sz="24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1333500"/>
            <a:ext cx="8291264" cy="3771636"/>
          </a:xfrm>
        </p:spPr>
        <p:txBody>
          <a:bodyPr>
            <a:normAutofit fontScale="70000" lnSpcReduction="20000"/>
          </a:bodyPr>
          <a:lstStyle/>
          <a:p>
            <a:endParaRPr lang="en-US" altLang="zh-CN" b="1" kern="100" dirty="0">
              <a:solidFill>
                <a:srgbClr val="FF0000"/>
              </a:solidFill>
              <a:latin typeface="Times New Roman" panose="02020603050405020304"/>
            </a:endParaRPr>
          </a:p>
          <a:p>
            <a:r>
              <a:rPr lang="zh-CN" altLang="zh-CN" b="1" kern="100" dirty="0">
                <a:solidFill>
                  <a:srgbClr val="FF0000"/>
                </a:solidFill>
                <a:latin typeface="Times New Roman" panose="02020603050405020304"/>
              </a:rPr>
              <a:t>【</a:t>
            </a:r>
            <a:r>
              <a:rPr lang="en-US" altLang="zh-CN" b="1" kern="0" dirty="0">
                <a:solidFill>
                  <a:srgbClr val="000000"/>
                </a:solidFill>
                <a:latin typeface="Times New Roman" panose="02020603050405020304"/>
                <a:ea typeface="方正书宋_GBK"/>
              </a:rPr>
              <a:t>One possible version: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</a:rPr>
              <a:t> </a:t>
            </a:r>
            <a:r>
              <a:rPr lang="zh-CN" altLang="zh-CN" b="1" kern="100" dirty="0">
                <a:solidFill>
                  <a:srgbClr val="FF0000"/>
                </a:solidFill>
                <a:latin typeface="Times New Roman" panose="02020603050405020304"/>
              </a:rPr>
              <a:t>】</a:t>
            </a:r>
            <a:endParaRPr lang="zh-CN" altLang="zh-CN" kern="100" dirty="0">
              <a:latin typeface="Times New Roman" panose="02020603050405020304"/>
            </a:endParaRPr>
          </a:p>
          <a:p>
            <a:pPr indent="267970" algn="just">
              <a:spcAft>
                <a:spcPts val="0"/>
              </a:spcAft>
              <a:tabLst>
                <a:tab pos="1530350" algn="l"/>
                <a:tab pos="2790825" algn="l"/>
              </a:tabLst>
            </a:pPr>
            <a:r>
              <a:rPr lang="en-US" altLang="zh-CN" b="1" kern="0" dirty="0">
                <a:latin typeface="Times New Roman" panose="02020603050405020304"/>
              </a:rPr>
              <a:t>Good morning, everyone. May I have your </a:t>
            </a:r>
            <a:r>
              <a:rPr lang="en-US" altLang="zh-CN" b="1" u="wavyHeavy" kern="0" dirty="0">
                <a:solidFill>
                  <a:srgbClr val="0000FF"/>
                </a:solidFill>
                <a:uFill>
                  <a:solidFill>
                    <a:srgbClr val="FF5050"/>
                  </a:solidFill>
                </a:uFill>
                <a:latin typeface="Times New Roman" panose="02020603050405020304"/>
              </a:rPr>
              <a:t>attention</a:t>
            </a:r>
            <a:r>
              <a:rPr lang="zh-CN" altLang="zh-CN" b="1" kern="0" dirty="0">
                <a:latin typeface="Times New Roman" panose="02020603050405020304"/>
              </a:rPr>
              <a:t>，</a:t>
            </a:r>
            <a:r>
              <a:rPr lang="en-US" altLang="zh-CN" b="1" kern="0" dirty="0">
                <a:latin typeface="Times New Roman" panose="02020603050405020304"/>
              </a:rPr>
              <a:t>please</a:t>
            </a:r>
            <a:r>
              <a:rPr lang="zh-CN" altLang="zh-CN" b="1" kern="0" dirty="0">
                <a:latin typeface="Times New Roman" panose="02020603050405020304"/>
              </a:rPr>
              <a:t>？</a:t>
            </a:r>
            <a:r>
              <a:rPr lang="en-US" altLang="zh-CN" b="1" u="wavyHeavy" kern="0" dirty="0">
                <a:solidFill>
                  <a:srgbClr val="0000FF"/>
                </a:solidFill>
                <a:uFill>
                  <a:solidFill>
                    <a:srgbClr val="FF5050"/>
                  </a:solidFill>
                </a:uFill>
                <a:latin typeface="Times New Roman" panose="02020603050405020304"/>
              </a:rPr>
              <a:t>Here is an announcement </a:t>
            </a:r>
            <a:r>
              <a:rPr lang="en-US" altLang="zh-CN" b="1" kern="0" dirty="0">
                <a:latin typeface="Times New Roman" panose="02020603050405020304"/>
              </a:rPr>
              <a:t>from English Club. We need some </a:t>
            </a:r>
            <a:r>
              <a:rPr lang="en-US" altLang="zh-CN" b="1" u="wavyHeavy" kern="0" dirty="0">
                <a:solidFill>
                  <a:srgbClr val="0000FF"/>
                </a:solidFill>
                <a:uFill>
                  <a:solidFill>
                    <a:srgbClr val="FF5050"/>
                  </a:solidFill>
                </a:uFill>
                <a:latin typeface="Times New Roman" panose="02020603050405020304"/>
              </a:rPr>
              <a:t>actors and actresses</a:t>
            </a:r>
            <a:r>
              <a:rPr lang="en-US" altLang="zh-CN" b="1" kern="0" dirty="0">
                <a:latin typeface="Times New Roman" panose="02020603050405020304"/>
              </a:rPr>
              <a:t> for the English play </a:t>
            </a:r>
            <a:r>
              <a:rPr lang="en-US" altLang="zh-CN" b="1" i="1" kern="0" dirty="0">
                <a:latin typeface="Times New Roman" panose="02020603050405020304"/>
              </a:rPr>
              <a:t>The</a:t>
            </a:r>
            <a:r>
              <a:rPr lang="en-US" altLang="zh-CN" b="1" kern="0" dirty="0">
                <a:latin typeface="Times New Roman" panose="02020603050405020304"/>
              </a:rPr>
              <a:t> </a:t>
            </a:r>
            <a:r>
              <a:rPr lang="en-US" altLang="zh-CN" b="1" i="1" kern="0" dirty="0">
                <a:latin typeface="Times New Roman" panose="02020603050405020304"/>
              </a:rPr>
              <a:t>Sound</a:t>
            </a:r>
            <a:r>
              <a:rPr lang="en-US" altLang="zh-CN" b="1" kern="0" dirty="0">
                <a:latin typeface="Times New Roman" panose="02020603050405020304"/>
              </a:rPr>
              <a:t> </a:t>
            </a:r>
            <a:r>
              <a:rPr lang="en-US" altLang="zh-CN" b="1" i="1" kern="0" dirty="0">
                <a:latin typeface="Times New Roman" panose="02020603050405020304"/>
              </a:rPr>
              <a:t>of</a:t>
            </a:r>
            <a:r>
              <a:rPr lang="en-US" altLang="zh-CN" b="1" kern="0" dirty="0">
                <a:latin typeface="Times New Roman" panose="02020603050405020304"/>
              </a:rPr>
              <a:t> </a:t>
            </a:r>
            <a:r>
              <a:rPr lang="en-US" altLang="zh-CN" b="1" i="1" kern="0" dirty="0">
                <a:latin typeface="Times New Roman" panose="02020603050405020304"/>
              </a:rPr>
              <a:t>Music</a:t>
            </a:r>
            <a:r>
              <a:rPr lang="en-US" altLang="zh-CN" b="1" kern="0" dirty="0">
                <a:latin typeface="Times New Roman" panose="02020603050405020304"/>
              </a:rPr>
              <a:t>. If you love acting and </a:t>
            </a:r>
            <a:r>
              <a:rPr lang="en-US" altLang="zh-CN" b="1" u="wavyHeavy" kern="0" dirty="0">
                <a:solidFill>
                  <a:srgbClr val="0000FF"/>
                </a:solidFill>
                <a:uFill>
                  <a:solidFill>
                    <a:srgbClr val="FF5050"/>
                  </a:solidFill>
                </a:uFill>
                <a:latin typeface="Times New Roman" panose="02020603050405020304"/>
              </a:rPr>
              <a:t>are willing to work with others</a:t>
            </a:r>
            <a:r>
              <a:rPr lang="zh-CN" altLang="zh-CN" b="1" kern="0" dirty="0">
                <a:latin typeface="Times New Roman" panose="02020603050405020304"/>
              </a:rPr>
              <a:t>，</a:t>
            </a:r>
            <a:r>
              <a:rPr lang="en-US" altLang="zh-CN" b="1" kern="0" dirty="0">
                <a:latin typeface="Times New Roman" panose="02020603050405020304"/>
              </a:rPr>
              <a:t>you are</a:t>
            </a:r>
            <a:r>
              <a:rPr lang="en-US" altLang="zh-CN" b="1" u="wavyHeavy" kern="0" dirty="0">
                <a:solidFill>
                  <a:srgbClr val="0000FF"/>
                </a:solidFill>
                <a:uFill>
                  <a:solidFill>
                    <a:srgbClr val="FF5050"/>
                  </a:solidFill>
                </a:uFill>
                <a:latin typeface="Times New Roman" panose="02020603050405020304"/>
              </a:rPr>
              <a:t> the right person</a:t>
            </a:r>
            <a:r>
              <a:rPr lang="en-US" altLang="zh-CN" b="1" kern="0" dirty="0">
                <a:latin typeface="Times New Roman" panose="02020603050405020304"/>
              </a:rPr>
              <a:t> we are looking for. Of course</a:t>
            </a:r>
            <a:r>
              <a:rPr lang="zh-CN" altLang="zh-CN" b="1" kern="0" dirty="0">
                <a:latin typeface="Times New Roman" panose="02020603050405020304"/>
              </a:rPr>
              <a:t>，</a:t>
            </a:r>
            <a:r>
              <a:rPr lang="en-US" altLang="zh-CN" b="1" u="wavyHeavy" kern="0" dirty="0">
                <a:solidFill>
                  <a:srgbClr val="0000FF"/>
                </a:solidFill>
                <a:uFill>
                  <a:solidFill>
                    <a:srgbClr val="FF5050"/>
                  </a:solidFill>
                </a:uFill>
                <a:latin typeface="Times New Roman" panose="02020603050405020304"/>
              </a:rPr>
              <a:t>fluency in spoken English is required.</a:t>
            </a:r>
            <a:endParaRPr lang="zh-CN" altLang="zh-CN" kern="100" dirty="0">
              <a:latin typeface="Times New Roman" panose="02020603050405020304"/>
            </a:endParaRPr>
          </a:p>
          <a:p>
            <a:pPr indent="267970" algn="just">
              <a:spcAft>
                <a:spcPts val="0"/>
              </a:spcAft>
              <a:tabLst>
                <a:tab pos="1530350" algn="l"/>
                <a:tab pos="2790825" algn="l"/>
              </a:tabLst>
            </a:pPr>
            <a:r>
              <a:rPr lang="en-US" altLang="zh-CN" b="1" u="wavyHeavy" kern="0" dirty="0">
                <a:solidFill>
                  <a:srgbClr val="0000FF"/>
                </a:solidFill>
                <a:uFill>
                  <a:solidFill>
                    <a:srgbClr val="FF5050"/>
                  </a:solidFill>
                </a:uFill>
                <a:latin typeface="Times New Roman" panose="02020603050405020304"/>
              </a:rPr>
              <a:t>Can’t wait to join in it</a:t>
            </a:r>
            <a:r>
              <a:rPr lang="zh-CN" altLang="zh-CN" b="1" kern="0" dirty="0">
                <a:latin typeface="Times New Roman" panose="02020603050405020304"/>
              </a:rPr>
              <a:t>？</a:t>
            </a:r>
            <a:r>
              <a:rPr lang="en-US" altLang="zh-CN" b="1" kern="0" dirty="0">
                <a:latin typeface="Times New Roman" panose="02020603050405020304"/>
              </a:rPr>
              <a:t>Just come to Room 221 of the teaching building by this Friday and </a:t>
            </a:r>
            <a:r>
              <a:rPr lang="en-US" altLang="zh-CN" b="1" u="wavyHeavy" kern="0" dirty="0">
                <a:solidFill>
                  <a:srgbClr val="0000FF"/>
                </a:solidFill>
                <a:uFill>
                  <a:solidFill>
                    <a:srgbClr val="FF5050"/>
                  </a:solidFill>
                </a:uFill>
                <a:latin typeface="Times New Roman" panose="02020603050405020304"/>
              </a:rPr>
              <a:t>sign up</a:t>
            </a:r>
            <a:r>
              <a:rPr lang="en-US" altLang="zh-CN" b="1" kern="0" dirty="0">
                <a:latin typeface="Times New Roman" panose="02020603050405020304"/>
              </a:rPr>
              <a:t>!</a:t>
            </a:r>
            <a:endParaRPr lang="zh-CN" altLang="zh-CN" kern="100" dirty="0">
              <a:latin typeface="Times New Roman" panose="02020603050405020304"/>
            </a:endParaRPr>
          </a:p>
          <a:p>
            <a:pPr indent="267970" algn="just">
              <a:spcAft>
                <a:spcPts val="0"/>
              </a:spcAft>
              <a:tabLst>
                <a:tab pos="1530350" algn="l"/>
                <a:tab pos="2790825" algn="l"/>
              </a:tabLst>
            </a:pPr>
            <a:r>
              <a:rPr lang="en-US" altLang="zh-CN" b="1" kern="0" dirty="0">
                <a:latin typeface="Times New Roman" panose="02020603050405020304"/>
              </a:rPr>
              <a:t>Thanks for your attention.</a:t>
            </a:r>
            <a:endParaRPr lang="zh-CN" altLang="zh-CN" kern="100" dirty="0">
              <a:latin typeface="Times New Roman" panose="02020603050405020304"/>
            </a:endParaRPr>
          </a:p>
          <a:p>
            <a:pPr algn="r">
              <a:spcAft>
                <a:spcPts val="0"/>
              </a:spcAft>
            </a:pPr>
            <a:r>
              <a:rPr lang="en-US" altLang="zh-CN" b="1" kern="0" dirty="0">
                <a:solidFill>
                  <a:srgbClr val="000000"/>
                </a:solidFill>
                <a:latin typeface="Times New Roman" panose="02020603050405020304"/>
                <a:ea typeface="方正书宋_GBK"/>
              </a:rPr>
              <a:t>October 5th</a:t>
            </a:r>
            <a:endParaRPr lang="zh-CN" altLang="zh-CN" kern="100" dirty="0">
              <a:latin typeface="Times New Roman" panose="0202060305040502030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27700">
        <p14:flip dir="r"/>
      </p:transition>
    </mc:Choice>
    <mc:Fallback>
      <p:transition spd="slow" advTm="277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265212"/>
            <a:ext cx="8229600" cy="54040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just">
              <a:spcAft>
                <a:spcPts val="0"/>
              </a:spcAft>
            </a:pPr>
            <a:r>
              <a:rPr lang="zh-CN" altLang="zh-CN" sz="2400" b="1" u="wavyHeavy" kern="100" dirty="0">
                <a:solidFill>
                  <a:srgbClr val="FF0000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</a:rPr>
              <a:t>口头通知题型训练</a:t>
            </a:r>
            <a:r>
              <a:rPr lang="en-US" altLang="zh-CN" sz="2400" b="1" u="wavyHeavy" kern="100" dirty="0">
                <a:solidFill>
                  <a:srgbClr val="FF0000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</a:rPr>
              <a:t>2</a:t>
            </a:r>
            <a:r>
              <a:rPr lang="zh-CN" altLang="zh-CN" sz="2400" b="1" kern="100" dirty="0">
                <a:solidFill>
                  <a:srgbClr val="FF0000"/>
                </a:solidFill>
                <a:latin typeface="Times New Roman" panose="02020603050405020304"/>
              </a:rPr>
              <a:t>【</a:t>
            </a:r>
            <a:r>
              <a:rPr lang="zh-CN" altLang="zh-CN" sz="2400" b="1" u="wavyDbl" kern="0" dirty="0">
                <a:solidFill>
                  <a:srgbClr val="00B05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</a:rPr>
              <a:t>通知美国交换生参加志愿者活动</a:t>
            </a:r>
            <a:r>
              <a:rPr lang="zh-CN" altLang="zh-CN" sz="2400" b="1" kern="100" dirty="0">
                <a:solidFill>
                  <a:srgbClr val="FF0000"/>
                </a:solidFill>
                <a:latin typeface="Times New Roman" panose="02020603050405020304"/>
              </a:rPr>
              <a:t>】</a:t>
            </a:r>
            <a:br>
              <a:rPr lang="zh-CN" altLang="zh-CN" sz="2400" kern="100" dirty="0">
                <a:latin typeface="Times New Roman" panose="02020603050405020304"/>
              </a:rPr>
            </a:br>
            <a:endParaRPr lang="zh-CN" altLang="en-US" sz="24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605" y="913130"/>
            <a:ext cx="8329930" cy="4680585"/>
          </a:xfrm>
        </p:spPr>
        <p:txBody>
          <a:bodyPr>
            <a:noAutofit/>
          </a:bodyPr>
          <a:lstStyle/>
          <a:p>
            <a:pPr indent="0" algn="just" fontAlgn="auto">
              <a:lnSpc>
                <a:spcPts val="254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zh-CN" sz="2200" b="1" kern="100" dirty="0">
                <a:latin typeface="Times New Roman" panose="02020603050405020304"/>
              </a:rPr>
              <a:t>作为交换项目的一部分，学校将于本周五下午两点组织</a:t>
            </a:r>
            <a:r>
              <a:rPr lang="zh-CN" altLang="zh-CN" sz="2200" b="1" u="wavyHeavy" kern="100" dirty="0">
                <a:solidFill>
                  <a:srgbClr val="FF0000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</a:rPr>
              <a:t>美国交换生</a:t>
            </a:r>
            <a:r>
              <a:rPr lang="zh-CN" altLang="zh-CN" sz="2200" b="1" kern="100" dirty="0">
                <a:latin typeface="Times New Roman" panose="02020603050405020304"/>
              </a:rPr>
              <a:t>到红星小学进行</a:t>
            </a:r>
            <a:r>
              <a:rPr lang="zh-CN" altLang="zh-CN" sz="2200" b="1" u="wavyHeavy" kern="100" dirty="0">
                <a:solidFill>
                  <a:srgbClr val="FF0000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</a:rPr>
              <a:t>志愿者活动</a:t>
            </a:r>
            <a:r>
              <a:rPr lang="zh-CN" altLang="zh-CN" sz="2200" b="1" kern="100" dirty="0">
                <a:latin typeface="Times New Roman" panose="02020603050405020304"/>
              </a:rPr>
              <a:t>。假设你是校学生会主席，请向他们</a:t>
            </a:r>
            <a:r>
              <a:rPr lang="zh-CN" altLang="zh-CN" sz="2200" b="1" u="wavyHeavy" kern="100" dirty="0">
                <a:solidFill>
                  <a:srgbClr val="FF0000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</a:rPr>
              <a:t>口头通知</a:t>
            </a:r>
            <a:r>
              <a:rPr lang="zh-CN" altLang="zh-CN" sz="2200" b="1" kern="100" dirty="0">
                <a:latin typeface="Times New Roman" panose="02020603050405020304"/>
              </a:rPr>
              <a:t>此事，内容包括：</a:t>
            </a:r>
            <a:endParaRPr lang="zh-CN" altLang="zh-CN" sz="2200" kern="100" dirty="0">
              <a:latin typeface="Times New Roman" panose="02020603050405020304"/>
            </a:endParaRPr>
          </a:p>
          <a:p>
            <a:pPr indent="0" algn="just" fontAlgn="auto">
              <a:lnSpc>
                <a:spcPts val="254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200" b="1" kern="100" dirty="0">
                <a:latin typeface="Times New Roman" panose="02020603050405020304"/>
              </a:rPr>
              <a:t>1</a:t>
            </a:r>
            <a:r>
              <a:rPr lang="zh-CN" altLang="zh-CN" sz="2200" b="1" kern="100" dirty="0">
                <a:latin typeface="Times New Roman" panose="02020603050405020304"/>
              </a:rPr>
              <a:t>．集合</a:t>
            </a:r>
            <a:r>
              <a:rPr lang="zh-CN" altLang="zh-CN" sz="2200" b="1" u="wavyHeavy" kern="100" dirty="0">
                <a:solidFill>
                  <a:srgbClr val="FF0000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</a:rPr>
              <a:t>时间、地点</a:t>
            </a:r>
            <a:r>
              <a:rPr lang="zh-CN" altLang="zh-CN" sz="2200" b="1" kern="100" dirty="0">
                <a:latin typeface="Times New Roman" panose="02020603050405020304"/>
              </a:rPr>
              <a:t>；</a:t>
            </a:r>
            <a:endParaRPr lang="zh-CN" altLang="zh-CN" sz="2200" kern="100" dirty="0">
              <a:latin typeface="Times New Roman" panose="02020603050405020304"/>
            </a:endParaRPr>
          </a:p>
          <a:p>
            <a:pPr indent="0" algn="just" fontAlgn="auto">
              <a:lnSpc>
                <a:spcPts val="254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200" b="1" kern="100" dirty="0">
                <a:latin typeface="Times New Roman" panose="02020603050405020304"/>
              </a:rPr>
              <a:t>2</a:t>
            </a:r>
            <a:r>
              <a:rPr lang="zh-CN" altLang="zh-CN" sz="2200" b="1" kern="100" dirty="0">
                <a:latin typeface="Times New Roman" panose="02020603050405020304"/>
              </a:rPr>
              <a:t>．</a:t>
            </a:r>
            <a:r>
              <a:rPr lang="zh-CN" altLang="zh-CN" sz="2200" b="1" u="wavyHeavy" kern="100" dirty="0">
                <a:solidFill>
                  <a:srgbClr val="FF0000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</a:rPr>
              <a:t>活动内容</a:t>
            </a:r>
            <a:r>
              <a:rPr lang="en-US" altLang="zh-CN" sz="2200" b="1" kern="100" dirty="0">
                <a:latin typeface="Times New Roman" panose="02020603050405020304"/>
              </a:rPr>
              <a:t>(</a:t>
            </a:r>
            <a:r>
              <a:rPr lang="zh-CN" altLang="zh-CN" sz="2200" b="1" kern="100" dirty="0">
                <a:latin typeface="Times New Roman" panose="02020603050405020304"/>
              </a:rPr>
              <a:t>介绍美国文化、教英文歌等</a:t>
            </a:r>
            <a:r>
              <a:rPr lang="en-US" altLang="zh-CN" sz="2200" b="1" kern="100" dirty="0">
                <a:latin typeface="Times New Roman" panose="02020603050405020304"/>
              </a:rPr>
              <a:t>)</a:t>
            </a:r>
            <a:r>
              <a:rPr lang="zh-CN" altLang="zh-CN" sz="2200" b="1" kern="100" dirty="0">
                <a:latin typeface="Times New Roman" panose="02020603050405020304"/>
              </a:rPr>
              <a:t>；</a:t>
            </a:r>
            <a:endParaRPr lang="zh-CN" altLang="zh-CN" sz="2200" kern="100" dirty="0">
              <a:latin typeface="Times New Roman" panose="02020603050405020304"/>
            </a:endParaRPr>
          </a:p>
          <a:p>
            <a:pPr indent="0" algn="just" fontAlgn="auto">
              <a:lnSpc>
                <a:spcPts val="254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200" b="1" kern="100" dirty="0">
                <a:latin typeface="Times New Roman" panose="02020603050405020304"/>
              </a:rPr>
              <a:t>3</a:t>
            </a:r>
            <a:r>
              <a:rPr lang="zh-CN" altLang="zh-CN" sz="2200" b="1" kern="100" dirty="0">
                <a:latin typeface="Times New Roman" panose="02020603050405020304"/>
              </a:rPr>
              <a:t>．活动</a:t>
            </a:r>
            <a:r>
              <a:rPr lang="zh-CN" altLang="zh-CN" sz="2200" b="1" u="wavyHeavy" kern="100" dirty="0">
                <a:solidFill>
                  <a:srgbClr val="FF0000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</a:rPr>
              <a:t>意义</a:t>
            </a:r>
            <a:r>
              <a:rPr lang="zh-CN" altLang="zh-CN" sz="2200" b="1" kern="100" dirty="0">
                <a:latin typeface="Times New Roman" panose="02020603050405020304"/>
              </a:rPr>
              <a:t>。</a:t>
            </a:r>
            <a:endParaRPr lang="zh-CN" altLang="zh-CN" sz="2200" kern="100" dirty="0">
              <a:latin typeface="Times New Roman" panose="02020603050405020304"/>
            </a:endParaRPr>
          </a:p>
          <a:p>
            <a:pPr indent="0" algn="just" fontAlgn="auto">
              <a:lnSpc>
                <a:spcPts val="254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zh-CN" sz="2200" b="1" kern="100" dirty="0">
                <a:latin typeface="Times New Roman" panose="02020603050405020304"/>
              </a:rPr>
              <a:t>注意：</a:t>
            </a:r>
            <a:r>
              <a:rPr lang="en-US" altLang="zh-CN" sz="2200" b="1" kern="100" dirty="0">
                <a:latin typeface="Times New Roman" panose="02020603050405020304"/>
              </a:rPr>
              <a:t>1.</a:t>
            </a:r>
            <a:r>
              <a:rPr lang="zh-CN" altLang="zh-CN" sz="2200" b="1" kern="100" dirty="0">
                <a:latin typeface="Times New Roman" panose="02020603050405020304"/>
              </a:rPr>
              <a:t>词数</a:t>
            </a:r>
            <a:r>
              <a:rPr lang="en-US" altLang="zh-CN" sz="2200" b="1" kern="100" dirty="0">
                <a:latin typeface="Times New Roman" panose="02020603050405020304"/>
              </a:rPr>
              <a:t>80</a:t>
            </a:r>
            <a:r>
              <a:rPr lang="zh-CN" altLang="zh-CN" sz="2200" b="1" kern="100" dirty="0">
                <a:latin typeface="Times New Roman" panose="02020603050405020304"/>
              </a:rPr>
              <a:t>左右；</a:t>
            </a:r>
            <a:endParaRPr lang="zh-CN" altLang="zh-CN" sz="2200" kern="100" dirty="0">
              <a:latin typeface="Times New Roman" panose="02020603050405020304"/>
            </a:endParaRPr>
          </a:p>
          <a:p>
            <a:pPr indent="0" algn="just" fontAlgn="auto">
              <a:lnSpc>
                <a:spcPts val="254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200" b="1" kern="100" dirty="0">
                <a:latin typeface="Times New Roman" panose="02020603050405020304"/>
              </a:rPr>
              <a:t>2</a:t>
            </a:r>
            <a:r>
              <a:rPr lang="zh-CN" altLang="zh-CN" sz="2200" b="1" kern="100" dirty="0">
                <a:latin typeface="Times New Roman" panose="02020603050405020304"/>
              </a:rPr>
              <a:t>．开头和结尾已给出，不计入总词数。</a:t>
            </a:r>
            <a:endParaRPr lang="zh-CN" altLang="zh-CN" sz="2200" kern="100" dirty="0">
              <a:latin typeface="Times New Roman" panose="02020603050405020304"/>
            </a:endParaRPr>
          </a:p>
          <a:p>
            <a:pPr indent="0" algn="just" fontAlgn="auto">
              <a:lnSpc>
                <a:spcPts val="254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200" b="1" kern="100" dirty="0">
                <a:latin typeface="Times New Roman" panose="02020603050405020304"/>
              </a:rPr>
              <a:t>May I have your attention, please?</a:t>
            </a:r>
            <a:endParaRPr lang="zh-CN" altLang="zh-CN" sz="2200" kern="100" dirty="0">
              <a:latin typeface="Times New Roman" panose="02020603050405020304"/>
            </a:endParaRPr>
          </a:p>
          <a:p>
            <a:pPr indent="0" algn="just" fontAlgn="auto">
              <a:lnSpc>
                <a:spcPts val="254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2200" b="1" kern="100" dirty="0">
                <a:latin typeface="Times New Roman" panose="02020603050405020304"/>
              </a:rPr>
              <a:t>______________________________________________________________________________________________________________                                                                      </a:t>
            </a:r>
            <a:endParaRPr lang="zh-CN" altLang="zh-CN" sz="2200" kern="100" dirty="0">
              <a:latin typeface="Times New Roman" panose="02020603050405020304"/>
            </a:endParaRPr>
          </a:p>
          <a:p>
            <a:pPr indent="0" algn="just" fontAlgn="auto">
              <a:lnSpc>
                <a:spcPts val="254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200" b="1" kern="100" dirty="0">
                <a:latin typeface="Times New Roman" panose="02020603050405020304"/>
              </a:rPr>
              <a:t>That’s all, thank you.</a:t>
            </a:r>
            <a:endParaRPr lang="zh-CN" altLang="zh-CN" sz="2200" kern="100" dirty="0">
              <a:latin typeface="Times New Roman" panose="02020603050405020304"/>
            </a:endParaRPr>
          </a:p>
          <a:p>
            <a:endParaRPr lang="zh-CN" altLang="en-US" sz="22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27700">
        <p14:flip dir="r"/>
      </p:transition>
    </mc:Choice>
    <mc:Fallback>
      <p:transition spd="slow" advTm="277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750" y="265430"/>
            <a:ext cx="8229600" cy="736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indent="257175" algn="l">
              <a:spcAft>
                <a:spcPts val="0"/>
              </a:spcAft>
            </a:pPr>
            <a:r>
              <a:rPr lang="zh-CN" altLang="zh-CN" sz="2200" b="1" kern="100" dirty="0">
                <a:solidFill>
                  <a:srgbClr val="FF0000"/>
                </a:solidFill>
                <a:latin typeface="Times New Roman" panose="02020603050405020304"/>
              </a:rPr>
              <a:t>【</a:t>
            </a:r>
            <a:r>
              <a:rPr lang="zh-CN" altLang="zh-CN" sz="2200" b="1" u="wavyHeavy" kern="100" dirty="0">
                <a:solidFill>
                  <a:srgbClr val="FF0000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</a:rPr>
              <a:t>口头通知</a:t>
            </a:r>
            <a:r>
              <a:rPr lang="en-US" altLang="zh-CN" sz="2200" b="1" u="wavyHeavy" kern="100" dirty="0">
                <a:solidFill>
                  <a:srgbClr val="FF0000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</a:rPr>
              <a:t>2</a:t>
            </a:r>
            <a:r>
              <a:rPr lang="zh-CN" altLang="zh-CN" sz="2200" b="1" kern="100" dirty="0">
                <a:solidFill>
                  <a:srgbClr val="FF0000"/>
                </a:solidFill>
                <a:latin typeface="Times New Roman" panose="02020603050405020304"/>
              </a:rPr>
              <a:t>】【</a:t>
            </a:r>
            <a:r>
              <a:rPr lang="zh-CN" altLang="zh-CN" sz="2200" b="1" u="wavyDbl" kern="0" dirty="0">
                <a:solidFill>
                  <a:srgbClr val="00B05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</a:rPr>
              <a:t>通知美国交换生参加志愿者活动</a:t>
            </a:r>
            <a:r>
              <a:rPr lang="zh-CN" altLang="zh-CN" sz="2200" b="1" kern="100" dirty="0">
                <a:solidFill>
                  <a:srgbClr val="FF0000"/>
                </a:solidFill>
                <a:latin typeface="Times New Roman" panose="02020603050405020304"/>
              </a:rPr>
              <a:t>】</a:t>
            </a:r>
            <a:br>
              <a:rPr lang="en-US" altLang="zh-CN" sz="2200" b="1" kern="100" dirty="0">
                <a:solidFill>
                  <a:srgbClr val="FF0000"/>
                </a:solidFill>
                <a:latin typeface="Times New Roman" panose="02020603050405020304"/>
              </a:rPr>
            </a:br>
            <a:r>
              <a:rPr lang="zh-CN" altLang="zh-CN" sz="2200" b="1" kern="100" dirty="0">
                <a:solidFill>
                  <a:srgbClr val="FF0000"/>
                </a:solidFill>
                <a:latin typeface="Times New Roman" panose="02020603050405020304"/>
              </a:rPr>
              <a:t>【</a:t>
            </a:r>
            <a:r>
              <a:rPr lang="zh-CN" altLang="zh-CN" sz="2200" b="1" kern="100" dirty="0">
                <a:latin typeface="Times New Roman" panose="02020603050405020304"/>
              </a:rPr>
              <a:t>句式升级</a:t>
            </a:r>
            <a:r>
              <a:rPr lang="zh-CN" altLang="zh-CN" sz="2200" b="1" kern="100" dirty="0">
                <a:solidFill>
                  <a:srgbClr val="FF0000"/>
                </a:solidFill>
                <a:latin typeface="Times New Roman" panose="02020603050405020304"/>
              </a:rPr>
              <a:t>】</a:t>
            </a:r>
            <a:br>
              <a:rPr lang="zh-CN" altLang="zh-CN" sz="2200" kern="100" dirty="0">
                <a:latin typeface="Times New Roman" panose="02020603050405020304"/>
              </a:rPr>
            </a:br>
            <a:endParaRPr lang="zh-CN" altLang="en-US" sz="2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129055"/>
            <a:ext cx="8568952" cy="4320480"/>
          </a:xfrm>
        </p:spPr>
        <p:txBody>
          <a:bodyPr>
            <a:noAutofit/>
          </a:bodyPr>
          <a:lstStyle/>
          <a:p>
            <a:pPr indent="257175" algn="just">
              <a:spcAft>
                <a:spcPts val="0"/>
              </a:spcAft>
            </a:pPr>
            <a:r>
              <a:rPr lang="zh-CN" altLang="zh-CN" sz="1800" b="1" kern="100" dirty="0">
                <a:latin typeface="Times New Roman" panose="02020603050405020304"/>
              </a:rPr>
              <a:t>要点一：时间地点介绍</a:t>
            </a:r>
            <a:endParaRPr lang="zh-CN" altLang="zh-CN" sz="1800" kern="100" dirty="0">
              <a:latin typeface="Times New Roman" panose="02020603050405020304"/>
            </a:endParaRPr>
          </a:p>
          <a:p>
            <a:pPr indent="257175" algn="just">
              <a:spcAft>
                <a:spcPts val="0"/>
              </a:spcAft>
            </a:pPr>
            <a:r>
              <a:rPr lang="en-US" altLang="zh-CN" sz="1800" b="1" kern="100" dirty="0">
                <a:latin typeface="Times New Roman" panose="02020603050405020304"/>
              </a:rPr>
              <a:t>1</a:t>
            </a:r>
            <a:r>
              <a:rPr lang="zh-CN" altLang="zh-CN" sz="1800" b="1" kern="100" dirty="0">
                <a:latin typeface="Times New Roman" panose="02020603050405020304"/>
              </a:rPr>
              <a:t>．</a:t>
            </a:r>
            <a:r>
              <a:rPr lang="en-US" altLang="zh-CN" sz="1800" b="1" kern="100" dirty="0">
                <a:latin typeface="Times New Roman" panose="02020603050405020304"/>
              </a:rPr>
              <a:t>As a very important part of the exchange program, this Friday you will visit Hong Xing Primary School as volunteers. (</a:t>
            </a:r>
            <a:r>
              <a:rPr lang="zh-CN" altLang="zh-CN" sz="1800" b="1" kern="100" dirty="0">
                <a:latin typeface="Times New Roman" panose="02020603050405020304"/>
              </a:rPr>
              <a:t>改为非限制性定语从句</a:t>
            </a:r>
            <a:r>
              <a:rPr lang="en-US" altLang="zh-CN" sz="1800" b="1" kern="100" dirty="0">
                <a:latin typeface="Times New Roman" panose="02020603050405020304"/>
              </a:rPr>
              <a:t>)</a:t>
            </a:r>
            <a:endParaRPr lang="zh-CN" altLang="zh-CN" sz="1800" kern="100" dirty="0">
              <a:latin typeface="Times New Roman" panose="02020603050405020304"/>
            </a:endParaRPr>
          </a:p>
          <a:p>
            <a:pPr indent="257175">
              <a:spcAft>
                <a:spcPts val="0"/>
              </a:spcAft>
            </a:pPr>
            <a:r>
              <a:rPr lang="en-US" altLang="zh-CN" sz="1800" b="1" kern="100" dirty="0">
                <a:latin typeface="Times New Roman" panose="02020603050405020304"/>
              </a:rPr>
              <a:t>This Friday you will visit Hong Xing Primary School as volunteers</a:t>
            </a:r>
            <a:r>
              <a:rPr lang="zh-CN" altLang="zh-CN" sz="1800" b="1" kern="100" dirty="0">
                <a:latin typeface="Times New Roman" panose="02020603050405020304"/>
              </a:rPr>
              <a:t>，</a:t>
            </a:r>
            <a:endParaRPr lang="en-US" altLang="zh-CN" sz="1800" b="1" kern="100" dirty="0">
              <a:latin typeface="Times New Roman" panose="02020603050405020304"/>
            </a:endParaRPr>
          </a:p>
          <a:p>
            <a:pPr indent="257175">
              <a:spcAft>
                <a:spcPts val="0"/>
              </a:spcAft>
            </a:pPr>
            <a:r>
              <a:rPr lang="en-US" altLang="zh-CN" sz="1800" b="1" kern="100" dirty="0">
                <a:latin typeface="Times New Roman" panose="02020603050405020304"/>
              </a:rPr>
              <a:t>_________________________________________________________________.</a:t>
            </a:r>
            <a:endParaRPr lang="zh-CN" altLang="zh-CN" sz="1800" kern="100" dirty="0">
              <a:latin typeface="Times New Roman" panose="02020603050405020304"/>
            </a:endParaRPr>
          </a:p>
          <a:p>
            <a:pPr indent="257175" algn="just">
              <a:spcAft>
                <a:spcPts val="0"/>
              </a:spcAft>
            </a:pPr>
            <a:r>
              <a:rPr lang="zh-CN" altLang="zh-CN" sz="1800" b="1" kern="100" dirty="0">
                <a:latin typeface="Times New Roman" panose="02020603050405020304"/>
              </a:rPr>
              <a:t>要点二：活动目的</a:t>
            </a:r>
            <a:endParaRPr lang="zh-CN" altLang="zh-CN" sz="1800" kern="100" dirty="0">
              <a:latin typeface="Times New Roman" panose="02020603050405020304"/>
            </a:endParaRPr>
          </a:p>
          <a:p>
            <a:pPr indent="257175" algn="just">
              <a:spcAft>
                <a:spcPts val="0"/>
              </a:spcAft>
            </a:pPr>
            <a:r>
              <a:rPr lang="en-US" altLang="zh-CN" sz="1800" b="1" kern="100" dirty="0">
                <a:latin typeface="Times New Roman" panose="02020603050405020304"/>
              </a:rPr>
              <a:t>2</a:t>
            </a:r>
            <a:r>
              <a:rPr lang="zh-CN" altLang="zh-CN" sz="1800" b="1" kern="100" dirty="0">
                <a:latin typeface="Times New Roman" panose="02020603050405020304"/>
              </a:rPr>
              <a:t>．</a:t>
            </a:r>
            <a:r>
              <a:rPr lang="en-US" altLang="zh-CN" sz="1800" b="1" kern="100" dirty="0">
                <a:latin typeface="Times New Roman" panose="02020603050405020304"/>
              </a:rPr>
              <a:t>This trip aims to give the kids there a taste of American culture</a:t>
            </a:r>
            <a:r>
              <a:rPr lang="zh-CN" altLang="zh-CN" sz="1800" b="1" kern="100" dirty="0">
                <a:latin typeface="Times New Roman" panose="02020603050405020304"/>
              </a:rPr>
              <a:t>，</a:t>
            </a:r>
            <a:r>
              <a:rPr lang="en-US" altLang="zh-CN" sz="1800" b="1" kern="100" dirty="0">
                <a:latin typeface="Times New Roman" panose="02020603050405020304"/>
              </a:rPr>
              <a:t>which is of great benefit.(</a:t>
            </a:r>
            <a:r>
              <a:rPr lang="zh-CN" altLang="zh-CN" sz="1800" b="1" kern="100" dirty="0">
                <a:latin typeface="Times New Roman" panose="02020603050405020304"/>
              </a:rPr>
              <a:t>用过去分词短语作状语改写</a:t>
            </a:r>
            <a:r>
              <a:rPr lang="en-US" altLang="zh-CN" sz="1800" b="1" kern="100" dirty="0">
                <a:latin typeface="Times New Roman" panose="02020603050405020304"/>
              </a:rPr>
              <a:t>)</a:t>
            </a:r>
            <a:endParaRPr lang="zh-CN" altLang="zh-CN" sz="1800" kern="100" dirty="0">
              <a:latin typeface="Times New Roman" panose="02020603050405020304"/>
            </a:endParaRPr>
          </a:p>
          <a:p>
            <a:pPr indent="257175" algn="just">
              <a:spcAft>
                <a:spcPts val="0"/>
              </a:spcAft>
            </a:pPr>
            <a:r>
              <a:rPr lang="en-US" altLang="zh-CN" sz="1800" b="1" kern="100" dirty="0">
                <a:latin typeface="Times New Roman" panose="02020603050405020304"/>
              </a:rPr>
              <a:t>_________________________________________________________________</a:t>
            </a:r>
            <a:endParaRPr lang="zh-CN" altLang="zh-CN" sz="1800" b="1" kern="100" dirty="0">
              <a:latin typeface="Times New Roman" panose="02020603050405020304"/>
            </a:endParaRPr>
          </a:p>
          <a:p>
            <a:pPr indent="257175" algn="just">
              <a:spcAft>
                <a:spcPts val="0"/>
              </a:spcAft>
            </a:pPr>
            <a:r>
              <a:rPr lang="zh-CN" altLang="zh-CN" sz="1800" b="1" kern="100" dirty="0">
                <a:latin typeface="Times New Roman" panose="02020603050405020304"/>
              </a:rPr>
              <a:t>要点三：活动意义</a:t>
            </a:r>
            <a:endParaRPr lang="zh-CN" altLang="zh-CN" sz="1800" kern="100" dirty="0">
              <a:latin typeface="Times New Roman" panose="02020603050405020304"/>
            </a:endParaRPr>
          </a:p>
          <a:p>
            <a:pPr indent="257175" algn="just">
              <a:spcAft>
                <a:spcPts val="0"/>
              </a:spcAft>
            </a:pPr>
            <a:r>
              <a:rPr lang="en-US" altLang="zh-CN" sz="1800" b="1" kern="100" dirty="0">
                <a:latin typeface="Times New Roman" panose="02020603050405020304"/>
              </a:rPr>
              <a:t>3</a:t>
            </a:r>
            <a:r>
              <a:rPr lang="zh-CN" altLang="zh-CN" sz="1800" b="1" kern="100" dirty="0">
                <a:latin typeface="Times New Roman" panose="02020603050405020304"/>
              </a:rPr>
              <a:t>．</a:t>
            </a:r>
            <a:r>
              <a:rPr lang="en-US" altLang="zh-CN" sz="1800" b="1" kern="100" dirty="0">
                <a:latin typeface="Times New Roman" panose="02020603050405020304"/>
              </a:rPr>
              <a:t>Through sharing your culture with them, you will know more about this country in return. (</a:t>
            </a:r>
            <a:r>
              <a:rPr lang="zh-CN" altLang="zh-CN" sz="1800" b="1" kern="100" dirty="0">
                <a:latin typeface="Times New Roman" panose="02020603050405020304"/>
              </a:rPr>
              <a:t>改为</a:t>
            </a:r>
            <a:r>
              <a:rPr lang="en-US" altLang="zh-CN" sz="1800" b="1" kern="100" dirty="0">
                <a:latin typeface="Times New Roman" panose="02020603050405020304"/>
              </a:rPr>
              <a:t>only</a:t>
            </a:r>
            <a:r>
              <a:rPr lang="zh-CN" altLang="zh-CN" sz="1800" b="1" kern="100" dirty="0">
                <a:latin typeface="Times New Roman" panose="02020603050405020304"/>
              </a:rPr>
              <a:t>开头的倒装句</a:t>
            </a:r>
            <a:r>
              <a:rPr lang="en-US" altLang="zh-CN" sz="1800" b="1" kern="100" dirty="0">
                <a:latin typeface="Times New Roman" panose="02020603050405020304"/>
              </a:rPr>
              <a:t>)</a:t>
            </a:r>
            <a:endParaRPr lang="zh-CN" altLang="zh-CN" sz="1800" kern="100" dirty="0">
              <a:latin typeface="Times New Roman" panose="02020603050405020304"/>
            </a:endParaRPr>
          </a:p>
          <a:p>
            <a:pPr indent="257175" algn="just">
              <a:spcAft>
                <a:spcPts val="0"/>
              </a:spcAft>
            </a:pPr>
            <a:r>
              <a:rPr lang="en-US" altLang="zh-CN" sz="1800" b="1" kern="100" dirty="0">
                <a:latin typeface="Times New Roman" panose="02020603050405020304"/>
              </a:rPr>
              <a:t>___________________________________________________________________</a:t>
            </a:r>
            <a:endParaRPr lang="zh-CN" altLang="en-US" sz="1800" b="1" u="sng" kern="100" dirty="0">
              <a:latin typeface="Times New Roman" panose="0202060305040502030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27700">
        <p14:flip dir="r"/>
      </p:transition>
    </mc:Choice>
    <mc:Fallback>
      <p:transition spd="slow" advTm="277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zh-CN" altLang="zh-CN" sz="2400" b="1" kern="100" dirty="0">
                <a:solidFill>
                  <a:srgbClr val="FF0000"/>
                </a:solidFill>
                <a:latin typeface="Times New Roman" panose="02020603050405020304"/>
              </a:rPr>
              <a:t>【</a:t>
            </a:r>
            <a:r>
              <a:rPr lang="zh-CN" altLang="zh-CN" sz="2400" b="1" u="wavyHeavy" kern="100" dirty="0">
                <a:solidFill>
                  <a:srgbClr val="FF0000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</a:rPr>
              <a:t>口头通知</a:t>
            </a:r>
            <a:r>
              <a:rPr lang="en-US" altLang="zh-CN" sz="2400" b="1" u="wavyHeavy" kern="100" dirty="0">
                <a:solidFill>
                  <a:srgbClr val="FF0000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</a:rPr>
              <a:t>2</a:t>
            </a:r>
            <a:r>
              <a:rPr lang="zh-CN" altLang="zh-CN" sz="2400" b="1" kern="100" dirty="0">
                <a:solidFill>
                  <a:srgbClr val="FF0000"/>
                </a:solidFill>
                <a:latin typeface="Times New Roman" panose="02020603050405020304"/>
              </a:rPr>
              <a:t>】【</a:t>
            </a:r>
            <a:r>
              <a:rPr lang="zh-CN" altLang="zh-CN" sz="2400" b="1" u="wavyDbl" kern="0" dirty="0">
                <a:solidFill>
                  <a:srgbClr val="00B05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</a:rPr>
              <a:t>通知美国交换生参加志愿者活动</a:t>
            </a:r>
            <a:r>
              <a:rPr lang="zh-CN" altLang="zh-CN" sz="2400" b="1" kern="100" dirty="0">
                <a:solidFill>
                  <a:srgbClr val="FF0000"/>
                </a:solidFill>
                <a:latin typeface="Times New Roman" panose="02020603050405020304"/>
              </a:rPr>
              <a:t>】</a:t>
            </a:r>
            <a:br>
              <a:rPr lang="en-US" altLang="zh-CN" sz="2400" b="1" kern="100" dirty="0">
                <a:solidFill>
                  <a:srgbClr val="FF0000"/>
                </a:solidFill>
                <a:latin typeface="Times New Roman" panose="02020603050405020304"/>
              </a:rPr>
            </a:br>
            <a:r>
              <a:rPr lang="zh-CN" altLang="zh-CN" sz="2400" b="1" kern="100" dirty="0">
                <a:solidFill>
                  <a:srgbClr val="FF0000"/>
                </a:solidFill>
                <a:latin typeface="Times New Roman" panose="02020603050405020304"/>
              </a:rPr>
              <a:t>【</a:t>
            </a:r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/>
              </a:rPr>
              <a:t>key to </a:t>
            </a:r>
            <a:r>
              <a:rPr lang="zh-CN" altLang="zh-CN" sz="2400" b="1" kern="100" dirty="0">
                <a:solidFill>
                  <a:prstClr val="black"/>
                </a:solidFill>
                <a:latin typeface="Times New Roman" panose="02020603050405020304"/>
              </a:rPr>
              <a:t>句式升级</a:t>
            </a:r>
            <a:r>
              <a:rPr lang="zh-CN" altLang="zh-CN" sz="2400" b="1" kern="100" dirty="0">
                <a:solidFill>
                  <a:srgbClr val="FF0000"/>
                </a:solidFill>
                <a:latin typeface="Times New Roman" panose="02020603050405020304"/>
              </a:rPr>
              <a:t>】</a:t>
            </a:r>
            <a:br>
              <a:rPr lang="zh-CN" altLang="zh-CN" sz="2400" kern="100" dirty="0">
                <a:solidFill>
                  <a:prstClr val="black"/>
                </a:solidFill>
                <a:latin typeface="Times New Roman" panose="02020603050405020304"/>
              </a:rPr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9552" y="1345332"/>
            <a:ext cx="8229600" cy="3771636"/>
          </a:xfrm>
        </p:spPr>
        <p:txBody>
          <a:bodyPr>
            <a:normAutofit fontScale="70000" lnSpcReduction="20000"/>
          </a:bodyPr>
          <a:lstStyle/>
          <a:p>
            <a:pPr indent="257175" algn="just">
              <a:spcAft>
                <a:spcPts val="0"/>
              </a:spcAft>
            </a:pPr>
            <a:r>
              <a:rPr lang="en-US" altLang="zh-CN" b="1" kern="100" dirty="0">
                <a:latin typeface="Times New Roman" panose="02020603050405020304"/>
              </a:rPr>
              <a:t>1</a:t>
            </a:r>
            <a:r>
              <a:rPr lang="zh-CN" altLang="zh-CN" b="1" kern="100" dirty="0">
                <a:latin typeface="Times New Roman" panose="02020603050405020304"/>
              </a:rPr>
              <a:t>．</a:t>
            </a:r>
            <a:r>
              <a:rPr lang="en-US" altLang="zh-CN" b="1" u="wavyHeavy" kern="100" dirty="0">
                <a:solidFill>
                  <a:srgbClr val="FF0000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</a:rPr>
              <a:t>which is </a:t>
            </a:r>
            <a:r>
              <a:rPr lang="en-US" altLang="zh-CN" b="1" kern="100" dirty="0">
                <a:latin typeface="Times New Roman" panose="02020603050405020304"/>
              </a:rPr>
              <a:t>a very important part of </a:t>
            </a:r>
            <a:r>
              <a:rPr lang="en-US" altLang="zh-CN" b="1" u="wavyHeavy" kern="100" dirty="0">
                <a:solidFill>
                  <a:srgbClr val="FF0000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</a:rPr>
              <a:t>the exchange program</a:t>
            </a:r>
            <a:endParaRPr lang="zh-CN" altLang="zh-CN" kern="100" dirty="0">
              <a:latin typeface="Times New Roman" panose="02020603050405020304"/>
            </a:endParaRPr>
          </a:p>
          <a:p>
            <a:pPr indent="257175" algn="just">
              <a:spcAft>
                <a:spcPts val="0"/>
              </a:spcAft>
            </a:pPr>
            <a:r>
              <a:rPr lang="en-US" altLang="zh-CN" b="1" kern="100" dirty="0">
                <a:latin typeface="Times New Roman" panose="02020603050405020304"/>
              </a:rPr>
              <a:t>2</a:t>
            </a:r>
            <a:r>
              <a:rPr lang="zh-CN" altLang="zh-CN" b="1" kern="100" dirty="0">
                <a:latin typeface="Times New Roman" panose="02020603050405020304"/>
              </a:rPr>
              <a:t>．</a:t>
            </a:r>
            <a:r>
              <a:rPr lang="en-US" altLang="zh-CN" b="1" u="wavyHeavy" kern="100" dirty="0">
                <a:solidFill>
                  <a:srgbClr val="FF0000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</a:rPr>
              <a:t>Aimed to give the kids</a:t>
            </a:r>
            <a:r>
              <a:rPr lang="en-US" altLang="zh-CN" b="1" kern="100" dirty="0">
                <a:latin typeface="Times New Roman" panose="02020603050405020304"/>
              </a:rPr>
              <a:t> there a taste of American culture</a:t>
            </a:r>
            <a:r>
              <a:rPr lang="zh-CN" altLang="zh-CN" b="1" kern="100" dirty="0">
                <a:latin typeface="Times New Roman" panose="02020603050405020304"/>
              </a:rPr>
              <a:t>，</a:t>
            </a:r>
            <a:r>
              <a:rPr lang="en-US" altLang="zh-CN" b="1" kern="100" dirty="0">
                <a:latin typeface="Times New Roman" panose="02020603050405020304"/>
              </a:rPr>
              <a:t>this trip </a:t>
            </a:r>
            <a:r>
              <a:rPr lang="en-US" altLang="zh-CN" b="1" u="wavyHeavy" kern="100" dirty="0">
                <a:solidFill>
                  <a:srgbClr val="FF0000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</a:rPr>
              <a:t>is of great benefit.</a:t>
            </a:r>
            <a:endParaRPr lang="zh-CN" altLang="zh-CN" kern="100" dirty="0">
              <a:latin typeface="Times New Roman" panose="02020603050405020304"/>
            </a:endParaRPr>
          </a:p>
          <a:p>
            <a:pPr indent="257175" algn="just">
              <a:spcAft>
                <a:spcPts val="0"/>
              </a:spcAft>
            </a:pPr>
            <a:r>
              <a:rPr lang="en-US" altLang="zh-CN" b="1" kern="100" dirty="0">
                <a:latin typeface="Times New Roman" panose="02020603050405020304"/>
              </a:rPr>
              <a:t>3</a:t>
            </a:r>
            <a:r>
              <a:rPr lang="zh-CN" altLang="zh-CN" b="1" kern="100" dirty="0">
                <a:latin typeface="Times New Roman" panose="02020603050405020304"/>
              </a:rPr>
              <a:t>．</a:t>
            </a:r>
            <a:r>
              <a:rPr lang="en-US" altLang="zh-CN" b="1" u="wavyHeavy" kern="100" dirty="0">
                <a:solidFill>
                  <a:srgbClr val="FF0000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</a:rPr>
              <a:t>Only through sharing</a:t>
            </a:r>
            <a:r>
              <a:rPr lang="en-US" altLang="zh-CN" b="1" kern="100" dirty="0">
                <a:latin typeface="Times New Roman" panose="02020603050405020304"/>
              </a:rPr>
              <a:t> your culture with them </a:t>
            </a:r>
            <a:r>
              <a:rPr lang="en-US" altLang="zh-CN" b="1" u="wavyHeavy" kern="100" dirty="0">
                <a:solidFill>
                  <a:srgbClr val="FF0000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</a:rPr>
              <a:t>will you know</a:t>
            </a:r>
            <a:r>
              <a:rPr lang="en-US" altLang="zh-CN" b="1" kern="100" dirty="0">
                <a:latin typeface="Times New Roman" panose="02020603050405020304"/>
              </a:rPr>
              <a:t> more about this country </a:t>
            </a:r>
            <a:r>
              <a:rPr lang="en-US" altLang="zh-CN" b="1" u="wavyHeavy" kern="100" dirty="0">
                <a:solidFill>
                  <a:srgbClr val="FF0000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</a:rPr>
              <a:t>in return.</a:t>
            </a:r>
            <a:endParaRPr lang="zh-CN" altLang="zh-CN" kern="100" dirty="0">
              <a:latin typeface="Times New Roman" panose="02020603050405020304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en-US" altLang="zh-CN" b="1" kern="100" dirty="0">
                <a:latin typeface="Times New Roman" panose="02020603050405020304"/>
              </a:rPr>
              <a:t> </a:t>
            </a:r>
            <a:endParaRPr lang="zh-CN" altLang="zh-CN" kern="100" dirty="0">
              <a:latin typeface="Times New Roman" panose="02020603050405020304"/>
            </a:endParaRPr>
          </a:p>
          <a:p>
            <a:pPr indent="257175" algn="just">
              <a:spcAft>
                <a:spcPts val="0"/>
              </a:spcAft>
            </a:pPr>
            <a:r>
              <a:rPr lang="zh-CN" altLang="en-US" b="1" kern="100" dirty="0">
                <a:latin typeface="Times New Roman" panose="02020603050405020304"/>
              </a:rPr>
              <a:t>再</a:t>
            </a:r>
            <a:r>
              <a:rPr lang="zh-CN" altLang="zh-CN" b="1" kern="100" dirty="0">
                <a:latin typeface="Times New Roman" panose="02020603050405020304"/>
              </a:rPr>
              <a:t>用恰当的过渡词和句式完成写作：</a:t>
            </a:r>
            <a:endParaRPr lang="zh-CN" altLang="zh-CN" kern="100" dirty="0">
              <a:latin typeface="Times New Roman" panose="02020603050405020304"/>
            </a:endParaRPr>
          </a:p>
          <a:p>
            <a:pPr indent="257175" algn="just">
              <a:spcAft>
                <a:spcPts val="0"/>
              </a:spcAft>
            </a:pPr>
            <a:r>
              <a:rPr lang="en-US" altLang="zh-CN" b="1" kern="100" dirty="0">
                <a:latin typeface="Times New Roman" panose="02020603050405020304"/>
              </a:rPr>
              <a:t>May I have your attention</a:t>
            </a:r>
            <a:r>
              <a:rPr lang="zh-CN" altLang="zh-CN" b="1" kern="100" dirty="0">
                <a:latin typeface="Times New Roman" panose="02020603050405020304"/>
              </a:rPr>
              <a:t>，</a:t>
            </a:r>
            <a:r>
              <a:rPr lang="en-US" altLang="zh-CN" b="1" kern="100" dirty="0">
                <a:latin typeface="Times New Roman" panose="02020603050405020304"/>
              </a:rPr>
              <a:t>please?</a:t>
            </a:r>
            <a:endParaRPr lang="zh-CN" altLang="zh-CN" kern="100" dirty="0">
              <a:latin typeface="Times New Roman" panose="02020603050405020304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en-US" altLang="zh-CN" b="1" u="sng" kern="100" dirty="0">
                <a:latin typeface="Times New Roman" panose="02020603050405020304"/>
              </a:rPr>
              <a:t>                                                                       </a:t>
            </a:r>
            <a:endParaRPr lang="zh-CN" altLang="zh-CN" kern="100" dirty="0">
              <a:latin typeface="Times New Roman" panose="02020603050405020304"/>
            </a:endParaRPr>
          </a:p>
          <a:p>
            <a:pPr indent="257175" algn="just">
              <a:spcAft>
                <a:spcPts val="0"/>
              </a:spcAft>
            </a:pPr>
            <a:r>
              <a:rPr lang="en-US" altLang="zh-CN" b="1" kern="100" dirty="0">
                <a:latin typeface="Times New Roman" panose="02020603050405020304"/>
              </a:rPr>
              <a:t>That’s all. Thank you.</a:t>
            </a:r>
            <a:endParaRPr lang="zh-CN" altLang="zh-CN" kern="100" dirty="0">
              <a:latin typeface="Times New Roman" panose="02020603050405020304"/>
            </a:endParaRPr>
          </a:p>
          <a:p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27700">
        <p14:flip dir="r"/>
      </p:transition>
    </mc:Choice>
    <mc:Fallback>
      <p:transition spd="slow" advTm="277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A_椭圆 7"/>
          <p:cNvSpPr/>
          <p:nvPr>
            <p:custDataLst>
              <p:tags r:id="rId1"/>
            </p:custDataLst>
          </p:nvPr>
        </p:nvSpPr>
        <p:spPr>
          <a:xfrm>
            <a:off x="1235791" y="3649530"/>
            <a:ext cx="523992" cy="698656"/>
          </a:xfrm>
          <a:prstGeom prst="ellipse">
            <a:avLst/>
          </a:prstGeom>
          <a:gradFill flip="none" rotWithShape="1">
            <a:gsLst>
              <a:gs pos="0">
                <a:schemeClr val="accent3"/>
              </a:gs>
              <a:gs pos="100000">
                <a:schemeClr val="accent3">
                  <a:lumMod val="50000"/>
                </a:schemeClr>
              </a:gs>
            </a:gsLst>
            <a:lin ang="13500000" scaled="1"/>
            <a:tileRect/>
          </a:gradFill>
          <a:ln w="25400">
            <a:gradFill flip="none" rotWithShape="1">
              <a:gsLst>
                <a:gs pos="0">
                  <a:schemeClr val="accent3"/>
                </a:gs>
                <a:gs pos="100000">
                  <a:schemeClr val="accent3">
                    <a:lumMod val="50000"/>
                  </a:schemeClr>
                </a:gs>
              </a:gsLst>
              <a:lin ang="2700000" scaled="1"/>
              <a:tileRect/>
            </a:gradFill>
          </a:ln>
          <a:effectLst>
            <a:outerShdw blurRad="152400" dist="152400" dir="2700000" algn="tl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165">
              <a:solidFill>
                <a:prstClr val="white"/>
              </a:solidFill>
            </a:endParaRPr>
          </a:p>
        </p:txBody>
      </p:sp>
      <p:sp>
        <p:nvSpPr>
          <p:cNvPr id="10" name="PA_矩形 9"/>
          <p:cNvSpPr/>
          <p:nvPr>
            <p:custDataLst>
              <p:tags r:id="rId2"/>
            </p:custDataLst>
          </p:nvPr>
        </p:nvSpPr>
        <p:spPr>
          <a:xfrm>
            <a:off x="-33655" y="1598930"/>
            <a:ext cx="9180830" cy="2484755"/>
          </a:xfrm>
          <a:prstGeom prst="rect">
            <a:avLst/>
          </a:prstGeom>
          <a:solidFill>
            <a:srgbClr val="7030A0"/>
          </a:solidFill>
          <a:ln w="38100">
            <a:gradFill flip="none" rotWithShape="1">
              <a:gsLst>
                <a:gs pos="0">
                  <a:srgbClr val="CFCFCF"/>
                </a:gs>
                <a:gs pos="100000">
                  <a:schemeClr val="bg1"/>
                </a:gs>
              </a:gsLst>
              <a:lin ang="2700000" scaled="1"/>
              <a:tileRect/>
            </a:gradFill>
          </a:ln>
          <a:effectLst>
            <a:innerShdw blurRad="203200" dist="203200" dir="13500000">
              <a:prstClr val="black">
                <a:alpha val="4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500">
              <a:solidFill>
                <a:prstClr val="white"/>
              </a:solidFill>
            </a:endParaRPr>
          </a:p>
        </p:txBody>
      </p:sp>
      <p:sp>
        <p:nvSpPr>
          <p:cNvPr id="6" name="PA_椭圆 5"/>
          <p:cNvSpPr/>
          <p:nvPr>
            <p:custDataLst>
              <p:tags r:id="rId3"/>
            </p:custDataLst>
          </p:nvPr>
        </p:nvSpPr>
        <p:spPr>
          <a:xfrm>
            <a:off x="2483958" y="3433454"/>
            <a:ext cx="423720" cy="564960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3500000" scaled="1"/>
            <a:tileRect/>
          </a:gradFill>
          <a:ln w="25400">
            <a:gradFill flip="none" rotWithShape="1">
              <a:gsLst>
                <a:gs pos="0">
                  <a:schemeClr val="accent1"/>
                </a:gs>
                <a:gs pos="100000">
                  <a:schemeClr val="accent1">
                    <a:lumMod val="50000"/>
                  </a:schemeClr>
                </a:gs>
              </a:gsLst>
              <a:lin ang="2700000" scaled="1"/>
              <a:tileRect/>
            </a:gradFill>
          </a:ln>
          <a:effectLst>
            <a:outerShdw blurRad="152400" dist="152400" dir="2700000" algn="tl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165">
              <a:solidFill>
                <a:prstClr val="white"/>
              </a:solidFill>
            </a:endParaRPr>
          </a:p>
        </p:txBody>
      </p:sp>
      <p:sp>
        <p:nvSpPr>
          <p:cNvPr id="12" name="PA_椭圆 11"/>
          <p:cNvSpPr/>
          <p:nvPr>
            <p:custDataLst>
              <p:tags r:id="rId4"/>
            </p:custDataLst>
          </p:nvPr>
        </p:nvSpPr>
        <p:spPr>
          <a:xfrm>
            <a:off x="35561" y="1712928"/>
            <a:ext cx="700347" cy="933796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13500000" scaled="1"/>
            <a:tileRect/>
          </a:gradFill>
          <a:ln w="25400">
            <a:gradFill flip="none" rotWithShape="1">
              <a:gsLst>
                <a:gs pos="0">
                  <a:schemeClr val="bg1">
                    <a:lumMod val="100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</a:ln>
          <a:effectLst>
            <a:outerShdw blurRad="152400" dist="152400" dir="2700000" algn="tl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165">
              <a:solidFill>
                <a:prstClr val="white"/>
              </a:solidFill>
            </a:endParaRPr>
          </a:p>
        </p:txBody>
      </p:sp>
      <p:sp>
        <p:nvSpPr>
          <p:cNvPr id="14" name="PA_椭圆 13"/>
          <p:cNvSpPr/>
          <p:nvPr>
            <p:custDataLst>
              <p:tags r:id="rId5"/>
            </p:custDataLst>
          </p:nvPr>
        </p:nvSpPr>
        <p:spPr>
          <a:xfrm>
            <a:off x="2322133" y="4082086"/>
            <a:ext cx="514126" cy="68550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13500000" scaled="1"/>
            <a:tileRect/>
          </a:gradFill>
          <a:ln w="25400">
            <a:gradFill flip="none" rotWithShape="1">
              <a:gsLst>
                <a:gs pos="0">
                  <a:schemeClr val="bg1">
                    <a:lumMod val="100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</a:ln>
          <a:effectLst>
            <a:outerShdw blurRad="152400" dist="152400" dir="2700000" algn="tl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165">
              <a:solidFill>
                <a:prstClr val="white"/>
              </a:solidFill>
            </a:endParaRPr>
          </a:p>
        </p:txBody>
      </p:sp>
      <p:sp>
        <p:nvSpPr>
          <p:cNvPr id="4" name="PA_椭圆 3"/>
          <p:cNvSpPr/>
          <p:nvPr>
            <p:custDataLst>
              <p:tags r:id="rId6"/>
            </p:custDataLst>
          </p:nvPr>
        </p:nvSpPr>
        <p:spPr>
          <a:xfrm>
            <a:off x="343535" y="1309370"/>
            <a:ext cx="2646045" cy="2694305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13500000" scaled="1"/>
            <a:tileRect/>
          </a:gradFill>
          <a:ln w="38100">
            <a:gradFill flip="none" rotWithShape="1">
              <a:gsLst>
                <a:gs pos="0">
                  <a:schemeClr val="bg1">
                    <a:lumMod val="100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</a:ln>
          <a:effectLst>
            <a:outerShdw blurRad="254000" dist="203200" dir="2700000" algn="tl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165">
              <a:solidFill>
                <a:prstClr val="white"/>
              </a:solidFill>
            </a:endParaRPr>
          </a:p>
        </p:txBody>
      </p:sp>
      <p:sp>
        <p:nvSpPr>
          <p:cNvPr id="11" name="PA_文本框 10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83683" y="2352993"/>
            <a:ext cx="2121958" cy="9118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2665" b="1">
                <a:solidFill>
                  <a:srgbClr val="00B050"/>
                </a:solidFill>
                <a:latin typeface="Agency FB" panose="020B0503020202020204"/>
              </a:rPr>
              <a:t>冲刺</a:t>
            </a:r>
            <a:r>
              <a:rPr lang="en-US" altLang="zh-CN" sz="2665" b="1">
                <a:solidFill>
                  <a:srgbClr val="00B050"/>
                </a:solidFill>
                <a:latin typeface="微软雅黑" panose="020B0503020204020204" charset="-122"/>
                <a:ea typeface="微软雅黑" panose="020B0503020204020204" charset="-122"/>
              </a:rPr>
              <a:t>2021</a:t>
            </a:r>
            <a:r>
              <a:rPr lang="zh-CN" altLang="en-US" sz="2665" b="1">
                <a:solidFill>
                  <a:srgbClr val="00B050"/>
                </a:solidFill>
                <a:latin typeface="Agency FB" panose="020B0503020202020204"/>
              </a:rPr>
              <a:t>年</a:t>
            </a:r>
            <a:endParaRPr lang="zh-CN" altLang="en-US" sz="2665" b="1">
              <a:solidFill>
                <a:srgbClr val="00B050"/>
              </a:solidFill>
              <a:latin typeface="Agency FB" panose="020B0503020202020204"/>
            </a:endParaRPr>
          </a:p>
          <a:p>
            <a:pPr algn="ctr"/>
            <a:r>
              <a:rPr lang="en-US" altLang="zh-CN" sz="2665" b="1">
                <a:solidFill>
                  <a:srgbClr val="00B050"/>
                </a:solidFill>
                <a:latin typeface="微软雅黑" panose="020B0503020204020204" charset="-122"/>
                <a:ea typeface="微软雅黑" panose="020B0503020204020204" charset="-122"/>
              </a:rPr>
              <a:t>6</a:t>
            </a:r>
            <a:r>
              <a:rPr lang="zh-CN" altLang="en-US" sz="2665" b="1">
                <a:solidFill>
                  <a:srgbClr val="00B050"/>
                </a:solidFill>
                <a:latin typeface="Agency FB" panose="020B0503020202020204"/>
              </a:rPr>
              <a:t>月高考</a:t>
            </a:r>
            <a:endParaRPr lang="zh-CN" altLang="en-US" sz="2665" b="1">
              <a:solidFill>
                <a:srgbClr val="00B050"/>
              </a:solidFill>
              <a:latin typeface="Agency FB" panose="020B0503020202020204"/>
            </a:endParaRPr>
          </a:p>
        </p:txBody>
      </p:sp>
      <p:sp>
        <p:nvSpPr>
          <p:cNvPr id="15" name="PA_文本框 14"/>
          <p:cNvSpPr txBox="1"/>
          <p:nvPr>
            <p:custDataLst>
              <p:tags r:id="rId8"/>
            </p:custDataLst>
          </p:nvPr>
        </p:nvSpPr>
        <p:spPr>
          <a:xfrm>
            <a:off x="2836545" y="1704975"/>
            <a:ext cx="6198235" cy="1973580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  </a:t>
            </a:r>
            <a:r>
              <a:rPr lang="zh-CN" altLang="en-US" sz="36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高中英语应用文写作</a:t>
            </a:r>
            <a:endParaRPr lang="zh-CN" altLang="en-US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fontAlgn="auto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 </a:t>
            </a:r>
            <a:r>
              <a:rPr lang="en-US" altLang="zh-CN" sz="4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    </a:t>
            </a:r>
            <a:endParaRPr lang="en-US" altLang="zh-CN" sz="40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5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 </a:t>
            </a:r>
            <a:r>
              <a:rPr lang="zh-CN" altLang="en-US" sz="5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口头通知</a:t>
            </a:r>
            <a:r>
              <a:rPr lang="zh-CN" altLang="en-US" sz="36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Announcemen</a:t>
            </a:r>
            <a:r>
              <a:rPr lang="en-US" altLang="zh-CN" sz="36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t</a:t>
            </a:r>
            <a:endParaRPr lang="en-US" altLang="zh-CN" sz="3600" b="1" i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1" name="PA_任意多边形 5"/>
          <p:cNvSpPr>
            <a:spLocks noEditPoints="1"/>
          </p:cNvSpPr>
          <p:nvPr>
            <p:custDataLst>
              <p:tags r:id="rId9"/>
            </p:custDataLst>
          </p:nvPr>
        </p:nvSpPr>
        <p:spPr bwMode="auto">
          <a:xfrm>
            <a:off x="1391920" y="908685"/>
            <a:ext cx="1334135" cy="1200785"/>
          </a:xfrm>
          <a:custGeom>
            <a:avLst/>
            <a:gdLst>
              <a:gd name="T0" fmla="*/ 39171 w 40338"/>
              <a:gd name="T1" fmla="*/ 17975 h 44514"/>
              <a:gd name="T2" fmla="*/ 31480 w 40338"/>
              <a:gd name="T3" fmla="*/ 18114 h 44514"/>
              <a:gd name="T4" fmla="*/ 31970 w 40338"/>
              <a:gd name="T5" fmla="*/ 20308 h 44514"/>
              <a:gd name="T6" fmla="*/ 34786 w 40338"/>
              <a:gd name="T7" fmla="*/ 21008 h 44514"/>
              <a:gd name="T8" fmla="*/ 19218 w 40338"/>
              <a:gd name="T9" fmla="*/ 35978 h 44514"/>
              <a:gd name="T10" fmla="*/ 13120 w 40338"/>
              <a:gd name="T11" fmla="*/ 31755 h 44514"/>
              <a:gd name="T12" fmla="*/ 13763 w 40338"/>
              <a:gd name="T13" fmla="*/ 34765 h 44514"/>
              <a:gd name="T14" fmla="*/ 18610 w 40338"/>
              <a:gd name="T15" fmla="*/ 39010 h 44514"/>
              <a:gd name="T16" fmla="*/ 37211 w 40338"/>
              <a:gd name="T17" fmla="*/ 22237 h 44514"/>
              <a:gd name="T18" fmla="*/ 37608 w 40338"/>
              <a:gd name="T19" fmla="*/ 22034 h 44514"/>
              <a:gd name="T20" fmla="*/ 38028 w 40338"/>
              <a:gd name="T21" fmla="*/ 26003 h 44514"/>
              <a:gd name="T22" fmla="*/ 40331 w 40338"/>
              <a:gd name="T23" fmla="*/ 19129 h 44514"/>
              <a:gd name="T24" fmla="*/ 37232 w 40338"/>
              <a:gd name="T25" fmla="*/ 41570 h 44514"/>
              <a:gd name="T26" fmla="*/ 32125 w 40338"/>
              <a:gd name="T27" fmla="*/ 44514 h 44514"/>
              <a:gd name="T28" fmla="*/ 30742 w 40338"/>
              <a:gd name="T29" fmla="*/ 44514 h 44514"/>
              <a:gd name="T30" fmla="*/ 37232 w 40338"/>
              <a:gd name="T31" fmla="*/ 35868 h 44514"/>
              <a:gd name="T32" fmla="*/ 28582 w 40338"/>
              <a:gd name="T33" fmla="*/ 44514 h 44514"/>
              <a:gd name="T34" fmla="*/ 37232 w 40338"/>
              <a:gd name="T35" fmla="*/ 30938 h 44514"/>
              <a:gd name="T36" fmla="*/ 21497 w 40338"/>
              <a:gd name="T37" fmla="*/ 44514 h 44514"/>
              <a:gd name="T38" fmla="*/ 20114 w 40338"/>
              <a:gd name="T39" fmla="*/ 44514 h 44514"/>
              <a:gd name="T40" fmla="*/ 16571 w 40338"/>
              <a:gd name="T41" fmla="*/ 44514 h 44514"/>
              <a:gd name="T42" fmla="*/ 36918 w 40338"/>
              <a:gd name="T43" fmla="*/ 24168 h 44514"/>
              <a:gd name="T44" fmla="*/ 13028 w 40338"/>
              <a:gd name="T45" fmla="*/ 44514 h 44514"/>
              <a:gd name="T46" fmla="*/ 17828 w 40338"/>
              <a:gd name="T47" fmla="*/ 39800 h 44514"/>
              <a:gd name="T48" fmla="*/ 10869 w 40338"/>
              <a:gd name="T49" fmla="*/ 44514 h 44514"/>
              <a:gd name="T50" fmla="*/ 14231 w 40338"/>
              <a:gd name="T51" fmla="*/ 36226 h 44514"/>
              <a:gd name="T52" fmla="*/ 14926 w 40338"/>
              <a:gd name="T53" fmla="*/ 36915 h 44514"/>
              <a:gd name="T54" fmla="*/ 8036 w 40338"/>
              <a:gd name="T55" fmla="*/ 13168 h 44514"/>
              <a:gd name="T56" fmla="*/ 13521 w 40338"/>
              <a:gd name="T57" fmla="*/ 10752 h 44514"/>
              <a:gd name="T58" fmla="*/ 14682 w 40338"/>
              <a:gd name="T59" fmla="*/ 21323 h 44514"/>
              <a:gd name="T60" fmla="*/ 18235 w 40338"/>
              <a:gd name="T61" fmla="*/ 32196 h 44514"/>
              <a:gd name="T62" fmla="*/ 20591 w 40338"/>
              <a:gd name="T63" fmla="*/ 22982 h 44514"/>
              <a:gd name="T64" fmla="*/ 19247 w 40338"/>
              <a:gd name="T65" fmla="*/ 9016 h 44514"/>
              <a:gd name="T66" fmla="*/ 18603 w 40338"/>
              <a:gd name="T67" fmla="*/ 9655 h 44514"/>
              <a:gd name="T68" fmla="*/ 18303 w 40338"/>
              <a:gd name="T69" fmla="*/ 8503 h 44514"/>
              <a:gd name="T70" fmla="*/ 17469 w 40338"/>
              <a:gd name="T71" fmla="*/ 11845 h 44514"/>
              <a:gd name="T72" fmla="*/ 15413 w 40338"/>
              <a:gd name="T73" fmla="*/ 7505 h 44514"/>
              <a:gd name="T74" fmla="*/ 6227 w 40338"/>
              <a:gd name="T75" fmla="*/ 13074 h 44514"/>
              <a:gd name="T76" fmla="*/ 21214 w 40338"/>
              <a:gd name="T77" fmla="*/ 3144 h 44514"/>
              <a:gd name="T78" fmla="*/ 19135 w 40338"/>
              <a:gd name="T79" fmla="*/ 7307 h 44514"/>
              <a:gd name="T80" fmla="*/ 22634 w 40338"/>
              <a:gd name="T81" fmla="*/ 13300 h 44514"/>
              <a:gd name="T82" fmla="*/ 27720 w 40338"/>
              <a:gd name="T83" fmla="*/ 8718 h 44514"/>
              <a:gd name="T84" fmla="*/ 19976 w 40338"/>
              <a:gd name="T85" fmla="*/ 9832 h 44514"/>
              <a:gd name="T86" fmla="*/ 11809 w 40338"/>
              <a:gd name="T87" fmla="*/ 25425 h 44514"/>
              <a:gd name="T88" fmla="*/ 9318 w 40338"/>
              <a:gd name="T89" fmla="*/ 32741 h 44514"/>
              <a:gd name="T90" fmla="*/ 15426 w 40338"/>
              <a:gd name="T91" fmla="*/ 23037 h 44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40338" h="44514">
                <a:moveTo>
                  <a:pt x="40331" y="19129"/>
                </a:moveTo>
                <a:cubicBezTo>
                  <a:pt x="40330" y="18820"/>
                  <a:pt x="40208" y="18527"/>
                  <a:pt x="39991" y="18312"/>
                </a:cubicBezTo>
                <a:cubicBezTo>
                  <a:pt x="39773" y="18097"/>
                  <a:pt x="39483" y="17975"/>
                  <a:pt x="39171" y="17975"/>
                </a:cubicBezTo>
                <a:lnTo>
                  <a:pt x="31962" y="17998"/>
                </a:lnTo>
                <a:cubicBezTo>
                  <a:pt x="31831" y="18003"/>
                  <a:pt x="31698" y="18031"/>
                  <a:pt x="31536" y="18097"/>
                </a:cubicBezTo>
                <a:cubicBezTo>
                  <a:pt x="31528" y="18097"/>
                  <a:pt x="31486" y="18114"/>
                  <a:pt x="31480" y="18114"/>
                </a:cubicBezTo>
                <a:cubicBezTo>
                  <a:pt x="31072" y="18307"/>
                  <a:pt x="30808" y="18715"/>
                  <a:pt x="30811" y="19156"/>
                </a:cubicBezTo>
                <a:cubicBezTo>
                  <a:pt x="30814" y="19635"/>
                  <a:pt x="31101" y="20054"/>
                  <a:pt x="31545" y="20225"/>
                </a:cubicBezTo>
                <a:cubicBezTo>
                  <a:pt x="31686" y="20281"/>
                  <a:pt x="31826" y="20308"/>
                  <a:pt x="31970" y="20308"/>
                </a:cubicBezTo>
                <a:lnTo>
                  <a:pt x="34491" y="20297"/>
                </a:lnTo>
                <a:cubicBezTo>
                  <a:pt x="34660" y="20297"/>
                  <a:pt x="34811" y="20402"/>
                  <a:pt x="34878" y="20556"/>
                </a:cubicBezTo>
                <a:cubicBezTo>
                  <a:pt x="34941" y="20711"/>
                  <a:pt x="34905" y="20887"/>
                  <a:pt x="34786" y="21008"/>
                </a:cubicBezTo>
                <a:lnTo>
                  <a:pt x="19805" y="35978"/>
                </a:lnTo>
                <a:cubicBezTo>
                  <a:pt x="19723" y="36055"/>
                  <a:pt x="19618" y="36099"/>
                  <a:pt x="19511" y="36099"/>
                </a:cubicBezTo>
                <a:cubicBezTo>
                  <a:pt x="19404" y="36099"/>
                  <a:pt x="19299" y="36061"/>
                  <a:pt x="19218" y="35978"/>
                </a:cubicBezTo>
                <a:lnTo>
                  <a:pt x="14953" y="31738"/>
                </a:lnTo>
                <a:cubicBezTo>
                  <a:pt x="14712" y="31501"/>
                  <a:pt x="14377" y="31363"/>
                  <a:pt x="14039" y="31363"/>
                </a:cubicBezTo>
                <a:cubicBezTo>
                  <a:pt x="13694" y="31363"/>
                  <a:pt x="13370" y="31501"/>
                  <a:pt x="13120" y="31755"/>
                </a:cubicBezTo>
                <a:lnTo>
                  <a:pt x="0" y="44514"/>
                </a:lnTo>
                <a:lnTo>
                  <a:pt x="3751" y="44514"/>
                </a:lnTo>
                <a:lnTo>
                  <a:pt x="13763" y="34765"/>
                </a:lnTo>
                <a:cubicBezTo>
                  <a:pt x="13843" y="34688"/>
                  <a:pt x="13946" y="34655"/>
                  <a:pt x="14049" y="34655"/>
                </a:cubicBezTo>
                <a:cubicBezTo>
                  <a:pt x="14155" y="34655"/>
                  <a:pt x="14261" y="34693"/>
                  <a:pt x="14341" y="34771"/>
                </a:cubicBezTo>
                <a:lnTo>
                  <a:pt x="18610" y="39010"/>
                </a:lnTo>
                <a:cubicBezTo>
                  <a:pt x="18850" y="39254"/>
                  <a:pt x="19183" y="39386"/>
                  <a:pt x="19523" y="39386"/>
                </a:cubicBezTo>
                <a:cubicBezTo>
                  <a:pt x="19869" y="39386"/>
                  <a:pt x="20193" y="39254"/>
                  <a:pt x="20437" y="39006"/>
                </a:cubicBezTo>
                <a:lnTo>
                  <a:pt x="37211" y="22237"/>
                </a:lnTo>
                <a:cubicBezTo>
                  <a:pt x="37224" y="22227"/>
                  <a:pt x="37234" y="22216"/>
                  <a:pt x="37247" y="22205"/>
                </a:cubicBezTo>
                <a:lnTo>
                  <a:pt x="37350" y="22128"/>
                </a:lnTo>
                <a:cubicBezTo>
                  <a:pt x="37426" y="22067"/>
                  <a:pt x="37517" y="22034"/>
                  <a:pt x="37608" y="22034"/>
                </a:cubicBezTo>
                <a:cubicBezTo>
                  <a:pt x="37671" y="22034"/>
                  <a:pt x="37732" y="22050"/>
                  <a:pt x="37789" y="22078"/>
                </a:cubicBezTo>
                <a:cubicBezTo>
                  <a:pt x="37932" y="22144"/>
                  <a:pt x="38023" y="22293"/>
                  <a:pt x="38024" y="22447"/>
                </a:cubicBezTo>
                <a:lnTo>
                  <a:pt x="38028" y="26003"/>
                </a:lnTo>
                <a:cubicBezTo>
                  <a:pt x="38030" y="26644"/>
                  <a:pt x="38548" y="27162"/>
                  <a:pt x="39184" y="27162"/>
                </a:cubicBezTo>
                <a:cubicBezTo>
                  <a:pt x="39819" y="27162"/>
                  <a:pt x="40338" y="26638"/>
                  <a:pt x="40338" y="26003"/>
                </a:cubicBezTo>
                <a:lnTo>
                  <a:pt x="40331" y="19129"/>
                </a:lnTo>
                <a:close/>
                <a:moveTo>
                  <a:pt x="35666" y="44514"/>
                </a:moveTo>
                <a:lnTo>
                  <a:pt x="37232" y="42948"/>
                </a:lnTo>
                <a:lnTo>
                  <a:pt x="37232" y="41570"/>
                </a:lnTo>
                <a:lnTo>
                  <a:pt x="34285" y="44514"/>
                </a:lnTo>
                <a:lnTo>
                  <a:pt x="35666" y="44514"/>
                </a:lnTo>
                <a:close/>
                <a:moveTo>
                  <a:pt x="32125" y="44514"/>
                </a:moveTo>
                <a:lnTo>
                  <a:pt x="37232" y="39408"/>
                </a:lnTo>
                <a:lnTo>
                  <a:pt x="37232" y="38024"/>
                </a:lnTo>
                <a:lnTo>
                  <a:pt x="30742" y="44514"/>
                </a:lnTo>
                <a:lnTo>
                  <a:pt x="32125" y="44514"/>
                </a:lnTo>
                <a:close/>
                <a:moveTo>
                  <a:pt x="28582" y="44514"/>
                </a:moveTo>
                <a:lnTo>
                  <a:pt x="37232" y="35868"/>
                </a:lnTo>
                <a:lnTo>
                  <a:pt x="37232" y="34484"/>
                </a:lnTo>
                <a:lnTo>
                  <a:pt x="27198" y="44514"/>
                </a:lnTo>
                <a:lnTo>
                  <a:pt x="28582" y="44514"/>
                </a:lnTo>
                <a:close/>
                <a:moveTo>
                  <a:pt x="25040" y="44514"/>
                </a:moveTo>
                <a:lnTo>
                  <a:pt x="37232" y="32323"/>
                </a:lnTo>
                <a:lnTo>
                  <a:pt x="37232" y="30938"/>
                </a:lnTo>
                <a:lnTo>
                  <a:pt x="23657" y="44514"/>
                </a:lnTo>
                <a:lnTo>
                  <a:pt x="25040" y="44514"/>
                </a:lnTo>
                <a:close/>
                <a:moveTo>
                  <a:pt x="21497" y="44514"/>
                </a:moveTo>
                <a:lnTo>
                  <a:pt x="37232" y="28777"/>
                </a:lnTo>
                <a:lnTo>
                  <a:pt x="37232" y="27399"/>
                </a:lnTo>
                <a:lnTo>
                  <a:pt x="20114" y="44514"/>
                </a:lnTo>
                <a:lnTo>
                  <a:pt x="21497" y="44514"/>
                </a:lnTo>
                <a:close/>
                <a:moveTo>
                  <a:pt x="36918" y="24168"/>
                </a:moveTo>
                <a:lnTo>
                  <a:pt x="16571" y="44514"/>
                </a:lnTo>
                <a:lnTo>
                  <a:pt x="17953" y="44514"/>
                </a:lnTo>
                <a:lnTo>
                  <a:pt x="36920" y="25546"/>
                </a:lnTo>
                <a:lnTo>
                  <a:pt x="36918" y="24168"/>
                </a:lnTo>
                <a:close/>
                <a:moveTo>
                  <a:pt x="17828" y="39800"/>
                </a:moveTo>
                <a:lnTo>
                  <a:pt x="17788" y="39756"/>
                </a:lnTo>
                <a:lnTo>
                  <a:pt x="13028" y="44514"/>
                </a:lnTo>
                <a:lnTo>
                  <a:pt x="14410" y="44514"/>
                </a:lnTo>
                <a:lnTo>
                  <a:pt x="18610" y="40312"/>
                </a:lnTo>
                <a:cubicBezTo>
                  <a:pt x="18320" y="40196"/>
                  <a:pt x="18052" y="40020"/>
                  <a:pt x="17828" y="39800"/>
                </a:cubicBezTo>
                <a:close/>
                <a:moveTo>
                  <a:pt x="16010" y="37991"/>
                </a:moveTo>
                <a:lnTo>
                  <a:pt x="9487" y="44514"/>
                </a:lnTo>
                <a:lnTo>
                  <a:pt x="10869" y="44514"/>
                </a:lnTo>
                <a:lnTo>
                  <a:pt x="16703" y="38680"/>
                </a:lnTo>
                <a:lnTo>
                  <a:pt x="16010" y="37991"/>
                </a:lnTo>
                <a:close/>
                <a:moveTo>
                  <a:pt x="14231" y="36226"/>
                </a:moveTo>
                <a:lnTo>
                  <a:pt x="5944" y="44514"/>
                </a:lnTo>
                <a:lnTo>
                  <a:pt x="7325" y="44514"/>
                </a:lnTo>
                <a:lnTo>
                  <a:pt x="14926" y="36915"/>
                </a:lnTo>
                <a:lnTo>
                  <a:pt x="14231" y="36226"/>
                </a:lnTo>
                <a:close/>
                <a:moveTo>
                  <a:pt x="8030" y="13173"/>
                </a:moveTo>
                <a:lnTo>
                  <a:pt x="8036" y="13168"/>
                </a:lnTo>
                <a:cubicBezTo>
                  <a:pt x="8110" y="13101"/>
                  <a:pt x="11369" y="10433"/>
                  <a:pt x="11571" y="10372"/>
                </a:cubicBezTo>
                <a:cubicBezTo>
                  <a:pt x="11701" y="10328"/>
                  <a:pt x="14479" y="10460"/>
                  <a:pt x="14479" y="10460"/>
                </a:cubicBezTo>
                <a:lnTo>
                  <a:pt x="13521" y="10752"/>
                </a:lnTo>
                <a:cubicBezTo>
                  <a:pt x="13076" y="12671"/>
                  <a:pt x="11920" y="16426"/>
                  <a:pt x="11743" y="18168"/>
                </a:cubicBezTo>
                <a:cubicBezTo>
                  <a:pt x="11724" y="18367"/>
                  <a:pt x="12212" y="18467"/>
                  <a:pt x="12198" y="18648"/>
                </a:cubicBezTo>
                <a:cubicBezTo>
                  <a:pt x="12166" y="19028"/>
                  <a:pt x="12765" y="20341"/>
                  <a:pt x="14682" y="21323"/>
                </a:cubicBezTo>
                <a:cubicBezTo>
                  <a:pt x="15165" y="21846"/>
                  <a:pt x="17773" y="24471"/>
                  <a:pt x="17803" y="24532"/>
                </a:cubicBezTo>
                <a:cubicBezTo>
                  <a:pt x="17811" y="24631"/>
                  <a:pt x="16963" y="30316"/>
                  <a:pt x="16963" y="30316"/>
                </a:cubicBezTo>
                <a:cubicBezTo>
                  <a:pt x="16825" y="31264"/>
                  <a:pt x="17349" y="32085"/>
                  <a:pt x="18235" y="32196"/>
                </a:cubicBezTo>
                <a:cubicBezTo>
                  <a:pt x="19122" y="32306"/>
                  <a:pt x="19862" y="31711"/>
                  <a:pt x="20000" y="30762"/>
                </a:cubicBezTo>
                <a:cubicBezTo>
                  <a:pt x="20000" y="30757"/>
                  <a:pt x="20825" y="24757"/>
                  <a:pt x="20882" y="24532"/>
                </a:cubicBezTo>
                <a:cubicBezTo>
                  <a:pt x="21132" y="23578"/>
                  <a:pt x="20741" y="23242"/>
                  <a:pt x="20591" y="22982"/>
                </a:cubicBezTo>
                <a:cubicBezTo>
                  <a:pt x="20400" y="22651"/>
                  <a:pt x="17540" y="19354"/>
                  <a:pt x="17426" y="19222"/>
                </a:cubicBezTo>
                <a:cubicBezTo>
                  <a:pt x="17971" y="14684"/>
                  <a:pt x="19784" y="11635"/>
                  <a:pt x="19745" y="10968"/>
                </a:cubicBezTo>
                <a:cubicBezTo>
                  <a:pt x="19660" y="9534"/>
                  <a:pt x="19247" y="9016"/>
                  <a:pt x="19247" y="9016"/>
                </a:cubicBezTo>
                <a:lnTo>
                  <a:pt x="19137" y="9275"/>
                </a:lnTo>
                <a:cubicBezTo>
                  <a:pt x="19164" y="11216"/>
                  <a:pt x="18523" y="12721"/>
                  <a:pt x="18523" y="12721"/>
                </a:cubicBezTo>
                <a:cubicBezTo>
                  <a:pt x="18523" y="12721"/>
                  <a:pt x="18696" y="10399"/>
                  <a:pt x="18603" y="9655"/>
                </a:cubicBezTo>
                <a:cubicBezTo>
                  <a:pt x="18719" y="9429"/>
                  <a:pt x="18838" y="9154"/>
                  <a:pt x="18838" y="9154"/>
                </a:cubicBezTo>
                <a:lnTo>
                  <a:pt x="18590" y="8608"/>
                </a:lnTo>
                <a:cubicBezTo>
                  <a:pt x="18590" y="8608"/>
                  <a:pt x="18423" y="8541"/>
                  <a:pt x="18303" y="8503"/>
                </a:cubicBezTo>
                <a:cubicBezTo>
                  <a:pt x="18087" y="8613"/>
                  <a:pt x="17796" y="8894"/>
                  <a:pt x="17796" y="8894"/>
                </a:cubicBezTo>
                <a:cubicBezTo>
                  <a:pt x="17796" y="8894"/>
                  <a:pt x="17888" y="9237"/>
                  <a:pt x="18055" y="9550"/>
                </a:cubicBezTo>
                <a:cubicBezTo>
                  <a:pt x="18015" y="9644"/>
                  <a:pt x="17832" y="10714"/>
                  <a:pt x="17469" y="11845"/>
                </a:cubicBezTo>
                <a:cubicBezTo>
                  <a:pt x="17542" y="8652"/>
                  <a:pt x="16919" y="7797"/>
                  <a:pt x="16668" y="7555"/>
                </a:cubicBezTo>
                <a:lnTo>
                  <a:pt x="16664" y="7555"/>
                </a:lnTo>
                <a:cubicBezTo>
                  <a:pt x="16335" y="7521"/>
                  <a:pt x="15425" y="7532"/>
                  <a:pt x="15413" y="7505"/>
                </a:cubicBezTo>
                <a:cubicBezTo>
                  <a:pt x="14504" y="7571"/>
                  <a:pt x="12853" y="7753"/>
                  <a:pt x="10781" y="7984"/>
                </a:cubicBezTo>
                <a:cubicBezTo>
                  <a:pt x="10661" y="8001"/>
                  <a:pt x="6340" y="11260"/>
                  <a:pt x="6325" y="11271"/>
                </a:cubicBezTo>
                <a:cubicBezTo>
                  <a:pt x="5802" y="11745"/>
                  <a:pt x="5758" y="12550"/>
                  <a:pt x="6227" y="13074"/>
                </a:cubicBezTo>
                <a:cubicBezTo>
                  <a:pt x="6700" y="13598"/>
                  <a:pt x="7505" y="13642"/>
                  <a:pt x="8030" y="13173"/>
                </a:cubicBezTo>
                <a:close/>
                <a:moveTo>
                  <a:pt x="19135" y="7307"/>
                </a:moveTo>
                <a:cubicBezTo>
                  <a:pt x="20728" y="7047"/>
                  <a:pt x="21130" y="4897"/>
                  <a:pt x="21214" y="3144"/>
                </a:cubicBezTo>
                <a:cubicBezTo>
                  <a:pt x="21301" y="1395"/>
                  <a:pt x="20024" y="144"/>
                  <a:pt x="18780" y="84"/>
                </a:cubicBezTo>
                <a:cubicBezTo>
                  <a:pt x="17075" y="0"/>
                  <a:pt x="15894" y="1368"/>
                  <a:pt x="15806" y="3116"/>
                </a:cubicBezTo>
                <a:cubicBezTo>
                  <a:pt x="15962" y="5977"/>
                  <a:pt x="17960" y="7488"/>
                  <a:pt x="19135" y="7307"/>
                </a:cubicBezTo>
                <a:close/>
                <a:moveTo>
                  <a:pt x="20117" y="11100"/>
                </a:moveTo>
                <a:cubicBezTo>
                  <a:pt x="20053" y="11635"/>
                  <a:pt x="19745" y="12390"/>
                  <a:pt x="19745" y="12390"/>
                </a:cubicBezTo>
                <a:lnTo>
                  <a:pt x="22634" y="13300"/>
                </a:lnTo>
                <a:cubicBezTo>
                  <a:pt x="23015" y="13427"/>
                  <a:pt x="23422" y="13355"/>
                  <a:pt x="23746" y="13124"/>
                </a:cubicBezTo>
                <a:lnTo>
                  <a:pt x="27435" y="10466"/>
                </a:lnTo>
                <a:cubicBezTo>
                  <a:pt x="27998" y="10063"/>
                  <a:pt x="28124" y="9275"/>
                  <a:pt x="27720" y="8718"/>
                </a:cubicBezTo>
                <a:cubicBezTo>
                  <a:pt x="27314" y="8150"/>
                  <a:pt x="26530" y="8024"/>
                  <a:pt x="25969" y="8431"/>
                </a:cubicBezTo>
                <a:lnTo>
                  <a:pt x="22790" y="10720"/>
                </a:lnTo>
                <a:lnTo>
                  <a:pt x="19976" y="9832"/>
                </a:lnTo>
                <a:cubicBezTo>
                  <a:pt x="19976" y="9832"/>
                  <a:pt x="20176" y="10576"/>
                  <a:pt x="20117" y="11100"/>
                </a:cubicBezTo>
                <a:close/>
                <a:moveTo>
                  <a:pt x="12778" y="20650"/>
                </a:moveTo>
                <a:lnTo>
                  <a:pt x="11809" y="25425"/>
                </a:lnTo>
                <a:lnTo>
                  <a:pt x="7045" y="30685"/>
                </a:lnTo>
                <a:cubicBezTo>
                  <a:pt x="6476" y="31314"/>
                  <a:pt x="6525" y="32279"/>
                  <a:pt x="7153" y="32852"/>
                </a:cubicBezTo>
                <a:cubicBezTo>
                  <a:pt x="7780" y="33420"/>
                  <a:pt x="8750" y="33370"/>
                  <a:pt x="9318" y="32741"/>
                </a:cubicBezTo>
                <a:lnTo>
                  <a:pt x="14365" y="27173"/>
                </a:lnTo>
                <a:cubicBezTo>
                  <a:pt x="14552" y="26968"/>
                  <a:pt x="14676" y="26715"/>
                  <a:pt x="14732" y="26445"/>
                </a:cubicBezTo>
                <a:lnTo>
                  <a:pt x="15426" y="23037"/>
                </a:lnTo>
                <a:cubicBezTo>
                  <a:pt x="15117" y="22679"/>
                  <a:pt x="14780" y="22298"/>
                  <a:pt x="14461" y="21951"/>
                </a:cubicBezTo>
                <a:cubicBezTo>
                  <a:pt x="13819" y="21604"/>
                  <a:pt x="13226" y="21108"/>
                  <a:pt x="12778" y="2065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500">
              <a:solidFill>
                <a:srgbClr val="262626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7" name="PA_椭圆 6"/>
          <p:cNvSpPr/>
          <p:nvPr>
            <p:custDataLst>
              <p:tags r:id="rId10"/>
            </p:custDataLst>
          </p:nvPr>
        </p:nvSpPr>
        <p:spPr>
          <a:xfrm>
            <a:off x="899851" y="985107"/>
            <a:ext cx="518642" cy="691523"/>
          </a:xfrm>
          <a:prstGeom prst="ellipse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accent2">
                  <a:lumMod val="50000"/>
                </a:schemeClr>
              </a:gs>
            </a:gsLst>
            <a:lin ang="13500000" scaled="1"/>
            <a:tileRect/>
          </a:gradFill>
          <a:ln w="25400">
            <a:gradFill flip="none" rotWithShape="1">
              <a:gsLst>
                <a:gs pos="0">
                  <a:schemeClr val="accent2"/>
                </a:gs>
                <a:gs pos="100000">
                  <a:schemeClr val="accent2">
                    <a:lumMod val="50000"/>
                  </a:schemeClr>
                </a:gs>
              </a:gsLst>
              <a:lin ang="2700000" scaled="1"/>
              <a:tileRect/>
            </a:gradFill>
          </a:ln>
          <a:effectLst>
            <a:outerShdw blurRad="152400" dist="152400" dir="2700000" algn="tl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165">
              <a:solidFill>
                <a:prstClr val="white"/>
              </a:solidFill>
            </a:endParaRPr>
          </a:p>
        </p:txBody>
      </p:sp>
      <p:sp>
        <p:nvSpPr>
          <p:cNvPr id="9" name="PA_椭圆 8"/>
          <p:cNvSpPr/>
          <p:nvPr>
            <p:custDataLst>
              <p:tags r:id="rId11"/>
            </p:custDataLst>
          </p:nvPr>
        </p:nvSpPr>
        <p:spPr>
          <a:xfrm>
            <a:off x="2973338" y="1261785"/>
            <a:ext cx="455882" cy="607843"/>
          </a:xfrm>
          <a:prstGeom prst="ellipse">
            <a:avLst/>
          </a:prstGeom>
          <a:gradFill flip="none" rotWithShape="1">
            <a:gsLst>
              <a:gs pos="0">
                <a:schemeClr val="accent4"/>
              </a:gs>
              <a:gs pos="100000">
                <a:schemeClr val="accent4">
                  <a:lumMod val="50000"/>
                </a:schemeClr>
              </a:gs>
            </a:gsLst>
            <a:lin ang="13500000" scaled="1"/>
            <a:tileRect/>
          </a:gradFill>
          <a:ln w="25400">
            <a:gradFill flip="none" rotWithShape="1">
              <a:gsLst>
                <a:gs pos="0">
                  <a:schemeClr val="accent4"/>
                </a:gs>
                <a:gs pos="100000">
                  <a:schemeClr val="accent4">
                    <a:lumMod val="50000"/>
                  </a:schemeClr>
                </a:gs>
              </a:gsLst>
              <a:lin ang="2700000" scaled="1"/>
              <a:tileRect/>
            </a:gradFill>
          </a:ln>
          <a:effectLst>
            <a:outerShdw blurRad="152400" dist="152400" dir="2700000" algn="tl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165">
              <a:solidFill>
                <a:prstClr val="white"/>
              </a:solidFill>
            </a:endParaRPr>
          </a:p>
        </p:txBody>
      </p:sp>
      <p:grpSp>
        <p:nvGrpSpPr>
          <p:cNvPr id="16" name="PA_组合 130"/>
          <p:cNvGrpSpPr/>
          <p:nvPr>
            <p:custDataLst>
              <p:tags r:id="rId12"/>
            </p:custDataLst>
          </p:nvPr>
        </p:nvGrpSpPr>
        <p:grpSpPr bwMode="auto">
          <a:xfrm>
            <a:off x="6852708" y="277813"/>
            <a:ext cx="492125" cy="1799167"/>
            <a:chOff x="8851144" y="2051771"/>
            <a:chExt cx="788156" cy="2160000"/>
          </a:xfrm>
        </p:grpSpPr>
        <p:grpSp>
          <p:nvGrpSpPr>
            <p:cNvPr id="17" name="等腰三角形 9_42"/>
            <p:cNvGrpSpPr/>
            <p:nvPr/>
          </p:nvGrpSpPr>
          <p:grpSpPr bwMode="auto">
            <a:xfrm>
              <a:off x="8844081" y="2377483"/>
              <a:ext cx="804672" cy="1840992"/>
              <a:chOff x="7303008" y="658368"/>
              <a:chExt cx="603504" cy="1840992"/>
            </a:xfrm>
          </p:grpSpPr>
          <p:pic>
            <p:nvPicPr>
              <p:cNvPr id="112678" name="等腰三角形 9_42"/>
              <p:cNvPicPr>
                <a:picLocks noChangeArrowheads="1"/>
              </p:cNvPicPr>
              <p:nvPr/>
            </p:nvPicPr>
            <p:blipFill>
              <a:blip r:embed="rId13" cstate="print"/>
              <a:srcRect/>
              <a:stretch>
                <a:fillRect/>
              </a:stretch>
            </p:blipFill>
            <p:spPr bwMode="auto">
              <a:xfrm>
                <a:off x="7303008" y="658368"/>
                <a:ext cx="603504" cy="1840992"/>
              </a:xfrm>
              <a:prstGeom prst="rect">
                <a:avLst/>
              </a:prstGeom>
              <a:noFill/>
            </p:spPr>
          </p:pic>
          <p:sp>
            <p:nvSpPr>
              <p:cNvPr id="112679" name="Text Box 39"/>
              <p:cNvSpPr txBox="1">
                <a:spLocks noChangeArrowheads="1"/>
              </p:cNvSpPr>
              <p:nvPr/>
            </p:nvSpPr>
            <p:spPr bwMode="auto">
              <a:xfrm rot="10800000">
                <a:off x="7308305" y="666468"/>
                <a:ext cx="591117" cy="182618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rot="10800000" anchor="ctr"/>
              <a:lstStyle/>
              <a:p>
                <a:pPr algn="ctr"/>
                <a:endParaRPr lang="zh-CN" altLang="en-US" sz="1500">
                  <a:solidFill>
                    <a:srgbClr val="FFFFFF"/>
                  </a:solidFill>
                  <a:latin typeface="Calibri" panose="020F0502020204030204" charset="0"/>
                  <a:sym typeface="+mn-lt"/>
                </a:endParaRPr>
              </a:p>
            </p:txBody>
          </p:sp>
        </p:grpSp>
        <p:sp>
          <p:nvSpPr>
            <p:cNvPr id="22" name="椭圆 21"/>
            <p:cNvSpPr>
              <a:spLocks noChangeAspect="1"/>
            </p:cNvSpPr>
            <p:nvPr/>
          </p:nvSpPr>
          <p:spPr>
            <a:xfrm>
              <a:off x="8910468" y="2051771"/>
              <a:ext cx="669509" cy="667059"/>
            </a:xfrm>
            <a:prstGeom prst="ellipse">
              <a:avLst/>
            </a:prstGeom>
            <a:gradFill>
              <a:gsLst>
                <a:gs pos="0">
                  <a:schemeClr val="accent4">
                    <a:lumMod val="20000"/>
                    <a:lumOff val="80000"/>
                  </a:schemeClr>
                </a:gs>
                <a:gs pos="60000">
                  <a:srgbClr val="009999"/>
                </a:gs>
                <a:gs pos="100000">
                  <a:srgbClr val="009999"/>
                </a:gs>
              </a:gsLst>
              <a:lin ang="5400000" scaled="1"/>
            </a:gradFill>
            <a:ln w="25400">
              <a:noFill/>
            </a:ln>
            <a:effectLst>
              <a:outerShdw blurRad="127000" dist="38100" dir="5400000" algn="t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50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3" name="PA_组合 126"/>
          <p:cNvGrpSpPr/>
          <p:nvPr>
            <p:custDataLst>
              <p:tags r:id="rId14"/>
            </p:custDataLst>
          </p:nvPr>
        </p:nvGrpSpPr>
        <p:grpSpPr bwMode="auto">
          <a:xfrm>
            <a:off x="4032250" y="2"/>
            <a:ext cx="673365" cy="2640543"/>
            <a:chOff x="7097292" y="3424240"/>
            <a:chExt cx="1077041" cy="3167998"/>
          </a:xfrm>
        </p:grpSpPr>
        <p:grpSp>
          <p:nvGrpSpPr>
            <p:cNvPr id="24" name="等腰三角形 9_34"/>
            <p:cNvGrpSpPr/>
            <p:nvPr/>
          </p:nvGrpSpPr>
          <p:grpSpPr bwMode="auto">
            <a:xfrm>
              <a:off x="7091689" y="3905824"/>
              <a:ext cx="1089152" cy="2694432"/>
              <a:chOff x="3919728" y="481584"/>
              <a:chExt cx="816864" cy="2694432"/>
            </a:xfrm>
          </p:grpSpPr>
          <p:pic>
            <p:nvPicPr>
              <p:cNvPr id="112674" name="等腰三角形 9_34"/>
              <p:cNvPicPr>
                <a:picLocks noChangeArrowheads="1"/>
              </p:cNvPicPr>
              <p:nvPr/>
            </p:nvPicPr>
            <p:blipFill>
              <a:blip r:embed="rId15" cstate="print"/>
              <a:srcRect/>
              <a:stretch>
                <a:fillRect/>
              </a:stretch>
            </p:blipFill>
            <p:spPr bwMode="auto">
              <a:xfrm>
                <a:off x="3919728" y="481584"/>
                <a:ext cx="816864" cy="2694432"/>
              </a:xfrm>
              <a:prstGeom prst="rect">
                <a:avLst/>
              </a:prstGeom>
              <a:noFill/>
            </p:spPr>
          </p:pic>
          <p:sp>
            <p:nvSpPr>
              <p:cNvPr id="112675" name="Text Box 35"/>
              <p:cNvSpPr txBox="1">
                <a:spLocks noChangeArrowheads="1"/>
              </p:cNvSpPr>
              <p:nvPr/>
            </p:nvSpPr>
            <p:spPr bwMode="auto">
              <a:xfrm rot="10800000">
                <a:off x="3923930" y="489589"/>
                <a:ext cx="807781" cy="267840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rot="10800000" anchor="ctr"/>
              <a:lstStyle/>
              <a:p>
                <a:pPr algn="ctr"/>
                <a:endParaRPr lang="zh-CN" altLang="en-US" sz="1500">
                  <a:solidFill>
                    <a:srgbClr val="FFFFFF"/>
                  </a:solidFill>
                  <a:latin typeface="Calibri" panose="020F0502020204030204" charset="0"/>
                  <a:sym typeface="+mn-lt"/>
                </a:endParaRPr>
              </a:p>
            </p:txBody>
          </p:sp>
        </p:grpSp>
        <p:sp>
          <p:nvSpPr>
            <p:cNvPr id="25" name="椭圆 24"/>
            <p:cNvSpPr>
              <a:spLocks noChangeAspect="1"/>
            </p:cNvSpPr>
            <p:nvPr/>
          </p:nvSpPr>
          <p:spPr>
            <a:xfrm>
              <a:off x="7145961" y="3424240"/>
              <a:ext cx="979704" cy="979286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60000">
                  <a:schemeClr val="bg2"/>
                </a:gs>
                <a:gs pos="100000">
                  <a:schemeClr val="bg1">
                    <a:lumMod val="85000"/>
                  </a:schemeClr>
                </a:gs>
              </a:gsLst>
              <a:lin ang="5400000" scaled="1"/>
              <a:tileRect/>
            </a:gradFill>
            <a:ln w="25400">
              <a:noFill/>
            </a:ln>
            <a:effectLst>
              <a:outerShdw blurRad="127000" dist="38100" dir="5400000" algn="t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50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6732240" y="4625972"/>
            <a:ext cx="1710725" cy="615553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17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  <a:cs typeface="+mn-ea"/>
                <a:sym typeface="+mn-ea"/>
              </a:rPr>
              <a:t>常山一中吴俊峰</a:t>
            </a:r>
            <a:endParaRPr lang="en-US" altLang="zh-CN" sz="17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行楷" panose="02010800040101010101" pitchFamily="2" charset="-122"/>
              <a:ea typeface="华文行楷" panose="02010800040101010101" pitchFamily="2" charset="-122"/>
              <a:cs typeface="+mn-ea"/>
              <a:sym typeface="+mn-ea"/>
            </a:endParaRPr>
          </a:p>
          <a:p>
            <a:r>
              <a:rPr lang="zh-CN" altLang="en-US" sz="17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  <a:cs typeface="+mn-ea"/>
                <a:sym typeface="+mn-ea"/>
              </a:rPr>
              <a:t>杭州二中许丽君</a:t>
            </a:r>
            <a:endParaRPr lang="zh-CN" altLang="en-US" sz="17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行楷" panose="02010800040101010101" pitchFamily="2" charset="-122"/>
              <a:ea typeface="华文行楷" panose="02010800040101010101" pitchFamily="2" charset="-122"/>
              <a:cs typeface="+mn-ea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ldLvl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l">
              <a:spcAft>
                <a:spcPts val="0"/>
              </a:spcAft>
            </a:pPr>
            <a:r>
              <a:rPr lang="zh-CN" altLang="zh-CN" sz="2400" b="1" kern="100" dirty="0">
                <a:solidFill>
                  <a:srgbClr val="FF0000"/>
                </a:solidFill>
                <a:latin typeface="宋体" panose="02010600030101010101" pitchFamily="2" charset="-122"/>
                <a:cs typeface="Courier New" panose="02070309020205020404"/>
              </a:rPr>
              <a:t>【</a:t>
            </a:r>
            <a:r>
              <a:rPr lang="zh-CN" altLang="zh-CN" sz="2400" b="1" u="wavyHeavy" kern="100" dirty="0">
                <a:solidFill>
                  <a:srgbClr val="0000FF"/>
                </a:solidFill>
                <a:uFill>
                  <a:solidFill>
                    <a:srgbClr val="FF5050"/>
                  </a:solidFill>
                </a:uFill>
                <a:latin typeface="Times New Roman" panose="02020603050405020304"/>
                <a:cs typeface="Times New Roman" panose="02020603050405020304"/>
              </a:rPr>
              <a:t>口头通知</a:t>
            </a:r>
            <a:r>
              <a:rPr lang="en-US" altLang="zh-CN" sz="2400" b="1" u="wavyHeavy" kern="100" dirty="0">
                <a:solidFill>
                  <a:srgbClr val="0000FF"/>
                </a:solidFill>
                <a:uFill>
                  <a:solidFill>
                    <a:srgbClr val="FF5050"/>
                  </a:solidFill>
                </a:uFill>
                <a:latin typeface="Times New Roman" panose="02020603050405020304"/>
                <a:cs typeface="Courier New" panose="02070309020205020404"/>
              </a:rPr>
              <a:t>2</a:t>
            </a:r>
            <a:r>
              <a:rPr lang="zh-CN" altLang="zh-CN" sz="2400" b="1" u="wavyHeavy" kern="100" dirty="0">
                <a:solidFill>
                  <a:srgbClr val="0000FF"/>
                </a:solidFill>
                <a:uFill>
                  <a:solidFill>
                    <a:srgbClr val="FF5050"/>
                  </a:solidFill>
                </a:uFill>
                <a:latin typeface="Times New Roman" panose="02020603050405020304"/>
                <a:cs typeface="Times New Roman" panose="02020603050405020304"/>
              </a:rPr>
              <a:t>范文</a:t>
            </a:r>
            <a:r>
              <a:rPr lang="zh-CN" altLang="zh-CN" sz="24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】</a:t>
            </a:r>
            <a:r>
              <a:rPr lang="zh-CN" altLang="zh-CN" sz="2400" b="1" kern="100" dirty="0">
                <a:solidFill>
                  <a:srgbClr val="FF0000"/>
                </a:solidFill>
                <a:latin typeface="宋体" panose="02010600030101010101" pitchFamily="2" charset="-122"/>
                <a:cs typeface="Courier New" panose="02070309020205020404"/>
              </a:rPr>
              <a:t>【</a:t>
            </a:r>
            <a:r>
              <a:rPr lang="zh-CN" altLang="zh-CN" sz="2400" b="1" u="wavyDbl" kern="0" dirty="0">
                <a:solidFill>
                  <a:srgbClr val="00B050"/>
                </a:solidFill>
                <a:uFill>
                  <a:solidFill>
                    <a:srgbClr val="FF0000"/>
                  </a:solidFill>
                </a:uFill>
                <a:latin typeface="宋体" panose="02010600030101010101" pitchFamily="2" charset="-122"/>
                <a:cs typeface="Courier New" panose="02070309020205020404"/>
              </a:rPr>
              <a:t>通知美国交换生参加志愿者活动</a:t>
            </a:r>
            <a:r>
              <a:rPr lang="zh-CN" altLang="zh-CN" sz="2400" b="1" kern="100" dirty="0">
                <a:solidFill>
                  <a:srgbClr val="FF0000"/>
                </a:solidFill>
                <a:latin typeface="宋体" panose="02010600030101010101" pitchFamily="2" charset="-122"/>
                <a:cs typeface="Courier New" panose="02070309020205020404"/>
              </a:rPr>
              <a:t>】</a:t>
            </a:r>
            <a:r>
              <a:rPr lang="zh-CN" altLang="zh-CN" sz="24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【</a:t>
            </a:r>
            <a:r>
              <a:rPr lang="en-US" altLang="zh-CN" sz="2400" b="1" kern="100" dirty="0">
                <a:highlight>
                  <a:srgbClr val="00FF00"/>
                </a:highlight>
                <a:latin typeface="Times New Roman" panose="02020603050405020304"/>
                <a:cs typeface="Courier New" panose="02070309020205020404"/>
              </a:rPr>
              <a:t>Possible version 1:</a:t>
            </a:r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/>
                <a:cs typeface="Courier New" panose="02070309020205020404"/>
              </a:rPr>
              <a:t> </a:t>
            </a:r>
            <a:r>
              <a:rPr lang="zh-CN" altLang="zh-CN" sz="24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】</a:t>
            </a:r>
            <a:br>
              <a:rPr lang="zh-CN" altLang="zh-CN" sz="2400" kern="100" dirty="0">
                <a:latin typeface="宋体" panose="02010600030101010101" pitchFamily="2" charset="-122"/>
                <a:cs typeface="Courier New" panose="02070309020205020404"/>
              </a:rPr>
            </a:br>
            <a:endParaRPr lang="zh-CN" altLang="en-US" sz="24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1345332"/>
            <a:ext cx="8229600" cy="3771636"/>
          </a:xfrm>
        </p:spPr>
        <p:txBody>
          <a:bodyPr>
            <a:normAutofit fontScale="70000" lnSpcReduction="20000"/>
          </a:bodyPr>
          <a:lstStyle/>
          <a:p>
            <a:pPr indent="200660" algn="just">
              <a:spcAft>
                <a:spcPts val="0"/>
              </a:spcAft>
            </a:pPr>
            <a:r>
              <a:rPr lang="en-US" altLang="zh-CN" b="1" u="sng" kern="100" dirty="0">
                <a:latin typeface="Times New Roman" panose="02020603050405020304"/>
                <a:cs typeface="Courier New" panose="02070309020205020404"/>
              </a:rPr>
              <a:t>May I have your attention</a:t>
            </a:r>
            <a:r>
              <a:rPr lang="zh-CN" altLang="zh-CN" b="1" u="sng" kern="100" dirty="0">
                <a:latin typeface="Times New Roman" panose="02020603050405020304"/>
                <a:cs typeface="Times New Roman" panose="02020603050405020304"/>
              </a:rPr>
              <a:t>，</a:t>
            </a:r>
            <a:r>
              <a:rPr lang="en-US" altLang="zh-CN" b="1" u="sng" kern="100" dirty="0">
                <a:latin typeface="Times New Roman" panose="02020603050405020304"/>
                <a:cs typeface="Courier New" panose="02070309020205020404"/>
              </a:rPr>
              <a:t>please?</a:t>
            </a:r>
            <a:endParaRPr lang="zh-CN" altLang="zh-CN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200660" algn="just">
              <a:spcAft>
                <a:spcPts val="0"/>
              </a:spcAft>
            </a:pPr>
            <a:r>
              <a:rPr lang="en-US" altLang="zh-CN" b="1" kern="100" dirty="0">
                <a:latin typeface="Times New Roman" panose="02020603050405020304"/>
                <a:cs typeface="Courier New" panose="02070309020205020404"/>
              </a:rPr>
              <a:t>This Friday you will visit Hong Xing Primary School </a:t>
            </a:r>
            <a:r>
              <a:rPr lang="en-US" altLang="zh-CN" b="1" u="wavyHeavy" kern="100" dirty="0">
                <a:solidFill>
                  <a:srgbClr val="0000FF"/>
                </a:solidFill>
                <a:uFill>
                  <a:solidFill>
                    <a:srgbClr val="FF5050"/>
                  </a:solidFill>
                </a:uFill>
                <a:latin typeface="Times New Roman" panose="02020603050405020304"/>
                <a:cs typeface="Courier New" panose="02070309020205020404"/>
              </a:rPr>
              <a:t>as volunteers</a:t>
            </a:r>
            <a:r>
              <a:rPr lang="zh-CN" altLang="zh-CN" b="1" kern="100" dirty="0">
                <a:latin typeface="Times New Roman" panose="02020603050405020304"/>
                <a:cs typeface="Times New Roman" panose="02020603050405020304"/>
              </a:rPr>
              <a:t>，</a:t>
            </a:r>
            <a:r>
              <a:rPr lang="en-US" altLang="zh-CN" b="1" u="wavyHeavy" kern="100" dirty="0">
                <a:solidFill>
                  <a:srgbClr val="0000FF"/>
                </a:solidFill>
                <a:uFill>
                  <a:solidFill>
                    <a:srgbClr val="FF5050"/>
                  </a:solidFill>
                </a:uFill>
                <a:latin typeface="Times New Roman" panose="02020603050405020304"/>
                <a:cs typeface="Courier New" panose="02070309020205020404"/>
              </a:rPr>
              <a:t>which is a very important part</a:t>
            </a:r>
            <a:r>
              <a:rPr lang="en-US" altLang="zh-CN" b="1" kern="100" dirty="0">
                <a:latin typeface="Times New Roman" panose="02020603050405020304"/>
                <a:cs typeface="Courier New" panose="02070309020205020404"/>
              </a:rPr>
              <a:t> of the exchange program. The school bus will</a:t>
            </a:r>
            <a:r>
              <a:rPr lang="en-US" altLang="zh-CN" b="1" u="wavyHeavy" kern="100" dirty="0">
                <a:solidFill>
                  <a:srgbClr val="0000FF"/>
                </a:solidFill>
                <a:uFill>
                  <a:solidFill>
                    <a:srgbClr val="FF5050"/>
                  </a:solidFill>
                </a:uFill>
                <a:latin typeface="Times New Roman" panose="02020603050405020304"/>
                <a:cs typeface="Courier New" panose="02070309020205020404"/>
              </a:rPr>
              <a:t> pick you up</a:t>
            </a:r>
            <a:r>
              <a:rPr lang="en-US" altLang="zh-CN" b="1" kern="100" dirty="0">
                <a:latin typeface="Times New Roman" panose="02020603050405020304"/>
                <a:cs typeface="Courier New" panose="02070309020205020404"/>
              </a:rPr>
              <a:t> at the school gate at 2 pm. </a:t>
            </a:r>
            <a:r>
              <a:rPr lang="en-US" altLang="zh-CN" b="1" u="wavyHeavy" kern="100" dirty="0">
                <a:solidFill>
                  <a:srgbClr val="0000FF"/>
                </a:solidFill>
                <a:uFill>
                  <a:solidFill>
                    <a:srgbClr val="FF5050"/>
                  </a:solidFill>
                </a:uFill>
                <a:latin typeface="Times New Roman" panose="02020603050405020304"/>
                <a:cs typeface="Courier New" panose="02070309020205020404"/>
              </a:rPr>
              <a:t>Aimed to</a:t>
            </a:r>
            <a:r>
              <a:rPr lang="en-US" altLang="zh-CN" b="1" kern="100" dirty="0">
                <a:latin typeface="Times New Roman" panose="02020603050405020304"/>
                <a:cs typeface="Courier New" panose="02070309020205020404"/>
              </a:rPr>
              <a:t> give the kids there </a:t>
            </a:r>
            <a:r>
              <a:rPr lang="en-US" altLang="zh-CN" b="1" u="wavyHeavy" kern="100" dirty="0">
                <a:solidFill>
                  <a:srgbClr val="0000FF"/>
                </a:solidFill>
                <a:uFill>
                  <a:solidFill>
                    <a:srgbClr val="FF5050"/>
                  </a:solidFill>
                </a:uFill>
                <a:latin typeface="Times New Roman" panose="02020603050405020304"/>
                <a:cs typeface="Courier New" panose="02070309020205020404"/>
              </a:rPr>
              <a:t>a taste of American culture</a:t>
            </a:r>
            <a:r>
              <a:rPr lang="zh-CN" altLang="zh-CN" b="1" kern="100" dirty="0">
                <a:latin typeface="Times New Roman" panose="02020603050405020304"/>
                <a:cs typeface="Times New Roman" panose="02020603050405020304"/>
              </a:rPr>
              <a:t>，</a:t>
            </a:r>
            <a:r>
              <a:rPr lang="en-US" altLang="zh-CN" b="1" kern="100" dirty="0">
                <a:latin typeface="Times New Roman" panose="02020603050405020304"/>
                <a:cs typeface="Courier New" panose="02070309020205020404"/>
              </a:rPr>
              <a:t>this trip </a:t>
            </a:r>
            <a:r>
              <a:rPr lang="en-US" altLang="zh-CN" b="1" u="wavyHeavy" kern="100" dirty="0">
                <a:solidFill>
                  <a:srgbClr val="0000FF"/>
                </a:solidFill>
                <a:uFill>
                  <a:solidFill>
                    <a:srgbClr val="FF5050"/>
                  </a:solidFill>
                </a:uFill>
                <a:latin typeface="Times New Roman" panose="02020603050405020304"/>
                <a:cs typeface="Courier New" panose="02070309020205020404"/>
              </a:rPr>
              <a:t>is of great benefit</a:t>
            </a:r>
            <a:r>
              <a:rPr lang="en-US" altLang="zh-CN" b="1" kern="100" dirty="0">
                <a:latin typeface="Times New Roman" panose="02020603050405020304"/>
                <a:cs typeface="Courier New" panose="02070309020205020404"/>
              </a:rPr>
              <a:t>. You may prepare some mini lectures and teach the kids some </a:t>
            </a:r>
            <a:r>
              <a:rPr lang="en-US" altLang="zh-CN" b="1" u="wavyHeavy" kern="100" dirty="0">
                <a:solidFill>
                  <a:srgbClr val="0000FF"/>
                </a:solidFill>
                <a:uFill>
                  <a:solidFill>
                    <a:srgbClr val="FF5050"/>
                  </a:solidFill>
                </a:uFill>
                <a:latin typeface="Times New Roman" panose="02020603050405020304"/>
                <a:cs typeface="Courier New" panose="02070309020205020404"/>
              </a:rPr>
              <a:t>simple but beautiful songs</a:t>
            </a:r>
            <a:r>
              <a:rPr lang="en-US" altLang="zh-CN" b="1" kern="100" dirty="0">
                <a:latin typeface="Times New Roman" panose="02020603050405020304"/>
                <a:cs typeface="Courier New" panose="02070309020205020404"/>
              </a:rPr>
              <a:t>.</a:t>
            </a:r>
            <a:endParaRPr lang="zh-CN" altLang="zh-CN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200660" algn="just">
              <a:spcAft>
                <a:spcPts val="0"/>
              </a:spcAft>
            </a:pPr>
            <a:r>
              <a:rPr lang="en-US" altLang="zh-CN" b="1" u="wavyHeavy" kern="100" dirty="0">
                <a:solidFill>
                  <a:srgbClr val="0000FF"/>
                </a:solidFill>
                <a:uFill>
                  <a:solidFill>
                    <a:srgbClr val="FF5050"/>
                  </a:solidFill>
                </a:uFill>
                <a:latin typeface="Times New Roman" panose="02020603050405020304"/>
                <a:cs typeface="Courier New" panose="02070309020205020404"/>
              </a:rPr>
              <a:t>Through sharing your culture</a:t>
            </a:r>
            <a:r>
              <a:rPr lang="en-US" altLang="zh-CN" b="1" kern="100" dirty="0">
                <a:latin typeface="Times New Roman" panose="02020603050405020304"/>
                <a:cs typeface="Courier New" panose="02070309020205020404"/>
              </a:rPr>
              <a:t> with them</a:t>
            </a:r>
            <a:r>
              <a:rPr lang="zh-CN" altLang="zh-CN" b="1" kern="100" dirty="0">
                <a:latin typeface="Times New Roman" panose="02020603050405020304"/>
                <a:cs typeface="Times New Roman" panose="02020603050405020304"/>
              </a:rPr>
              <a:t>，</a:t>
            </a:r>
            <a:r>
              <a:rPr lang="en-US" altLang="zh-CN" b="1" kern="100" dirty="0">
                <a:latin typeface="Times New Roman" panose="02020603050405020304"/>
                <a:cs typeface="Courier New" panose="02070309020205020404"/>
              </a:rPr>
              <a:t>you will know more about this country </a:t>
            </a:r>
            <a:r>
              <a:rPr lang="en-US" altLang="zh-CN" b="1" u="wavyHeavy" kern="100" dirty="0">
                <a:solidFill>
                  <a:srgbClr val="0000FF"/>
                </a:solidFill>
                <a:uFill>
                  <a:solidFill>
                    <a:srgbClr val="FF5050"/>
                  </a:solidFill>
                </a:uFill>
                <a:latin typeface="Times New Roman" panose="02020603050405020304"/>
                <a:cs typeface="Courier New" panose="02070309020205020404"/>
              </a:rPr>
              <a:t>in return</a:t>
            </a:r>
            <a:r>
              <a:rPr lang="en-US" altLang="zh-CN" b="1" kern="100" dirty="0">
                <a:latin typeface="Times New Roman" panose="02020603050405020304"/>
                <a:cs typeface="Courier New" panose="02070309020205020404"/>
              </a:rPr>
              <a:t>. We </a:t>
            </a:r>
            <a:r>
              <a:rPr lang="en-US" altLang="zh-CN" b="1" u="wavyHeavy" kern="100" dirty="0">
                <a:solidFill>
                  <a:srgbClr val="0000FF"/>
                </a:solidFill>
                <a:uFill>
                  <a:solidFill>
                    <a:srgbClr val="FF5050"/>
                  </a:solidFill>
                </a:uFill>
                <a:latin typeface="Times New Roman" panose="02020603050405020304"/>
                <a:cs typeface="Courier New" panose="02070309020205020404"/>
              </a:rPr>
              <a:t>wish you all a good trip</a:t>
            </a:r>
            <a:r>
              <a:rPr lang="en-US" altLang="zh-CN" b="1" kern="100" dirty="0">
                <a:latin typeface="Times New Roman" panose="02020603050405020304"/>
                <a:cs typeface="Courier New" panose="02070309020205020404"/>
              </a:rPr>
              <a:t>!</a:t>
            </a:r>
            <a:endParaRPr lang="zh-CN" altLang="zh-CN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200660" algn="just">
              <a:spcAft>
                <a:spcPts val="0"/>
              </a:spcAft>
            </a:pPr>
            <a:r>
              <a:rPr lang="en-US" altLang="zh-CN" b="1" u="sng" kern="100" dirty="0">
                <a:latin typeface="Times New Roman" panose="02020603050405020304"/>
                <a:cs typeface="Courier New" panose="02070309020205020404"/>
              </a:rPr>
              <a:t>That’s all. Thank you.</a:t>
            </a:r>
            <a:endParaRPr lang="zh-CN" altLang="zh-CN" kern="100" dirty="0">
              <a:latin typeface="宋体" panose="0201060003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27700">
        <p14:flip dir="r"/>
      </p:transition>
    </mc:Choice>
    <mc:Fallback>
      <p:transition spd="slow" advTm="277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l">
              <a:spcAft>
                <a:spcPts val="0"/>
              </a:spcAft>
            </a:pPr>
            <a:r>
              <a:rPr lang="zh-CN" altLang="zh-CN" sz="2400" b="1" kern="100" dirty="0">
                <a:solidFill>
                  <a:srgbClr val="FF0000"/>
                </a:solidFill>
                <a:latin typeface="宋体" panose="02010600030101010101" pitchFamily="2" charset="-122"/>
                <a:cs typeface="Courier New" panose="02070309020205020404"/>
              </a:rPr>
              <a:t>【</a:t>
            </a:r>
            <a:r>
              <a:rPr lang="zh-CN" altLang="zh-CN" sz="2400" b="1" u="wavyHeavy" kern="100" dirty="0">
                <a:solidFill>
                  <a:srgbClr val="0000FF"/>
                </a:solidFill>
                <a:uFill>
                  <a:solidFill>
                    <a:srgbClr val="FF5050"/>
                  </a:solidFill>
                </a:uFill>
                <a:latin typeface="Times New Roman" panose="02020603050405020304"/>
                <a:cs typeface="Times New Roman" panose="02020603050405020304"/>
              </a:rPr>
              <a:t>口头通知</a:t>
            </a:r>
            <a:r>
              <a:rPr lang="en-US" altLang="zh-CN" sz="2400" b="1" u="wavyHeavy" kern="100" dirty="0">
                <a:solidFill>
                  <a:srgbClr val="0000FF"/>
                </a:solidFill>
                <a:uFill>
                  <a:solidFill>
                    <a:srgbClr val="FF5050"/>
                  </a:solidFill>
                </a:uFill>
                <a:latin typeface="Times New Roman" panose="02020603050405020304"/>
                <a:cs typeface="Courier New" panose="02070309020205020404"/>
              </a:rPr>
              <a:t>2</a:t>
            </a:r>
            <a:r>
              <a:rPr lang="zh-CN" altLang="zh-CN" sz="2400" b="1" u="wavyHeavy" kern="100" dirty="0">
                <a:solidFill>
                  <a:srgbClr val="0000FF"/>
                </a:solidFill>
                <a:uFill>
                  <a:solidFill>
                    <a:srgbClr val="FF5050"/>
                  </a:solidFill>
                </a:uFill>
                <a:latin typeface="Times New Roman" panose="02020603050405020304"/>
                <a:cs typeface="Times New Roman" panose="02020603050405020304"/>
              </a:rPr>
              <a:t>范文</a:t>
            </a:r>
            <a:r>
              <a:rPr lang="zh-CN" altLang="zh-CN" sz="2400" b="1" kern="100" dirty="0">
                <a:solidFill>
                  <a:srgbClr val="FF0000"/>
                </a:solidFill>
                <a:latin typeface="宋体" panose="02010600030101010101" pitchFamily="2" charset="-122"/>
                <a:cs typeface="Courier New" panose="02070309020205020404"/>
              </a:rPr>
              <a:t>】【</a:t>
            </a:r>
            <a:r>
              <a:rPr lang="zh-CN" altLang="zh-CN" sz="2400" b="1" u="wavyDbl" kern="0" dirty="0">
                <a:solidFill>
                  <a:srgbClr val="00B050"/>
                </a:solidFill>
                <a:uFill>
                  <a:solidFill>
                    <a:srgbClr val="FF0000"/>
                  </a:solidFill>
                </a:uFill>
                <a:latin typeface="宋体" panose="02010600030101010101" pitchFamily="2" charset="-122"/>
                <a:cs typeface="Courier New" panose="02070309020205020404"/>
              </a:rPr>
              <a:t>通知美国交换生参加志愿者活动</a:t>
            </a:r>
            <a:r>
              <a:rPr lang="zh-CN" altLang="zh-CN" sz="2400" b="1" kern="100" dirty="0">
                <a:solidFill>
                  <a:srgbClr val="FF0000"/>
                </a:solidFill>
                <a:latin typeface="宋体" panose="02010600030101010101" pitchFamily="2" charset="-122"/>
                <a:cs typeface="Courier New" panose="02070309020205020404"/>
              </a:rPr>
              <a:t>】</a:t>
            </a:r>
            <a:r>
              <a:rPr lang="zh-CN" altLang="zh-CN" sz="24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【</a:t>
            </a:r>
            <a:r>
              <a:rPr lang="en-US" altLang="zh-CN" sz="2400" b="1" kern="100" dirty="0">
                <a:highlight>
                  <a:srgbClr val="00FF00"/>
                </a:highlight>
                <a:latin typeface="Times New Roman" panose="02020603050405020304"/>
                <a:cs typeface="Courier New" panose="02070309020205020404"/>
              </a:rPr>
              <a:t>Possible version 2:</a:t>
            </a:r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/>
                <a:cs typeface="Courier New" panose="02070309020205020404"/>
              </a:rPr>
              <a:t> </a:t>
            </a:r>
            <a:r>
              <a:rPr lang="zh-CN" altLang="zh-CN" sz="24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】</a:t>
            </a:r>
            <a:br>
              <a:rPr lang="zh-CN" altLang="zh-CN" sz="2400" kern="100" dirty="0">
                <a:latin typeface="宋体" panose="02010600030101010101" pitchFamily="2" charset="-122"/>
                <a:cs typeface="Courier New" panose="02070309020205020404"/>
              </a:rPr>
            </a:br>
            <a:endParaRPr lang="zh-CN" altLang="en-US" sz="24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indent="200660" algn="just">
              <a:spcAft>
                <a:spcPts val="0"/>
              </a:spcAft>
            </a:pPr>
            <a:r>
              <a:rPr lang="en-US" altLang="zh-CN" b="1" kern="100" dirty="0">
                <a:latin typeface="Times New Roman" panose="02020603050405020304"/>
                <a:cs typeface="Courier New" panose="02070309020205020404"/>
              </a:rPr>
              <a:t>As a very important part of the </a:t>
            </a:r>
            <a:r>
              <a:rPr lang="en-US" altLang="zh-CN" b="1" kern="100" dirty="0" err="1">
                <a:latin typeface="Times New Roman" panose="02020603050405020304"/>
                <a:cs typeface="Courier New" panose="02070309020205020404"/>
              </a:rPr>
              <a:t>programme</a:t>
            </a:r>
            <a:r>
              <a:rPr lang="en-US" altLang="zh-CN" b="1" kern="100" dirty="0">
                <a:latin typeface="Times New Roman" panose="02020603050405020304"/>
                <a:cs typeface="Courier New" panose="02070309020205020404"/>
              </a:rPr>
              <a:t>, </a:t>
            </a:r>
            <a:r>
              <a:rPr lang="en-US" altLang="zh-CN" b="1" u="wavyDbl" kern="100" dirty="0">
                <a:solidFill>
                  <a:srgbClr val="33CC33"/>
                </a:solidFill>
                <a:uFill>
                  <a:solidFill>
                    <a:srgbClr val="FF5050"/>
                  </a:solidFill>
                </a:uFill>
                <a:latin typeface="Times New Roman" panose="02020603050405020304"/>
                <a:cs typeface="Courier New" panose="02070309020205020404"/>
              </a:rPr>
              <a:t>you’re supposed to</a:t>
            </a:r>
            <a:r>
              <a:rPr lang="en-US" altLang="zh-CN" b="1" kern="100" dirty="0">
                <a:latin typeface="Times New Roman" panose="02020603050405020304"/>
                <a:cs typeface="Courier New" panose="02070309020205020404"/>
              </a:rPr>
              <a:t> work </a:t>
            </a:r>
            <a:r>
              <a:rPr lang="en-US" altLang="zh-CN" b="1" u="wavyDbl" kern="100" dirty="0">
                <a:solidFill>
                  <a:srgbClr val="33CC33"/>
                </a:solidFill>
                <a:uFill>
                  <a:solidFill>
                    <a:srgbClr val="FF5050"/>
                  </a:solidFill>
                </a:uFill>
                <a:latin typeface="Times New Roman" panose="02020603050405020304"/>
                <a:cs typeface="Courier New" panose="02070309020205020404"/>
              </a:rPr>
              <a:t>as a volunteer </a:t>
            </a:r>
            <a:r>
              <a:rPr lang="en-US" altLang="zh-CN" b="1" kern="100" dirty="0">
                <a:latin typeface="Times New Roman" panose="02020603050405020304"/>
                <a:cs typeface="Courier New" panose="02070309020205020404"/>
              </a:rPr>
              <a:t>in Hong Xing Primary School. Let me tell you </a:t>
            </a:r>
            <a:r>
              <a:rPr lang="en-US" altLang="zh-CN" b="1" u="wavyDbl" kern="100" dirty="0">
                <a:solidFill>
                  <a:srgbClr val="33CC33"/>
                </a:solidFill>
                <a:uFill>
                  <a:solidFill>
                    <a:srgbClr val="FF5050"/>
                  </a:solidFill>
                </a:uFill>
                <a:latin typeface="Times New Roman" panose="02020603050405020304"/>
                <a:cs typeface="Courier New" panose="02070309020205020404"/>
              </a:rPr>
              <a:t>some details about</a:t>
            </a:r>
            <a:r>
              <a:rPr lang="en-US" altLang="zh-CN" b="1" kern="100" dirty="0">
                <a:latin typeface="Times New Roman" panose="02020603050405020304"/>
                <a:cs typeface="Courier New" panose="02070309020205020404"/>
              </a:rPr>
              <a:t> it.</a:t>
            </a:r>
            <a:endParaRPr lang="zh-CN" altLang="zh-CN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200660" algn="just">
              <a:spcAft>
                <a:spcPts val="0"/>
              </a:spcAft>
            </a:pPr>
            <a:r>
              <a:rPr lang="en-US" altLang="zh-CN" b="1" u="wavyDbl" kern="100" dirty="0">
                <a:solidFill>
                  <a:srgbClr val="33CC33"/>
                </a:solidFill>
                <a:uFill>
                  <a:solidFill>
                    <a:srgbClr val="FF5050"/>
                  </a:solidFill>
                </a:uFill>
                <a:latin typeface="Times New Roman" panose="02020603050405020304"/>
                <a:cs typeface="Courier New" panose="02070309020205020404"/>
              </a:rPr>
              <a:t>First of all,</a:t>
            </a:r>
            <a:r>
              <a:rPr lang="en-US" altLang="zh-CN" b="1" kern="100" dirty="0">
                <a:latin typeface="Times New Roman" panose="02020603050405020304"/>
                <a:cs typeface="Courier New" panose="02070309020205020404"/>
              </a:rPr>
              <a:t> you ought to gather at the school gate at 2:00 pm. The trip </a:t>
            </a:r>
            <a:r>
              <a:rPr lang="en-US" altLang="zh-CN" b="1" u="wavyDbl" kern="100" dirty="0">
                <a:solidFill>
                  <a:srgbClr val="33CC33"/>
                </a:solidFill>
                <a:uFill>
                  <a:solidFill>
                    <a:srgbClr val="FF5050"/>
                  </a:solidFill>
                </a:uFill>
                <a:latin typeface="Times New Roman" panose="02020603050405020304"/>
                <a:cs typeface="Courier New" panose="02070309020205020404"/>
              </a:rPr>
              <a:t>aims to share </a:t>
            </a:r>
            <a:r>
              <a:rPr lang="en-US" altLang="zh-CN" b="1" kern="100" dirty="0">
                <a:latin typeface="Times New Roman" panose="02020603050405020304"/>
                <a:cs typeface="Courier New" panose="02070309020205020404"/>
              </a:rPr>
              <a:t>American culture with them and teach them English songs. </a:t>
            </a:r>
            <a:r>
              <a:rPr lang="en-US" altLang="zh-CN" b="1" u="wavyDbl" kern="100" dirty="0">
                <a:solidFill>
                  <a:srgbClr val="33CC33"/>
                </a:solidFill>
                <a:uFill>
                  <a:solidFill>
                    <a:srgbClr val="FF5050"/>
                  </a:solidFill>
                </a:uFill>
                <a:latin typeface="Times New Roman" panose="02020603050405020304"/>
                <a:cs typeface="Courier New" panose="02070309020205020404"/>
              </a:rPr>
              <a:t>The activity is of great importance</a:t>
            </a:r>
            <a:r>
              <a:rPr lang="en-US" altLang="zh-CN" b="1" kern="100" dirty="0">
                <a:latin typeface="Times New Roman" panose="02020603050405020304"/>
                <a:cs typeface="Courier New" panose="02070309020205020404"/>
              </a:rPr>
              <a:t>. </a:t>
            </a:r>
            <a:r>
              <a:rPr lang="en-US" altLang="zh-CN" b="1" u="wavyDbl" kern="100" dirty="0">
                <a:solidFill>
                  <a:srgbClr val="33CC33"/>
                </a:solidFill>
                <a:uFill>
                  <a:solidFill>
                    <a:srgbClr val="FF5050"/>
                  </a:solidFill>
                </a:uFill>
                <a:latin typeface="Times New Roman" panose="02020603050405020304"/>
                <a:cs typeface="Courier New" panose="02070309020205020404"/>
              </a:rPr>
              <a:t>On the one hand</a:t>
            </a:r>
            <a:r>
              <a:rPr lang="en-US" altLang="zh-CN" b="1" kern="100" dirty="0">
                <a:latin typeface="Times New Roman" panose="02020603050405020304"/>
                <a:cs typeface="Courier New" panose="02070309020205020404"/>
              </a:rPr>
              <a:t>, you share your culture with them and </a:t>
            </a:r>
            <a:r>
              <a:rPr lang="en-US" altLang="zh-CN" b="1" u="wavyDbl" kern="100" dirty="0">
                <a:solidFill>
                  <a:srgbClr val="33CC33"/>
                </a:solidFill>
                <a:uFill>
                  <a:solidFill>
                    <a:srgbClr val="FF5050"/>
                  </a:solidFill>
                </a:uFill>
                <a:latin typeface="Times New Roman" panose="02020603050405020304"/>
                <a:cs typeface="Courier New" panose="02070309020205020404"/>
              </a:rPr>
              <a:t>gain a lot of fun</a:t>
            </a:r>
            <a:r>
              <a:rPr lang="en-US" altLang="zh-CN" b="1" kern="100" dirty="0">
                <a:latin typeface="Times New Roman" panose="02020603050405020304"/>
                <a:cs typeface="Courier New" panose="02070309020205020404"/>
              </a:rPr>
              <a:t>. </a:t>
            </a:r>
            <a:r>
              <a:rPr lang="en-US" altLang="zh-CN" b="1" u="wavyDbl" kern="100" dirty="0">
                <a:solidFill>
                  <a:srgbClr val="33CC33"/>
                </a:solidFill>
                <a:uFill>
                  <a:solidFill>
                    <a:srgbClr val="FF5050"/>
                  </a:solidFill>
                </a:uFill>
                <a:latin typeface="Times New Roman" panose="02020603050405020304"/>
                <a:cs typeface="Courier New" panose="02070309020205020404"/>
              </a:rPr>
              <a:t>On the other hand</a:t>
            </a:r>
            <a:r>
              <a:rPr lang="en-US" altLang="zh-CN" b="1" kern="100" dirty="0">
                <a:latin typeface="Times New Roman" panose="02020603050405020304"/>
                <a:cs typeface="Courier New" panose="02070309020205020404"/>
              </a:rPr>
              <a:t>, you know more about this country </a:t>
            </a:r>
            <a:r>
              <a:rPr lang="en-US" altLang="zh-CN" b="1" u="wavyDbl" kern="100" dirty="0">
                <a:solidFill>
                  <a:srgbClr val="33CC33"/>
                </a:solidFill>
                <a:uFill>
                  <a:solidFill>
                    <a:srgbClr val="FF5050"/>
                  </a:solidFill>
                </a:uFill>
                <a:latin typeface="Times New Roman" panose="02020603050405020304"/>
                <a:cs typeface="Courier New" panose="02070309020205020404"/>
              </a:rPr>
              <a:t>in return</a:t>
            </a:r>
            <a:r>
              <a:rPr lang="en-US" altLang="zh-CN" b="1" kern="100" dirty="0">
                <a:latin typeface="Times New Roman" panose="02020603050405020304"/>
                <a:cs typeface="Courier New" panose="02070309020205020404"/>
              </a:rPr>
              <a:t>. I’m sure that you will </a:t>
            </a:r>
            <a:r>
              <a:rPr lang="en-US" altLang="zh-CN" b="1" u="wavyDbl" kern="100" dirty="0">
                <a:solidFill>
                  <a:srgbClr val="33CC33"/>
                </a:solidFill>
                <a:uFill>
                  <a:solidFill>
                    <a:srgbClr val="FF5050"/>
                  </a:solidFill>
                </a:uFill>
                <a:latin typeface="Times New Roman" panose="02020603050405020304"/>
                <a:cs typeface="Courier New" panose="02070309020205020404"/>
              </a:rPr>
              <a:t>get along well with them</a:t>
            </a:r>
            <a:r>
              <a:rPr lang="en-US" altLang="zh-CN" b="1" kern="100" dirty="0">
                <a:latin typeface="Times New Roman" panose="02020603050405020304"/>
                <a:cs typeface="Courier New" panose="02070309020205020404"/>
              </a:rPr>
              <a:t>. </a:t>
            </a:r>
            <a:endParaRPr lang="zh-CN" altLang="zh-CN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200660" algn="just">
              <a:spcAft>
                <a:spcPts val="0"/>
              </a:spcAft>
            </a:pPr>
            <a:r>
              <a:rPr lang="en-US" altLang="zh-CN" b="1" u="sng" kern="100" dirty="0">
                <a:latin typeface="Times New Roman" panose="02020603050405020304"/>
                <a:cs typeface="Courier New" panose="02070309020205020404"/>
              </a:rPr>
              <a:t>That’s all. Thank you.</a:t>
            </a:r>
            <a:endParaRPr lang="zh-CN" altLang="zh-CN" kern="100" dirty="0">
              <a:latin typeface="宋体" panose="02010600030101010101" pitchFamily="2" charset="-122"/>
              <a:cs typeface="Courier New" panose="02070309020205020404"/>
            </a:endParaRPr>
          </a:p>
          <a:p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27700">
        <p14:flip dir="r"/>
      </p:transition>
    </mc:Choice>
    <mc:Fallback>
      <p:transition spd="slow" advTm="277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l">
              <a:spcAft>
                <a:spcPts val="0"/>
              </a:spcAft>
            </a:pPr>
            <a:r>
              <a:rPr lang="zh-CN" altLang="zh-CN" sz="2400" b="1" kern="100" dirty="0">
                <a:solidFill>
                  <a:srgbClr val="FF0000"/>
                </a:solidFill>
                <a:latin typeface="宋体" panose="02010600030101010101" pitchFamily="2" charset="-122"/>
                <a:cs typeface="Courier New" panose="02070309020205020404"/>
              </a:rPr>
              <a:t>【</a:t>
            </a:r>
            <a:r>
              <a:rPr lang="zh-CN" altLang="zh-CN" sz="2400" b="1" u="wavyHeavy" kern="100" dirty="0">
                <a:solidFill>
                  <a:srgbClr val="0000FF"/>
                </a:solidFill>
                <a:uFill>
                  <a:solidFill>
                    <a:srgbClr val="FF5050"/>
                  </a:solidFill>
                </a:uFill>
                <a:latin typeface="Times New Roman" panose="02020603050405020304"/>
                <a:cs typeface="Times New Roman" panose="02020603050405020304"/>
              </a:rPr>
              <a:t>口头通知</a:t>
            </a:r>
            <a:r>
              <a:rPr lang="en-US" altLang="zh-CN" sz="2400" b="1" u="wavyHeavy" kern="100" dirty="0">
                <a:solidFill>
                  <a:srgbClr val="0000FF"/>
                </a:solidFill>
                <a:uFill>
                  <a:solidFill>
                    <a:srgbClr val="FF5050"/>
                  </a:solidFill>
                </a:uFill>
                <a:latin typeface="Times New Roman" panose="02020603050405020304"/>
                <a:cs typeface="Courier New" panose="02070309020205020404"/>
              </a:rPr>
              <a:t>2</a:t>
            </a:r>
            <a:r>
              <a:rPr lang="zh-CN" altLang="zh-CN" sz="2400" b="1" u="wavyHeavy" kern="100" dirty="0">
                <a:solidFill>
                  <a:srgbClr val="0000FF"/>
                </a:solidFill>
                <a:uFill>
                  <a:solidFill>
                    <a:srgbClr val="FF5050"/>
                  </a:solidFill>
                </a:uFill>
                <a:latin typeface="Times New Roman" panose="02020603050405020304"/>
                <a:cs typeface="Times New Roman" panose="02020603050405020304"/>
              </a:rPr>
              <a:t>范文</a:t>
            </a:r>
            <a:r>
              <a:rPr lang="zh-CN" altLang="zh-CN" sz="2400" b="1" kern="100" dirty="0">
                <a:solidFill>
                  <a:srgbClr val="FF0000"/>
                </a:solidFill>
                <a:latin typeface="宋体" panose="02010600030101010101" pitchFamily="2" charset="-122"/>
                <a:cs typeface="Courier New" panose="02070309020205020404"/>
              </a:rPr>
              <a:t>】【</a:t>
            </a:r>
            <a:r>
              <a:rPr lang="zh-CN" altLang="zh-CN" sz="2400" b="1" u="wavyDbl" kern="0" dirty="0">
                <a:solidFill>
                  <a:srgbClr val="00B050"/>
                </a:solidFill>
                <a:uFill>
                  <a:solidFill>
                    <a:srgbClr val="FF0000"/>
                  </a:solidFill>
                </a:uFill>
                <a:latin typeface="宋体" panose="02010600030101010101" pitchFamily="2" charset="-122"/>
                <a:cs typeface="Courier New" panose="02070309020205020404"/>
              </a:rPr>
              <a:t>通知美国交换生参加志愿者活动</a:t>
            </a:r>
            <a:r>
              <a:rPr lang="zh-CN" altLang="zh-CN" sz="2400" b="1" kern="100" dirty="0">
                <a:solidFill>
                  <a:srgbClr val="FF0000"/>
                </a:solidFill>
                <a:latin typeface="宋体" panose="02010600030101010101" pitchFamily="2" charset="-122"/>
                <a:cs typeface="Courier New" panose="02070309020205020404"/>
              </a:rPr>
              <a:t>】</a:t>
            </a:r>
            <a:r>
              <a:rPr lang="zh-CN" altLang="zh-CN" sz="24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【</a:t>
            </a:r>
            <a:r>
              <a:rPr lang="en-US" altLang="zh-CN" sz="2400" b="1" kern="100" dirty="0">
                <a:highlight>
                  <a:srgbClr val="00FF00"/>
                </a:highlight>
                <a:latin typeface="Times New Roman" panose="02020603050405020304"/>
                <a:cs typeface="Courier New" panose="02070309020205020404"/>
              </a:rPr>
              <a:t>Possible version 3:</a:t>
            </a:r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/>
                <a:cs typeface="Courier New" panose="02070309020205020404"/>
              </a:rPr>
              <a:t> </a:t>
            </a:r>
            <a:r>
              <a:rPr lang="zh-CN" altLang="zh-CN" sz="24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】</a:t>
            </a:r>
            <a:br>
              <a:rPr lang="zh-CN" altLang="zh-CN" sz="2400" kern="100" dirty="0">
                <a:latin typeface="宋体" panose="02010600030101010101" pitchFamily="2" charset="-122"/>
                <a:cs typeface="Courier New" panose="02070309020205020404"/>
              </a:rPr>
            </a:br>
            <a:endParaRPr lang="zh-CN" altLang="en-US" sz="24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1345332"/>
            <a:ext cx="8229600" cy="3771636"/>
          </a:xfrm>
        </p:spPr>
        <p:txBody>
          <a:bodyPr>
            <a:normAutofit fontScale="77500" lnSpcReduction="20000"/>
          </a:bodyPr>
          <a:lstStyle/>
          <a:p>
            <a:pPr indent="200660" algn="just">
              <a:spcAft>
                <a:spcPts val="0"/>
              </a:spcAft>
            </a:pPr>
            <a:r>
              <a:rPr lang="en-US" altLang="zh-CN" b="1" kern="100" dirty="0">
                <a:latin typeface="Times New Roman" panose="02020603050405020304"/>
                <a:cs typeface="Courier New" panose="02070309020205020404"/>
              </a:rPr>
              <a:t>You are hoped to visit </a:t>
            </a:r>
            <a:r>
              <a:rPr lang="en-US" altLang="zh-CN" b="1" kern="100" dirty="0" err="1">
                <a:latin typeface="Times New Roman" panose="02020603050405020304"/>
                <a:cs typeface="Courier New" panose="02070309020205020404"/>
              </a:rPr>
              <a:t>HongXing</a:t>
            </a:r>
            <a:r>
              <a:rPr lang="en-US" altLang="zh-CN" b="1" kern="100" dirty="0">
                <a:latin typeface="Times New Roman" panose="02020603050405020304"/>
                <a:cs typeface="Courier New" panose="02070309020205020404"/>
              </a:rPr>
              <a:t> Primary School </a:t>
            </a:r>
            <a:r>
              <a:rPr lang="en-US" altLang="zh-CN" b="1" u="wavyHeavy" kern="100" dirty="0">
                <a:solidFill>
                  <a:srgbClr val="FF5050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cs typeface="Courier New" panose="02070309020205020404"/>
              </a:rPr>
              <a:t>as volunteers</a:t>
            </a:r>
            <a:r>
              <a:rPr lang="en-US" altLang="zh-CN" b="1" kern="100" dirty="0">
                <a:latin typeface="Times New Roman" panose="02020603050405020304"/>
                <a:cs typeface="Courier New" panose="02070309020205020404"/>
              </a:rPr>
              <a:t> this Friday. </a:t>
            </a:r>
            <a:r>
              <a:rPr lang="en-US" altLang="zh-CN" b="1" u="wavyHeavy" kern="100" dirty="0">
                <a:solidFill>
                  <a:srgbClr val="FF5050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cs typeface="Courier New" panose="02070309020205020404"/>
              </a:rPr>
              <a:t>The trip is intended to have American culture spread among</a:t>
            </a:r>
            <a:r>
              <a:rPr lang="en-US" altLang="zh-CN" b="1" kern="100" dirty="0">
                <a:latin typeface="Times New Roman" panose="02020603050405020304"/>
                <a:cs typeface="Courier New" panose="02070309020205020404"/>
              </a:rPr>
              <a:t> primary school students, </a:t>
            </a:r>
            <a:r>
              <a:rPr lang="en-US" altLang="zh-CN" b="1" u="wavyHeavy" kern="100" dirty="0">
                <a:solidFill>
                  <a:srgbClr val="FF5050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cs typeface="Courier New" panose="02070309020205020404"/>
              </a:rPr>
              <a:t>which contributes to </a:t>
            </a:r>
            <a:r>
              <a:rPr lang="en-US" altLang="zh-CN" b="1" kern="100" dirty="0">
                <a:latin typeface="Times New Roman" panose="02020603050405020304"/>
                <a:cs typeface="Courier New" panose="02070309020205020404"/>
              </a:rPr>
              <a:t>both you and the small kids</a:t>
            </a:r>
            <a:r>
              <a:rPr lang="en-US" altLang="zh-CN" b="1" u="sng" kern="100" dirty="0">
                <a:latin typeface="Times New Roman" panose="02020603050405020304"/>
                <a:cs typeface="Courier New" panose="02070309020205020404"/>
              </a:rPr>
              <a:t> </a:t>
            </a:r>
            <a:r>
              <a:rPr lang="en-US" altLang="zh-CN" b="1" u="wavyHeavy" kern="100" dirty="0">
                <a:solidFill>
                  <a:srgbClr val="FF5050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cs typeface="Courier New" panose="02070309020205020404"/>
              </a:rPr>
              <a:t>a lot of benefits</a:t>
            </a:r>
            <a:r>
              <a:rPr lang="en-US" altLang="zh-CN" b="1" kern="100" dirty="0">
                <a:latin typeface="Times New Roman" panose="02020603050405020304"/>
                <a:cs typeface="Courier New" panose="02070309020205020404"/>
              </a:rPr>
              <a:t>. By teaching young children English songs, Not only </a:t>
            </a:r>
            <a:r>
              <a:rPr lang="en-US" altLang="zh-CN" b="1" u="wavyHeavy" kern="100" dirty="0">
                <a:solidFill>
                  <a:srgbClr val="FF5050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cs typeface="Courier New" panose="02070309020205020404"/>
              </a:rPr>
              <a:t>will you have a better understanding of them</a:t>
            </a:r>
            <a:r>
              <a:rPr lang="en-US" altLang="zh-CN" b="1" kern="100" dirty="0">
                <a:latin typeface="Times New Roman" panose="02020603050405020304"/>
                <a:cs typeface="Courier New" panose="02070309020205020404"/>
              </a:rPr>
              <a:t>, but also you will </a:t>
            </a:r>
            <a:r>
              <a:rPr lang="en-US" altLang="zh-CN" b="1" u="wavyHeavy" kern="100" dirty="0">
                <a:solidFill>
                  <a:srgbClr val="FF5050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cs typeface="Courier New" panose="02070309020205020404"/>
              </a:rPr>
              <a:t>have a deep insight into our customs</a:t>
            </a:r>
            <a:r>
              <a:rPr lang="en-US" altLang="zh-CN" b="1" kern="100" dirty="0">
                <a:latin typeface="Times New Roman" panose="02020603050405020304"/>
                <a:cs typeface="Courier New" panose="02070309020205020404"/>
              </a:rPr>
              <a:t>. Please arrive at school gate by two o’clock. Hoping you </a:t>
            </a:r>
            <a:r>
              <a:rPr lang="en-US" altLang="zh-CN" b="1" u="wavyHeavy" kern="100" dirty="0">
                <a:solidFill>
                  <a:srgbClr val="FF5050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cs typeface="Courier New" panose="02070309020205020404"/>
              </a:rPr>
              <a:t>have a great time</a:t>
            </a:r>
            <a:r>
              <a:rPr lang="en-US" altLang="zh-CN" b="1" kern="100" dirty="0">
                <a:latin typeface="Times New Roman" panose="02020603050405020304"/>
                <a:cs typeface="Courier New" panose="02070309020205020404"/>
              </a:rPr>
              <a:t>.</a:t>
            </a:r>
            <a:endParaRPr lang="zh-CN" altLang="zh-CN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200660" algn="just">
              <a:spcAft>
                <a:spcPts val="0"/>
              </a:spcAft>
            </a:pPr>
            <a:r>
              <a:rPr lang="en-US" altLang="zh-CN" b="1" u="sng" kern="100" dirty="0">
                <a:latin typeface="Times New Roman" panose="02020603050405020304"/>
                <a:cs typeface="Courier New" panose="02070309020205020404"/>
              </a:rPr>
              <a:t>That’s all. Thank you.</a:t>
            </a:r>
            <a:endParaRPr lang="zh-CN" altLang="zh-CN" kern="100" dirty="0">
              <a:latin typeface="宋体" panose="02010600030101010101" pitchFamily="2" charset="-122"/>
              <a:cs typeface="Courier New" panose="02070309020205020404"/>
            </a:endParaRPr>
          </a:p>
          <a:p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27700">
        <p14:flip dir="r"/>
      </p:transition>
    </mc:Choice>
    <mc:Fallback>
      <p:transition spd="slow" advTm="277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193204"/>
            <a:ext cx="8219256" cy="75642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l">
              <a:spcAft>
                <a:spcPts val="0"/>
              </a:spcAft>
              <a:tabLst>
                <a:tab pos="2628265" algn="l"/>
              </a:tabLst>
            </a:pPr>
            <a:r>
              <a:rPr lang="zh-CN" altLang="zh-CN" sz="2000" b="1" u="wavyDbl" kern="100" dirty="0">
                <a:solidFill>
                  <a:srgbClr val="0000FF"/>
                </a:solidFill>
                <a:uFill>
                  <a:solidFill>
                    <a:srgbClr val="FF5050"/>
                  </a:solidFill>
                </a:uFill>
                <a:latin typeface="Times New Roman" panose="02020603050405020304"/>
                <a:cs typeface="Times New Roman" panose="02020603050405020304"/>
              </a:rPr>
              <a:t>【口头通知题型训练</a:t>
            </a:r>
            <a:r>
              <a:rPr lang="en-US" altLang="zh-CN" sz="2000" b="1" u="wavyDbl" kern="100" dirty="0">
                <a:solidFill>
                  <a:srgbClr val="0000FF"/>
                </a:solidFill>
                <a:uFill>
                  <a:solidFill>
                    <a:srgbClr val="FF5050"/>
                  </a:solidFill>
                </a:uFill>
                <a:latin typeface="Times New Roman" panose="02020603050405020304"/>
                <a:cs typeface="Courier New" panose="02070309020205020404"/>
              </a:rPr>
              <a:t>3</a:t>
            </a:r>
            <a:r>
              <a:rPr lang="zh-CN" altLang="zh-CN" sz="2000" b="1" u="wavyDbl" kern="100" dirty="0">
                <a:solidFill>
                  <a:srgbClr val="0000FF"/>
                </a:solidFill>
                <a:uFill>
                  <a:solidFill>
                    <a:srgbClr val="FF5050"/>
                  </a:solidFill>
                </a:uFill>
                <a:latin typeface="Times New Roman" panose="02020603050405020304"/>
                <a:cs typeface="Times New Roman" panose="02020603050405020304"/>
              </a:rPr>
              <a:t>】</a:t>
            </a:r>
            <a:br>
              <a:rPr lang="en-US" altLang="zh-CN" sz="2000" b="1" u="wavyDbl" kern="100" dirty="0">
                <a:solidFill>
                  <a:srgbClr val="0000FF"/>
                </a:solidFill>
                <a:uFill>
                  <a:solidFill>
                    <a:srgbClr val="FF5050"/>
                  </a:solidFill>
                </a:uFill>
                <a:latin typeface="Times New Roman" panose="02020603050405020304"/>
                <a:cs typeface="Times New Roman" panose="02020603050405020304"/>
              </a:rPr>
            </a:br>
            <a:r>
              <a:rPr lang="zh-CN" altLang="zh-CN" sz="20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【</a:t>
            </a:r>
            <a:r>
              <a:rPr lang="zh-CN" altLang="zh-CN" sz="2000" b="1" u="wavyHeavy" kern="100" dirty="0">
                <a:solidFill>
                  <a:srgbClr val="FF5050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cs typeface="Times New Roman" panose="02020603050405020304"/>
              </a:rPr>
              <a:t>通知参赛的同学报名参加羽毛球比赛</a:t>
            </a:r>
            <a:r>
              <a:rPr lang="zh-CN" altLang="zh-CN" sz="20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】</a:t>
            </a:r>
            <a:endParaRPr lang="zh-CN" altLang="en-US" sz="2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215" y="1043940"/>
            <a:ext cx="8343265" cy="4219575"/>
          </a:xfrm>
        </p:spPr>
        <p:txBody>
          <a:bodyPr>
            <a:noAutofit/>
          </a:bodyPr>
          <a:lstStyle/>
          <a:p>
            <a:pPr indent="267970">
              <a:tabLst>
                <a:tab pos="2628265" algn="l"/>
              </a:tabLst>
            </a:pPr>
            <a:r>
              <a:rPr lang="zh-CN" altLang="zh-CN" sz="1800" b="1" kern="100" dirty="0">
                <a:latin typeface="Times New Roman" panose="02020603050405020304"/>
                <a:cs typeface="Times New Roman" panose="02020603050405020304"/>
              </a:rPr>
              <a:t>假设你是你们班的体育委员，你班将于本周星期五（</a:t>
            </a:r>
            <a:r>
              <a:rPr lang="en-US" altLang="zh-CN" sz="1800" b="1" kern="100" dirty="0">
                <a:latin typeface="Times New Roman" panose="02020603050405020304"/>
                <a:cs typeface="Courier New" panose="02070309020205020404"/>
              </a:rPr>
              <a:t>11</a:t>
            </a:r>
            <a:r>
              <a:rPr lang="zh-CN" altLang="zh-CN" sz="1800" b="1" kern="100" dirty="0">
                <a:latin typeface="Times New Roman" panose="02020603050405020304"/>
                <a:cs typeface="Times New Roman" panose="02020603050405020304"/>
              </a:rPr>
              <a:t>月</a:t>
            </a:r>
            <a:r>
              <a:rPr lang="en-US" altLang="zh-CN" sz="1800" b="1" kern="100" dirty="0">
                <a:latin typeface="Times New Roman" panose="02020603050405020304"/>
                <a:cs typeface="Courier New" panose="02070309020205020404"/>
              </a:rPr>
              <a:t>6</a:t>
            </a:r>
            <a:r>
              <a:rPr lang="zh-CN" altLang="zh-CN" sz="1800" b="1" kern="100" dirty="0">
                <a:latin typeface="Times New Roman" panose="02020603050405020304"/>
                <a:cs typeface="Times New Roman" panose="02020603050405020304"/>
              </a:rPr>
              <a:t>日）下午举行一场</a:t>
            </a:r>
            <a:r>
              <a:rPr lang="zh-CN" altLang="zh-CN" sz="1800" b="1" u="wavyDbl" kern="100" dirty="0">
                <a:solidFill>
                  <a:srgbClr val="0000FF"/>
                </a:solidFill>
                <a:uFill>
                  <a:solidFill>
                    <a:srgbClr val="33CC33"/>
                  </a:solidFill>
                </a:uFill>
                <a:latin typeface="Times New Roman" panose="02020603050405020304"/>
                <a:cs typeface="Times New Roman" panose="02020603050405020304"/>
              </a:rPr>
              <a:t>羽毛球比赛</a:t>
            </a:r>
            <a:r>
              <a:rPr lang="zh-CN" altLang="zh-CN" sz="1800" b="1" kern="100" dirty="0">
                <a:latin typeface="Times New Roman" panose="02020603050405020304"/>
                <a:cs typeface="Times New Roman" panose="02020603050405020304"/>
              </a:rPr>
              <a:t>，请根据下列提示准备一则</a:t>
            </a:r>
            <a:r>
              <a:rPr lang="zh-CN" altLang="zh-CN" sz="1800" b="1" u="wavyDbl" kern="100" dirty="0">
                <a:solidFill>
                  <a:srgbClr val="0000FF"/>
                </a:solidFill>
                <a:uFill>
                  <a:solidFill>
                    <a:srgbClr val="33CC33"/>
                  </a:solidFill>
                </a:uFill>
                <a:latin typeface="Times New Roman" panose="02020603050405020304"/>
                <a:cs typeface="Times New Roman" panose="02020603050405020304"/>
              </a:rPr>
              <a:t>口头通知</a:t>
            </a:r>
            <a:r>
              <a:rPr lang="zh-CN" altLang="zh-CN" sz="1800" b="1" kern="100" dirty="0">
                <a:latin typeface="Times New Roman" panose="02020603050405020304"/>
                <a:cs typeface="Times New Roman" panose="02020603050405020304"/>
              </a:rPr>
              <a:t>。</a:t>
            </a:r>
            <a:endParaRPr lang="zh-CN" altLang="zh-CN" sz="180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267970">
              <a:tabLst>
                <a:tab pos="2628265" algn="l"/>
              </a:tabLst>
            </a:pPr>
            <a:r>
              <a:rPr lang="en-US" altLang="zh-CN" sz="1800" b="1" kern="100" dirty="0">
                <a:latin typeface="Times New Roman" panose="02020603050405020304"/>
                <a:cs typeface="Courier New" panose="02070309020205020404"/>
              </a:rPr>
              <a:t>1. </a:t>
            </a:r>
            <a:r>
              <a:rPr lang="zh-CN" altLang="zh-CN" sz="1800" b="1" kern="100" dirty="0">
                <a:latin typeface="Times New Roman" panose="02020603050405020304"/>
                <a:cs typeface="Times New Roman" panose="02020603050405020304"/>
              </a:rPr>
              <a:t>比赛</a:t>
            </a:r>
            <a:r>
              <a:rPr lang="zh-CN" altLang="zh-CN" sz="1800" b="1" u="wavyDbl" kern="100" dirty="0">
                <a:solidFill>
                  <a:srgbClr val="0000FF"/>
                </a:solidFill>
                <a:uFill>
                  <a:solidFill>
                    <a:srgbClr val="33CC33"/>
                  </a:solidFill>
                </a:uFill>
                <a:latin typeface="Times New Roman" panose="02020603050405020304"/>
                <a:cs typeface="Times New Roman" panose="02020603050405020304"/>
              </a:rPr>
              <a:t>时间</a:t>
            </a:r>
            <a:r>
              <a:rPr lang="zh-CN" altLang="zh-CN" sz="1800" b="1" kern="100" dirty="0">
                <a:latin typeface="Times New Roman" panose="02020603050405020304"/>
                <a:cs typeface="Times New Roman" panose="02020603050405020304"/>
              </a:rPr>
              <a:t>：</a:t>
            </a:r>
            <a:r>
              <a:rPr lang="en-US" altLang="zh-CN" sz="1800" b="1" kern="100" dirty="0">
                <a:latin typeface="Times New Roman" panose="02020603050405020304"/>
                <a:cs typeface="Courier New" panose="02070309020205020404"/>
              </a:rPr>
              <a:t>11</a:t>
            </a:r>
            <a:r>
              <a:rPr lang="zh-CN" altLang="zh-CN" sz="1800" b="1" kern="100" dirty="0">
                <a:latin typeface="Times New Roman" panose="02020603050405020304"/>
                <a:cs typeface="Times New Roman" panose="02020603050405020304"/>
              </a:rPr>
              <a:t>月</a:t>
            </a:r>
            <a:r>
              <a:rPr lang="en-US" altLang="zh-CN" sz="1800" b="1" kern="100" dirty="0">
                <a:latin typeface="Times New Roman" panose="02020603050405020304"/>
                <a:cs typeface="Courier New" panose="02070309020205020404"/>
              </a:rPr>
              <a:t>6</a:t>
            </a:r>
            <a:r>
              <a:rPr lang="zh-CN" altLang="zh-CN" sz="1800" b="1" kern="100" dirty="0">
                <a:latin typeface="Times New Roman" panose="02020603050405020304"/>
                <a:cs typeface="Times New Roman" panose="02020603050405020304"/>
              </a:rPr>
              <a:t>日（周五）下午</a:t>
            </a:r>
            <a:r>
              <a:rPr lang="en-US" altLang="zh-CN" sz="1800" b="1" kern="100" dirty="0">
                <a:latin typeface="Times New Roman" panose="02020603050405020304"/>
                <a:cs typeface="Courier New" panose="02070309020205020404"/>
              </a:rPr>
              <a:t>2</a:t>
            </a:r>
            <a:r>
              <a:rPr lang="zh-CN" altLang="zh-CN" sz="1800" b="1" kern="100" dirty="0">
                <a:latin typeface="Times New Roman" panose="02020603050405020304"/>
                <a:cs typeface="Times New Roman" panose="02020603050405020304"/>
              </a:rPr>
              <a:t>：</a:t>
            </a:r>
            <a:r>
              <a:rPr lang="en-US" altLang="zh-CN" sz="1800" b="1" kern="100" dirty="0">
                <a:latin typeface="Times New Roman" panose="02020603050405020304"/>
                <a:cs typeface="Courier New" panose="02070309020205020404"/>
              </a:rPr>
              <a:t>30</a:t>
            </a:r>
            <a:r>
              <a:rPr lang="zh-CN" altLang="zh-CN" sz="1800" b="1" kern="100" dirty="0">
                <a:latin typeface="Times New Roman" panose="02020603050405020304"/>
                <a:cs typeface="Times New Roman" panose="02020603050405020304"/>
              </a:rPr>
              <a:t>；</a:t>
            </a:r>
            <a:endParaRPr lang="zh-CN" altLang="zh-CN" sz="180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267970">
              <a:tabLst>
                <a:tab pos="2628265" algn="l"/>
              </a:tabLst>
            </a:pPr>
            <a:r>
              <a:rPr lang="en-US" altLang="zh-CN" sz="1800" b="1" kern="100" dirty="0">
                <a:latin typeface="Times New Roman" panose="02020603050405020304"/>
                <a:cs typeface="Courier New" panose="02070309020205020404"/>
              </a:rPr>
              <a:t>2. </a:t>
            </a:r>
            <a:r>
              <a:rPr lang="zh-CN" altLang="zh-CN" sz="1800" b="1" kern="100" dirty="0">
                <a:latin typeface="Times New Roman" panose="02020603050405020304"/>
                <a:cs typeface="Times New Roman" panose="02020603050405020304"/>
              </a:rPr>
              <a:t>比赛</a:t>
            </a:r>
            <a:r>
              <a:rPr lang="zh-CN" altLang="zh-CN" sz="1800" b="1" u="wavyDbl" kern="100" dirty="0">
                <a:solidFill>
                  <a:srgbClr val="0000FF"/>
                </a:solidFill>
                <a:uFill>
                  <a:solidFill>
                    <a:srgbClr val="33CC33"/>
                  </a:solidFill>
                </a:uFill>
                <a:latin typeface="Times New Roman" panose="02020603050405020304"/>
                <a:cs typeface="Times New Roman" panose="02020603050405020304"/>
              </a:rPr>
              <a:t>地点</a:t>
            </a:r>
            <a:r>
              <a:rPr lang="zh-CN" altLang="zh-CN" sz="1800" b="1" kern="100" dirty="0">
                <a:latin typeface="Times New Roman" panose="02020603050405020304"/>
                <a:cs typeface="Times New Roman" panose="02020603050405020304"/>
              </a:rPr>
              <a:t>：学校体育馆</a:t>
            </a:r>
            <a:endParaRPr lang="zh-CN" altLang="zh-CN" sz="180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267970">
              <a:tabLst>
                <a:tab pos="2628265" algn="l"/>
              </a:tabLst>
            </a:pPr>
            <a:r>
              <a:rPr lang="en-US" altLang="zh-CN" sz="1800" b="1" kern="100" dirty="0">
                <a:latin typeface="Times New Roman" panose="02020603050405020304"/>
                <a:cs typeface="Courier New" panose="02070309020205020404"/>
              </a:rPr>
              <a:t>3. </a:t>
            </a:r>
            <a:r>
              <a:rPr lang="zh-CN" altLang="zh-CN" sz="1800" b="1" kern="100" dirty="0">
                <a:latin typeface="Times New Roman" panose="02020603050405020304"/>
                <a:cs typeface="Times New Roman" panose="02020603050405020304"/>
              </a:rPr>
              <a:t>想</a:t>
            </a:r>
            <a:r>
              <a:rPr lang="zh-CN" altLang="zh-CN" sz="1800" b="1" u="wavyDbl" kern="100" dirty="0">
                <a:solidFill>
                  <a:srgbClr val="0000FF"/>
                </a:solidFill>
                <a:uFill>
                  <a:solidFill>
                    <a:srgbClr val="33CC33"/>
                  </a:solidFill>
                </a:uFill>
                <a:latin typeface="Times New Roman" panose="02020603050405020304"/>
                <a:cs typeface="Times New Roman" panose="02020603050405020304"/>
              </a:rPr>
              <a:t>参赛的同学</a:t>
            </a:r>
            <a:r>
              <a:rPr lang="zh-CN" altLang="zh-CN" sz="1800" b="1" kern="100" dirty="0">
                <a:latin typeface="Times New Roman" panose="02020603050405020304"/>
                <a:cs typeface="Times New Roman" panose="02020603050405020304"/>
              </a:rPr>
              <a:t>在周五之前</a:t>
            </a:r>
            <a:r>
              <a:rPr lang="zh-CN" altLang="zh-CN" sz="1800" b="1" u="wavyDbl" kern="100" dirty="0">
                <a:solidFill>
                  <a:srgbClr val="0000FF"/>
                </a:solidFill>
                <a:uFill>
                  <a:solidFill>
                    <a:srgbClr val="33CC33"/>
                  </a:solidFill>
                </a:uFill>
                <a:latin typeface="Times New Roman" panose="02020603050405020304"/>
                <a:cs typeface="Times New Roman" panose="02020603050405020304"/>
              </a:rPr>
              <a:t>报名</a:t>
            </a:r>
            <a:r>
              <a:rPr lang="zh-CN" altLang="zh-CN" sz="1800" b="1" kern="100" dirty="0">
                <a:latin typeface="Times New Roman" panose="02020603050405020304"/>
                <a:cs typeface="Times New Roman" panose="02020603050405020304"/>
              </a:rPr>
              <a:t>；</a:t>
            </a:r>
            <a:endParaRPr lang="zh-CN" altLang="zh-CN" sz="180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267970">
              <a:tabLst>
                <a:tab pos="2628265" algn="l"/>
              </a:tabLst>
            </a:pPr>
            <a:r>
              <a:rPr lang="en-US" altLang="zh-CN" sz="1800" b="1" kern="100" dirty="0">
                <a:latin typeface="Times New Roman" panose="02020603050405020304"/>
                <a:cs typeface="Courier New" panose="02070309020205020404"/>
              </a:rPr>
              <a:t>4. </a:t>
            </a:r>
            <a:r>
              <a:rPr lang="zh-CN" altLang="zh-CN" sz="1800" b="1" kern="100" dirty="0">
                <a:latin typeface="Times New Roman" panose="02020603050405020304"/>
                <a:cs typeface="Times New Roman" panose="02020603050405020304"/>
              </a:rPr>
              <a:t>参赛者需</a:t>
            </a:r>
            <a:r>
              <a:rPr lang="zh-CN" altLang="zh-CN" sz="1800" b="1" u="wavyDbl" kern="100" dirty="0">
                <a:solidFill>
                  <a:srgbClr val="0000FF"/>
                </a:solidFill>
                <a:uFill>
                  <a:solidFill>
                    <a:srgbClr val="33CC33"/>
                  </a:solidFill>
                </a:uFill>
                <a:latin typeface="Times New Roman" panose="02020603050405020304"/>
                <a:cs typeface="Times New Roman" panose="02020603050405020304"/>
              </a:rPr>
              <a:t>自备羽毛球拍</a:t>
            </a:r>
            <a:r>
              <a:rPr lang="zh-CN" altLang="zh-CN" sz="1800" b="1" kern="100" dirty="0">
                <a:latin typeface="Times New Roman" panose="02020603050405020304"/>
                <a:cs typeface="Times New Roman" panose="02020603050405020304"/>
              </a:rPr>
              <a:t>。</a:t>
            </a:r>
            <a:endParaRPr lang="zh-CN" altLang="zh-CN" sz="180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267970">
              <a:tabLst>
                <a:tab pos="2628265" algn="l"/>
              </a:tabLst>
            </a:pPr>
            <a:r>
              <a:rPr lang="zh-CN" altLang="zh-CN" sz="1800" b="1" kern="100" dirty="0">
                <a:latin typeface="Times New Roman" panose="02020603050405020304"/>
                <a:cs typeface="Times New Roman" panose="02020603050405020304"/>
              </a:rPr>
              <a:t>注意：</a:t>
            </a:r>
            <a:r>
              <a:rPr lang="en-US" altLang="zh-CN" sz="1800" b="1" kern="1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en-US" altLang="zh-CN" sz="1800" b="1" kern="100" dirty="0">
                <a:latin typeface="Times New Roman" panose="02020603050405020304"/>
                <a:cs typeface="Courier New" panose="02070309020205020404"/>
              </a:rPr>
              <a:t>1. </a:t>
            </a:r>
            <a:r>
              <a:rPr lang="zh-CN" altLang="zh-CN" sz="1800" b="1" kern="100" dirty="0">
                <a:latin typeface="Times New Roman" panose="02020603050405020304"/>
                <a:cs typeface="Times New Roman" panose="02020603050405020304"/>
              </a:rPr>
              <a:t>不要逐条翻译，可适当增加细节以使行文连贯；</a:t>
            </a:r>
            <a:endParaRPr lang="zh-CN" altLang="zh-CN" sz="180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0">
              <a:buNone/>
              <a:tabLst>
                <a:tab pos="2628265" algn="l"/>
              </a:tabLst>
            </a:pPr>
            <a:r>
              <a:rPr lang="en-US" altLang="zh-CN" sz="1800" b="1" kern="100" dirty="0">
                <a:latin typeface="Times New Roman" panose="02020603050405020304"/>
                <a:cs typeface="Courier New" panose="02070309020205020404"/>
              </a:rPr>
              <a:t>                  2. </a:t>
            </a:r>
            <a:r>
              <a:rPr lang="zh-CN" altLang="zh-CN" sz="1800" b="1" kern="100" dirty="0">
                <a:latin typeface="Times New Roman" panose="02020603050405020304"/>
                <a:cs typeface="Times New Roman" panose="02020603050405020304"/>
              </a:rPr>
              <a:t>词数</a:t>
            </a:r>
            <a:r>
              <a:rPr lang="en-US" altLang="zh-CN" sz="1800" b="1" kern="100" dirty="0">
                <a:latin typeface="Times New Roman" panose="02020603050405020304"/>
                <a:cs typeface="Courier New" panose="02070309020205020404"/>
              </a:rPr>
              <a:t>80</a:t>
            </a:r>
            <a:r>
              <a:rPr lang="zh-CN" altLang="zh-CN" sz="1800" b="1" kern="100" dirty="0">
                <a:latin typeface="Times New Roman" panose="02020603050405020304"/>
                <a:cs typeface="Times New Roman" panose="02020603050405020304"/>
              </a:rPr>
              <a:t>左右；</a:t>
            </a:r>
            <a:endParaRPr lang="zh-CN" altLang="zh-CN" sz="180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0">
              <a:buNone/>
              <a:tabLst>
                <a:tab pos="2628265" algn="l"/>
              </a:tabLst>
            </a:pPr>
            <a:r>
              <a:rPr lang="en-US" altLang="zh-CN" sz="1800" b="1" kern="100" dirty="0">
                <a:latin typeface="Times New Roman" panose="02020603050405020304"/>
                <a:cs typeface="Courier New" panose="02070309020205020404"/>
              </a:rPr>
              <a:t>                 3. </a:t>
            </a:r>
            <a:r>
              <a:rPr lang="zh-CN" altLang="zh-CN" sz="1800" b="1" kern="100" dirty="0">
                <a:latin typeface="Times New Roman" panose="02020603050405020304"/>
                <a:cs typeface="Times New Roman" panose="02020603050405020304"/>
              </a:rPr>
              <a:t>开头和结尾已经给出，不计入总词数。</a:t>
            </a:r>
            <a:endParaRPr lang="zh-CN" altLang="zh-CN" sz="180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267970">
              <a:tabLst>
                <a:tab pos="2628265" algn="l"/>
              </a:tabLst>
            </a:pPr>
            <a:r>
              <a:rPr lang="zh-CN" altLang="zh-CN" sz="1800" b="1" kern="100" dirty="0">
                <a:latin typeface="Times New Roman" panose="02020603050405020304"/>
                <a:cs typeface="Times New Roman" panose="02020603050405020304"/>
              </a:rPr>
              <a:t>参考词汇：球拍</a:t>
            </a:r>
            <a:r>
              <a:rPr lang="en-US" altLang="zh-CN" sz="1800" b="1" kern="100" dirty="0">
                <a:latin typeface="Times New Roman" panose="02020603050405020304"/>
                <a:cs typeface="Courier New" panose="02070309020205020404"/>
              </a:rPr>
              <a:t>badminton racket</a:t>
            </a:r>
            <a:endParaRPr lang="zh-CN" altLang="zh-CN" sz="180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marL="266700" indent="1270">
              <a:tabLst>
                <a:tab pos="2628265" algn="l"/>
              </a:tabLst>
            </a:pPr>
            <a:r>
              <a:rPr lang="en-US" altLang="zh-CN" sz="1800" b="1" kern="100" dirty="0">
                <a:latin typeface="Times New Roman" panose="02020603050405020304"/>
                <a:cs typeface="Courier New" panose="02070309020205020404"/>
              </a:rPr>
              <a:t>Good morning, everybody! May I have your attention, please? _____________________________________________________________________                                                                               That’s all, thank you.</a:t>
            </a:r>
            <a:endParaRPr lang="zh-CN" altLang="zh-CN" sz="180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endParaRPr lang="zh-CN" altLang="en-US" sz="18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27700">
        <p14:flip dir="r"/>
      </p:transition>
    </mc:Choice>
    <mc:Fallback>
      <p:transition spd="slow" advTm="277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337220"/>
            <a:ext cx="8229600" cy="9525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l">
              <a:spcAft>
                <a:spcPts val="0"/>
              </a:spcAft>
            </a:pPr>
            <a:r>
              <a:rPr lang="zh-CN" altLang="zh-CN" sz="2400" b="1" kern="100" dirty="0">
                <a:solidFill>
                  <a:srgbClr val="FF0000"/>
                </a:solidFill>
                <a:latin typeface="Times New Roman" panose="02020603050405020304"/>
              </a:rPr>
              <a:t>【</a:t>
            </a:r>
            <a:r>
              <a:rPr lang="zh-CN" altLang="zh-CN" sz="2400" b="1" u="wavyHeavy" kern="100" dirty="0">
                <a:solidFill>
                  <a:srgbClr val="0000FF"/>
                </a:solidFill>
                <a:uFill>
                  <a:solidFill>
                    <a:srgbClr val="FF5050"/>
                  </a:solidFill>
                </a:uFill>
                <a:latin typeface="Times New Roman" panose="02020603050405020304"/>
              </a:rPr>
              <a:t>口头通知</a:t>
            </a:r>
            <a:r>
              <a:rPr lang="en-US" altLang="zh-CN" sz="2400" b="1" u="wavyHeavy" kern="100" dirty="0">
                <a:solidFill>
                  <a:srgbClr val="0000FF"/>
                </a:solidFill>
                <a:uFill>
                  <a:solidFill>
                    <a:srgbClr val="FF5050"/>
                  </a:solidFill>
                </a:uFill>
                <a:latin typeface="Times New Roman" panose="02020603050405020304"/>
              </a:rPr>
              <a:t>3</a:t>
            </a:r>
            <a:r>
              <a:rPr lang="zh-CN" altLang="zh-CN" sz="2400" b="1" u="wavyHeavy" kern="100" dirty="0">
                <a:solidFill>
                  <a:srgbClr val="0000FF"/>
                </a:solidFill>
                <a:uFill>
                  <a:solidFill>
                    <a:srgbClr val="FF5050"/>
                  </a:solidFill>
                </a:uFill>
                <a:latin typeface="Times New Roman" panose="02020603050405020304"/>
              </a:rPr>
              <a:t>参考范文</a:t>
            </a:r>
            <a:r>
              <a:rPr lang="zh-CN" altLang="zh-CN" sz="2400" b="1" kern="100" dirty="0">
                <a:solidFill>
                  <a:srgbClr val="FF0000"/>
                </a:solidFill>
                <a:latin typeface="Times New Roman" panose="02020603050405020304"/>
              </a:rPr>
              <a:t>】</a:t>
            </a:r>
            <a:br>
              <a:rPr lang="en-US" altLang="zh-CN" sz="2400" b="1" kern="100" dirty="0">
                <a:solidFill>
                  <a:srgbClr val="FF0000"/>
                </a:solidFill>
                <a:latin typeface="Times New Roman" panose="02020603050405020304"/>
              </a:rPr>
            </a:br>
            <a:r>
              <a:rPr lang="zh-CN" altLang="zh-CN" sz="2400" b="1" kern="100" dirty="0">
                <a:solidFill>
                  <a:srgbClr val="FF0000"/>
                </a:solidFill>
                <a:latin typeface="Times New Roman" panose="02020603050405020304"/>
              </a:rPr>
              <a:t>【</a:t>
            </a:r>
            <a:r>
              <a:rPr lang="zh-CN" altLang="zh-CN" sz="2400" b="1" u="wavyHeavy" kern="100" dirty="0">
                <a:solidFill>
                  <a:srgbClr val="FF5050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</a:rPr>
              <a:t>通知参赛的同学报名参加羽毛球比赛</a:t>
            </a:r>
            <a:r>
              <a:rPr lang="zh-CN" altLang="zh-CN" sz="2400" b="1" kern="100" dirty="0">
                <a:solidFill>
                  <a:srgbClr val="FF0000"/>
                </a:solidFill>
                <a:latin typeface="Times New Roman" panose="02020603050405020304"/>
              </a:rPr>
              <a:t>】</a:t>
            </a:r>
            <a:br>
              <a:rPr lang="zh-CN" altLang="zh-CN" sz="2400" kern="100" dirty="0">
                <a:latin typeface="Times New Roman" panose="02020603050405020304"/>
              </a:rPr>
            </a:br>
            <a:endParaRPr lang="zh-CN" altLang="en-US" sz="24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1561356"/>
            <a:ext cx="8496944" cy="3771636"/>
          </a:xfrm>
        </p:spPr>
        <p:txBody>
          <a:bodyPr>
            <a:normAutofit fontScale="77500" lnSpcReduction="20000"/>
          </a:bodyPr>
          <a:lstStyle/>
          <a:p>
            <a:pPr indent="267970" algn="just">
              <a:spcAft>
                <a:spcPts val="0"/>
              </a:spcAft>
              <a:tabLst>
                <a:tab pos="2628265" algn="l"/>
              </a:tabLst>
            </a:pPr>
            <a:r>
              <a:rPr lang="en-US" altLang="zh-CN" b="1" kern="100" dirty="0">
                <a:latin typeface="Times New Roman" panose="02020603050405020304"/>
                <a:cs typeface="Courier New" panose="02070309020205020404"/>
              </a:rPr>
              <a:t>Good morning, everybody! May I have your attention, please?</a:t>
            </a:r>
            <a:endParaRPr lang="zh-CN" altLang="zh-CN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267970" algn="just">
              <a:spcAft>
                <a:spcPts val="0"/>
              </a:spcAft>
              <a:tabLst>
                <a:tab pos="2628265" algn="l"/>
              </a:tabLst>
            </a:pPr>
            <a:r>
              <a:rPr lang="en-US" altLang="zh-CN" b="1" kern="100" dirty="0">
                <a:latin typeface="Times New Roman" panose="02020603050405020304"/>
                <a:cs typeface="Courier New" panose="02070309020205020404"/>
              </a:rPr>
              <a:t>Our class is going to </a:t>
            </a:r>
            <a:r>
              <a:rPr lang="en-US" altLang="zh-CN" b="1" u="dotDotDashHeavy" kern="100" dirty="0">
                <a:solidFill>
                  <a:srgbClr val="00B05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Courier New" panose="02070309020205020404"/>
              </a:rPr>
              <a:t>have a badminton competition</a:t>
            </a:r>
            <a:r>
              <a:rPr lang="en-US" altLang="zh-CN" b="1" kern="100" dirty="0">
                <a:latin typeface="Times New Roman" panose="02020603050405020304"/>
                <a:cs typeface="Courier New" panose="02070309020205020404"/>
              </a:rPr>
              <a:t> on Friday, November 6th. It starts at 2:30 at the school stadium. Before Friday, anybody </a:t>
            </a:r>
            <a:r>
              <a:rPr lang="en-US" altLang="zh-CN" b="1" u="dotDotDashHeavy" kern="100" dirty="0">
                <a:solidFill>
                  <a:srgbClr val="00B05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Courier New" panose="02070309020205020404"/>
              </a:rPr>
              <a:t>interested in it</a:t>
            </a:r>
            <a:r>
              <a:rPr lang="en-US" altLang="zh-CN" b="1" kern="100" dirty="0">
                <a:latin typeface="Times New Roman" panose="02020603050405020304"/>
                <a:cs typeface="Courier New" panose="02070309020205020404"/>
              </a:rPr>
              <a:t> can </a:t>
            </a:r>
            <a:r>
              <a:rPr lang="en-US" altLang="zh-CN" b="1" u="dotDotDashHeavy" kern="100" dirty="0">
                <a:solidFill>
                  <a:srgbClr val="00B05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Courier New" panose="02070309020205020404"/>
              </a:rPr>
              <a:t>sign up</a:t>
            </a:r>
            <a:r>
              <a:rPr lang="en-US" altLang="zh-CN" b="1" kern="100" dirty="0">
                <a:latin typeface="Times New Roman" panose="02020603050405020304"/>
                <a:cs typeface="Courier New" panose="02070309020205020404"/>
              </a:rPr>
              <a:t> to take part in the competition. The winner will </a:t>
            </a:r>
            <a:r>
              <a:rPr lang="en-US" altLang="zh-CN" b="1" u="dotDotDashHeavy" kern="100" dirty="0">
                <a:solidFill>
                  <a:srgbClr val="00B05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Courier New" panose="02070309020205020404"/>
              </a:rPr>
              <a:t>get a surprising prize</a:t>
            </a:r>
            <a:r>
              <a:rPr lang="en-US" altLang="zh-CN" b="1" kern="100" dirty="0">
                <a:latin typeface="Times New Roman" panose="02020603050405020304"/>
                <a:cs typeface="Courier New" panose="02070309020205020404"/>
              </a:rPr>
              <a:t>. So, </a:t>
            </a:r>
            <a:r>
              <a:rPr lang="en-US" altLang="zh-CN" b="1" u="dotDotDashHeavy" kern="100" dirty="0">
                <a:solidFill>
                  <a:srgbClr val="00B05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Courier New" panose="02070309020205020404"/>
              </a:rPr>
              <a:t>don’t hesitate to join us</a:t>
            </a:r>
            <a:r>
              <a:rPr lang="en-US" altLang="zh-CN" b="1" kern="100" dirty="0">
                <a:latin typeface="Times New Roman" panose="02020603050405020304"/>
                <a:cs typeface="Courier New" panose="02070309020205020404"/>
              </a:rPr>
              <a:t>. You will surely </a:t>
            </a:r>
            <a:r>
              <a:rPr lang="en-US" altLang="zh-CN" b="1" u="dotDotDashHeavy" kern="100" dirty="0">
                <a:solidFill>
                  <a:srgbClr val="00B05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Courier New" panose="02070309020205020404"/>
              </a:rPr>
              <a:t>enjoy doing sports</a:t>
            </a:r>
            <a:r>
              <a:rPr lang="en-US" altLang="zh-CN" b="1" kern="100" dirty="0">
                <a:latin typeface="Times New Roman" panose="02020603050405020304"/>
                <a:cs typeface="Courier New" panose="02070309020205020404"/>
              </a:rPr>
              <a:t>. Besides, every competitor should </a:t>
            </a:r>
            <a:r>
              <a:rPr lang="en-US" altLang="zh-CN" b="1" u="dotDotDashHeavy" kern="100" dirty="0">
                <a:solidFill>
                  <a:srgbClr val="00B05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Courier New" panose="02070309020205020404"/>
              </a:rPr>
              <a:t>bring </a:t>
            </a:r>
            <a:r>
              <a:rPr lang="en-US" altLang="zh-CN" b="1" kern="100" dirty="0">
                <a:latin typeface="Times New Roman" panose="02020603050405020304"/>
                <a:cs typeface="Courier New" panose="02070309020205020404"/>
              </a:rPr>
              <a:t>his or her own </a:t>
            </a:r>
            <a:r>
              <a:rPr lang="en-US" altLang="zh-CN" b="1" u="dotDotDashHeavy" kern="100" dirty="0">
                <a:solidFill>
                  <a:srgbClr val="00B05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Courier New" panose="02070309020205020404"/>
              </a:rPr>
              <a:t>badminton racket</a:t>
            </a:r>
            <a:r>
              <a:rPr lang="en-US" altLang="zh-CN" b="1" kern="100" dirty="0">
                <a:latin typeface="Times New Roman" panose="02020603050405020304"/>
                <a:cs typeface="Courier New" panose="02070309020205020404"/>
              </a:rPr>
              <a:t>.</a:t>
            </a:r>
            <a:endParaRPr lang="zh-CN" altLang="zh-CN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267970" algn="just">
              <a:spcAft>
                <a:spcPts val="0"/>
              </a:spcAft>
              <a:tabLst>
                <a:tab pos="2628265" algn="l"/>
              </a:tabLst>
            </a:pPr>
            <a:r>
              <a:rPr lang="en-US" altLang="zh-CN" b="1" kern="100" dirty="0">
                <a:latin typeface="Times New Roman" panose="02020603050405020304"/>
                <a:cs typeface="Courier New" panose="02070309020205020404"/>
              </a:rPr>
              <a:t>That’s all, thank you.</a:t>
            </a:r>
            <a:endParaRPr lang="zh-CN" altLang="zh-CN" kern="100" dirty="0">
              <a:latin typeface="宋体" panose="02010600030101010101" pitchFamily="2" charset="-122"/>
              <a:cs typeface="Courier New" panose="02070309020205020404"/>
            </a:endParaRPr>
          </a:p>
          <a:p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27700">
        <p14:flip dir="r"/>
      </p:transition>
    </mc:Choice>
    <mc:Fallback>
      <p:transition spd="slow" advTm="277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15616" y="337220"/>
            <a:ext cx="7787208" cy="54040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just">
              <a:spcAft>
                <a:spcPts val="0"/>
              </a:spcAft>
              <a:tabLst>
                <a:tab pos="2628265" algn="l"/>
              </a:tabLst>
            </a:pPr>
            <a:r>
              <a:rPr lang="zh-CN" altLang="zh-CN" sz="2400" b="1" u="wavyHeavy" kern="100" dirty="0">
                <a:solidFill>
                  <a:srgbClr val="FF0000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cs typeface="Times New Roman" panose="02020603050405020304"/>
              </a:rPr>
              <a:t>口头通知题型训练</a:t>
            </a:r>
            <a:r>
              <a:rPr lang="en-US" altLang="zh-CN" sz="2400" b="1" u="wavyHeavy" kern="100" dirty="0">
                <a:solidFill>
                  <a:srgbClr val="FF0000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cs typeface="Courier New" panose="02070309020205020404"/>
              </a:rPr>
              <a:t>4</a:t>
            </a:r>
            <a:r>
              <a:rPr lang="zh-CN" altLang="zh-CN" sz="2400" b="1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【</a:t>
            </a:r>
            <a:r>
              <a:rPr lang="zh-CN" altLang="zh-CN" sz="2400" b="1" u="wavyDbl" kern="100" dirty="0">
                <a:solidFill>
                  <a:srgbClr val="0000FF"/>
                </a:solidFill>
                <a:effectLst/>
                <a:uFill>
                  <a:solidFill>
                    <a:srgbClr val="33CC33"/>
                  </a:solidFill>
                </a:u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通知同学们参加夏令营活动</a:t>
            </a:r>
            <a:r>
              <a:rPr lang="zh-CN" altLang="zh-CN" sz="2400" b="1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】</a:t>
            </a:r>
            <a:endParaRPr lang="zh-CN" altLang="en-US" sz="24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1201316"/>
            <a:ext cx="8568952" cy="4032448"/>
          </a:xfrm>
        </p:spPr>
        <p:txBody>
          <a:bodyPr>
            <a:normAutofit fontScale="55000" lnSpcReduction="20000"/>
          </a:bodyPr>
          <a:lstStyle/>
          <a:p>
            <a:pPr indent="267970">
              <a:tabLst>
                <a:tab pos="2628265" algn="l"/>
              </a:tabLst>
            </a:pPr>
            <a:r>
              <a:rPr lang="zh-CN" altLang="zh-CN" b="1" kern="100" dirty="0">
                <a:latin typeface="宋体" panose="02010600030101010101" pitchFamily="2" charset="-122"/>
                <a:cs typeface="Courier New" panose="02070309020205020404" pitchFamily="49" charset="0"/>
              </a:rPr>
              <a:t>假如你是学生会主席李华</a:t>
            </a:r>
            <a:r>
              <a:rPr lang="zh-CN" altLang="zh-CN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zh-CN" altLang="zh-CN" b="1" kern="100" dirty="0">
                <a:latin typeface="宋体" panose="02010600030101010101" pitchFamily="2" charset="-122"/>
                <a:cs typeface="Courier New" panose="02070309020205020404" pitchFamily="49" charset="0"/>
              </a:rPr>
              <a:t>为了丰富</a:t>
            </a:r>
            <a:r>
              <a:rPr lang="zh-CN" altLang="zh-CN" b="1" u="wavyDbl" kern="100" dirty="0">
                <a:solidFill>
                  <a:srgbClr val="0000FF"/>
                </a:solidFill>
                <a:uFill>
                  <a:solidFill>
                    <a:srgbClr val="33CC33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同学们</a:t>
            </a:r>
            <a:r>
              <a:rPr lang="zh-CN" altLang="zh-CN" b="1" kern="100" dirty="0">
                <a:latin typeface="宋体" panose="02010600030101010101" pitchFamily="2" charset="-122"/>
                <a:cs typeface="Courier New" panose="02070309020205020404" pitchFamily="49" charset="0"/>
              </a:rPr>
              <a:t>的业余生活，校学生会</a:t>
            </a:r>
            <a:r>
              <a:rPr lang="zh-CN" altLang="zh-CN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将组织一次</a:t>
            </a:r>
            <a:r>
              <a:rPr lang="zh-CN" altLang="zh-CN" b="1" u="wavyDbl" kern="100" dirty="0">
                <a:solidFill>
                  <a:srgbClr val="0000FF"/>
                </a:solidFill>
                <a:uFill>
                  <a:solidFill>
                    <a:srgbClr val="33CC33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夏令营活动</a:t>
            </a:r>
            <a:r>
              <a:rPr lang="zh-CN" altLang="zh-CN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，请根据下列提示准备一则</a:t>
            </a:r>
            <a:r>
              <a:rPr lang="zh-CN" altLang="zh-CN" b="1" u="wavyDbl" kern="100" dirty="0">
                <a:solidFill>
                  <a:srgbClr val="0000FF"/>
                </a:solidFill>
                <a:uFill>
                  <a:solidFill>
                    <a:srgbClr val="33CC33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口头通知</a:t>
            </a:r>
            <a:r>
              <a:rPr lang="zh-CN" altLang="zh-CN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zh-CN" kern="100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267970">
              <a:tabLst>
                <a:tab pos="2628265" algn="l"/>
              </a:tabLst>
            </a:pPr>
            <a:r>
              <a:rPr lang="en-US" altLang="zh-CN" b="1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1. </a:t>
            </a:r>
            <a:r>
              <a:rPr lang="zh-CN" altLang="zh-CN" b="1" u="wavyDbl" kern="100" dirty="0">
                <a:solidFill>
                  <a:srgbClr val="0000FF"/>
                </a:solidFill>
                <a:uFill>
                  <a:solidFill>
                    <a:srgbClr val="33CC33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时间</a:t>
            </a:r>
            <a:r>
              <a:rPr lang="zh-CN" altLang="zh-CN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b="1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7</a:t>
            </a:r>
            <a:r>
              <a:rPr lang="zh-CN" altLang="zh-CN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月</a:t>
            </a:r>
            <a:r>
              <a:rPr lang="en-US" altLang="zh-CN" b="1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10-14</a:t>
            </a:r>
            <a:r>
              <a:rPr lang="zh-CN" altLang="zh-CN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日；</a:t>
            </a:r>
            <a:endParaRPr lang="zh-CN" altLang="zh-CN" kern="100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267970">
              <a:tabLst>
                <a:tab pos="2628265" algn="l"/>
              </a:tabLst>
            </a:pPr>
            <a:r>
              <a:rPr lang="en-US" altLang="zh-CN" b="1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2. </a:t>
            </a:r>
            <a:r>
              <a:rPr lang="zh-CN" altLang="zh-CN" b="1" u="wavyDbl" kern="100" dirty="0">
                <a:solidFill>
                  <a:srgbClr val="0000FF"/>
                </a:solidFill>
                <a:uFill>
                  <a:solidFill>
                    <a:srgbClr val="33CC33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活动内容</a:t>
            </a:r>
            <a:r>
              <a:rPr lang="zh-CN" altLang="zh-CN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：参观世界公园，访问清华、北大，游览长城；</a:t>
            </a:r>
            <a:endParaRPr lang="zh-CN" altLang="zh-CN" kern="100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267970">
              <a:tabLst>
                <a:tab pos="2628265" algn="l"/>
              </a:tabLst>
            </a:pPr>
            <a:r>
              <a:rPr lang="en-US" altLang="zh-CN" b="1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3. </a:t>
            </a:r>
            <a:r>
              <a:rPr lang="zh-CN" altLang="zh-CN" b="1" u="wavyDbl" kern="100" dirty="0">
                <a:solidFill>
                  <a:srgbClr val="0000FF"/>
                </a:solidFill>
                <a:uFill>
                  <a:solidFill>
                    <a:srgbClr val="33CC33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有意向参加的同学</a:t>
            </a:r>
            <a:r>
              <a:rPr lang="zh-CN" altLang="zh-CN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向学生会</a:t>
            </a:r>
            <a:r>
              <a:rPr lang="zh-CN" altLang="zh-CN" b="1" u="wavyDbl" kern="100" dirty="0">
                <a:solidFill>
                  <a:srgbClr val="0000FF"/>
                </a:solidFill>
                <a:uFill>
                  <a:solidFill>
                    <a:srgbClr val="33CC33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报名</a:t>
            </a:r>
            <a:r>
              <a:rPr lang="zh-CN" altLang="zh-CN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endParaRPr lang="zh-CN" altLang="zh-CN" kern="100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267970">
              <a:tabLst>
                <a:tab pos="2628265" algn="l"/>
              </a:tabLst>
            </a:pPr>
            <a:r>
              <a:rPr lang="en-US" altLang="zh-CN" b="1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4. </a:t>
            </a:r>
            <a:r>
              <a:rPr lang="zh-CN" altLang="zh-CN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参加者的费用。</a:t>
            </a:r>
            <a:endParaRPr lang="zh-CN" altLang="zh-CN" kern="100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267970">
              <a:tabLst>
                <a:tab pos="2628265" algn="l"/>
              </a:tabLst>
            </a:pPr>
            <a:r>
              <a:rPr lang="zh-CN" altLang="zh-CN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注意：</a:t>
            </a:r>
            <a:endParaRPr lang="zh-CN" altLang="zh-CN" kern="100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267970">
              <a:tabLst>
                <a:tab pos="2628265" algn="l"/>
              </a:tabLst>
            </a:pPr>
            <a:r>
              <a:rPr lang="en-US" altLang="zh-CN" b="1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1. </a:t>
            </a:r>
            <a:r>
              <a:rPr lang="zh-CN" altLang="zh-CN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不要逐条翻译，可适当增加细节以使行文连贯；</a:t>
            </a:r>
            <a:endParaRPr lang="zh-CN" altLang="zh-CN" kern="100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267970">
              <a:tabLst>
                <a:tab pos="2628265" algn="l"/>
              </a:tabLst>
            </a:pPr>
            <a:r>
              <a:rPr lang="en-US" altLang="zh-CN" b="1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2. </a:t>
            </a:r>
            <a:r>
              <a:rPr lang="zh-CN" altLang="zh-CN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词数</a:t>
            </a:r>
            <a:r>
              <a:rPr lang="en-US" altLang="zh-CN" b="1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80</a:t>
            </a:r>
            <a:r>
              <a:rPr lang="zh-CN" altLang="zh-CN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左右；</a:t>
            </a:r>
            <a:endParaRPr lang="zh-CN" altLang="zh-CN" kern="100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267970">
              <a:tabLst>
                <a:tab pos="2628265" algn="l"/>
              </a:tabLst>
            </a:pPr>
            <a:r>
              <a:rPr lang="en-US" altLang="zh-CN" b="1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3. </a:t>
            </a:r>
            <a:r>
              <a:rPr lang="zh-CN" altLang="zh-CN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开头和结尾已经给出，不计入总词数。</a:t>
            </a:r>
            <a:endParaRPr lang="zh-CN" altLang="zh-CN" kern="100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257175"/>
            <a:r>
              <a:rPr lang="en-US" altLang="zh-CN" b="1" kern="100" dirty="0">
                <a:latin typeface="Times New Roman" panose="02020603050405020304" pitchFamily="18" charset="0"/>
              </a:rPr>
              <a:t>Boys and girls</a:t>
            </a:r>
            <a:r>
              <a:rPr lang="zh-CN" altLang="zh-CN" b="1" kern="100" dirty="0">
                <a:latin typeface="Times New Roman" panose="02020603050405020304" pitchFamily="18" charset="0"/>
              </a:rPr>
              <a:t>，</a:t>
            </a:r>
            <a:r>
              <a:rPr lang="en-US" altLang="zh-CN" b="1" kern="100" dirty="0">
                <a:latin typeface="Times New Roman" panose="02020603050405020304" pitchFamily="18" charset="0"/>
              </a:rPr>
              <a:t>may I have your attention</a:t>
            </a:r>
            <a:r>
              <a:rPr lang="zh-CN" altLang="zh-CN" b="1" kern="100" dirty="0">
                <a:latin typeface="Times New Roman" panose="02020603050405020304" pitchFamily="18" charset="0"/>
              </a:rPr>
              <a:t>，</a:t>
            </a:r>
            <a:r>
              <a:rPr lang="en-US" altLang="zh-CN" b="1" kern="100" dirty="0">
                <a:latin typeface="Times New Roman" panose="02020603050405020304" pitchFamily="18" charset="0"/>
              </a:rPr>
              <a:t>please</a:t>
            </a:r>
            <a:r>
              <a:rPr lang="zh-CN" altLang="zh-CN" b="1" kern="100" dirty="0">
                <a:latin typeface="Times New Roman" panose="02020603050405020304" pitchFamily="18" charset="0"/>
              </a:rPr>
              <a:t>？</a:t>
            </a:r>
            <a:r>
              <a:rPr lang="en-US" altLang="zh-CN" b="1" kern="100" dirty="0">
                <a:latin typeface="Times New Roman" panose="02020603050405020304" pitchFamily="18" charset="0"/>
              </a:rPr>
              <a:t>________________________________________________________________________________________________________________________________________________________________________________________</a:t>
            </a:r>
            <a:endParaRPr lang="zh-CN" altLang="zh-CN" kern="100" dirty="0">
              <a:latin typeface="Times New Roman" panose="02020603050405020304" pitchFamily="18" charset="0"/>
            </a:endParaRPr>
          </a:p>
          <a:p>
            <a:pPr indent="257175" algn="just"/>
            <a:r>
              <a:rPr lang="en-US" altLang="zh-CN" b="1" kern="100" dirty="0">
                <a:latin typeface="Times New Roman" panose="02020603050405020304" pitchFamily="18" charset="0"/>
              </a:rPr>
              <a:t>That’s all. Thank you for your attention.</a:t>
            </a:r>
            <a:endParaRPr lang="zh-CN" altLang="zh-CN" kern="100" dirty="0">
              <a:latin typeface="Times New Roman" panose="02020603050405020304" pitchFamily="18" charset="0"/>
            </a:endParaRPr>
          </a:p>
          <a:p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27700">
        <p14:flip dir="r"/>
      </p:transition>
    </mc:Choice>
    <mc:Fallback>
      <p:transition spd="slow" advTm="277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71600" y="409228"/>
            <a:ext cx="7704856" cy="48410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just">
              <a:spcAft>
                <a:spcPts val="0"/>
              </a:spcAft>
              <a:tabLst>
                <a:tab pos="2628265" algn="l"/>
              </a:tabLst>
            </a:pPr>
            <a:r>
              <a:rPr lang="zh-CN" altLang="zh-CN" sz="2400" b="1" kern="100" dirty="0">
                <a:solidFill>
                  <a:srgbClr val="FF0000"/>
                </a:solidFill>
                <a:latin typeface="宋体" panose="02010600030101010101" pitchFamily="2" charset="-122"/>
                <a:cs typeface="Courier New" panose="02070309020205020404"/>
              </a:rPr>
              <a:t>【</a:t>
            </a:r>
            <a:r>
              <a:rPr lang="zh-CN" altLang="zh-CN" sz="2400" b="1" u="wavyHeavy" kern="100" dirty="0">
                <a:solidFill>
                  <a:srgbClr val="0000FF"/>
                </a:solidFill>
                <a:uFill>
                  <a:solidFill>
                    <a:srgbClr val="FF5050"/>
                  </a:solidFill>
                </a:uFill>
                <a:latin typeface="Times New Roman" panose="02020603050405020304"/>
                <a:cs typeface="Times New Roman" panose="02020603050405020304"/>
              </a:rPr>
              <a:t>口头通知</a:t>
            </a:r>
            <a:r>
              <a:rPr lang="en-US" altLang="zh-CN" sz="2400" b="1" u="wavyHeavy" kern="100" dirty="0">
                <a:solidFill>
                  <a:srgbClr val="0000FF"/>
                </a:solidFill>
                <a:uFill>
                  <a:solidFill>
                    <a:srgbClr val="FF5050"/>
                  </a:solidFill>
                </a:uFill>
                <a:latin typeface="Times New Roman" panose="02020603050405020304"/>
                <a:cs typeface="Courier New" panose="02070309020205020404"/>
              </a:rPr>
              <a:t>4</a:t>
            </a:r>
            <a:r>
              <a:rPr lang="zh-CN" altLang="zh-CN" sz="2400" b="1" u="wavyHeavy" kern="100" dirty="0">
                <a:solidFill>
                  <a:srgbClr val="0000FF"/>
                </a:solidFill>
                <a:uFill>
                  <a:solidFill>
                    <a:srgbClr val="FF5050"/>
                  </a:solidFill>
                </a:uFill>
                <a:latin typeface="宋体" panose="02010600030101010101" pitchFamily="2" charset="-122"/>
                <a:cs typeface="Courier New" panose="02070309020205020404"/>
              </a:rPr>
              <a:t>参考范文</a:t>
            </a:r>
            <a:r>
              <a:rPr lang="zh-CN" altLang="zh-CN" sz="2400" b="1" kern="100" dirty="0">
                <a:solidFill>
                  <a:srgbClr val="FF0000"/>
                </a:solidFill>
                <a:latin typeface="宋体" panose="02010600030101010101" pitchFamily="2" charset="-122"/>
                <a:cs typeface="Courier New" panose="02070309020205020404"/>
              </a:rPr>
              <a:t>】</a:t>
            </a:r>
            <a:r>
              <a:rPr lang="zh-CN" altLang="zh-CN" sz="2400" b="1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【</a:t>
            </a:r>
            <a:r>
              <a:rPr lang="zh-CN" altLang="zh-CN" sz="2400" b="1" u="wavyDbl" kern="100" dirty="0">
                <a:solidFill>
                  <a:srgbClr val="0000FF"/>
                </a:solidFill>
                <a:effectLst/>
                <a:uFill>
                  <a:solidFill>
                    <a:srgbClr val="33CC33"/>
                  </a:solidFill>
                </a:u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通知同学们参加夏令营活动</a:t>
            </a:r>
            <a:r>
              <a:rPr lang="zh-CN" altLang="zh-CN" sz="2400" b="1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】</a:t>
            </a:r>
            <a:r>
              <a:rPr lang="zh-CN" altLang="zh-CN" sz="2400" b="1" kern="100" dirty="0">
                <a:latin typeface="Times New Roman" panose="02020603050405020304"/>
                <a:cs typeface="Times New Roman" panose="02020603050405020304"/>
              </a:rPr>
              <a:t>　</a:t>
            </a:r>
            <a:br>
              <a:rPr lang="zh-CN" altLang="zh-CN" sz="2400" kern="100" dirty="0">
                <a:latin typeface="宋体" panose="02010600030101010101" pitchFamily="2" charset="-122"/>
                <a:cs typeface="Courier New" panose="02070309020205020404"/>
              </a:rPr>
            </a:br>
            <a:endParaRPr lang="zh-CN" altLang="en-US" sz="24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1475" y="1345332"/>
            <a:ext cx="8229600" cy="3771636"/>
          </a:xfrm>
        </p:spPr>
        <p:txBody>
          <a:bodyPr>
            <a:normAutofit fontScale="70000" lnSpcReduction="20000"/>
          </a:bodyPr>
          <a:lstStyle/>
          <a:p>
            <a:pPr indent="257175" algn="just"/>
            <a:r>
              <a:rPr lang="en-US" altLang="zh-CN" b="1" kern="100" dirty="0">
                <a:latin typeface="Times New Roman" panose="02020603050405020304" pitchFamily="18" charset="0"/>
              </a:rPr>
              <a:t>Boys and girls</a:t>
            </a:r>
            <a:r>
              <a:rPr lang="zh-CN" altLang="zh-CN" b="1" kern="100" dirty="0">
                <a:latin typeface="Times New Roman" panose="02020603050405020304" pitchFamily="18" charset="0"/>
              </a:rPr>
              <a:t>，</a:t>
            </a:r>
            <a:r>
              <a:rPr lang="en-US" altLang="zh-CN" b="1" kern="100" dirty="0">
                <a:latin typeface="Times New Roman" panose="02020603050405020304" pitchFamily="18" charset="0"/>
              </a:rPr>
              <a:t>may I have your attention</a:t>
            </a:r>
            <a:r>
              <a:rPr lang="zh-CN" altLang="zh-CN" b="1" kern="100" dirty="0">
                <a:latin typeface="Times New Roman" panose="02020603050405020304" pitchFamily="18" charset="0"/>
              </a:rPr>
              <a:t>，</a:t>
            </a:r>
            <a:r>
              <a:rPr lang="en-US" altLang="zh-CN" b="1" kern="100" dirty="0">
                <a:latin typeface="Times New Roman" panose="02020603050405020304" pitchFamily="18" charset="0"/>
              </a:rPr>
              <a:t>please</a:t>
            </a:r>
            <a:r>
              <a:rPr lang="zh-CN" altLang="zh-CN" b="1" kern="100" dirty="0">
                <a:latin typeface="Times New Roman" panose="02020603050405020304" pitchFamily="18" charset="0"/>
              </a:rPr>
              <a:t>？</a:t>
            </a:r>
            <a:r>
              <a:rPr lang="en-US" altLang="zh-CN" b="1" kern="100" dirty="0">
                <a:latin typeface="Times New Roman" panose="02020603050405020304" pitchFamily="18" charset="0"/>
              </a:rPr>
              <a:t>I </a:t>
            </a:r>
            <a:r>
              <a:rPr lang="en-US" altLang="zh-CN" b="1" u="wavyDbl" kern="100" dirty="0">
                <a:solidFill>
                  <a:srgbClr val="00B050"/>
                </a:solidFill>
                <a:uFill>
                  <a:solidFill>
                    <a:srgbClr val="FF3300"/>
                  </a:solidFill>
                </a:uFill>
                <a:latin typeface="Times New Roman" panose="02020603050405020304" pitchFamily="18" charset="0"/>
              </a:rPr>
              <a:t>have an announcement to make</a:t>
            </a:r>
            <a:r>
              <a:rPr lang="en-US" altLang="zh-CN" b="1" kern="100" dirty="0">
                <a:latin typeface="Times New Roman" panose="02020603050405020304" pitchFamily="18" charset="0"/>
              </a:rPr>
              <a:t>.</a:t>
            </a:r>
            <a:endParaRPr lang="zh-CN" altLang="zh-CN" kern="100" dirty="0">
              <a:latin typeface="Times New Roman" panose="02020603050405020304" pitchFamily="18" charset="0"/>
            </a:endParaRPr>
          </a:p>
          <a:p>
            <a:pPr indent="257175" algn="just"/>
            <a:r>
              <a:rPr lang="en-US" altLang="zh-CN" b="1" kern="100" dirty="0">
                <a:latin typeface="Times New Roman" panose="02020603050405020304" pitchFamily="18" charset="0"/>
              </a:rPr>
              <a:t>The Students’ Union is going to</a:t>
            </a:r>
            <a:r>
              <a:rPr lang="en-US" altLang="zh-CN" b="1" kern="100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b="1" u="wavyDbl" kern="100" dirty="0">
                <a:solidFill>
                  <a:srgbClr val="00B050"/>
                </a:solidFill>
                <a:uFill>
                  <a:solidFill>
                    <a:srgbClr val="FF3300"/>
                  </a:solidFill>
                </a:uFill>
                <a:latin typeface="Times New Roman" panose="02020603050405020304" pitchFamily="18" charset="0"/>
              </a:rPr>
              <a:t>organize a summer camp</a:t>
            </a:r>
            <a:r>
              <a:rPr lang="en-US" altLang="zh-CN" b="1" kern="100" dirty="0">
                <a:latin typeface="Times New Roman" panose="02020603050405020304" pitchFamily="18" charset="0"/>
              </a:rPr>
              <a:t>. Those who want to join in it please </a:t>
            </a:r>
            <a:r>
              <a:rPr lang="en-US" altLang="zh-CN" b="1" u="wavyDbl" kern="100" dirty="0">
                <a:solidFill>
                  <a:srgbClr val="00B050"/>
                </a:solidFill>
                <a:uFill>
                  <a:solidFill>
                    <a:srgbClr val="FF3300"/>
                  </a:solidFill>
                </a:uFill>
                <a:latin typeface="Times New Roman" panose="02020603050405020304" pitchFamily="18" charset="0"/>
              </a:rPr>
              <a:t>sign your names in the office</a:t>
            </a:r>
            <a:r>
              <a:rPr lang="en-US" altLang="zh-CN" b="1" kern="100" dirty="0">
                <a:latin typeface="Times New Roman" panose="02020603050405020304" pitchFamily="18" charset="0"/>
              </a:rPr>
              <a:t> of the Students Union. You should</a:t>
            </a:r>
            <a:r>
              <a:rPr lang="en-US" altLang="zh-CN" b="1" u="wavyDbl" kern="100" dirty="0">
                <a:solidFill>
                  <a:srgbClr val="00B050"/>
                </a:solidFill>
                <a:uFill>
                  <a:solidFill>
                    <a:srgbClr val="FF3300"/>
                  </a:solidFill>
                </a:uFill>
                <a:latin typeface="Times New Roman" panose="02020603050405020304" pitchFamily="18" charset="0"/>
              </a:rPr>
              <a:t> hand in</a:t>
            </a:r>
            <a:r>
              <a:rPr lang="en-US" altLang="zh-CN" b="1" kern="100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b="1" kern="100" dirty="0">
                <a:latin typeface="Times New Roman" panose="02020603050405020304" pitchFamily="18" charset="0"/>
              </a:rPr>
              <a:t>100 yuan. If there is </a:t>
            </a:r>
            <a:r>
              <a:rPr lang="en-US" altLang="zh-CN" b="1" u="wavyDbl" kern="100" dirty="0">
                <a:solidFill>
                  <a:srgbClr val="00B050"/>
                </a:solidFill>
                <a:uFill>
                  <a:solidFill>
                    <a:srgbClr val="FF3300"/>
                  </a:solidFill>
                </a:uFill>
                <a:latin typeface="Times New Roman" panose="02020603050405020304" pitchFamily="18" charset="0"/>
              </a:rPr>
              <a:t>some money left</a:t>
            </a:r>
            <a:r>
              <a:rPr lang="zh-CN" altLang="zh-CN" b="1" kern="100" dirty="0">
                <a:latin typeface="Times New Roman" panose="02020603050405020304" pitchFamily="18" charset="0"/>
              </a:rPr>
              <a:t>，</a:t>
            </a:r>
            <a:r>
              <a:rPr lang="en-US" altLang="zh-CN" b="1" kern="100" dirty="0">
                <a:latin typeface="Times New Roman" panose="02020603050405020304" pitchFamily="18" charset="0"/>
              </a:rPr>
              <a:t>it will be given back to you. You will</a:t>
            </a:r>
            <a:r>
              <a:rPr lang="en-US" altLang="zh-CN" b="1" u="wavyDbl" kern="100" dirty="0">
                <a:solidFill>
                  <a:srgbClr val="92D050"/>
                </a:solidFill>
                <a:uFill>
                  <a:solidFill>
                    <a:srgbClr val="FF3300"/>
                  </a:solidFill>
                </a:uFill>
                <a:latin typeface="Times New Roman" panose="02020603050405020304" pitchFamily="18" charset="0"/>
              </a:rPr>
              <a:t> </a:t>
            </a:r>
            <a:r>
              <a:rPr lang="en-US" altLang="zh-CN" b="1" u="wavyDbl" kern="100" dirty="0">
                <a:solidFill>
                  <a:srgbClr val="00B050"/>
                </a:solidFill>
                <a:uFill>
                  <a:solidFill>
                    <a:srgbClr val="FF3300"/>
                  </a:solidFill>
                </a:uFill>
                <a:latin typeface="Times New Roman" panose="02020603050405020304" pitchFamily="18" charset="0"/>
              </a:rPr>
              <a:t>be divided into</a:t>
            </a:r>
            <a:r>
              <a:rPr lang="en-US" altLang="zh-CN" b="1" kern="100" dirty="0">
                <a:latin typeface="Times New Roman" panose="02020603050405020304" pitchFamily="18" charset="0"/>
              </a:rPr>
              <a:t> three groups and you should know which group you’d like to join. The first group will </a:t>
            </a:r>
            <a:r>
              <a:rPr lang="en-US" altLang="zh-CN" b="1" u="wavyDbl" kern="100" dirty="0">
                <a:solidFill>
                  <a:srgbClr val="00B050"/>
                </a:solidFill>
                <a:uFill>
                  <a:solidFill>
                    <a:srgbClr val="FF3300"/>
                  </a:solidFill>
                </a:uFill>
                <a:latin typeface="Times New Roman" panose="02020603050405020304" pitchFamily="18" charset="0"/>
              </a:rPr>
              <a:t>go to visit the World Park</a:t>
            </a:r>
            <a:r>
              <a:rPr lang="en-US" altLang="zh-CN" b="1" kern="100" dirty="0">
                <a:latin typeface="Times New Roman" panose="02020603050405020304" pitchFamily="18" charset="0"/>
              </a:rPr>
              <a:t>. The second group will </a:t>
            </a:r>
            <a:r>
              <a:rPr lang="en-US" altLang="zh-CN" b="1" u="wavyDbl" kern="100" dirty="0">
                <a:solidFill>
                  <a:srgbClr val="00B050"/>
                </a:solidFill>
                <a:uFill>
                  <a:solidFill>
                    <a:srgbClr val="FF3300"/>
                  </a:solidFill>
                </a:uFill>
                <a:latin typeface="Times New Roman" panose="02020603050405020304" pitchFamily="18" charset="0"/>
              </a:rPr>
              <a:t>pay a visit to</a:t>
            </a:r>
            <a:r>
              <a:rPr lang="en-US" altLang="zh-CN" b="1" kern="100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b="1" kern="100" dirty="0">
                <a:latin typeface="Times New Roman" panose="02020603050405020304" pitchFamily="18" charset="0"/>
              </a:rPr>
              <a:t>Peking University and Tsinghua University. The third group will </a:t>
            </a:r>
            <a:r>
              <a:rPr lang="en-US" altLang="zh-CN" b="1" u="wavyDbl" kern="100" dirty="0">
                <a:solidFill>
                  <a:srgbClr val="00B050"/>
                </a:solidFill>
                <a:uFill>
                  <a:solidFill>
                    <a:srgbClr val="FF3300"/>
                  </a:solidFill>
                </a:uFill>
                <a:latin typeface="Times New Roman" panose="02020603050405020304" pitchFamily="18" charset="0"/>
              </a:rPr>
              <a:t>visit the Great Wall.</a:t>
            </a:r>
            <a:r>
              <a:rPr lang="en-US" altLang="zh-CN" b="1" kern="100" dirty="0">
                <a:latin typeface="Times New Roman" panose="02020603050405020304" pitchFamily="18" charset="0"/>
              </a:rPr>
              <a:t> The camp </a:t>
            </a:r>
            <a:r>
              <a:rPr lang="en-US" altLang="zh-CN" b="1" u="wavyDbl" kern="100" dirty="0">
                <a:solidFill>
                  <a:srgbClr val="00B050"/>
                </a:solidFill>
                <a:uFill>
                  <a:solidFill>
                    <a:srgbClr val="FF3300"/>
                  </a:solidFill>
                </a:uFill>
                <a:latin typeface="Times New Roman" panose="02020603050405020304" pitchFamily="18" charset="0"/>
              </a:rPr>
              <a:t>will begin on</a:t>
            </a:r>
            <a:r>
              <a:rPr lang="en-US" altLang="zh-CN" b="1" kern="100" dirty="0">
                <a:latin typeface="Times New Roman" panose="02020603050405020304" pitchFamily="18" charset="0"/>
              </a:rPr>
              <a:t> July 10 and last five days.</a:t>
            </a:r>
            <a:endParaRPr lang="zh-CN" altLang="zh-CN" kern="100" dirty="0">
              <a:latin typeface="Times New Roman" panose="02020603050405020304" pitchFamily="18" charset="0"/>
            </a:endParaRPr>
          </a:p>
          <a:p>
            <a:pPr indent="257175" algn="just"/>
            <a:r>
              <a:rPr lang="en-US" altLang="zh-CN" b="1" kern="100" dirty="0">
                <a:latin typeface="Times New Roman" panose="02020603050405020304" pitchFamily="18" charset="0"/>
              </a:rPr>
              <a:t>That’s all. Thank you for your attention.</a:t>
            </a:r>
            <a:endParaRPr lang="zh-CN" altLang="zh-CN" kern="1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27700">
        <p14:flip dir="r"/>
      </p:transition>
    </mc:Choice>
    <mc:Fallback>
      <p:transition spd="slow" advTm="277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337220"/>
            <a:ext cx="8291264" cy="657199"/>
          </a:xfrm>
        </p:spPr>
        <p:txBody>
          <a:bodyPr/>
          <a:lstStyle/>
          <a:p>
            <a:pPr algn="l">
              <a:spcAft>
                <a:spcPts val="0"/>
              </a:spcAft>
              <a:tabLst>
                <a:tab pos="2628265" algn="l"/>
              </a:tabLst>
            </a:pPr>
            <a:r>
              <a:rPr lang="zh-CN" altLang="zh-CN" sz="2400" b="1" u="wavyHeavy" kern="100" dirty="0">
                <a:solidFill>
                  <a:srgbClr val="00B050"/>
                </a:solidFill>
                <a:uFill>
                  <a:solidFill>
                    <a:srgbClr val="FF5050"/>
                  </a:solidFill>
                </a:uFill>
                <a:latin typeface="Times New Roman" panose="02020603050405020304"/>
                <a:cs typeface="Times New Roman" panose="02020603050405020304"/>
              </a:rPr>
              <a:t>口头通知题型训练</a:t>
            </a:r>
            <a:r>
              <a:rPr lang="en-US" altLang="zh-CN" sz="2400" b="1" u="wavyHeavy" kern="100" dirty="0">
                <a:solidFill>
                  <a:srgbClr val="00B050"/>
                </a:solidFill>
                <a:uFill>
                  <a:solidFill>
                    <a:srgbClr val="FF5050"/>
                  </a:solidFill>
                </a:uFill>
                <a:latin typeface="Times New Roman" panose="02020603050405020304"/>
                <a:cs typeface="Courier New" panose="02070309020205020404"/>
              </a:rPr>
              <a:t>5</a:t>
            </a:r>
            <a:r>
              <a:rPr lang="zh-CN" altLang="zh-CN" sz="2400" b="1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</a:t>
            </a:r>
            <a:r>
              <a:rPr lang="zh-CN" altLang="zh-CN" sz="2400" b="1" u="wavyHeavy" kern="100" dirty="0">
                <a:solidFill>
                  <a:srgbClr val="FF0000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通知学生参加教授</a:t>
            </a:r>
            <a:r>
              <a:rPr lang="en-US" altLang="zh-CN" sz="2400" b="1" u="wavyHeavy" kern="100" dirty="0">
                <a:solidFill>
                  <a:srgbClr val="FF0000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</a:rPr>
              <a:t>Donald White</a:t>
            </a:r>
            <a:r>
              <a:rPr lang="zh-CN" altLang="zh-CN" sz="2400" b="1" u="wavyHeavy" kern="100" dirty="0">
                <a:solidFill>
                  <a:srgbClr val="FF0000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做报告</a:t>
            </a:r>
            <a:r>
              <a:rPr lang="zh-CN" altLang="zh-CN" sz="2400" b="1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】</a:t>
            </a:r>
            <a:br>
              <a:rPr lang="zh-CN" altLang="zh-CN" sz="2400" kern="100" dirty="0">
                <a:latin typeface="宋体" panose="02010600030101010101" pitchFamily="2" charset="-122"/>
                <a:cs typeface="Courier New" panose="02070309020205020404"/>
              </a:rPr>
            </a:br>
            <a:endParaRPr lang="zh-CN" altLang="en-US" sz="24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057300"/>
            <a:ext cx="8229600" cy="3987660"/>
          </a:xfrm>
        </p:spPr>
        <p:txBody>
          <a:bodyPr>
            <a:normAutofit fontScale="70000" lnSpcReduction="20000"/>
          </a:bodyPr>
          <a:lstStyle/>
          <a:p>
            <a:pPr indent="228600" algn="just"/>
            <a:r>
              <a:rPr lang="zh-CN" altLang="zh-CN" b="1" kern="100" dirty="0">
                <a:latin typeface="Times New Roman" panose="02020603050405020304" pitchFamily="18" charset="0"/>
              </a:rPr>
              <a:t>假如你是学生会主席李华，为了让同学们了解美音和英音的区别，学生会将举行一次“</a:t>
            </a:r>
            <a:r>
              <a:rPr lang="zh-CN" altLang="zh-CN" b="1" u="wavyHeavy" kern="100" dirty="0">
                <a:solidFill>
                  <a:srgbClr val="FF0000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</a:rPr>
              <a:t>英语讲座</a:t>
            </a:r>
            <a:r>
              <a:rPr lang="zh-CN" altLang="zh-CN" b="1" kern="100" dirty="0">
                <a:latin typeface="Times New Roman" panose="02020603050405020304" pitchFamily="18" charset="0"/>
              </a:rPr>
              <a:t>”</a:t>
            </a:r>
            <a:r>
              <a:rPr lang="en-US" altLang="zh-CN" b="1" kern="100" dirty="0">
                <a:latin typeface="Times New Roman" panose="02020603050405020304" pitchFamily="18" charset="0"/>
              </a:rPr>
              <a:t>, </a:t>
            </a:r>
            <a:r>
              <a:rPr lang="zh-CN" altLang="zh-CN" b="1" kern="100" dirty="0">
                <a:latin typeface="Times New Roman" panose="02020603050405020304" pitchFamily="18" charset="0"/>
              </a:rPr>
              <a:t>特邀请伊利诺伊大学（</a:t>
            </a:r>
            <a:r>
              <a:rPr lang="en-US" altLang="zh-CN" b="1" dirty="0">
                <a:solidFill>
                  <a:srgbClr val="000000"/>
                </a:solidFill>
                <a:latin typeface="Times New Roman" panose="02020603050405020304" pitchFamily="18" charset="0"/>
              </a:rPr>
              <a:t>Illinois University</a:t>
            </a:r>
            <a:r>
              <a:rPr lang="zh-CN" altLang="zh-CN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）</a:t>
            </a:r>
            <a:r>
              <a:rPr lang="zh-CN" altLang="zh-CN" b="1" u="wavyHeavy" kern="100" dirty="0">
                <a:solidFill>
                  <a:srgbClr val="FF0000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</a:rPr>
              <a:t>教授</a:t>
            </a:r>
            <a:r>
              <a:rPr lang="en-US" altLang="zh-CN" b="1" u="wavyHeavy" kern="100" dirty="0">
                <a:solidFill>
                  <a:srgbClr val="FF0000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</a:rPr>
              <a:t>Donald White</a:t>
            </a:r>
            <a:r>
              <a:rPr lang="zh-CN" altLang="zh-CN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来校</a:t>
            </a:r>
            <a:r>
              <a:rPr lang="zh-CN" altLang="zh-CN" b="1" u="wavyHeavy" kern="100" dirty="0">
                <a:solidFill>
                  <a:srgbClr val="FF0000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</a:rPr>
              <a:t>做报告</a:t>
            </a:r>
            <a:r>
              <a:rPr lang="zh-CN" altLang="zh-CN" b="1" kern="100" dirty="0">
                <a:latin typeface="Times New Roman" panose="02020603050405020304" pitchFamily="18" charset="0"/>
              </a:rPr>
              <a:t>。 请根据下面的内容和提示，拟一篇</a:t>
            </a:r>
            <a:r>
              <a:rPr lang="en-US" altLang="zh-CN" b="1" kern="100" dirty="0">
                <a:latin typeface="Times New Roman" panose="02020603050405020304" pitchFamily="18" charset="0"/>
              </a:rPr>
              <a:t>80</a:t>
            </a:r>
            <a:r>
              <a:rPr lang="zh-CN" altLang="zh-CN" b="1" kern="100" dirty="0">
                <a:latin typeface="Times New Roman" panose="02020603050405020304" pitchFamily="18" charset="0"/>
              </a:rPr>
              <a:t>词左右的</a:t>
            </a:r>
            <a:r>
              <a:rPr lang="zh-CN" altLang="zh-CN" b="1" u="wavyHeavy" kern="100" dirty="0">
                <a:solidFill>
                  <a:srgbClr val="FF0000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</a:rPr>
              <a:t>口头通知</a:t>
            </a:r>
            <a:r>
              <a:rPr lang="zh-CN" altLang="zh-CN" b="1" kern="100" dirty="0">
                <a:latin typeface="Times New Roman" panose="02020603050405020304" pitchFamily="18" charset="0"/>
              </a:rPr>
              <a:t>，主要内容包括：</a:t>
            </a:r>
            <a:endParaRPr lang="zh-CN" altLang="zh-CN" kern="100" dirty="0">
              <a:latin typeface="Times New Roman" panose="02020603050405020304" pitchFamily="18" charset="0"/>
            </a:endParaRPr>
          </a:p>
          <a:p>
            <a:pPr lvl="0" algn="just">
              <a:buFont typeface="+mj-lt"/>
              <a:buAutoNum type="arabicPeriod"/>
            </a:pPr>
            <a:r>
              <a:rPr lang="zh-CN" altLang="zh-CN" b="1" u="wavyHeavy" kern="100" dirty="0">
                <a:solidFill>
                  <a:srgbClr val="FF0000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</a:rPr>
              <a:t>主办方</a:t>
            </a:r>
            <a:r>
              <a:rPr lang="zh-CN" altLang="zh-CN" b="1" kern="100" dirty="0">
                <a:latin typeface="Times New Roman" panose="02020603050405020304" pitchFamily="18" charset="0"/>
              </a:rPr>
              <a:t>：校学生会；</a:t>
            </a:r>
            <a:endParaRPr lang="zh-CN" altLang="zh-CN" kern="100" dirty="0">
              <a:latin typeface="Times New Roman" panose="02020603050405020304" pitchFamily="18" charset="0"/>
            </a:endParaRPr>
          </a:p>
          <a:p>
            <a:pPr lvl="0" algn="just">
              <a:buFont typeface="+mj-lt"/>
              <a:buAutoNum type="arabicPeriod"/>
            </a:pPr>
            <a:r>
              <a:rPr lang="zh-CN" altLang="zh-CN" b="1" u="wavyHeavy" kern="100" dirty="0">
                <a:solidFill>
                  <a:srgbClr val="FF0000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</a:rPr>
              <a:t>时间</a:t>
            </a:r>
            <a:r>
              <a:rPr lang="zh-CN" altLang="zh-CN" b="1" kern="100" dirty="0">
                <a:latin typeface="Times New Roman" panose="02020603050405020304" pitchFamily="18" charset="0"/>
              </a:rPr>
              <a:t>：</a:t>
            </a:r>
            <a:r>
              <a:rPr lang="en-US" altLang="zh-CN" b="1" kern="100" dirty="0">
                <a:latin typeface="Times New Roman" panose="02020603050405020304" pitchFamily="18" charset="0"/>
              </a:rPr>
              <a:t>5</a:t>
            </a:r>
            <a:r>
              <a:rPr lang="zh-CN" altLang="zh-CN" b="1" kern="100" dirty="0">
                <a:latin typeface="Times New Roman" panose="02020603050405020304" pitchFamily="18" charset="0"/>
              </a:rPr>
              <a:t>月</a:t>
            </a:r>
            <a:r>
              <a:rPr lang="en-US" altLang="zh-CN" b="1" kern="100" dirty="0">
                <a:latin typeface="Times New Roman" panose="02020603050405020304" pitchFamily="18" charset="0"/>
              </a:rPr>
              <a:t>4</a:t>
            </a:r>
            <a:r>
              <a:rPr lang="zh-CN" altLang="zh-CN" b="1" kern="100" dirty="0">
                <a:latin typeface="Times New Roman" panose="02020603050405020304" pitchFamily="18" charset="0"/>
              </a:rPr>
              <a:t>日；</a:t>
            </a:r>
            <a:endParaRPr lang="zh-CN" altLang="zh-CN" kern="100" dirty="0">
              <a:latin typeface="Times New Roman" panose="02020603050405020304" pitchFamily="18" charset="0"/>
            </a:endParaRPr>
          </a:p>
          <a:p>
            <a:pPr lvl="0" algn="just">
              <a:buFont typeface="+mj-lt"/>
              <a:buAutoNum type="arabicPeriod"/>
            </a:pPr>
            <a:r>
              <a:rPr lang="zh-CN" altLang="zh-CN" b="1" u="wavyHeavy" kern="100" dirty="0">
                <a:solidFill>
                  <a:srgbClr val="FF0000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</a:rPr>
              <a:t>地点</a:t>
            </a:r>
            <a:r>
              <a:rPr lang="zh-CN" altLang="zh-CN" b="1" kern="100" dirty="0">
                <a:latin typeface="Times New Roman" panose="02020603050405020304" pitchFamily="18" charset="0"/>
              </a:rPr>
              <a:t>：校阅览厅</a:t>
            </a:r>
            <a:r>
              <a:rPr lang="en-US" altLang="zh-CN" b="1" kern="100" dirty="0">
                <a:latin typeface="Times New Roman" panose="02020603050405020304" pitchFamily="18" charset="0"/>
              </a:rPr>
              <a:t>;</a:t>
            </a:r>
            <a:endParaRPr lang="zh-CN" altLang="zh-CN" kern="100" dirty="0">
              <a:latin typeface="Times New Roman" panose="02020603050405020304" pitchFamily="18" charset="0"/>
            </a:endParaRPr>
          </a:p>
          <a:p>
            <a:pPr lvl="0" algn="just">
              <a:buFont typeface="+mj-lt"/>
              <a:buAutoNum type="arabicPeriod"/>
            </a:pPr>
            <a:r>
              <a:rPr lang="zh-CN" altLang="zh-CN" b="1" u="wavyHeavy" kern="100" dirty="0">
                <a:solidFill>
                  <a:srgbClr val="FF0000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</a:rPr>
              <a:t>报告的主题：</a:t>
            </a:r>
            <a:r>
              <a:rPr lang="zh-CN" altLang="zh-CN" b="1" kern="100" dirty="0">
                <a:latin typeface="Times New Roman" panose="02020603050405020304" pitchFamily="18" charset="0"/>
              </a:rPr>
              <a:t>美音和英音的区别</a:t>
            </a:r>
            <a:endParaRPr lang="zh-CN" altLang="zh-CN" kern="100" dirty="0">
              <a:latin typeface="Times New Roman" panose="02020603050405020304" pitchFamily="18" charset="0"/>
            </a:endParaRPr>
          </a:p>
          <a:p>
            <a:pPr algn="just">
              <a:tabLst>
                <a:tab pos="2628265" algn="l"/>
              </a:tabLst>
            </a:pPr>
            <a:r>
              <a:rPr lang="zh-CN" altLang="zh-CN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注意：</a:t>
            </a:r>
            <a:endParaRPr lang="zh-CN" altLang="zh-CN" kern="100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267970">
              <a:tabLst>
                <a:tab pos="2628265" algn="l"/>
              </a:tabLst>
            </a:pPr>
            <a:r>
              <a:rPr lang="en-US" altLang="zh-CN" b="1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1. </a:t>
            </a:r>
            <a:r>
              <a:rPr lang="zh-CN" altLang="zh-CN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不要逐条翻译，可适当增加细节以使行文连贯；</a:t>
            </a:r>
            <a:endParaRPr lang="zh-CN" altLang="zh-CN" kern="100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267970">
              <a:tabLst>
                <a:tab pos="2628265" algn="l"/>
              </a:tabLst>
            </a:pPr>
            <a:r>
              <a:rPr lang="en-US" altLang="zh-CN" b="1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2. </a:t>
            </a:r>
            <a:r>
              <a:rPr lang="zh-CN" altLang="zh-CN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词数</a:t>
            </a:r>
            <a:r>
              <a:rPr lang="en-US" altLang="zh-CN" b="1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80</a:t>
            </a:r>
            <a:r>
              <a:rPr lang="zh-CN" altLang="zh-CN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左右；</a:t>
            </a:r>
            <a:endParaRPr lang="zh-CN" altLang="zh-CN" kern="100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27700">
        <p14:flip dir="r"/>
      </p:transition>
    </mc:Choice>
    <mc:Fallback>
      <p:transition spd="slow" advTm="277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spcAft>
                <a:spcPts val="0"/>
              </a:spcAft>
              <a:tabLst>
                <a:tab pos="2628265" algn="l"/>
              </a:tabLst>
            </a:pPr>
            <a:r>
              <a:rPr lang="zh-CN" altLang="zh-CN" sz="2400" b="1" kern="100" dirty="0">
                <a:solidFill>
                  <a:srgbClr val="FF0000"/>
                </a:solidFill>
                <a:latin typeface="宋体" panose="02010600030101010101" pitchFamily="2" charset="-122"/>
                <a:cs typeface="Courier New" panose="02070309020205020404"/>
              </a:rPr>
              <a:t>【</a:t>
            </a:r>
            <a:r>
              <a:rPr lang="zh-CN" altLang="zh-CN" sz="2400" b="1" u="wavyHeavy" kern="100" dirty="0">
                <a:solidFill>
                  <a:srgbClr val="0000FF"/>
                </a:solidFill>
                <a:uFill>
                  <a:solidFill>
                    <a:srgbClr val="FF5050"/>
                  </a:solidFill>
                </a:uFill>
                <a:latin typeface="Times New Roman" panose="02020603050405020304"/>
                <a:cs typeface="Times New Roman" panose="02020603050405020304"/>
              </a:rPr>
              <a:t>口头通知</a:t>
            </a:r>
            <a:r>
              <a:rPr lang="en-US" altLang="zh-CN" sz="2400" b="1" u="wavyHeavy" kern="100" dirty="0">
                <a:solidFill>
                  <a:srgbClr val="0000FF"/>
                </a:solidFill>
                <a:uFill>
                  <a:solidFill>
                    <a:srgbClr val="FF5050"/>
                  </a:solidFill>
                </a:uFill>
                <a:latin typeface="Times New Roman" panose="02020603050405020304"/>
                <a:cs typeface="Courier New" panose="02070309020205020404"/>
              </a:rPr>
              <a:t>5</a:t>
            </a:r>
            <a:r>
              <a:rPr lang="zh-CN" altLang="zh-CN" sz="2400" b="1" u="wavyHeavy" kern="100" dirty="0">
                <a:solidFill>
                  <a:srgbClr val="0000FF"/>
                </a:solidFill>
                <a:uFill>
                  <a:solidFill>
                    <a:srgbClr val="FF5050"/>
                  </a:solidFill>
                </a:uFill>
                <a:latin typeface="Times New Roman" panose="02020603050405020304"/>
                <a:cs typeface="Times New Roman" panose="02020603050405020304"/>
              </a:rPr>
              <a:t>优秀</a:t>
            </a:r>
            <a:r>
              <a:rPr lang="zh-CN" altLang="zh-CN" sz="2400" b="1" u="wavyHeavy" kern="100" dirty="0">
                <a:solidFill>
                  <a:srgbClr val="0000FF"/>
                </a:solidFill>
                <a:uFill>
                  <a:solidFill>
                    <a:srgbClr val="FF5050"/>
                  </a:solidFill>
                </a:uFill>
                <a:latin typeface="宋体" panose="02010600030101010101" pitchFamily="2" charset="-122"/>
                <a:cs typeface="Courier New" panose="02070309020205020404"/>
              </a:rPr>
              <a:t>参考范文</a:t>
            </a:r>
            <a:r>
              <a:rPr lang="zh-CN" altLang="zh-CN" sz="2400" b="1" kern="100" dirty="0">
                <a:solidFill>
                  <a:srgbClr val="FF0000"/>
                </a:solidFill>
                <a:latin typeface="宋体" panose="02010600030101010101" pitchFamily="2" charset="-122"/>
                <a:cs typeface="Courier New" panose="02070309020205020404"/>
              </a:rPr>
              <a:t>】</a:t>
            </a:r>
            <a:br>
              <a:rPr lang="en-US" altLang="zh-CN" sz="2400" b="1" kern="100" dirty="0">
                <a:solidFill>
                  <a:srgbClr val="FF0000"/>
                </a:solidFill>
                <a:latin typeface="宋体" panose="02010600030101010101" pitchFamily="2" charset="-122"/>
                <a:cs typeface="Courier New" panose="02070309020205020404"/>
              </a:rPr>
            </a:br>
            <a:r>
              <a:rPr lang="zh-CN" altLang="zh-CN" sz="2400" b="1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</a:t>
            </a:r>
            <a:r>
              <a:rPr lang="zh-CN" altLang="zh-CN" sz="2400" b="1" u="wavyHeavy" kern="100" dirty="0">
                <a:solidFill>
                  <a:srgbClr val="FF0000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通知学生参加教授</a:t>
            </a:r>
            <a:r>
              <a:rPr lang="en-US" altLang="zh-CN" sz="2400" b="1" u="wavyHeavy" kern="100" dirty="0">
                <a:solidFill>
                  <a:srgbClr val="FF0000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</a:rPr>
              <a:t>Donald White</a:t>
            </a:r>
            <a:r>
              <a:rPr lang="zh-CN" altLang="zh-CN" sz="2400" b="1" u="wavyHeavy" kern="100" dirty="0">
                <a:solidFill>
                  <a:srgbClr val="FF0000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做报告</a:t>
            </a:r>
            <a:r>
              <a:rPr lang="zh-CN" altLang="zh-CN" sz="2400" b="1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】</a:t>
            </a:r>
            <a:br>
              <a:rPr lang="zh-CN" altLang="zh-CN" sz="2400" kern="100" dirty="0">
                <a:latin typeface="宋体" panose="02010600030101010101" pitchFamily="2" charset="-122"/>
                <a:cs typeface="Courier New" panose="02070309020205020404"/>
              </a:rPr>
            </a:br>
            <a:endParaRPr lang="zh-CN" altLang="en-US" sz="24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228600" algn="ctr" fontAlgn="base"/>
            <a:r>
              <a:rPr lang="en-US" altLang="zh-CN" b="1" dirty="0">
                <a:solidFill>
                  <a:srgbClr val="333399"/>
                </a:solidFill>
                <a:latin typeface="Times New Roman" panose="02020603050405020304" pitchFamily="18" charset="0"/>
                <a:cs typeface="宋体" panose="02010600030101010101" pitchFamily="2" charset="-122"/>
              </a:rPr>
              <a:t>Announcement</a:t>
            </a:r>
            <a:endParaRPr lang="zh-CN" altLang="zh-CN" sz="4000" dirty="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fontAlgn="base"/>
            <a:r>
              <a:rPr lang="en-US" altLang="zh-CN" b="1" dirty="0">
                <a:latin typeface="Times New Roman" panose="02020603050405020304" pitchFamily="18" charset="0"/>
                <a:cs typeface="宋体" panose="02010600030101010101" pitchFamily="2" charset="-122"/>
              </a:rPr>
              <a:t>Dear friends, /Boys and girls,</a:t>
            </a:r>
            <a:endParaRPr lang="zh-CN" altLang="zh-CN" sz="4000" dirty="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indent="266700" fontAlgn="base"/>
            <a:r>
              <a:rPr lang="en-US" altLang="zh-CN" b="1" dirty="0">
                <a:solidFill>
                  <a:srgbClr val="333399"/>
                </a:solidFill>
                <a:latin typeface="Times New Roman" panose="02020603050405020304" pitchFamily="18" charset="0"/>
                <a:cs typeface="宋体" panose="02010600030101010101" pitchFamily="2" charset="-122"/>
              </a:rPr>
              <a:t>May I have your attention please? /</a:t>
            </a:r>
            <a:r>
              <a:rPr lang="en-US" altLang="zh-CN" b="1" u="wavyHeavy" dirty="0">
                <a:solidFill>
                  <a:srgbClr val="0000FF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 pitchFamily="18" charset="0"/>
                <a:cs typeface="宋体" panose="02010600030101010101" pitchFamily="2" charset="-122"/>
              </a:rPr>
              <a:t>Attention, please</a:t>
            </a:r>
            <a:r>
              <a:rPr lang="en-US" altLang="zh-CN" b="1" dirty="0">
                <a:solidFill>
                  <a:srgbClr val="333399"/>
                </a:solidFill>
                <a:latin typeface="Times New Roman" panose="02020603050405020304" pitchFamily="18" charset="0"/>
                <a:cs typeface="宋体" panose="02010600030101010101" pitchFamily="2" charset="-122"/>
              </a:rPr>
              <a:t>.</a:t>
            </a:r>
            <a:r>
              <a:rPr lang="en-US" altLang="zh-CN" b="1" i="1" dirty="0">
                <a:solidFill>
                  <a:srgbClr val="333399"/>
                </a:solidFill>
                <a:latin typeface="Times New Roman" panose="02020603050405020304" pitchFamily="18" charset="0"/>
                <a:cs typeface="宋体" panose="02010600030101010101" pitchFamily="2" charset="-122"/>
              </a:rPr>
              <a:t> </a:t>
            </a:r>
            <a:r>
              <a:rPr lang="en-US" altLang="zh-CN" b="1" dirty="0">
                <a:solidFill>
                  <a:srgbClr val="000000"/>
                </a:solidFill>
                <a:latin typeface="Times New Roman" panose="02020603050405020304" pitchFamily="18" charset="0"/>
                <a:cs typeface="宋体" panose="02010600030101010101" pitchFamily="2" charset="-122"/>
              </a:rPr>
              <a:t>I’m very glad to</a:t>
            </a:r>
            <a:r>
              <a:rPr lang="en-US" altLang="zh-CN" b="1" dirty="0">
                <a:latin typeface="Times New Roman" panose="02020603050405020304" pitchFamily="18" charset="0"/>
                <a:cs typeface="宋体" panose="02010600030101010101" pitchFamily="2" charset="-122"/>
              </a:rPr>
              <a:t> </a:t>
            </a:r>
            <a:r>
              <a:rPr lang="en-US" altLang="zh-CN" b="1" dirty="0">
                <a:solidFill>
                  <a:srgbClr val="000000"/>
                </a:solidFill>
                <a:latin typeface="Times New Roman" panose="02020603050405020304" pitchFamily="18" charset="0"/>
                <a:cs typeface="宋体" panose="02010600030101010101" pitchFamily="2" charset="-122"/>
              </a:rPr>
              <a:t>tell you that an English lecture </a:t>
            </a:r>
            <a:r>
              <a:rPr lang="en-US" altLang="zh-CN" b="1" u="wavyHeavy" dirty="0">
                <a:solidFill>
                  <a:srgbClr val="0000FF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 pitchFamily="18" charset="0"/>
                <a:cs typeface="宋体" panose="02010600030101010101" pitchFamily="2" charset="-122"/>
              </a:rPr>
              <a:t>will be held</a:t>
            </a:r>
            <a:r>
              <a:rPr lang="en-US" altLang="zh-CN" b="1" dirty="0">
                <a:solidFill>
                  <a:srgbClr val="000000"/>
                </a:solidFill>
                <a:latin typeface="Times New Roman" panose="02020603050405020304" pitchFamily="18" charset="0"/>
                <a:cs typeface="宋体" panose="02010600030101010101" pitchFamily="2" charset="-122"/>
              </a:rPr>
              <a:t> at 2:00 pm on May 4. It </a:t>
            </a:r>
            <a:r>
              <a:rPr lang="en-US" altLang="zh-CN" b="1" u="wavyHeavy" dirty="0">
                <a:solidFill>
                  <a:srgbClr val="0000FF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 pitchFamily="18" charset="0"/>
                <a:cs typeface="宋体" panose="02010600030101010101" pitchFamily="2" charset="-122"/>
              </a:rPr>
              <a:t>will be held</a:t>
            </a:r>
            <a:r>
              <a:rPr lang="en-US" altLang="zh-CN" b="1" dirty="0">
                <a:solidFill>
                  <a:srgbClr val="000000"/>
                </a:solidFill>
                <a:latin typeface="Times New Roman" panose="02020603050405020304" pitchFamily="18" charset="0"/>
                <a:cs typeface="宋体" panose="02010600030101010101" pitchFamily="2" charset="-122"/>
              </a:rPr>
              <a:t> in the reading-room. It </a:t>
            </a:r>
            <a:r>
              <a:rPr lang="en-US" altLang="zh-CN" b="1" u="wavyHeavy" dirty="0">
                <a:solidFill>
                  <a:srgbClr val="0000FF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 pitchFamily="18" charset="0"/>
                <a:cs typeface="宋体" panose="02010600030101010101" pitchFamily="2" charset="-122"/>
              </a:rPr>
              <a:t>will be given by</a:t>
            </a:r>
            <a:r>
              <a:rPr lang="en-US" altLang="zh-CN" b="1" dirty="0">
                <a:solidFill>
                  <a:srgbClr val="000000"/>
                </a:solidFill>
                <a:latin typeface="Times New Roman" panose="02020603050405020304" pitchFamily="18" charset="0"/>
                <a:cs typeface="宋体" panose="02010600030101010101" pitchFamily="2" charset="-122"/>
              </a:rPr>
              <a:t> Professor Donald White from Illinois University. He is </a:t>
            </a:r>
            <a:r>
              <a:rPr lang="en-US" altLang="zh-CN" b="1" u="wavyHeavy" dirty="0">
                <a:solidFill>
                  <a:srgbClr val="0000FF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 pitchFamily="18" charset="0"/>
                <a:cs typeface="宋体" panose="02010600030101010101" pitchFamily="2" charset="-122"/>
              </a:rPr>
              <a:t>on a visit to</a:t>
            </a:r>
            <a:r>
              <a:rPr lang="en-US" altLang="zh-CN" b="1" dirty="0">
                <a:solidFill>
                  <a:srgbClr val="000000"/>
                </a:solidFill>
                <a:latin typeface="Times New Roman" panose="02020603050405020304" pitchFamily="18" charset="0"/>
                <a:cs typeface="宋体" panose="02010600030101010101" pitchFamily="2" charset="-122"/>
              </a:rPr>
              <a:t> our school. Professor White will </a:t>
            </a:r>
            <a:r>
              <a:rPr lang="en-US" altLang="zh-CN" b="1" u="wavyHeavy" dirty="0">
                <a:solidFill>
                  <a:srgbClr val="0000FF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 pitchFamily="18" charset="0"/>
                <a:cs typeface="宋体" panose="02010600030101010101" pitchFamily="2" charset="-122"/>
              </a:rPr>
              <a:t>give us a talk on</a:t>
            </a:r>
            <a:r>
              <a:rPr lang="en-US" altLang="zh-CN" b="1" dirty="0">
                <a:solidFill>
                  <a:srgbClr val="000000"/>
                </a:solidFill>
                <a:latin typeface="Times New Roman" panose="02020603050405020304" pitchFamily="18" charset="0"/>
                <a:cs typeface="宋体" panose="02010600030101010101" pitchFamily="2" charset="-122"/>
              </a:rPr>
              <a:t> the difference </a:t>
            </a:r>
            <a:r>
              <a:rPr lang="en-US" altLang="zh-CN" b="1" u="wavyHeavy" dirty="0">
                <a:solidFill>
                  <a:srgbClr val="0000FF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 pitchFamily="18" charset="0"/>
                <a:cs typeface="宋体" panose="02010600030101010101" pitchFamily="2" charset="-122"/>
              </a:rPr>
              <a:t>between American English and British English pronunciations</a:t>
            </a:r>
            <a:r>
              <a:rPr lang="en-US" altLang="zh-CN" b="1" dirty="0">
                <a:solidFill>
                  <a:srgbClr val="000000"/>
                </a:solidFill>
                <a:latin typeface="Times New Roman" panose="02020603050405020304" pitchFamily="18" charset="0"/>
                <a:cs typeface="宋体" panose="02010600030101010101" pitchFamily="2" charset="-122"/>
              </a:rPr>
              <a:t>. I think you will be interested in it. After the lecture, we’ll </a:t>
            </a:r>
            <a:r>
              <a:rPr lang="en-US" altLang="zh-CN" b="1" u="wavyHeavy" dirty="0">
                <a:solidFill>
                  <a:srgbClr val="0000FF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 pitchFamily="18" charset="0"/>
                <a:cs typeface="宋体" panose="02010600030101010101" pitchFamily="2" charset="-122"/>
              </a:rPr>
              <a:t>have a discussion</a:t>
            </a:r>
            <a:r>
              <a:rPr lang="en-US" altLang="zh-CN" b="1" dirty="0">
                <a:solidFill>
                  <a:srgbClr val="000000"/>
                </a:solidFill>
                <a:latin typeface="Times New Roman" panose="02020603050405020304" pitchFamily="18" charset="0"/>
                <a:cs typeface="宋体" panose="02010600030101010101" pitchFamily="2" charset="-122"/>
              </a:rPr>
              <a:t> on the subject. I’m sure we’ll </a:t>
            </a:r>
            <a:r>
              <a:rPr lang="en-US" altLang="zh-CN" b="1" u="wavyHeavy" dirty="0">
                <a:solidFill>
                  <a:srgbClr val="0000FF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 pitchFamily="18" charset="0"/>
                <a:cs typeface="宋体" panose="02010600030101010101" pitchFamily="2" charset="-122"/>
              </a:rPr>
              <a:t>learn a lot</a:t>
            </a:r>
            <a:r>
              <a:rPr lang="en-US" altLang="zh-CN" b="1" dirty="0">
                <a:solidFill>
                  <a:srgbClr val="000000"/>
                </a:solidFill>
                <a:latin typeface="Times New Roman" panose="02020603050405020304" pitchFamily="18" charset="0"/>
                <a:cs typeface="宋体" panose="02010600030101010101" pitchFamily="2" charset="-122"/>
              </a:rPr>
              <a:t> from it. Please </a:t>
            </a:r>
            <a:r>
              <a:rPr lang="en-US" altLang="zh-CN" b="1" u="wavyHeavy" dirty="0">
                <a:solidFill>
                  <a:srgbClr val="0000FF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 pitchFamily="18" charset="0"/>
                <a:cs typeface="宋体" panose="02010600030101010101" pitchFamily="2" charset="-122"/>
              </a:rPr>
              <a:t>attend the lecture</a:t>
            </a:r>
            <a:r>
              <a:rPr lang="en-US" altLang="zh-CN" b="1" dirty="0">
                <a:solidFill>
                  <a:srgbClr val="000000"/>
                </a:solidFill>
                <a:latin typeface="Times New Roman" panose="02020603050405020304" pitchFamily="18" charset="0"/>
                <a:cs typeface="宋体" panose="02010600030101010101" pitchFamily="2" charset="-122"/>
              </a:rPr>
              <a:t> on time. Don’t forget to</a:t>
            </a:r>
            <a:r>
              <a:rPr lang="en-US" altLang="zh-CN" b="1" u="wavyHeavy" dirty="0">
                <a:solidFill>
                  <a:srgbClr val="0000FF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 pitchFamily="18" charset="0"/>
                <a:cs typeface="宋体" panose="02010600030101010101" pitchFamily="2" charset="-122"/>
              </a:rPr>
              <a:t> take notes</a:t>
            </a:r>
            <a:r>
              <a:rPr lang="en-US" altLang="zh-CN" b="1" dirty="0">
                <a:solidFill>
                  <a:srgbClr val="000000"/>
                </a:solidFill>
                <a:latin typeface="Times New Roman" panose="02020603050405020304" pitchFamily="18" charset="0"/>
                <a:cs typeface="宋体" panose="02010600030101010101" pitchFamily="2" charset="-122"/>
              </a:rPr>
              <a:t> while listening.</a:t>
            </a:r>
            <a:endParaRPr lang="zh-CN" altLang="zh-CN" sz="4000" dirty="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indent="266700" fontAlgn="base"/>
            <a:r>
              <a:rPr lang="en-US" altLang="zh-CN" b="1" dirty="0">
                <a:solidFill>
                  <a:srgbClr val="000000"/>
                </a:solidFill>
                <a:latin typeface="Times New Roman" panose="02020603050405020304" pitchFamily="18" charset="0"/>
                <a:cs typeface="宋体" panose="02010600030101010101" pitchFamily="2" charset="-122"/>
              </a:rPr>
              <a:t>That’s all. Thank you.</a:t>
            </a:r>
            <a:endParaRPr lang="zh-CN" altLang="zh-CN" sz="4000" dirty="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27700">
        <p14:flip dir="r"/>
      </p:transition>
    </mc:Choice>
    <mc:Fallback>
      <p:transition spd="slow" advTm="277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3568" y="481236"/>
            <a:ext cx="8208912" cy="576064"/>
          </a:xfrm>
        </p:spPr>
        <p:txBody>
          <a:bodyPr/>
          <a:lstStyle/>
          <a:p>
            <a:r>
              <a:rPr lang="zh-CN" altLang="zh-CN" sz="2400" b="1" u="wavyDbl" kern="100" dirty="0">
                <a:solidFill>
                  <a:srgbClr val="0000FF"/>
                </a:solidFill>
                <a:uFill>
                  <a:solidFill>
                    <a:srgbClr val="FF5050"/>
                  </a:solidFill>
                </a:uFill>
                <a:latin typeface="Times New Roman" panose="02020603050405020304"/>
                <a:cs typeface="Times New Roman" panose="02020603050405020304"/>
              </a:rPr>
              <a:t>口头通知题型训练</a:t>
            </a:r>
            <a:r>
              <a:rPr lang="en-US" altLang="zh-CN" sz="2400" b="1" u="wavyDbl" kern="100" dirty="0">
                <a:solidFill>
                  <a:srgbClr val="0000FF"/>
                </a:solidFill>
                <a:uFill>
                  <a:solidFill>
                    <a:srgbClr val="FF5050"/>
                  </a:solidFill>
                </a:uFill>
                <a:latin typeface="Times New Roman" panose="02020603050405020304"/>
              </a:rPr>
              <a:t>6</a:t>
            </a:r>
            <a:r>
              <a:rPr lang="zh-CN" altLang="zh-CN" sz="24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【</a:t>
            </a:r>
            <a:r>
              <a:rPr lang="zh-CN" altLang="zh-CN" sz="2400" b="1" u="wavyHeavy" kern="100" dirty="0">
                <a:solidFill>
                  <a:srgbClr val="00B050"/>
                </a:solidFill>
                <a:uFill>
                  <a:solidFill>
                    <a:srgbClr val="FF5050"/>
                  </a:solidFill>
                </a:uFill>
                <a:latin typeface="Times New Roman" panose="02020603050405020304"/>
                <a:cs typeface="Times New Roman" panose="02020603050405020304"/>
              </a:rPr>
              <a:t>通知外国留学生参加新年晚会</a:t>
            </a:r>
            <a:r>
              <a:rPr lang="zh-CN" altLang="zh-CN" sz="24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】</a:t>
            </a:r>
            <a:endParaRPr lang="zh-CN" altLang="en-US" sz="24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9552" y="1201316"/>
            <a:ext cx="8229600" cy="3771636"/>
          </a:xfrm>
        </p:spPr>
        <p:txBody>
          <a:bodyPr>
            <a:normAutofit fontScale="70000" lnSpcReduction="20000"/>
          </a:bodyPr>
          <a:lstStyle/>
          <a:p>
            <a:pPr indent="267970">
              <a:tabLst>
                <a:tab pos="2628265" algn="l"/>
              </a:tabLst>
            </a:pPr>
            <a:r>
              <a:rPr lang="zh-CN" altLang="zh-CN" b="1" kern="100" dirty="0">
                <a:latin typeface="Times New Roman" panose="02020603050405020304"/>
                <a:cs typeface="Times New Roman" panose="02020603050405020304"/>
              </a:rPr>
              <a:t>假定你是某校学生会主席李华，新年即将到来，为了帮助你校的</a:t>
            </a:r>
            <a:r>
              <a:rPr lang="zh-CN" altLang="zh-CN" b="1" u="wavyDbl" kern="100" dirty="0">
                <a:solidFill>
                  <a:srgbClr val="0000FF"/>
                </a:solidFill>
                <a:uFill>
                  <a:solidFill>
                    <a:srgbClr val="00FF00"/>
                  </a:solidFill>
                </a:uFill>
                <a:latin typeface="Times New Roman" panose="02020603050405020304"/>
                <a:cs typeface="Times New Roman" panose="02020603050405020304"/>
              </a:rPr>
              <a:t>外国留学生</a:t>
            </a:r>
            <a:r>
              <a:rPr lang="zh-CN" altLang="zh-CN" b="1" kern="100" dirty="0">
                <a:latin typeface="Times New Roman" panose="02020603050405020304"/>
                <a:cs typeface="Times New Roman" panose="02020603050405020304"/>
              </a:rPr>
              <a:t>更好地了解中国文化，学生会将为他们举办一个</a:t>
            </a:r>
            <a:r>
              <a:rPr lang="zh-CN" altLang="zh-CN" b="1" u="wavyDbl" kern="100" dirty="0">
                <a:solidFill>
                  <a:srgbClr val="0000FF"/>
                </a:solidFill>
                <a:uFill>
                  <a:solidFill>
                    <a:srgbClr val="00FF00"/>
                  </a:solidFill>
                </a:uFill>
                <a:latin typeface="Times New Roman" panose="02020603050405020304"/>
                <a:cs typeface="Times New Roman" panose="02020603050405020304"/>
              </a:rPr>
              <a:t>新年晚会</a:t>
            </a:r>
            <a:r>
              <a:rPr lang="zh-CN" altLang="zh-CN" b="1" kern="100" dirty="0">
                <a:latin typeface="Times New Roman" panose="02020603050405020304"/>
                <a:cs typeface="Times New Roman" panose="02020603050405020304"/>
              </a:rPr>
              <a:t>。请你根据以下提示，用英语向他们发出</a:t>
            </a:r>
            <a:r>
              <a:rPr lang="zh-CN" altLang="zh-CN" b="1" u="wavyDbl" kern="100" dirty="0">
                <a:solidFill>
                  <a:srgbClr val="0000FF"/>
                </a:solidFill>
                <a:uFill>
                  <a:solidFill>
                    <a:srgbClr val="00FF00"/>
                  </a:solidFill>
                </a:uFill>
                <a:latin typeface="Times New Roman" panose="02020603050405020304"/>
                <a:cs typeface="Times New Roman" panose="02020603050405020304"/>
              </a:rPr>
              <a:t>口头通知</a:t>
            </a:r>
            <a:r>
              <a:rPr lang="zh-CN" altLang="zh-CN" b="1" kern="100" dirty="0">
                <a:latin typeface="Times New Roman" panose="02020603050405020304"/>
                <a:cs typeface="Times New Roman" panose="02020603050405020304"/>
              </a:rPr>
              <a:t>。</a:t>
            </a:r>
            <a:endParaRPr lang="zh-CN" altLang="zh-CN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spcAft>
                <a:spcPts val="0"/>
              </a:spcAft>
              <a:tabLst>
                <a:tab pos="2628265" algn="l"/>
              </a:tabLst>
            </a:pPr>
            <a:r>
              <a:rPr lang="en-US" altLang="zh-CN" b="1" kern="100" dirty="0">
                <a:latin typeface="Times New Roman" panose="02020603050405020304"/>
                <a:cs typeface="Courier New" panose="02070309020205020404"/>
              </a:rPr>
              <a:t>1. </a:t>
            </a:r>
            <a:r>
              <a:rPr lang="zh-CN" altLang="zh-CN" b="1" u="wavyDbl" kern="100" dirty="0">
                <a:solidFill>
                  <a:srgbClr val="0000FF"/>
                </a:solidFill>
                <a:uFill>
                  <a:solidFill>
                    <a:srgbClr val="00FF00"/>
                  </a:solidFill>
                </a:uFill>
                <a:latin typeface="Times New Roman" panose="02020603050405020304"/>
                <a:cs typeface="Times New Roman" panose="02020603050405020304"/>
              </a:rPr>
              <a:t>时间</a:t>
            </a:r>
            <a:r>
              <a:rPr lang="zh-CN" altLang="zh-CN" b="1" kern="100" dirty="0">
                <a:latin typeface="Times New Roman" panose="02020603050405020304"/>
                <a:cs typeface="Times New Roman" panose="02020603050405020304"/>
              </a:rPr>
              <a:t>：下周六</a:t>
            </a:r>
            <a:r>
              <a:rPr lang="en-US" altLang="zh-CN" b="1" kern="100" dirty="0">
                <a:latin typeface="Times New Roman" panose="02020603050405020304"/>
                <a:cs typeface="Courier New" panose="02070309020205020404"/>
              </a:rPr>
              <a:t>7:00-9:00 </a:t>
            </a:r>
            <a:endParaRPr lang="zh-CN" altLang="zh-CN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spcAft>
                <a:spcPts val="0"/>
              </a:spcAft>
              <a:tabLst>
                <a:tab pos="2628265" algn="l"/>
              </a:tabLst>
            </a:pPr>
            <a:r>
              <a:rPr lang="en-US" altLang="zh-CN" b="1" kern="100" dirty="0">
                <a:latin typeface="Times New Roman" panose="02020603050405020304"/>
                <a:cs typeface="Courier New" panose="02070309020205020404"/>
              </a:rPr>
              <a:t>2. </a:t>
            </a:r>
            <a:r>
              <a:rPr lang="zh-CN" altLang="zh-CN" b="1" u="wavyDbl" kern="100" dirty="0">
                <a:solidFill>
                  <a:srgbClr val="0000FF"/>
                </a:solidFill>
                <a:uFill>
                  <a:solidFill>
                    <a:srgbClr val="00FF00"/>
                  </a:solidFill>
                </a:uFill>
                <a:latin typeface="Times New Roman" panose="02020603050405020304"/>
                <a:cs typeface="Times New Roman" panose="02020603050405020304"/>
              </a:rPr>
              <a:t>地点</a:t>
            </a:r>
            <a:r>
              <a:rPr lang="zh-CN" altLang="zh-CN" b="1" kern="100" dirty="0">
                <a:latin typeface="Times New Roman" panose="02020603050405020304"/>
                <a:cs typeface="Times New Roman" panose="02020603050405020304"/>
              </a:rPr>
              <a:t>：</a:t>
            </a:r>
            <a:r>
              <a:rPr lang="zh-CN" altLang="zh-CN" b="1" kern="100" dirty="0">
                <a:latin typeface="宋体" panose="02010600030101010101" pitchFamily="2" charset="-122"/>
                <a:ea typeface="Times New Roman" panose="02020603050405020304"/>
                <a:cs typeface="Courier New" panose="02070309020205020404"/>
              </a:rPr>
              <a:t> </a:t>
            </a:r>
            <a:r>
              <a:rPr lang="zh-CN" altLang="zh-CN" b="1" kern="100" dirty="0">
                <a:latin typeface="Times New Roman" panose="02020603050405020304"/>
                <a:cs typeface="Times New Roman" panose="02020603050405020304"/>
              </a:rPr>
              <a:t>教工餐厅</a:t>
            </a:r>
            <a:r>
              <a:rPr lang="en-US" altLang="zh-CN" b="1" kern="100" dirty="0">
                <a:latin typeface="Times New Roman" panose="02020603050405020304"/>
                <a:cs typeface="Courier New" panose="02070309020205020404"/>
              </a:rPr>
              <a:t> </a:t>
            </a:r>
            <a:endParaRPr lang="zh-CN" altLang="zh-CN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spcAft>
                <a:spcPts val="0"/>
              </a:spcAft>
              <a:tabLst>
                <a:tab pos="2628265" algn="l"/>
              </a:tabLst>
            </a:pPr>
            <a:r>
              <a:rPr lang="en-US" altLang="zh-CN" b="1" kern="100" dirty="0">
                <a:latin typeface="Times New Roman" panose="02020603050405020304"/>
                <a:cs typeface="Courier New" panose="02070309020205020404"/>
              </a:rPr>
              <a:t>3. </a:t>
            </a:r>
            <a:r>
              <a:rPr lang="zh-CN" altLang="zh-CN" b="1" u="wavyDbl" kern="100" dirty="0">
                <a:solidFill>
                  <a:srgbClr val="0000FF"/>
                </a:solidFill>
                <a:uFill>
                  <a:solidFill>
                    <a:srgbClr val="00FF00"/>
                  </a:solidFill>
                </a:uFill>
                <a:latin typeface="Times New Roman" panose="02020603050405020304"/>
                <a:cs typeface="Times New Roman" panose="02020603050405020304"/>
              </a:rPr>
              <a:t>内容</a:t>
            </a:r>
            <a:r>
              <a:rPr lang="zh-CN" altLang="zh-CN" b="1" kern="100" dirty="0">
                <a:latin typeface="Times New Roman" panose="02020603050405020304"/>
                <a:cs typeface="Times New Roman" panose="02020603050405020304"/>
              </a:rPr>
              <a:t>：</a:t>
            </a:r>
            <a:r>
              <a:rPr lang="en-US" altLang="zh-CN" b="1" kern="100" dirty="0">
                <a:latin typeface="Times New Roman" panose="02020603050405020304"/>
                <a:cs typeface="Courier New" panose="02070309020205020404"/>
              </a:rPr>
              <a:t>1</a:t>
            </a:r>
            <a:r>
              <a:rPr lang="zh-CN" altLang="zh-CN" b="1" kern="100" dirty="0">
                <a:latin typeface="Times New Roman" panose="02020603050405020304"/>
                <a:cs typeface="Times New Roman" panose="02020603050405020304"/>
              </a:rPr>
              <a:t>）唱中国歌</a:t>
            </a:r>
            <a:r>
              <a:rPr lang="en-US" altLang="zh-CN" b="1" kern="100" dirty="0">
                <a:latin typeface="Times New Roman" panose="02020603050405020304"/>
                <a:cs typeface="Courier New" panose="02070309020205020404"/>
              </a:rPr>
              <a:t> 2</a:t>
            </a:r>
            <a:r>
              <a:rPr lang="zh-CN" altLang="zh-CN" b="1" kern="100" dirty="0">
                <a:latin typeface="Times New Roman" panose="02020603050405020304"/>
                <a:cs typeface="Times New Roman" panose="02020603050405020304"/>
              </a:rPr>
              <a:t>）比赛用筷子</a:t>
            </a:r>
            <a:r>
              <a:rPr lang="en-US" altLang="zh-CN" b="1" kern="100" dirty="0">
                <a:latin typeface="Times New Roman" panose="02020603050405020304"/>
                <a:cs typeface="Courier New" panose="02070309020205020404"/>
              </a:rPr>
              <a:t> 3</a:t>
            </a:r>
            <a:r>
              <a:rPr lang="zh-CN" altLang="zh-CN" b="1" kern="100" dirty="0">
                <a:latin typeface="Times New Roman" panose="02020603050405020304"/>
                <a:cs typeface="Times New Roman" panose="02020603050405020304"/>
              </a:rPr>
              <a:t>）学习包饺子</a:t>
            </a:r>
            <a:endParaRPr lang="zh-CN" altLang="zh-CN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>
              <a:tabLst>
                <a:tab pos="2628265" algn="l"/>
              </a:tabLst>
            </a:pPr>
            <a:r>
              <a:rPr lang="zh-CN" altLang="zh-CN" b="1" kern="100" dirty="0">
                <a:latin typeface="Times New Roman" panose="02020603050405020304"/>
                <a:cs typeface="Times New Roman" panose="02020603050405020304"/>
              </a:rPr>
              <a:t>注意：</a:t>
            </a:r>
            <a:r>
              <a:rPr lang="en-US" altLang="zh-CN" b="1" kern="100" dirty="0">
                <a:latin typeface="Times New Roman" panose="02020603050405020304"/>
                <a:cs typeface="Courier New" panose="02070309020205020404"/>
              </a:rPr>
              <a:t>1. </a:t>
            </a:r>
            <a:r>
              <a:rPr lang="zh-CN" altLang="zh-CN" b="1" kern="100" dirty="0">
                <a:latin typeface="Times New Roman" panose="02020603050405020304"/>
                <a:cs typeface="Times New Roman" panose="02020603050405020304"/>
              </a:rPr>
              <a:t>写作词数应为</a:t>
            </a:r>
            <a:r>
              <a:rPr lang="en-US" altLang="zh-CN" b="1" kern="100" dirty="0">
                <a:latin typeface="Times New Roman" panose="02020603050405020304"/>
                <a:cs typeface="Courier New" panose="02070309020205020404"/>
              </a:rPr>
              <a:t>80</a:t>
            </a:r>
            <a:r>
              <a:rPr lang="zh-CN" altLang="zh-CN" b="1" kern="100" dirty="0">
                <a:latin typeface="Times New Roman" panose="02020603050405020304"/>
                <a:cs typeface="Times New Roman" panose="02020603050405020304"/>
              </a:rPr>
              <a:t>左右；</a:t>
            </a:r>
            <a:endParaRPr lang="zh-CN" altLang="zh-CN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401320">
              <a:tabLst>
                <a:tab pos="2628265" algn="l"/>
              </a:tabLst>
            </a:pPr>
            <a:r>
              <a:rPr lang="en-US" altLang="zh-CN" b="1" kern="100" dirty="0">
                <a:latin typeface="Times New Roman" panose="02020603050405020304"/>
                <a:cs typeface="Courier New" panose="02070309020205020404"/>
              </a:rPr>
              <a:t>2. </a:t>
            </a:r>
            <a:r>
              <a:rPr lang="zh-CN" altLang="zh-CN" b="1" kern="100" dirty="0">
                <a:latin typeface="Times New Roman" panose="02020603050405020304"/>
                <a:cs typeface="Times New Roman" panose="02020603050405020304"/>
              </a:rPr>
              <a:t>可以适当增加细节，以使行文连贯。</a:t>
            </a:r>
            <a:endParaRPr lang="zh-CN" altLang="zh-CN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401320">
              <a:tabLst>
                <a:tab pos="2628265" algn="l"/>
              </a:tabLst>
            </a:pPr>
            <a:r>
              <a:rPr lang="en-US" altLang="zh-CN" b="1" kern="100" dirty="0">
                <a:latin typeface="Times New Roman" panose="02020603050405020304"/>
                <a:cs typeface="Courier New" panose="02070309020205020404"/>
              </a:rPr>
              <a:t>3. </a:t>
            </a:r>
            <a:r>
              <a:rPr lang="zh-CN" altLang="zh-CN" b="1" kern="100" dirty="0">
                <a:latin typeface="Times New Roman" panose="02020603050405020304"/>
                <a:cs typeface="Times New Roman" panose="02020603050405020304"/>
              </a:rPr>
              <a:t>开头和结尾已经给出，不计入总词数。</a:t>
            </a:r>
            <a:endParaRPr lang="zh-CN" altLang="zh-CN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spcAft>
                <a:spcPts val="0"/>
              </a:spcAft>
              <a:tabLst>
                <a:tab pos="2628265" algn="l"/>
              </a:tabLst>
            </a:pPr>
            <a:r>
              <a:rPr lang="en-US" altLang="zh-CN" b="1" kern="100" dirty="0">
                <a:latin typeface="Times New Roman" panose="02020603050405020304"/>
                <a:cs typeface="Courier New" panose="02070309020205020404"/>
              </a:rPr>
              <a:t>Good afternoon, everybody! May I have your attention, please?</a:t>
            </a:r>
            <a:endParaRPr lang="zh-CN" altLang="zh-CN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spcAft>
                <a:spcPts val="0"/>
              </a:spcAft>
              <a:tabLst>
                <a:tab pos="2628265" algn="l"/>
              </a:tabLst>
            </a:pPr>
            <a:r>
              <a:rPr lang="en-US" altLang="zh-CN" b="1" kern="100" dirty="0">
                <a:latin typeface="Times New Roman" panose="02020603050405020304"/>
                <a:cs typeface="Courier New" panose="02070309020205020404"/>
              </a:rPr>
              <a:t>Thanks for your attention.</a:t>
            </a:r>
            <a:endParaRPr lang="zh-CN" altLang="zh-CN" kern="100" dirty="0">
              <a:latin typeface="宋体" panose="02010600030101010101" pitchFamily="2" charset="-122"/>
              <a:cs typeface="Courier New" panose="02070309020205020404"/>
            </a:endParaRPr>
          </a:p>
          <a:p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27700">
        <p14:flip dir="r"/>
      </p:transition>
    </mc:Choice>
    <mc:Fallback>
      <p:transition spd="slow" advTm="277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1"/>
          <p:cNvSpPr txBox="1"/>
          <p:nvPr/>
        </p:nvSpPr>
        <p:spPr>
          <a:xfrm>
            <a:off x="2971926" y="3488740"/>
            <a:ext cx="2222174" cy="3493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dirty="0"/>
              <a:t>点击此处添加标题</a:t>
            </a:r>
            <a:endParaRPr lang="zh-CN" altLang="en-US" dirty="0"/>
          </a:p>
        </p:txBody>
      </p:sp>
      <p:sp>
        <p:nvSpPr>
          <p:cNvPr id="5" name="矩形 4"/>
          <p:cNvSpPr>
            <a:spLocks noChangeAspect="1"/>
          </p:cNvSpPr>
          <p:nvPr/>
        </p:nvSpPr>
        <p:spPr>
          <a:xfrm rot="2700000">
            <a:off x="4235425" y="2205165"/>
            <a:ext cx="1441269" cy="134378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微软雅黑" panose="020B0503020204020204" charset="-122"/>
              <a:cs typeface="+mn-ea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3606063" y="2496989"/>
            <a:ext cx="2565647" cy="625452"/>
            <a:chOff x="3153126" y="2365508"/>
            <a:chExt cx="2788702" cy="624901"/>
          </a:xfrm>
          <a:solidFill>
            <a:schemeClr val="accent1"/>
          </a:solidFill>
        </p:grpSpPr>
        <p:sp>
          <p:nvSpPr>
            <p:cNvPr id="7" name="燕尾形 7"/>
            <p:cNvSpPr>
              <a:spLocks noChangeAspect="1"/>
            </p:cNvSpPr>
            <p:nvPr/>
          </p:nvSpPr>
          <p:spPr>
            <a:xfrm>
              <a:off x="5401828" y="2379976"/>
              <a:ext cx="540000" cy="610433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微软雅黑" panose="020B0503020204020204" charset="-122"/>
                <a:cs typeface="+mn-ea"/>
              </a:endParaRPr>
            </a:p>
          </p:txBody>
        </p:sp>
        <p:sp>
          <p:nvSpPr>
            <p:cNvPr id="8" name="燕尾形 10"/>
            <p:cNvSpPr>
              <a:spLocks noChangeAspect="1"/>
            </p:cNvSpPr>
            <p:nvPr/>
          </p:nvSpPr>
          <p:spPr>
            <a:xfrm flipH="1">
              <a:off x="3153126" y="2365508"/>
              <a:ext cx="540000" cy="610433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微软雅黑" panose="020B0503020204020204" charset="-122"/>
                <a:cs typeface="+mn-ea"/>
              </a:endParaRPr>
            </a:p>
          </p:txBody>
        </p:sp>
      </p:grpSp>
      <p:sp>
        <p:nvSpPr>
          <p:cNvPr id="9" name="圆角矩形 2"/>
          <p:cNvSpPr/>
          <p:nvPr/>
        </p:nvSpPr>
        <p:spPr>
          <a:xfrm>
            <a:off x="3975388" y="1810656"/>
            <a:ext cx="725150" cy="751883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微软雅黑" panose="020B0503020204020204" charset="-122"/>
              <a:cs typeface="+mn-ea"/>
            </a:endParaRPr>
          </a:p>
        </p:txBody>
      </p:sp>
      <p:sp>
        <p:nvSpPr>
          <p:cNvPr id="10" name="圆角矩形 3"/>
          <p:cNvSpPr/>
          <p:nvPr/>
        </p:nvSpPr>
        <p:spPr>
          <a:xfrm>
            <a:off x="5327308" y="1810656"/>
            <a:ext cx="725150" cy="751883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微软雅黑" panose="020B0503020204020204" charset="-122"/>
              <a:cs typeface="+mn-ea"/>
            </a:endParaRPr>
          </a:p>
        </p:txBody>
      </p:sp>
      <p:sp>
        <p:nvSpPr>
          <p:cNvPr id="11" name="圆角矩形 4"/>
          <p:cNvSpPr/>
          <p:nvPr/>
        </p:nvSpPr>
        <p:spPr>
          <a:xfrm>
            <a:off x="3975388" y="3093113"/>
            <a:ext cx="725150" cy="751883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微软雅黑" panose="020B0503020204020204" charset="-122"/>
              <a:cs typeface="+mn-ea"/>
            </a:endParaRPr>
          </a:p>
        </p:txBody>
      </p:sp>
      <p:sp>
        <p:nvSpPr>
          <p:cNvPr id="12" name="圆角矩形 5"/>
          <p:cNvSpPr/>
          <p:nvPr/>
        </p:nvSpPr>
        <p:spPr>
          <a:xfrm>
            <a:off x="5327308" y="3093113"/>
            <a:ext cx="725150" cy="751883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微软雅黑" panose="020B0503020204020204" charset="-122"/>
              <a:cs typeface="+mn-ea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4678847" y="1432187"/>
            <a:ext cx="569044" cy="2808312"/>
            <a:chOff x="4229189" y="1286282"/>
            <a:chExt cx="618517" cy="2805838"/>
          </a:xfrm>
          <a:solidFill>
            <a:schemeClr val="accent1"/>
          </a:solidFill>
        </p:grpSpPr>
        <p:sp>
          <p:nvSpPr>
            <p:cNvPr id="14" name="燕尾形 42"/>
            <p:cNvSpPr>
              <a:spLocks noChangeAspect="1"/>
            </p:cNvSpPr>
            <p:nvPr/>
          </p:nvSpPr>
          <p:spPr>
            <a:xfrm rot="5400000">
              <a:off x="4272490" y="3516903"/>
              <a:ext cx="540000" cy="610433"/>
            </a:xfrm>
            <a:prstGeom prst="chevron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微软雅黑" panose="020B0503020204020204" charset="-122"/>
                <a:cs typeface="+mn-ea"/>
              </a:endParaRPr>
            </a:p>
          </p:txBody>
        </p:sp>
        <p:sp>
          <p:nvSpPr>
            <p:cNvPr id="15" name="燕尾形 43"/>
            <p:cNvSpPr>
              <a:spLocks noChangeAspect="1"/>
            </p:cNvSpPr>
            <p:nvPr/>
          </p:nvSpPr>
          <p:spPr>
            <a:xfrm rot="16200000">
              <a:off x="4264406" y="1251065"/>
              <a:ext cx="540000" cy="610433"/>
            </a:xfrm>
            <a:prstGeom prst="chevron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微软雅黑" panose="020B0503020204020204" charset="-122"/>
                <a:cs typeface="+mn-ea"/>
              </a:endParaRPr>
            </a:p>
          </p:txBody>
        </p:sp>
      </p:grpSp>
      <p:sp>
        <p:nvSpPr>
          <p:cNvPr id="20" name="Text Box 88"/>
          <p:cNvSpPr txBox="1">
            <a:spLocks noChangeArrowheads="1"/>
          </p:cNvSpPr>
          <p:nvPr/>
        </p:nvSpPr>
        <p:spPr bwMode="auto">
          <a:xfrm>
            <a:off x="5940152" y="539797"/>
            <a:ext cx="2736974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base">
              <a:spcBef>
                <a:spcPts val="770"/>
              </a:spcBef>
              <a:spcAft>
                <a:spcPts val="0"/>
              </a:spcAft>
            </a:pPr>
            <a:r>
              <a:rPr lang="en-US" altLang="zh-CN" sz="2400" b="1" dirty="0">
                <a:solidFill>
                  <a:srgbClr val="009900"/>
                </a:solidFill>
                <a:latin typeface="Times New Roman" panose="02020603050405020304"/>
                <a:cs typeface="宋体" panose="02010600030101010101" pitchFamily="2" charset="-122"/>
              </a:rPr>
              <a:t>2. </a:t>
            </a:r>
            <a:r>
              <a:rPr lang="zh-CN" altLang="zh-CN" sz="2400" b="1" dirty="0">
                <a:solidFill>
                  <a:srgbClr val="009900"/>
                </a:solidFill>
                <a:latin typeface="Times New Roman" panose="02020603050405020304"/>
                <a:cs typeface="Times New Roman" panose="02020603050405020304"/>
              </a:rPr>
              <a:t>口头通知的</a:t>
            </a:r>
            <a:r>
              <a:rPr lang="zh-CN" altLang="zh-CN" sz="2400" b="1" u="dotDotDashHeavy" dirty="0"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形式</a:t>
            </a:r>
            <a:r>
              <a:rPr lang="zh-CN" altLang="zh-CN" sz="2400" b="1" dirty="0">
                <a:solidFill>
                  <a:srgbClr val="009900"/>
                </a:solidFill>
                <a:latin typeface="Times New Roman" panose="02020603050405020304"/>
                <a:cs typeface="Times New Roman" panose="02020603050405020304"/>
              </a:rPr>
              <a:t>：</a:t>
            </a:r>
            <a:endParaRPr lang="zh-CN" altLang="zh-CN" sz="2400" dirty="0">
              <a:effectLst/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21" name="Text Box 88"/>
          <p:cNvSpPr txBox="1">
            <a:spLocks noChangeArrowheads="1"/>
          </p:cNvSpPr>
          <p:nvPr/>
        </p:nvSpPr>
        <p:spPr bwMode="auto">
          <a:xfrm>
            <a:off x="6156176" y="1122435"/>
            <a:ext cx="2736304" cy="397031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defTabSz="914400">
              <a:defRPr/>
            </a:pPr>
            <a:r>
              <a:rPr lang="zh-CN" altLang="zh-CN" sz="2800" b="1" dirty="0">
                <a:solidFill>
                  <a:srgbClr val="009900"/>
                </a:solidFill>
                <a:latin typeface="Times New Roman" panose="02020603050405020304"/>
                <a:cs typeface="Times New Roman" panose="02020603050405020304"/>
              </a:rPr>
              <a:t>口头通知的</a:t>
            </a:r>
            <a:r>
              <a:rPr lang="zh-CN" altLang="zh-CN" sz="2800" b="1" u="wavyHeavy" dirty="0">
                <a:solidFill>
                  <a:srgbClr val="00990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形式简单</a:t>
            </a:r>
            <a:r>
              <a:rPr lang="zh-CN" altLang="zh-CN" sz="2800" b="1" dirty="0">
                <a:solidFill>
                  <a:srgbClr val="009900"/>
                </a:solidFill>
                <a:latin typeface="Times New Roman" panose="02020603050405020304"/>
                <a:cs typeface="Times New Roman" panose="02020603050405020304"/>
              </a:rPr>
              <a:t>，</a:t>
            </a:r>
            <a:r>
              <a:rPr lang="zh-CN" altLang="zh-CN" sz="2800" b="1" u="wavyHeavy" dirty="0">
                <a:solidFill>
                  <a:srgbClr val="00990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无需发布</a:t>
            </a:r>
            <a:r>
              <a:rPr lang="zh-CN" altLang="zh-CN" sz="2800" b="1" dirty="0">
                <a:solidFill>
                  <a:srgbClr val="009900"/>
                </a:solidFill>
                <a:latin typeface="Times New Roman" panose="02020603050405020304"/>
                <a:cs typeface="Times New Roman" panose="02020603050405020304"/>
              </a:rPr>
              <a:t>通知的</a:t>
            </a:r>
            <a:r>
              <a:rPr lang="zh-CN" altLang="zh-CN" sz="2800" b="1" u="wavyHeavy" dirty="0">
                <a:solidFill>
                  <a:srgbClr val="00990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时间</a:t>
            </a:r>
            <a:r>
              <a:rPr lang="zh-CN" altLang="zh-CN" sz="2800" b="1" dirty="0">
                <a:solidFill>
                  <a:srgbClr val="009900"/>
                </a:solidFill>
                <a:latin typeface="Times New Roman" panose="02020603050405020304"/>
                <a:cs typeface="Times New Roman" panose="02020603050405020304"/>
              </a:rPr>
              <a:t>和发布通知的</a:t>
            </a:r>
            <a:r>
              <a:rPr lang="zh-CN" altLang="zh-CN" sz="2800" b="1" u="wavyHeavy" dirty="0">
                <a:solidFill>
                  <a:srgbClr val="00990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地点</a:t>
            </a:r>
            <a:r>
              <a:rPr lang="en-US" altLang="zh-CN" sz="2800" b="1" dirty="0">
                <a:solidFill>
                  <a:srgbClr val="009900"/>
                </a:solidFill>
                <a:latin typeface="Times New Roman" panose="02020603050405020304"/>
              </a:rPr>
              <a:t>,</a:t>
            </a:r>
            <a:r>
              <a:rPr lang="zh-CN" altLang="zh-CN" sz="2800" b="1" dirty="0">
                <a:solidFill>
                  <a:srgbClr val="009900"/>
                </a:solidFill>
                <a:latin typeface="Times New Roman" panose="02020603050405020304"/>
                <a:cs typeface="Times New Roman" panose="02020603050405020304"/>
              </a:rPr>
              <a:t>若无必要</a:t>
            </a:r>
            <a:r>
              <a:rPr lang="en-US" altLang="zh-CN" sz="2800" b="1" dirty="0">
                <a:solidFill>
                  <a:srgbClr val="009900"/>
                </a:solidFill>
                <a:latin typeface="Times New Roman" panose="02020603050405020304"/>
              </a:rPr>
              <a:t>,</a:t>
            </a:r>
            <a:r>
              <a:rPr lang="zh-CN" altLang="zh-CN" sz="2800" b="1" dirty="0">
                <a:solidFill>
                  <a:srgbClr val="009900"/>
                </a:solidFill>
                <a:latin typeface="Times New Roman" panose="02020603050405020304"/>
                <a:cs typeface="Times New Roman" panose="02020603050405020304"/>
              </a:rPr>
              <a:t>也</a:t>
            </a:r>
            <a:r>
              <a:rPr lang="zh-CN" altLang="zh-CN" sz="2800" b="1" u="wavyHeavy" dirty="0">
                <a:solidFill>
                  <a:srgbClr val="00990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可略去</a:t>
            </a:r>
            <a:r>
              <a:rPr lang="zh-CN" altLang="zh-CN" sz="2800" b="1" dirty="0">
                <a:solidFill>
                  <a:srgbClr val="009900"/>
                </a:solidFill>
                <a:latin typeface="Times New Roman" panose="02020603050405020304"/>
                <a:cs typeface="Times New Roman" panose="02020603050405020304"/>
              </a:rPr>
              <a:t>发布</a:t>
            </a:r>
            <a:r>
              <a:rPr lang="zh-CN" altLang="zh-CN" sz="2800" b="1" u="wavyHeavy" dirty="0">
                <a:solidFill>
                  <a:srgbClr val="00990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通知的主事人</a:t>
            </a:r>
            <a:r>
              <a:rPr lang="zh-CN" altLang="zh-CN" sz="2800" b="1" dirty="0">
                <a:solidFill>
                  <a:srgbClr val="009900"/>
                </a:solidFill>
                <a:latin typeface="Times New Roman" panose="02020603050405020304"/>
                <a:cs typeface="Times New Roman" panose="02020603050405020304"/>
              </a:rPr>
              <a:t>或</a:t>
            </a:r>
            <a:r>
              <a:rPr lang="zh-CN" altLang="zh-CN" sz="2800" b="1" u="wavyHeavy" dirty="0">
                <a:solidFill>
                  <a:srgbClr val="00990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主事部门</a:t>
            </a:r>
            <a:r>
              <a:rPr lang="zh-CN" altLang="zh-CN" sz="2800" b="1" dirty="0">
                <a:solidFill>
                  <a:srgbClr val="009900"/>
                </a:solidFill>
                <a:latin typeface="Times New Roman" panose="02020603050405020304"/>
                <a:cs typeface="Times New Roman" panose="02020603050405020304"/>
              </a:rPr>
              <a:t>。通知</a:t>
            </a:r>
            <a:r>
              <a:rPr lang="zh-CN" altLang="zh-CN" sz="2800" b="1" u="wavyHeavy" dirty="0">
                <a:solidFill>
                  <a:srgbClr val="00990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内容直接叙述</a:t>
            </a:r>
            <a:r>
              <a:rPr lang="zh-CN" altLang="zh-CN" sz="2800" b="1" dirty="0">
                <a:solidFill>
                  <a:srgbClr val="009900"/>
                </a:solidFill>
                <a:latin typeface="Times New Roman" panose="02020603050405020304"/>
                <a:cs typeface="Times New Roman" panose="02020603050405020304"/>
              </a:rPr>
              <a:t>。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2" name="Text Box 88"/>
          <p:cNvSpPr txBox="1">
            <a:spLocks noChangeArrowheads="1"/>
          </p:cNvSpPr>
          <p:nvPr/>
        </p:nvSpPr>
        <p:spPr bwMode="auto">
          <a:xfrm>
            <a:off x="395536" y="509739"/>
            <a:ext cx="4006608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 defTabSz="914400">
              <a:defRPr/>
            </a:pPr>
            <a:r>
              <a:rPr lang="en-US" altLang="zh-CN" sz="2800" b="1" kern="12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1. </a:t>
            </a:r>
            <a:r>
              <a:rPr lang="zh-CN" altLang="zh-CN" sz="2800" b="1" kern="12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口头通知的</a:t>
            </a:r>
            <a:r>
              <a:rPr lang="zh-CN" altLang="zh-CN" sz="2800" b="1" u="dotDotDashHeavy" kern="1200" dirty="0">
                <a:effectLst/>
                <a:uFill>
                  <a:solidFill>
                    <a:srgbClr val="FF0000"/>
                  </a:solidFill>
                </a:u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题型解读</a:t>
            </a:r>
            <a:r>
              <a:rPr lang="zh-CN" altLang="zh-CN" sz="2800" b="1" kern="12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：</a:t>
            </a:r>
            <a:endParaRPr lang="zh-CN" altLang="zh-CN" sz="2800" dirty="0">
              <a:effectLst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23" name="Text Box 88"/>
          <p:cNvSpPr txBox="1">
            <a:spLocks noChangeArrowheads="1"/>
          </p:cNvSpPr>
          <p:nvPr/>
        </p:nvSpPr>
        <p:spPr bwMode="auto">
          <a:xfrm>
            <a:off x="755576" y="1091752"/>
            <a:ext cx="2926254" cy="39703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base">
              <a:spcBef>
                <a:spcPts val="770"/>
              </a:spcBef>
            </a:pPr>
            <a:r>
              <a:rPr lang="zh-CN" altLang="zh-CN" sz="2800" b="1" kern="1200" dirty="0">
                <a:solidFill>
                  <a:srgbClr val="FF00FF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口头通知</a:t>
            </a:r>
            <a:r>
              <a:rPr lang="zh-CN" altLang="zh-CN" sz="2800" b="1" kern="12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是主事人或</a:t>
            </a:r>
            <a:r>
              <a:rPr lang="zh-CN" altLang="zh-CN" sz="2800" b="1" u="wavyHeavy" kern="1200" dirty="0">
                <a:solidFill>
                  <a:srgbClr val="0000FF"/>
                </a:solidFill>
                <a:effectLst/>
                <a:uFill>
                  <a:solidFill>
                    <a:srgbClr val="FF0000"/>
                  </a:solidFill>
                </a:u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主事部门</a:t>
            </a:r>
            <a:r>
              <a:rPr lang="zh-CN" altLang="zh-CN" sz="2800" b="1" kern="12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向相关对象</a:t>
            </a:r>
            <a:r>
              <a:rPr lang="zh-CN" altLang="zh-CN" sz="2800" b="1" u="wavyHeavy" kern="1200" dirty="0">
                <a:solidFill>
                  <a:srgbClr val="0000FF"/>
                </a:solidFill>
                <a:effectLst/>
                <a:uFill>
                  <a:solidFill>
                    <a:srgbClr val="FF0000"/>
                  </a:solidFill>
                </a:u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口头传达</a:t>
            </a:r>
            <a:r>
              <a:rPr lang="zh-CN" altLang="zh-CN" sz="2800" b="1" kern="12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或</a:t>
            </a:r>
            <a:r>
              <a:rPr lang="zh-CN" altLang="zh-CN" sz="2800" b="1" u="wavyHeavy" kern="1200" dirty="0">
                <a:solidFill>
                  <a:srgbClr val="0000FF"/>
                </a:solidFill>
                <a:effectLst/>
                <a:uFill>
                  <a:solidFill>
                    <a:srgbClr val="FF0000"/>
                  </a:solidFill>
                </a:u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发布</a:t>
            </a:r>
            <a:r>
              <a:rPr lang="zh-CN" altLang="zh-CN" sz="2800" b="1" kern="12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</a:t>
            </a:r>
            <a:r>
              <a:rPr lang="zh-CN" altLang="zh-CN" sz="2800" b="1" u="wavyHeavy" kern="1200" dirty="0">
                <a:solidFill>
                  <a:srgbClr val="0000FF"/>
                </a:solidFill>
                <a:effectLst/>
                <a:uFill>
                  <a:solidFill>
                    <a:srgbClr val="FF0000"/>
                  </a:solidFill>
                </a:u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通知</a:t>
            </a:r>
            <a:r>
              <a:rPr lang="zh-CN" altLang="zh-CN" sz="2800" b="1" kern="12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。传达叙述要尽量</a:t>
            </a:r>
            <a:r>
              <a:rPr lang="zh-CN" altLang="zh-CN" sz="2800" b="1" u="wavyHeavy" kern="1200" dirty="0">
                <a:solidFill>
                  <a:srgbClr val="0000FF"/>
                </a:solidFill>
                <a:effectLst/>
                <a:uFill>
                  <a:solidFill>
                    <a:srgbClr val="FF0000"/>
                  </a:solidFill>
                </a:u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口语化</a:t>
            </a:r>
            <a:r>
              <a:rPr lang="zh-CN" altLang="zh-CN" sz="2800" b="1" kern="12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，内容要项的表述要</a:t>
            </a:r>
            <a:r>
              <a:rPr lang="zh-CN" altLang="zh-CN" sz="2800" b="1" u="wavyHeavy" kern="1200" dirty="0">
                <a:solidFill>
                  <a:srgbClr val="0000FF"/>
                </a:solidFill>
                <a:effectLst/>
                <a:uFill>
                  <a:solidFill>
                    <a:srgbClr val="FF0000"/>
                  </a:solidFill>
                </a:u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简明扼要</a:t>
            </a:r>
            <a:r>
              <a:rPr lang="zh-CN" altLang="zh-CN" sz="2800" b="1" kern="12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，发布的</a:t>
            </a:r>
            <a:r>
              <a:rPr lang="zh-CN" altLang="zh-CN" sz="2800" b="1" u="wavyHeavy" kern="1200" dirty="0">
                <a:solidFill>
                  <a:srgbClr val="0000FF"/>
                </a:solidFill>
                <a:effectLst/>
                <a:uFill>
                  <a:solidFill>
                    <a:srgbClr val="FF0000"/>
                  </a:solidFill>
                </a:u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信息</a:t>
            </a:r>
            <a:r>
              <a:rPr lang="zh-CN" altLang="zh-CN" sz="2800" b="1" kern="12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要</a:t>
            </a:r>
            <a:r>
              <a:rPr lang="zh-CN" altLang="zh-CN" sz="2800" b="1" u="wavyHeavy" kern="1200" dirty="0">
                <a:solidFill>
                  <a:srgbClr val="0000FF"/>
                </a:solidFill>
                <a:effectLst/>
                <a:uFill>
                  <a:solidFill>
                    <a:srgbClr val="FF0000"/>
                  </a:solidFill>
                </a:u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准确</a:t>
            </a:r>
            <a:r>
              <a:rPr lang="zh-CN" altLang="zh-CN" sz="2800" b="1" kern="12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  <a:endParaRPr lang="zh-CN" altLang="zh-CN" sz="2800" dirty="0">
              <a:effectLst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pic>
        <p:nvPicPr>
          <p:cNvPr id="24" name="图形 32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p:blipFill>
        <p:spPr>
          <a:xfrm>
            <a:off x="5565896" y="3368616"/>
            <a:ext cx="230149" cy="246846"/>
          </a:xfrm>
          <a:prstGeom prst="rect">
            <a:avLst/>
          </a:prstGeom>
        </p:spPr>
      </p:pic>
      <p:pic>
        <p:nvPicPr>
          <p:cNvPr id="25" name="图形 3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25457" y="2045293"/>
            <a:ext cx="260067" cy="278935"/>
          </a:xfrm>
          <a:prstGeom prst="rect">
            <a:avLst/>
          </a:prstGeom>
        </p:spPr>
      </p:pic>
      <p:pic>
        <p:nvPicPr>
          <p:cNvPr id="26" name="图形 3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569670" y="2045293"/>
            <a:ext cx="260067" cy="278935"/>
          </a:xfrm>
          <a:prstGeom prst="rect">
            <a:avLst/>
          </a:prstGeom>
        </p:spPr>
      </p:pic>
      <p:pic>
        <p:nvPicPr>
          <p:cNvPr id="27" name="图形 3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186831" y="3327997"/>
            <a:ext cx="260067" cy="278935"/>
          </a:xfrm>
          <a:prstGeom prst="rect">
            <a:avLst/>
          </a:prstGeom>
        </p:spPr>
      </p:pic>
      <p:sp>
        <p:nvSpPr>
          <p:cNvPr id="28" name="Shape 180"/>
          <p:cNvSpPr txBox="1"/>
          <p:nvPr/>
        </p:nvSpPr>
        <p:spPr>
          <a:xfrm>
            <a:off x="-1706398" y="-13245"/>
            <a:ext cx="3779312" cy="6621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Work Sans"/>
              <a:buNone/>
              <a:defRPr sz="5335" b="1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Work Sans"/>
              <a:buNone/>
              <a:defRPr sz="5335" b="1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Work Sans"/>
              <a:buNone/>
              <a:defRPr sz="5335" b="1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Work Sans"/>
              <a:buNone/>
              <a:defRPr sz="5335" b="1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Work Sans"/>
              <a:buNone/>
              <a:defRPr sz="5335" b="1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Work Sans"/>
              <a:buNone/>
              <a:defRPr sz="5335" b="1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Work Sans"/>
              <a:buNone/>
              <a:defRPr sz="5335" b="1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Work Sans"/>
              <a:buNone/>
              <a:defRPr sz="5335" b="1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Work Sans"/>
              <a:buNone/>
              <a:defRPr sz="5335" b="1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pPr lvl="0" fontAlgn="base">
              <a:spcBef>
                <a:spcPts val="770"/>
              </a:spcBef>
            </a:pPr>
            <a:endParaRPr lang="zh-CN" altLang="zh-CN" sz="3200" dirty="0">
              <a:effectLst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27700">
        <p14:flip dir="r"/>
      </p:transition>
    </mc:Choice>
    <mc:Fallback>
      <p:transition spd="slow" advTm="277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l">
              <a:spcAft>
                <a:spcPts val="0"/>
              </a:spcAft>
            </a:pPr>
            <a:r>
              <a:rPr lang="zh-CN" altLang="zh-CN" sz="2400" b="1" kern="100" dirty="0">
                <a:solidFill>
                  <a:srgbClr val="FF0000"/>
                </a:solidFill>
                <a:latin typeface="宋体" panose="02010600030101010101" pitchFamily="2" charset="-122"/>
                <a:cs typeface="Courier New" panose="02070309020205020404"/>
              </a:rPr>
              <a:t>【</a:t>
            </a:r>
            <a:r>
              <a:rPr lang="zh-CN" altLang="zh-CN" sz="2400" b="1" u="wavyHeavy" kern="100" dirty="0">
                <a:solidFill>
                  <a:srgbClr val="0000FF"/>
                </a:solidFill>
                <a:uFill>
                  <a:solidFill>
                    <a:srgbClr val="FF5050"/>
                  </a:solidFill>
                </a:uFill>
                <a:latin typeface="Times New Roman" panose="02020603050405020304"/>
                <a:cs typeface="Times New Roman" panose="02020603050405020304"/>
              </a:rPr>
              <a:t>口头通知</a:t>
            </a:r>
            <a:r>
              <a:rPr lang="en-US" altLang="zh-CN" sz="2400" b="1" u="wavyHeavy" kern="100" dirty="0">
                <a:solidFill>
                  <a:srgbClr val="0000FF"/>
                </a:solidFill>
                <a:uFill>
                  <a:solidFill>
                    <a:srgbClr val="FF5050"/>
                  </a:solidFill>
                </a:uFill>
                <a:latin typeface="Times New Roman" panose="02020603050405020304"/>
                <a:cs typeface="Courier New" panose="02070309020205020404"/>
              </a:rPr>
              <a:t>6</a:t>
            </a:r>
            <a:r>
              <a:rPr lang="zh-CN" altLang="zh-CN" sz="2400" b="1" u="wavyHeavy" kern="100" dirty="0">
                <a:solidFill>
                  <a:srgbClr val="0000FF"/>
                </a:solidFill>
                <a:uFill>
                  <a:solidFill>
                    <a:srgbClr val="FF5050"/>
                  </a:solidFill>
                </a:uFill>
                <a:latin typeface="宋体" panose="02010600030101010101" pitchFamily="2" charset="-122"/>
                <a:cs typeface="Courier New" panose="02070309020205020404"/>
              </a:rPr>
              <a:t>参考范文</a:t>
            </a:r>
            <a:r>
              <a:rPr lang="zh-CN" altLang="zh-CN" sz="2400" b="1" kern="100" dirty="0">
                <a:solidFill>
                  <a:srgbClr val="FF0000"/>
                </a:solidFill>
                <a:latin typeface="宋体" panose="02010600030101010101" pitchFamily="2" charset="-122"/>
                <a:cs typeface="Courier New" panose="02070309020205020404"/>
              </a:rPr>
              <a:t>】</a:t>
            </a:r>
            <a:r>
              <a:rPr lang="zh-CN" altLang="zh-CN" sz="24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【</a:t>
            </a:r>
            <a:r>
              <a:rPr lang="zh-CN" altLang="zh-CN" sz="2400" b="1" u="wavyHeavy" kern="100" dirty="0">
                <a:solidFill>
                  <a:srgbClr val="00B050"/>
                </a:solidFill>
                <a:uFill>
                  <a:solidFill>
                    <a:srgbClr val="FF5050"/>
                  </a:solidFill>
                </a:uFill>
                <a:latin typeface="Times New Roman" panose="02020603050405020304"/>
                <a:cs typeface="Times New Roman" panose="02020603050405020304"/>
              </a:rPr>
              <a:t>通知外国留学生参加新年晚会</a:t>
            </a:r>
            <a:r>
              <a:rPr lang="zh-CN" altLang="zh-CN" sz="24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】【</a:t>
            </a:r>
            <a:r>
              <a:rPr lang="en-US" altLang="zh-CN" sz="2400" b="1" u="dotDotDashHeavy" kern="0" dirty="0">
                <a:solidFill>
                  <a:srgbClr val="FF0000"/>
                </a:solidFill>
                <a:uFill>
                  <a:solidFill>
                    <a:srgbClr val="33CC33"/>
                  </a:solidFill>
                </a:uFill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Possible version 1:</a:t>
            </a:r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/>
                <a:cs typeface="Courier New" panose="02070309020205020404"/>
              </a:rPr>
              <a:t> </a:t>
            </a:r>
            <a:r>
              <a:rPr lang="zh-CN" altLang="zh-CN" sz="24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】</a:t>
            </a:r>
            <a:br>
              <a:rPr lang="zh-CN" altLang="zh-CN" sz="2400" kern="100" dirty="0">
                <a:latin typeface="宋体" panose="02010600030101010101" pitchFamily="2" charset="-122"/>
                <a:cs typeface="Courier New" panose="02070309020205020404"/>
              </a:rPr>
            </a:br>
            <a:endParaRPr lang="zh-CN" altLang="en-US" sz="24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1417340"/>
            <a:ext cx="8496944" cy="3771636"/>
          </a:xfrm>
        </p:spPr>
        <p:txBody>
          <a:bodyPr>
            <a:normAutofit fontScale="62500" lnSpcReduction="20000"/>
          </a:bodyPr>
          <a:lstStyle/>
          <a:p>
            <a:pPr algn="just">
              <a:spcAft>
                <a:spcPts val="0"/>
              </a:spcAft>
              <a:tabLst>
                <a:tab pos="2628265" algn="l"/>
              </a:tabLst>
            </a:pPr>
            <a:r>
              <a:rPr lang="en-US" altLang="zh-CN" b="1" kern="100" dirty="0">
                <a:latin typeface="Times New Roman" panose="02020603050405020304"/>
                <a:cs typeface="Courier New" panose="02070309020205020404"/>
              </a:rPr>
              <a:t>Notice</a:t>
            </a:r>
            <a:endParaRPr lang="zh-CN" altLang="zh-CN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167640" algn="just">
              <a:spcAft>
                <a:spcPts val="0"/>
              </a:spcAft>
            </a:pPr>
            <a:r>
              <a:rPr lang="en-US" altLang="zh-CN" b="1" kern="100" dirty="0">
                <a:latin typeface="Times New Roman" panose="02020603050405020304"/>
              </a:rPr>
              <a:t>Good afternoon, everyone.</a:t>
            </a:r>
            <a:r>
              <a:rPr lang="en-US" altLang="zh-CN" kern="0" spc="25" dirty="0">
                <a:solidFill>
                  <a:srgbClr val="333333"/>
                </a:solidFill>
                <a:latin typeface="Times New Roman" panose="02020603050405020304"/>
                <a:ea typeface="微软雅黑" panose="020B0503020204020204" charset="-122"/>
              </a:rPr>
              <a:t> </a:t>
            </a:r>
            <a:r>
              <a:rPr lang="en-US" altLang="zh-CN" b="1" kern="0" spc="25" dirty="0">
                <a:solidFill>
                  <a:srgbClr val="333333"/>
                </a:solidFill>
                <a:latin typeface="Times New Roman" panose="02020603050405020304"/>
                <a:ea typeface="微软雅黑" panose="020B0503020204020204" charset="-122"/>
              </a:rPr>
              <a:t>May I have your attention, please?    </a:t>
            </a:r>
            <a:r>
              <a:rPr lang="en-US" altLang="zh-CN" kern="0" spc="25" dirty="0">
                <a:solidFill>
                  <a:srgbClr val="333333"/>
                </a:solidFill>
                <a:latin typeface="Times New Roman" panose="02020603050405020304"/>
                <a:ea typeface="微软雅黑" panose="020B0503020204020204" charset="-122"/>
              </a:rPr>
              <a:t>  </a:t>
            </a:r>
            <a:endParaRPr lang="zh-CN" altLang="zh-CN" kern="100" dirty="0">
              <a:latin typeface="Times New Roman" panose="02020603050405020304"/>
            </a:endParaRPr>
          </a:p>
          <a:p>
            <a:pPr indent="200660" algn="just">
              <a:spcAft>
                <a:spcPts val="0"/>
              </a:spcAft>
              <a:tabLst>
                <a:tab pos="2628265" algn="l"/>
              </a:tabLst>
            </a:pPr>
            <a:r>
              <a:rPr lang="en-US" altLang="zh-CN" b="1" kern="100" dirty="0">
                <a:latin typeface="Times New Roman" panose="02020603050405020304"/>
                <a:cs typeface="Courier New" panose="02070309020205020404"/>
              </a:rPr>
              <a:t>I’m </a:t>
            </a:r>
            <a:r>
              <a:rPr lang="en-US" altLang="zh-CN" b="1" u="wavyHeavy" kern="100" dirty="0">
                <a:solidFill>
                  <a:srgbClr val="33CC33"/>
                </a:solidFill>
                <a:uFill>
                  <a:solidFill>
                    <a:srgbClr val="FF5050"/>
                  </a:solidFill>
                </a:uFill>
                <a:latin typeface="Times New Roman" panose="02020603050405020304"/>
                <a:cs typeface="Courier New" panose="02070309020205020404"/>
              </a:rPr>
              <a:t>chairman of the Students’ Union</a:t>
            </a:r>
            <a:r>
              <a:rPr lang="en-US" altLang="zh-CN" b="1" kern="100" dirty="0">
                <a:latin typeface="Times New Roman" panose="02020603050405020304"/>
                <a:cs typeface="Courier New" panose="02070309020205020404"/>
              </a:rPr>
              <a:t>. As the New Year is </a:t>
            </a:r>
            <a:r>
              <a:rPr lang="en-US" altLang="zh-CN" b="1" u="wavyHeavy" kern="100" dirty="0">
                <a:solidFill>
                  <a:srgbClr val="33CC33"/>
                </a:solidFill>
                <a:uFill>
                  <a:solidFill>
                    <a:srgbClr val="FF5050"/>
                  </a:solidFill>
                </a:uFill>
                <a:latin typeface="Times New Roman" panose="02020603050405020304"/>
                <a:cs typeface="Courier New" panose="02070309020205020404"/>
              </a:rPr>
              <a:t>around the corner</a:t>
            </a:r>
            <a:r>
              <a:rPr lang="zh-CN" altLang="zh-CN" b="1" kern="100" dirty="0">
                <a:latin typeface="Times New Roman" panose="02020603050405020304"/>
                <a:cs typeface="Times New Roman" panose="02020603050405020304"/>
              </a:rPr>
              <a:t>（即将到来）</a:t>
            </a:r>
            <a:r>
              <a:rPr lang="en-US" altLang="zh-CN" b="1" kern="100" dirty="0">
                <a:latin typeface="Times New Roman" panose="02020603050405020304"/>
                <a:cs typeface="Courier New" panose="02070309020205020404"/>
              </a:rPr>
              <a:t>, we are going to </a:t>
            </a:r>
            <a:r>
              <a:rPr lang="en-US" altLang="zh-CN" b="1" u="wavyHeavy" kern="100" dirty="0">
                <a:solidFill>
                  <a:srgbClr val="33CC33"/>
                </a:solidFill>
                <a:uFill>
                  <a:solidFill>
                    <a:srgbClr val="FF5050"/>
                  </a:solidFill>
                </a:uFill>
                <a:latin typeface="Times New Roman" panose="02020603050405020304"/>
                <a:cs typeface="Courier New" panose="02070309020205020404"/>
              </a:rPr>
              <a:t>hold a New Year party</a:t>
            </a:r>
            <a:r>
              <a:rPr lang="en-US" altLang="zh-CN" b="1" kern="100" dirty="0">
                <a:latin typeface="Times New Roman" panose="02020603050405020304"/>
                <a:cs typeface="Courier New" panose="02070309020205020404"/>
              </a:rPr>
              <a:t> for you, which </a:t>
            </a:r>
            <a:r>
              <a:rPr lang="en-US" altLang="zh-CN" b="1" u="wavyHeavy" kern="100" dirty="0">
                <a:solidFill>
                  <a:srgbClr val="33CC33"/>
                </a:solidFill>
                <a:uFill>
                  <a:solidFill>
                    <a:srgbClr val="FF5050"/>
                  </a:solidFill>
                </a:uFill>
                <a:latin typeface="Times New Roman" panose="02020603050405020304"/>
                <a:cs typeface="Courier New" panose="02070309020205020404"/>
              </a:rPr>
              <a:t>is intended to</a:t>
            </a:r>
            <a:r>
              <a:rPr lang="en-US" altLang="zh-CN" b="1" kern="100" dirty="0">
                <a:latin typeface="Times New Roman" panose="02020603050405020304"/>
                <a:cs typeface="Courier New" panose="02070309020205020404"/>
              </a:rPr>
              <a:t> enable you </a:t>
            </a:r>
            <a:r>
              <a:rPr lang="en-US" altLang="zh-CN" b="1" u="wavyHeavy" kern="100" dirty="0">
                <a:solidFill>
                  <a:srgbClr val="33CC33"/>
                </a:solidFill>
                <a:uFill>
                  <a:solidFill>
                    <a:srgbClr val="FF5050"/>
                  </a:solidFill>
                </a:uFill>
                <a:latin typeface="Times New Roman" panose="02020603050405020304"/>
                <a:cs typeface="Courier New" panose="02070309020205020404"/>
              </a:rPr>
              <a:t>to have a better understanding of</a:t>
            </a:r>
            <a:r>
              <a:rPr lang="en-US" altLang="zh-CN" b="1" kern="100" dirty="0">
                <a:latin typeface="Times New Roman" panose="02020603050405020304"/>
                <a:cs typeface="Courier New" panose="02070309020205020404"/>
              </a:rPr>
              <a:t> Chinese culture.</a:t>
            </a:r>
            <a:endParaRPr lang="zh-CN" altLang="zh-CN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200660" algn="just">
              <a:spcAft>
                <a:spcPts val="0"/>
              </a:spcAft>
              <a:tabLst>
                <a:tab pos="2628265" algn="l"/>
              </a:tabLst>
            </a:pPr>
            <a:r>
              <a:rPr lang="en-US" altLang="zh-CN" b="1" kern="100" dirty="0">
                <a:latin typeface="Times New Roman" panose="02020603050405020304"/>
                <a:cs typeface="Courier New" panose="02070309020205020404"/>
              </a:rPr>
              <a:t>During the party, not only </a:t>
            </a:r>
            <a:r>
              <a:rPr lang="en-US" altLang="zh-CN" b="1" u="wavyHeavy" kern="100" dirty="0">
                <a:solidFill>
                  <a:srgbClr val="33CC33"/>
                </a:solidFill>
                <a:uFill>
                  <a:solidFill>
                    <a:srgbClr val="FF5050"/>
                  </a:solidFill>
                </a:uFill>
                <a:latin typeface="Times New Roman" panose="02020603050405020304"/>
                <a:cs typeface="Courier New" panose="02070309020205020404"/>
              </a:rPr>
              <a:t>can you sing</a:t>
            </a:r>
            <a:r>
              <a:rPr lang="en-US" altLang="zh-CN" b="1" kern="100" dirty="0">
                <a:latin typeface="Times New Roman" panose="02020603050405020304"/>
                <a:cs typeface="Courier New" panose="02070309020205020404"/>
              </a:rPr>
              <a:t> a Chinese song, but you will also </a:t>
            </a:r>
            <a:r>
              <a:rPr lang="en-US" altLang="zh-CN" b="1" u="wavyHeavy" kern="100" dirty="0">
                <a:solidFill>
                  <a:srgbClr val="33CC33"/>
                </a:solidFill>
                <a:uFill>
                  <a:solidFill>
                    <a:srgbClr val="FF5050"/>
                  </a:solidFill>
                </a:uFill>
                <a:latin typeface="Times New Roman" panose="02020603050405020304"/>
                <a:cs typeface="Courier New" panose="02070309020205020404"/>
              </a:rPr>
              <a:t>compete with each other</a:t>
            </a:r>
            <a:r>
              <a:rPr lang="en-US" altLang="zh-CN" b="1" kern="100" dirty="0">
                <a:latin typeface="Times New Roman" panose="02020603050405020304"/>
                <a:cs typeface="Courier New" panose="02070309020205020404"/>
              </a:rPr>
              <a:t> to see how skilled you are at using chopsticks. </a:t>
            </a:r>
            <a:r>
              <a:rPr lang="en-US" altLang="zh-CN" b="1" u="wavyHeavy" kern="100" dirty="0">
                <a:solidFill>
                  <a:srgbClr val="33CC33"/>
                </a:solidFill>
                <a:uFill>
                  <a:solidFill>
                    <a:srgbClr val="FF5050"/>
                  </a:solidFill>
                </a:uFill>
                <a:latin typeface="Times New Roman" panose="02020603050405020304"/>
                <a:cs typeface="Courier New" panose="02070309020205020404"/>
              </a:rPr>
              <a:t>What’s more,</a:t>
            </a:r>
            <a:r>
              <a:rPr lang="en-US" altLang="zh-CN" b="1" kern="100" dirty="0">
                <a:latin typeface="Times New Roman" panose="02020603050405020304"/>
                <a:cs typeface="Courier New" panose="02070309020205020404"/>
              </a:rPr>
              <a:t> you’ll learn at the party </a:t>
            </a:r>
            <a:r>
              <a:rPr lang="en-US" altLang="zh-CN" b="1" u="wavyHeavy" kern="100" dirty="0">
                <a:solidFill>
                  <a:srgbClr val="33CC33"/>
                </a:solidFill>
                <a:uFill>
                  <a:solidFill>
                    <a:srgbClr val="FF5050"/>
                  </a:solidFill>
                </a:uFill>
                <a:latin typeface="Times New Roman" panose="02020603050405020304"/>
                <a:cs typeface="Courier New" panose="02070309020205020404"/>
              </a:rPr>
              <a:t>how to make dumplings</a:t>
            </a:r>
            <a:r>
              <a:rPr lang="en-US" altLang="zh-CN" b="1" kern="100" dirty="0">
                <a:latin typeface="Times New Roman" panose="02020603050405020304"/>
                <a:cs typeface="Courier New" panose="02070309020205020404"/>
              </a:rPr>
              <a:t>. </a:t>
            </a:r>
            <a:r>
              <a:rPr lang="en-US" altLang="zh-CN" b="1" u="wavyHeavy" kern="100" dirty="0">
                <a:solidFill>
                  <a:srgbClr val="33CC33"/>
                </a:solidFill>
                <a:uFill>
                  <a:solidFill>
                    <a:srgbClr val="FF5050"/>
                  </a:solidFill>
                </a:uFill>
                <a:latin typeface="Times New Roman" panose="02020603050405020304"/>
                <a:cs typeface="Courier New" panose="02070309020205020404"/>
              </a:rPr>
              <a:t>Sounds great</a:t>
            </a:r>
            <a:r>
              <a:rPr lang="en-US" altLang="zh-CN" b="1" kern="100" dirty="0">
                <a:latin typeface="Times New Roman" panose="02020603050405020304"/>
                <a:cs typeface="Courier New" panose="02070309020205020404"/>
              </a:rPr>
              <a:t>, doesn’t it? The party </a:t>
            </a:r>
            <a:r>
              <a:rPr lang="en-US" altLang="zh-CN" b="1" u="wavyHeavy" kern="100" dirty="0">
                <a:solidFill>
                  <a:srgbClr val="33CC33"/>
                </a:solidFill>
                <a:uFill>
                  <a:solidFill>
                    <a:srgbClr val="FF5050"/>
                  </a:solidFill>
                </a:uFill>
                <a:latin typeface="Times New Roman" panose="02020603050405020304"/>
                <a:cs typeface="Courier New" panose="02070309020205020404"/>
              </a:rPr>
              <a:t>is scheduled in</a:t>
            </a:r>
            <a:r>
              <a:rPr lang="en-US" altLang="zh-CN" b="1" kern="100" dirty="0">
                <a:latin typeface="Times New Roman" panose="02020603050405020304"/>
                <a:cs typeface="Courier New" panose="02070309020205020404"/>
              </a:rPr>
              <a:t> Teachers’ Dining Hall from 7:00-9:00 p.m. next Saturday.</a:t>
            </a:r>
            <a:endParaRPr lang="zh-CN" altLang="zh-CN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spcAft>
                <a:spcPts val="0"/>
              </a:spcAft>
              <a:tabLst>
                <a:tab pos="2628265" algn="l"/>
              </a:tabLst>
            </a:pPr>
            <a:r>
              <a:rPr lang="en-US" altLang="zh-CN" b="1" kern="100" dirty="0">
                <a:latin typeface="Times New Roman" panose="02020603050405020304"/>
                <a:cs typeface="Courier New" panose="02070309020205020404"/>
              </a:rPr>
              <a:t>   Please</a:t>
            </a:r>
            <a:r>
              <a:rPr lang="en-US" altLang="zh-CN" b="1" u="wavyHeavy" kern="100" dirty="0">
                <a:solidFill>
                  <a:srgbClr val="33CC33"/>
                </a:solidFill>
                <a:uFill>
                  <a:solidFill>
                    <a:srgbClr val="FF5050"/>
                  </a:solidFill>
                </a:uFill>
                <a:latin typeface="Times New Roman" panose="02020603050405020304"/>
                <a:cs typeface="Courier New" panose="02070309020205020404"/>
              </a:rPr>
              <a:t> make sure you won’t miss it</a:t>
            </a:r>
            <a:r>
              <a:rPr lang="en-US" altLang="zh-CN" b="1" kern="100" dirty="0">
                <a:latin typeface="Times New Roman" panose="02020603050405020304"/>
                <a:cs typeface="Courier New" panose="02070309020205020404"/>
              </a:rPr>
              <a:t>. Thanks for your attention.</a:t>
            </a:r>
            <a:endParaRPr lang="zh-CN" altLang="zh-CN" kern="100" dirty="0">
              <a:latin typeface="宋体" panose="02010600030101010101" pitchFamily="2" charset="-122"/>
              <a:cs typeface="Courier New" panose="02070309020205020404"/>
            </a:endParaRPr>
          </a:p>
          <a:p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27700">
        <p14:flip dir="r"/>
      </p:transition>
    </mc:Choice>
    <mc:Fallback>
      <p:transition spd="slow" advTm="277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l">
              <a:spcAft>
                <a:spcPts val="0"/>
              </a:spcAft>
              <a:tabLst>
                <a:tab pos="2628265" algn="l"/>
              </a:tabLst>
            </a:pPr>
            <a:r>
              <a:rPr lang="zh-CN" altLang="zh-CN" sz="2400" b="1" kern="100" dirty="0">
                <a:solidFill>
                  <a:srgbClr val="FF0000"/>
                </a:solidFill>
                <a:latin typeface="宋体" panose="02010600030101010101" pitchFamily="2" charset="-122"/>
                <a:cs typeface="Courier New" panose="02070309020205020404"/>
              </a:rPr>
              <a:t>【</a:t>
            </a:r>
            <a:r>
              <a:rPr lang="zh-CN" altLang="zh-CN" sz="2400" b="1" u="wavyHeavy" kern="100" dirty="0">
                <a:solidFill>
                  <a:srgbClr val="0000FF"/>
                </a:solidFill>
                <a:uFill>
                  <a:solidFill>
                    <a:srgbClr val="FF5050"/>
                  </a:solidFill>
                </a:uFill>
                <a:latin typeface="Times New Roman" panose="02020603050405020304"/>
                <a:cs typeface="Times New Roman" panose="02020603050405020304"/>
              </a:rPr>
              <a:t>口头通知</a:t>
            </a:r>
            <a:r>
              <a:rPr lang="en-US" altLang="zh-CN" sz="2400" b="1" u="wavyHeavy" kern="100" dirty="0">
                <a:solidFill>
                  <a:srgbClr val="0000FF"/>
                </a:solidFill>
                <a:uFill>
                  <a:solidFill>
                    <a:srgbClr val="FF5050"/>
                  </a:solidFill>
                </a:uFill>
                <a:latin typeface="Times New Roman" panose="02020603050405020304"/>
                <a:cs typeface="Courier New" panose="02070309020205020404"/>
              </a:rPr>
              <a:t>6</a:t>
            </a:r>
            <a:r>
              <a:rPr lang="zh-CN" altLang="zh-CN" sz="2400" b="1" u="wavyHeavy" kern="100" dirty="0">
                <a:solidFill>
                  <a:srgbClr val="0000FF"/>
                </a:solidFill>
                <a:uFill>
                  <a:solidFill>
                    <a:srgbClr val="FF5050"/>
                  </a:solidFill>
                </a:uFill>
                <a:latin typeface="宋体" panose="02010600030101010101" pitchFamily="2" charset="-122"/>
                <a:cs typeface="Courier New" panose="02070309020205020404"/>
              </a:rPr>
              <a:t>参考范文</a:t>
            </a:r>
            <a:r>
              <a:rPr lang="zh-CN" altLang="zh-CN" sz="2400" b="1" kern="100" dirty="0">
                <a:solidFill>
                  <a:srgbClr val="FF0000"/>
                </a:solidFill>
                <a:latin typeface="宋体" panose="02010600030101010101" pitchFamily="2" charset="-122"/>
                <a:cs typeface="Courier New" panose="02070309020205020404"/>
              </a:rPr>
              <a:t>】</a:t>
            </a:r>
            <a:r>
              <a:rPr lang="zh-CN" altLang="zh-CN" sz="24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【</a:t>
            </a:r>
            <a:r>
              <a:rPr lang="zh-CN" altLang="zh-CN" sz="2400" b="1" u="wavyHeavy" kern="100" dirty="0">
                <a:solidFill>
                  <a:srgbClr val="00B050"/>
                </a:solidFill>
                <a:uFill>
                  <a:solidFill>
                    <a:srgbClr val="FF5050"/>
                  </a:solidFill>
                </a:uFill>
                <a:latin typeface="Times New Roman" panose="02020603050405020304"/>
                <a:cs typeface="Times New Roman" panose="02020603050405020304"/>
              </a:rPr>
              <a:t>通知外国留学生参加新年晚会</a:t>
            </a:r>
            <a:r>
              <a:rPr lang="zh-CN" altLang="zh-CN" sz="24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】【</a:t>
            </a:r>
            <a:r>
              <a:rPr lang="en-US" altLang="zh-CN" sz="2400" b="1" u="wavyHeavy" kern="100" dirty="0">
                <a:solidFill>
                  <a:srgbClr val="33CC33"/>
                </a:solidFill>
                <a:uFill>
                  <a:solidFill>
                    <a:srgbClr val="FF5050"/>
                  </a:solidFill>
                </a:uFill>
                <a:latin typeface="Times New Roman" panose="02020603050405020304"/>
                <a:cs typeface="Courier New" panose="02070309020205020404"/>
              </a:rPr>
              <a:t>Possible version 2:</a:t>
            </a:r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/>
                <a:cs typeface="Courier New" panose="02070309020205020404"/>
              </a:rPr>
              <a:t> </a:t>
            </a:r>
            <a:r>
              <a:rPr lang="zh-CN" altLang="zh-CN" sz="24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】</a:t>
            </a:r>
            <a:br>
              <a:rPr lang="zh-CN" altLang="zh-CN" sz="2400" kern="100" dirty="0">
                <a:latin typeface="宋体" panose="02010600030101010101" pitchFamily="2" charset="-122"/>
                <a:cs typeface="Courier New" panose="02070309020205020404"/>
              </a:rPr>
            </a:br>
            <a:endParaRPr lang="zh-CN" altLang="en-US" sz="24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417340"/>
            <a:ext cx="8229600" cy="3771636"/>
          </a:xfrm>
        </p:spPr>
        <p:txBody>
          <a:bodyPr>
            <a:normAutofit fontScale="77500" lnSpcReduction="20000"/>
          </a:bodyPr>
          <a:lstStyle/>
          <a:p>
            <a:pPr marL="133350" indent="133985" algn="just">
              <a:spcAft>
                <a:spcPts val="0"/>
              </a:spcAft>
              <a:tabLst>
                <a:tab pos="266700" algn="l"/>
                <a:tab pos="1600200" algn="l"/>
                <a:tab pos="2971800" algn="l"/>
                <a:tab pos="3865880" algn="l"/>
                <a:tab pos="4229100" algn="l"/>
                <a:tab pos="4798695" algn="l"/>
                <a:tab pos="5194935" algn="l"/>
              </a:tabLst>
            </a:pPr>
            <a:r>
              <a:rPr lang="en-US" altLang="zh-CN" b="1" kern="0" dirty="0">
                <a:solidFill>
                  <a:srgbClr val="000000"/>
                </a:solidFill>
                <a:latin typeface="Times New Roman" panose="02020603050405020304"/>
                <a:ea typeface="仿宋_GB2312" panose="02010609030101010101" charset="-122"/>
              </a:rPr>
              <a:t>    Good afternoon, everyone. May I have your attention, please?</a:t>
            </a:r>
            <a:endParaRPr lang="zh-CN" altLang="zh-CN" kern="100" dirty="0">
              <a:latin typeface="Times New Roman" panose="02020603050405020304"/>
            </a:endParaRPr>
          </a:p>
          <a:p>
            <a:pPr indent="266700" algn="just">
              <a:spcAft>
                <a:spcPts val="0"/>
              </a:spcAft>
            </a:pPr>
            <a:r>
              <a:rPr lang="en-US" altLang="zh-CN" b="1" kern="0" dirty="0">
                <a:solidFill>
                  <a:srgbClr val="000000"/>
                </a:solidFill>
                <a:latin typeface="Times New Roman" panose="02020603050405020304"/>
                <a:ea typeface="仿宋_GB2312" panose="02010609030101010101" charset="-122"/>
              </a:rPr>
              <a:t>To help you </a:t>
            </a:r>
            <a:r>
              <a:rPr lang="en-US" altLang="zh-CN" b="1" u="dotDotDashHeavy" kern="0" dirty="0">
                <a:solidFill>
                  <a:srgbClr val="FF0000"/>
                </a:solidFill>
                <a:uFill>
                  <a:solidFill>
                    <a:srgbClr val="33CC33"/>
                  </a:solidFill>
                </a:uFill>
                <a:latin typeface="Times New Roman" panose="02020603050405020304"/>
                <a:ea typeface="仿宋_GB2312" panose="02010609030101010101" charset="-122"/>
              </a:rPr>
              <a:t>have a better understanding of Chinese culture</a:t>
            </a:r>
            <a:r>
              <a:rPr lang="en-US" altLang="zh-CN" b="1" kern="0" dirty="0">
                <a:solidFill>
                  <a:srgbClr val="000000"/>
                </a:solidFill>
                <a:latin typeface="Times New Roman" panose="02020603050405020304"/>
                <a:ea typeface="仿宋_GB2312" panose="02010609030101010101" charset="-122"/>
              </a:rPr>
              <a:t>, the Students’ Union will </a:t>
            </a:r>
            <a:r>
              <a:rPr lang="en-US" altLang="zh-CN" b="1" u="dotDotDashHeavy" kern="0" dirty="0">
                <a:solidFill>
                  <a:srgbClr val="FF0000"/>
                </a:solidFill>
                <a:uFill>
                  <a:solidFill>
                    <a:srgbClr val="33CC33"/>
                  </a:solidFill>
                </a:uFill>
                <a:latin typeface="Times New Roman" panose="02020603050405020304"/>
                <a:ea typeface="仿宋_GB2312" panose="02010609030101010101" charset="-122"/>
              </a:rPr>
              <a:t>organize a New Year’s party</a:t>
            </a:r>
            <a:r>
              <a:rPr lang="en-US" altLang="zh-CN" b="1" kern="0" dirty="0">
                <a:solidFill>
                  <a:srgbClr val="000000"/>
                </a:solidFill>
                <a:latin typeface="Times New Roman" panose="02020603050405020304"/>
                <a:ea typeface="仿宋_GB2312" panose="02010609030101010101" charset="-122"/>
              </a:rPr>
              <a:t>. You can sing Chinese songs, </a:t>
            </a:r>
            <a:r>
              <a:rPr lang="en-US" altLang="zh-CN" b="1" u="dotDotDashHeavy" kern="0" dirty="0">
                <a:solidFill>
                  <a:srgbClr val="FF0000"/>
                </a:solidFill>
                <a:uFill>
                  <a:solidFill>
                    <a:srgbClr val="33CC33"/>
                  </a:solidFill>
                </a:uFill>
                <a:latin typeface="Times New Roman" panose="02020603050405020304"/>
                <a:ea typeface="仿宋_GB2312" panose="02010609030101010101" charset="-122"/>
              </a:rPr>
              <a:t>have a competition</a:t>
            </a:r>
            <a:r>
              <a:rPr lang="en-US" altLang="zh-CN" b="1" kern="0" dirty="0">
                <a:solidFill>
                  <a:srgbClr val="000000"/>
                </a:solidFill>
                <a:latin typeface="Times New Roman" panose="02020603050405020304"/>
                <a:ea typeface="仿宋_GB2312" panose="02010609030101010101" charset="-122"/>
              </a:rPr>
              <a:t> using chopsticks and learn </a:t>
            </a:r>
            <a:r>
              <a:rPr lang="en-US" altLang="zh-CN" b="1" u="dotDotDashHeavy" kern="0" dirty="0">
                <a:solidFill>
                  <a:srgbClr val="FF0000"/>
                </a:solidFill>
                <a:uFill>
                  <a:solidFill>
                    <a:srgbClr val="33CC33"/>
                  </a:solidFill>
                </a:uFill>
                <a:latin typeface="Times New Roman" panose="02020603050405020304"/>
                <a:ea typeface="仿宋_GB2312" panose="02010609030101010101" charset="-122"/>
              </a:rPr>
              <a:t>how to make dumplings</a:t>
            </a:r>
            <a:r>
              <a:rPr lang="en-US" altLang="zh-CN" b="1" kern="0" dirty="0">
                <a:solidFill>
                  <a:srgbClr val="000000"/>
                </a:solidFill>
                <a:latin typeface="Times New Roman" panose="02020603050405020304"/>
                <a:ea typeface="仿宋_GB2312" panose="02010609030101010101" charset="-122"/>
              </a:rPr>
              <a:t>. These are all </a:t>
            </a:r>
            <a:r>
              <a:rPr lang="en-US" altLang="zh-CN" b="1" u="dotDotDashHeavy" kern="0" dirty="0">
                <a:solidFill>
                  <a:srgbClr val="FF0000"/>
                </a:solidFill>
                <a:uFill>
                  <a:solidFill>
                    <a:srgbClr val="33CC33"/>
                  </a:solidFill>
                </a:uFill>
                <a:latin typeface="Times New Roman" panose="02020603050405020304"/>
                <a:ea typeface="仿宋_GB2312" panose="02010609030101010101" charset="-122"/>
              </a:rPr>
              <a:t>typical Chinese activities</a:t>
            </a:r>
            <a:r>
              <a:rPr lang="en-US" altLang="zh-CN" b="1" kern="0" dirty="0">
                <a:solidFill>
                  <a:srgbClr val="000000"/>
                </a:solidFill>
                <a:latin typeface="Times New Roman" panose="02020603050405020304"/>
                <a:ea typeface="仿宋_GB2312" panose="02010609030101010101" charset="-122"/>
              </a:rPr>
              <a:t>, and I believe you will </a:t>
            </a:r>
            <a:r>
              <a:rPr lang="en-US" altLang="zh-CN" b="1" u="dotDotDashHeavy" kern="0" dirty="0">
                <a:solidFill>
                  <a:srgbClr val="FF0000"/>
                </a:solidFill>
                <a:uFill>
                  <a:solidFill>
                    <a:srgbClr val="33CC33"/>
                  </a:solidFill>
                </a:uFill>
                <a:latin typeface="Times New Roman" panose="02020603050405020304"/>
                <a:ea typeface="仿宋_GB2312" panose="02010609030101010101" charset="-122"/>
              </a:rPr>
              <a:t>have great fun</a:t>
            </a:r>
            <a:r>
              <a:rPr lang="en-US" altLang="zh-CN" b="1" kern="0" dirty="0">
                <a:solidFill>
                  <a:srgbClr val="000000"/>
                </a:solidFill>
                <a:latin typeface="Times New Roman" panose="02020603050405020304"/>
                <a:ea typeface="仿宋_GB2312" panose="02010609030101010101" charset="-122"/>
              </a:rPr>
              <a:t>. The party will be held in </a:t>
            </a:r>
            <a:r>
              <a:rPr lang="en-US" altLang="zh-CN" b="1" kern="100" dirty="0">
                <a:latin typeface="Times New Roman" panose="02020603050405020304"/>
              </a:rPr>
              <a:t>Teachers’ Dining Hall</a:t>
            </a:r>
            <a:r>
              <a:rPr lang="en-US" altLang="zh-CN" b="1" kern="0" dirty="0">
                <a:solidFill>
                  <a:srgbClr val="000000"/>
                </a:solidFill>
                <a:latin typeface="Times New Roman" panose="02020603050405020304"/>
                <a:ea typeface="仿宋_GB2312" panose="02010609030101010101" charset="-122"/>
              </a:rPr>
              <a:t>, at 7 p.m. next Saturday. It will </a:t>
            </a:r>
            <a:r>
              <a:rPr lang="en-US" altLang="zh-CN" b="1" u="dotDotDashHeavy" kern="0" dirty="0">
                <a:solidFill>
                  <a:srgbClr val="FF0000"/>
                </a:solidFill>
                <a:uFill>
                  <a:solidFill>
                    <a:srgbClr val="33CC33"/>
                  </a:solidFill>
                </a:uFill>
                <a:latin typeface="Times New Roman" panose="02020603050405020304"/>
                <a:ea typeface="仿宋_GB2312" panose="02010609030101010101" charset="-122"/>
              </a:rPr>
              <a:t>last</a:t>
            </a:r>
            <a:r>
              <a:rPr lang="en-US" altLang="zh-CN" b="1" kern="0" dirty="0">
                <a:solidFill>
                  <a:srgbClr val="000000"/>
                </a:solidFill>
                <a:latin typeface="Times New Roman" panose="02020603050405020304"/>
                <a:ea typeface="仿宋_GB2312" panose="02010609030101010101" charset="-122"/>
              </a:rPr>
              <a:t> about two hours. Please come and </a:t>
            </a:r>
            <a:r>
              <a:rPr lang="en-US" altLang="zh-CN" b="1" u="dotDotDashHeavy" kern="0" dirty="0">
                <a:solidFill>
                  <a:srgbClr val="FF0000"/>
                </a:solidFill>
                <a:uFill>
                  <a:solidFill>
                    <a:srgbClr val="33CC33"/>
                  </a:solidFill>
                </a:uFill>
                <a:latin typeface="Times New Roman" panose="02020603050405020304"/>
                <a:ea typeface="仿宋_GB2312" panose="02010609030101010101" charset="-122"/>
              </a:rPr>
              <a:t>join the fun</a:t>
            </a:r>
            <a:r>
              <a:rPr lang="en-US" altLang="zh-CN" b="1" kern="0" dirty="0">
                <a:solidFill>
                  <a:srgbClr val="000000"/>
                </a:solidFill>
                <a:latin typeface="Times New Roman" panose="02020603050405020304"/>
                <a:ea typeface="仿宋_GB2312" panose="02010609030101010101" charset="-122"/>
              </a:rPr>
              <a:t>!</a:t>
            </a:r>
            <a:endParaRPr lang="zh-CN" altLang="zh-CN" kern="100" dirty="0">
              <a:latin typeface="Times New Roman" panose="02020603050405020304"/>
            </a:endParaRPr>
          </a:p>
          <a:p>
            <a:pPr indent="266700" algn="just">
              <a:spcAft>
                <a:spcPts val="0"/>
              </a:spcAft>
            </a:pPr>
            <a:r>
              <a:rPr lang="en-US" altLang="zh-CN" b="1" kern="0" dirty="0">
                <a:solidFill>
                  <a:srgbClr val="000000"/>
                </a:solidFill>
                <a:latin typeface="Times New Roman" panose="02020603050405020304"/>
                <a:ea typeface="仿宋_GB2312" panose="02010609030101010101" charset="-122"/>
              </a:rPr>
              <a:t>Thank you for your attention.</a:t>
            </a:r>
            <a:endParaRPr lang="zh-CN" altLang="zh-CN" kern="100" dirty="0">
              <a:latin typeface="Times New Roman" panose="02020603050405020304"/>
            </a:endParaRPr>
          </a:p>
          <a:p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27700">
        <p14:flip dir="r"/>
      </p:transition>
    </mc:Choice>
    <mc:Fallback>
      <p:transition spd="slow" advTm="277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75777" descr="542679c99dfbbdbcc91768ce"/>
          <p:cNvPicPr>
            <a:picLocks noGrp="1" noChangeAspect="1" noChangeArrowheads="1"/>
          </p:cNvPicPr>
          <p:nvPr>
            <p:ph idx="1"/>
          </p:nvPr>
        </p:nvPicPr>
        <p:blipFill>
          <a:blip r:embed="rId1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artisticGlowDiffused/>
                    </a14:imgEffect>
                    <a14:imgEffect>
                      <a14:brightnessContrast bright="10000"/>
                    </a14:imgEffect>
                    <a14:imgEffect>
                      <a14:colorTemperature colorTemp="4700"/>
                    </a14:imgEffect>
                    <a14:imgEffect>
                      <a14:saturation sat="295000"/>
                    </a14:imgEffect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057300"/>
            <a:ext cx="6912768" cy="2763788"/>
          </a:xfrm>
          <a:prstGeom prst="rect">
            <a:avLst/>
          </a:prstGeom>
          <a:ln w="19050" cmpd="thickThin">
            <a:solidFill>
              <a:srgbClr val="0033CC"/>
            </a:solidFill>
          </a:ln>
          <a:effectLst>
            <a:glow rad="533400">
              <a:srgbClr val="00B0F0">
                <a:alpha val="58000"/>
              </a:srgbClr>
            </a:glow>
            <a:outerShdw blurRad="723900" dist="1409700" dir="14400000" sx="19000" sy="19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glow" dir="t"/>
          </a:scene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</p:pic>
      <p:sp>
        <p:nvSpPr>
          <p:cNvPr id="3" name="TextBox 2"/>
          <p:cNvSpPr txBox="1"/>
          <p:nvPr/>
        </p:nvSpPr>
        <p:spPr>
          <a:xfrm>
            <a:off x="2267744" y="1921396"/>
            <a:ext cx="5342284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4000" b="1" dirty="0">
                <a:solidFill>
                  <a:srgbClr val="0000FF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Thanks for attention</a:t>
            </a:r>
            <a:r>
              <a:rPr lang="zh-CN" altLang="en-US" sz="4000" b="1" dirty="0">
                <a:solidFill>
                  <a:srgbClr val="0000FF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！</a:t>
            </a:r>
            <a:endParaRPr lang="zh-CN" altLang="en-US" sz="4000" b="1" dirty="0">
              <a:solidFill>
                <a:srgbClr val="0000FF"/>
              </a:solidFill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27700">
        <p14:flip dir="r"/>
      </p:transition>
    </mc:Choice>
    <mc:Fallback>
      <p:transition spd="slow" advTm="277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组合 28"/>
          <p:cNvGrpSpPr/>
          <p:nvPr/>
        </p:nvGrpSpPr>
        <p:grpSpPr>
          <a:xfrm>
            <a:off x="537951" y="713411"/>
            <a:ext cx="7957731" cy="4099240"/>
            <a:chOff x="563710" y="776208"/>
            <a:chExt cx="8975872" cy="3948283"/>
          </a:xfrm>
        </p:grpSpPr>
        <p:sp>
          <p:nvSpPr>
            <p:cNvPr id="17" name="矩形: 圆角 3"/>
            <p:cNvSpPr/>
            <p:nvPr/>
          </p:nvSpPr>
          <p:spPr>
            <a:xfrm>
              <a:off x="563710" y="776208"/>
              <a:ext cx="2329329" cy="3948283"/>
            </a:xfrm>
            <a:prstGeom prst="roundRect">
              <a:avLst>
                <a:gd name="adj" fmla="val 5556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>
                <a:latin typeface="Arial" panose="020B0604020202020204" pitchFamily="34" charset="0"/>
                <a:ea typeface="微软雅黑" panose="020B0503020204020204" charset="-122"/>
              </a:endParaRPr>
            </a:p>
          </p:txBody>
        </p:sp>
        <p:sp>
          <p:nvSpPr>
            <p:cNvPr id="18" name="文本框 5"/>
            <p:cNvSpPr txBox="1"/>
            <p:nvPr/>
          </p:nvSpPr>
          <p:spPr>
            <a:xfrm>
              <a:off x="838226" y="2533208"/>
              <a:ext cx="1830128" cy="1867587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fontAlgn="base"/>
              <a:r>
                <a:rPr lang="zh-CN" altLang="zh-CN" sz="2400" b="1" dirty="0">
                  <a:solidFill>
                    <a:srgbClr val="FF0000"/>
                  </a:solidFill>
                  <a:effectLst>
                    <a:outerShdw blurRad="50800" dist="38100" algn="tr" rotWithShape="0">
                      <a:prstClr val="black">
                        <a:alpha val="40000"/>
                      </a:prstClr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第一步：</a:t>
              </a:r>
              <a:r>
                <a:rPr lang="zh-CN" altLang="zh-CN" sz="2400" b="1" u="wavyHeavy" dirty="0">
                  <a:solidFill>
                    <a:srgbClr val="FF0000"/>
                  </a:solidFill>
                  <a:effectLst/>
                  <a:uFill>
                    <a:solidFill>
                      <a:srgbClr val="00B050"/>
                    </a:solidFill>
                  </a:u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明确</a:t>
              </a:r>
              <a:r>
                <a:rPr lang="zh-CN" altLang="zh-CN" sz="2400" b="1" dirty="0">
                  <a:solidFill>
                    <a:srgbClr val="FF0000"/>
                  </a:solidFill>
                  <a:effectLst>
                    <a:outerShdw blurRad="50800" dist="38100" algn="tr" rotWithShape="0">
                      <a:prstClr val="black">
                        <a:alpha val="40000"/>
                      </a:prstClr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是</a:t>
              </a:r>
              <a:r>
                <a:rPr lang="zh-CN" altLang="zh-CN" sz="2400" b="1" u="wavyHeavy" dirty="0">
                  <a:solidFill>
                    <a:srgbClr val="FF0000"/>
                  </a:solidFill>
                  <a:effectLst/>
                  <a:uFill>
                    <a:solidFill>
                      <a:srgbClr val="00B050"/>
                    </a:solidFill>
                  </a:u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口头通知</a:t>
              </a:r>
              <a:r>
                <a:rPr lang="zh-CN" altLang="zh-CN" sz="2400" b="1" dirty="0">
                  <a:solidFill>
                    <a:srgbClr val="FF0000"/>
                  </a:solidFill>
                  <a:effectLst>
                    <a:outerShdw blurRad="50800" dist="38100" algn="tr" rotWithShape="0">
                      <a:prstClr val="black">
                        <a:alpha val="40000"/>
                      </a:prstClr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还是</a:t>
              </a:r>
              <a:r>
                <a:rPr lang="zh-CN" altLang="zh-CN" sz="2400" b="1" u="wavyHeavy" dirty="0">
                  <a:solidFill>
                    <a:srgbClr val="FF0000"/>
                  </a:solidFill>
                  <a:effectLst/>
                  <a:uFill>
                    <a:solidFill>
                      <a:srgbClr val="00B050"/>
                    </a:solidFill>
                  </a:u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书面通知；</a:t>
              </a:r>
              <a:endParaRPr lang="zh-CN" altLang="zh-CN" sz="24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endParaRPr>
            </a:p>
          </p:txBody>
        </p:sp>
        <p:sp>
          <p:nvSpPr>
            <p:cNvPr id="20" name="矩形: 圆角 9"/>
            <p:cNvSpPr/>
            <p:nvPr/>
          </p:nvSpPr>
          <p:spPr>
            <a:xfrm>
              <a:off x="4227026" y="776208"/>
              <a:ext cx="2105178" cy="3948283"/>
            </a:xfrm>
            <a:prstGeom prst="roundRect">
              <a:avLst>
                <a:gd name="adj" fmla="val 5556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endParaRPr>
            </a:p>
          </p:txBody>
        </p:sp>
        <p:sp>
          <p:nvSpPr>
            <p:cNvPr id="21" name="文本框 11"/>
            <p:cNvSpPr txBox="1"/>
            <p:nvPr/>
          </p:nvSpPr>
          <p:spPr>
            <a:xfrm>
              <a:off x="4273796" y="2387084"/>
              <a:ext cx="2105178" cy="1867588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fontAlgn="base"/>
              <a:r>
                <a:rPr lang="zh-CN" altLang="zh-CN" sz="2400" b="1" dirty="0">
                  <a:solidFill>
                    <a:srgbClr val="FF0000"/>
                  </a:solidFill>
                  <a:effectLst>
                    <a:outerShdw blurRad="50800" dist="38100" algn="tr" rotWithShape="0">
                      <a:prstClr val="black">
                        <a:alpha val="40000"/>
                      </a:prstClr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第二步：具体</a:t>
              </a:r>
              <a:r>
                <a:rPr lang="zh-CN" altLang="zh-CN" sz="2400" b="1" u="wavyHeavy" dirty="0">
                  <a:solidFill>
                    <a:srgbClr val="FF0000"/>
                  </a:solidFill>
                  <a:effectLst/>
                  <a:uFill>
                    <a:solidFill>
                      <a:srgbClr val="00B050"/>
                    </a:solidFill>
                  </a:u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阐明</a:t>
              </a:r>
              <a:r>
                <a:rPr lang="zh-CN" altLang="zh-CN" sz="2400" b="1" dirty="0">
                  <a:solidFill>
                    <a:srgbClr val="FF0000"/>
                  </a:solidFill>
                  <a:effectLst>
                    <a:outerShdw blurRad="50800" dist="38100" algn="tr" rotWithShape="0">
                      <a:prstClr val="black">
                        <a:alpha val="40000"/>
                      </a:prstClr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通知的</a:t>
              </a:r>
              <a:r>
                <a:rPr lang="zh-CN" altLang="zh-CN" sz="2400" b="1" u="wavyHeavy" dirty="0">
                  <a:solidFill>
                    <a:srgbClr val="FF0000"/>
                  </a:solidFill>
                  <a:effectLst/>
                  <a:uFill>
                    <a:solidFill>
                      <a:srgbClr val="00B050"/>
                    </a:solidFill>
                  </a:u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内容</a:t>
              </a:r>
              <a:r>
                <a:rPr lang="zh-CN" altLang="zh-CN" sz="2400" b="1" dirty="0">
                  <a:solidFill>
                    <a:srgbClr val="FF0000"/>
                  </a:solidFill>
                  <a:effectLst>
                    <a:outerShdw blurRad="50800" dist="38100" algn="tr" rotWithShape="0">
                      <a:prstClr val="black">
                        <a:alpha val="40000"/>
                      </a:prstClr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，包括</a:t>
              </a:r>
              <a:r>
                <a:rPr lang="zh-CN" altLang="zh-CN" sz="2400" b="1" u="wavyHeavy" dirty="0">
                  <a:solidFill>
                    <a:srgbClr val="FF0000"/>
                  </a:solidFill>
                  <a:effectLst/>
                  <a:uFill>
                    <a:solidFill>
                      <a:srgbClr val="00B050"/>
                    </a:solidFill>
                  </a:u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时间</a:t>
              </a:r>
              <a:r>
                <a:rPr lang="zh-CN" altLang="zh-CN" sz="2400" b="1" dirty="0">
                  <a:solidFill>
                    <a:srgbClr val="FF0000"/>
                  </a:solidFill>
                  <a:effectLst>
                    <a:outerShdw blurRad="50800" dist="38100" algn="tr" rotWithShape="0">
                      <a:prstClr val="black">
                        <a:alpha val="40000"/>
                      </a:prstClr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、</a:t>
              </a:r>
              <a:r>
                <a:rPr lang="zh-CN" altLang="zh-CN" sz="2400" b="1" u="wavyHeavy" dirty="0">
                  <a:solidFill>
                    <a:srgbClr val="FF0000"/>
                  </a:solidFill>
                  <a:effectLst/>
                  <a:uFill>
                    <a:solidFill>
                      <a:srgbClr val="00B050"/>
                    </a:solidFill>
                  </a:u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地点</a:t>
              </a:r>
              <a:r>
                <a:rPr lang="zh-CN" altLang="zh-CN" sz="2400" b="1" dirty="0">
                  <a:solidFill>
                    <a:srgbClr val="FF0000"/>
                  </a:solidFill>
                  <a:effectLst>
                    <a:outerShdw blurRad="50800" dist="38100" algn="tr" rotWithShape="0">
                      <a:prstClr val="black">
                        <a:alpha val="40000"/>
                      </a:prstClr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和</a:t>
              </a:r>
              <a:r>
                <a:rPr lang="zh-CN" altLang="zh-CN" sz="2400" b="1" u="wavyHeavy" dirty="0">
                  <a:solidFill>
                    <a:srgbClr val="FF0000"/>
                  </a:solidFill>
                  <a:effectLst/>
                  <a:uFill>
                    <a:solidFill>
                      <a:srgbClr val="00B050"/>
                    </a:solidFill>
                  </a:u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事件</a:t>
              </a:r>
              <a:r>
                <a:rPr lang="zh-CN" altLang="zh-CN" sz="2400" b="1" dirty="0">
                  <a:solidFill>
                    <a:srgbClr val="FF0000"/>
                  </a:solidFill>
                  <a:effectLst>
                    <a:outerShdw blurRad="50800" dist="38100" algn="tr" rotWithShape="0">
                      <a:prstClr val="black">
                        <a:alpha val="40000"/>
                      </a:prstClr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等；</a:t>
              </a:r>
              <a:endParaRPr lang="zh-CN" altLang="zh-CN" sz="24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endParaRPr>
            </a:p>
          </p:txBody>
        </p:sp>
        <p:sp>
          <p:nvSpPr>
            <p:cNvPr id="23" name="矩形: 圆角 15"/>
            <p:cNvSpPr/>
            <p:nvPr/>
          </p:nvSpPr>
          <p:spPr>
            <a:xfrm>
              <a:off x="7434404" y="776208"/>
              <a:ext cx="2105178" cy="3948283"/>
            </a:xfrm>
            <a:prstGeom prst="roundRect">
              <a:avLst>
                <a:gd name="adj" fmla="val 5556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ea typeface="微软雅黑" panose="020B0503020204020204" charset="-122"/>
              </a:endParaRPr>
            </a:p>
          </p:txBody>
        </p:sp>
        <p:sp>
          <p:nvSpPr>
            <p:cNvPr id="24" name="文本框 17"/>
            <p:cNvSpPr txBox="1"/>
            <p:nvPr/>
          </p:nvSpPr>
          <p:spPr>
            <a:xfrm>
              <a:off x="7834790" y="2541402"/>
              <a:ext cx="1582957" cy="1511857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zh-CN"/>
              </a:defPPr>
              <a:lvl1pPr fontAlgn="base">
                <a:defRPr sz="2400" b="1">
                  <a:solidFill>
                    <a:srgbClr val="FF0000"/>
                  </a:solidFill>
                  <a:effectLst>
                    <a:outerShdw blurRad="50800" dist="38100" algn="tr" rotWithShape="0">
                      <a:prstClr val="black">
                        <a:alpha val="40000"/>
                      </a:prstClr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defRPr>
              </a:lvl1pPr>
            </a:lstStyle>
            <a:p>
              <a:r>
                <a:rPr lang="zh-CN" altLang="zh-CN" dirty="0"/>
                <a:t>第三步：提醒注意，要求参加</a:t>
              </a:r>
              <a:endParaRPr lang="zh-CN" altLang="zh-CN" dirty="0"/>
            </a:p>
          </p:txBody>
        </p:sp>
        <p:pic>
          <p:nvPicPr>
            <p:cNvPr id="26" name="图形 21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997819" y="898625"/>
              <a:ext cx="1121565" cy="1317054"/>
            </a:xfrm>
            <a:prstGeom prst="rect">
              <a:avLst/>
            </a:prstGeom>
          </p:spPr>
        </p:pic>
        <p:pic>
          <p:nvPicPr>
            <p:cNvPr id="27" name="图形 23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136504" y="994230"/>
              <a:ext cx="700977" cy="1249513"/>
            </a:xfrm>
            <a:prstGeom prst="rect">
              <a:avLst/>
            </a:prstGeom>
          </p:spPr>
        </p:pic>
        <p:pic>
          <p:nvPicPr>
            <p:cNvPr id="28" name="图形 25"/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600556" y="1202650"/>
              <a:ext cx="1238394" cy="928692"/>
            </a:xfrm>
            <a:prstGeom prst="rect">
              <a:avLst/>
            </a:prstGeom>
          </p:spPr>
        </p:pic>
      </p:grpSp>
      <p:sp>
        <p:nvSpPr>
          <p:cNvPr id="13" name="文本框 12"/>
          <p:cNvSpPr txBox="1"/>
          <p:nvPr/>
        </p:nvSpPr>
        <p:spPr>
          <a:xfrm>
            <a:off x="467544" y="225630"/>
            <a:ext cx="4572000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base"/>
            <a:r>
              <a:rPr lang="zh-CN" altLang="zh-CN" sz="2400" b="1" dirty="0">
                <a:solidFill>
                  <a:srgbClr val="FF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口头通知的</a:t>
            </a:r>
            <a:r>
              <a:rPr lang="zh-CN" altLang="zh-CN" sz="2400" b="1" u="wavyHeavy" dirty="0">
                <a:solidFill>
                  <a:srgbClr val="FF0000"/>
                </a:solidFill>
                <a:effectLst/>
                <a:uFill>
                  <a:solidFill>
                    <a:srgbClr val="00B050"/>
                  </a:solidFill>
                </a:u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写作步骤</a:t>
            </a:r>
            <a:r>
              <a:rPr lang="zh-CN" altLang="zh-CN" sz="2400" b="1" dirty="0">
                <a:solidFill>
                  <a:srgbClr val="FF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：</a:t>
            </a:r>
            <a:endParaRPr lang="zh-CN" altLang="zh-CN" sz="2400" dirty="0">
              <a:effectLst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27700">
        <p14:flip dir="r"/>
      </p:transition>
    </mc:Choice>
    <mc:Fallback>
      <p:transition spd="slow" advTm="277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组合 51"/>
          <p:cNvGrpSpPr/>
          <p:nvPr/>
        </p:nvGrpSpPr>
        <p:grpSpPr>
          <a:xfrm>
            <a:off x="1820713" y="873775"/>
            <a:ext cx="6968986" cy="806610"/>
            <a:chOff x="3159663" y="1193772"/>
            <a:chExt cx="3714125" cy="967932"/>
          </a:xfrm>
        </p:grpSpPr>
        <p:grpSp>
          <p:nvGrpSpPr>
            <p:cNvPr id="5" name="组合 4"/>
            <p:cNvGrpSpPr/>
            <p:nvPr/>
          </p:nvGrpSpPr>
          <p:grpSpPr>
            <a:xfrm>
              <a:off x="3159663" y="1193772"/>
              <a:ext cx="3714125" cy="967932"/>
              <a:chOff x="4063471" y="1170041"/>
              <a:chExt cx="3635950" cy="536519"/>
            </a:xfrm>
          </p:grpSpPr>
          <p:sp>
            <p:nvSpPr>
              <p:cNvPr id="7" name="圆角矩形 6"/>
              <p:cNvSpPr/>
              <p:nvPr/>
            </p:nvSpPr>
            <p:spPr>
              <a:xfrm>
                <a:off x="4139952" y="1170041"/>
                <a:ext cx="3559469" cy="536519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4500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18000000" scaled="0"/>
                <a:tileRect/>
              </a:gradFill>
              <a:ln w="6350">
                <a:gradFill>
                  <a:gsLst>
                    <a:gs pos="0">
                      <a:schemeClr val="bg1">
                        <a:lumMod val="85000"/>
                      </a:schemeClr>
                    </a:gs>
                    <a:gs pos="100000">
                      <a:schemeClr val="bg1"/>
                    </a:gs>
                  </a:gsLst>
                  <a:lin ang="17400000" scaled="0"/>
                </a:gradFill>
              </a:ln>
              <a:effectLst>
                <a:outerShdw blurRad="152400" dist="38100" dir="8100000" algn="tr" rotWithShape="0">
                  <a:prstClr val="black">
                    <a:alpha val="34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600">
                  <a:solidFill>
                    <a:prstClr val="black">
                      <a:lumMod val="65000"/>
                      <a:lumOff val="35000"/>
                    </a:prstClr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8" name="圆角矩形 113"/>
              <p:cNvSpPr/>
              <p:nvPr/>
            </p:nvSpPr>
            <p:spPr>
              <a:xfrm>
                <a:off x="4515640" y="1250029"/>
                <a:ext cx="3183780" cy="389240"/>
              </a:xfrm>
              <a:custGeom>
                <a:avLst/>
                <a:gdLst/>
                <a:ahLst/>
                <a:cxnLst/>
                <a:rect l="l" t="t" r="r" b="b"/>
                <a:pathLst>
                  <a:path w="3005287" h="389240">
                    <a:moveTo>
                      <a:pt x="0" y="0"/>
                    </a:moveTo>
                    <a:lnTo>
                      <a:pt x="535610" y="0"/>
                    </a:lnTo>
                    <a:lnTo>
                      <a:pt x="792088" y="0"/>
                    </a:lnTo>
                    <a:lnTo>
                      <a:pt x="2810667" y="0"/>
                    </a:lnTo>
                    <a:cubicBezTo>
                      <a:pt x="2918153" y="0"/>
                      <a:pt x="3005287" y="87134"/>
                      <a:pt x="3005287" y="194620"/>
                    </a:cubicBezTo>
                    <a:lnTo>
                      <a:pt x="3005286" y="194620"/>
                    </a:lnTo>
                    <a:cubicBezTo>
                      <a:pt x="3005286" y="302106"/>
                      <a:pt x="2918152" y="389240"/>
                      <a:pt x="2810666" y="389240"/>
                    </a:cubicBezTo>
                    <a:lnTo>
                      <a:pt x="535610" y="389239"/>
                    </a:lnTo>
                    <a:lnTo>
                      <a:pt x="0" y="389239"/>
                    </a:lnTo>
                    <a:close/>
                  </a:path>
                </a:pathLst>
              </a:custGeom>
              <a:solidFill>
                <a:schemeClr val="accent2"/>
              </a:solidFill>
              <a:ln w="6350">
                <a:noFill/>
              </a:ln>
              <a:effectLst>
                <a:innerShdw blurRad="63500" dist="50800" dir="16200000">
                  <a:prstClr val="black">
                    <a:alpha val="32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zh-CN" altLang="en-US" sz="600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4063471" y="1338502"/>
                <a:ext cx="583626" cy="2558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zh-CN" sz="1900" b="1" dirty="0">
                    <a:solidFill>
                      <a:srgbClr val="C0504D"/>
                    </a:solidFill>
                    <a:effectLst>
                      <a:innerShdw blurRad="63500" dist="50800" dir="10800000">
                        <a:prstClr val="black">
                          <a:alpha val="50000"/>
                        </a:prstClr>
                      </a:innerShdw>
                    </a:effectLst>
                    <a:latin typeface="微软雅黑" panose="020B0503020204020204" charset="-122"/>
                    <a:ea typeface="微软雅黑" panose="020B0503020204020204" charset="-122"/>
                  </a:rPr>
                  <a:t>1</a:t>
                </a:r>
                <a:endParaRPr lang="zh-CN" altLang="en-US" sz="1900" b="1" dirty="0">
                  <a:solidFill>
                    <a:srgbClr val="C0504D"/>
                  </a:solidFill>
                  <a:effectLst>
                    <a:innerShdw blurRad="63500" dist="50800" dir="10800000">
                      <a:prstClr val="black">
                        <a:alpha val="50000"/>
                      </a:prstClr>
                    </a:innerShdw>
                  </a:effectLst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  <p:sp>
          <p:nvSpPr>
            <p:cNvPr id="6" name="TextBox 5"/>
            <p:cNvSpPr txBox="1"/>
            <p:nvPr/>
          </p:nvSpPr>
          <p:spPr>
            <a:xfrm>
              <a:off x="3660249" y="1375259"/>
              <a:ext cx="2437831" cy="6278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b="1" dirty="0">
                  <a:solidFill>
                    <a:prstClr val="white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华康雅宋体W9(P)" panose="02020900000000000000" pitchFamily="18" charset="-122"/>
                  <a:ea typeface="华康雅宋体W9(P)" panose="02020900000000000000" pitchFamily="18" charset="-122"/>
                </a:rPr>
                <a:t>点明通知的主题、目的</a:t>
              </a:r>
              <a:endParaRPr lang="zh-CN" altLang="en-US" sz="2800" b="1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华康雅宋体W9(P)" panose="02020900000000000000" pitchFamily="18" charset="-122"/>
                <a:ea typeface="华康雅宋体W9(P)" panose="02020900000000000000" pitchFamily="18" charset="-122"/>
              </a:endParaRP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323527" y="1981661"/>
            <a:ext cx="1072961" cy="1304099"/>
            <a:chOff x="391147" y="2871710"/>
            <a:chExt cx="1645963" cy="1645963"/>
          </a:xfrm>
        </p:grpSpPr>
        <p:grpSp>
          <p:nvGrpSpPr>
            <p:cNvPr id="28" name="组合 27"/>
            <p:cNvGrpSpPr/>
            <p:nvPr/>
          </p:nvGrpSpPr>
          <p:grpSpPr>
            <a:xfrm>
              <a:off x="391147" y="2871710"/>
              <a:ext cx="1645963" cy="1645963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29" name="同心圆 28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100">
                  <a:solidFill>
                    <a:prstClr val="black"/>
                  </a:solidFill>
                </a:endParaRPr>
              </a:p>
            </p:txBody>
          </p:sp>
          <p:sp>
            <p:nvSpPr>
              <p:cNvPr id="30" name="椭圆 29"/>
              <p:cNvSpPr/>
              <p:nvPr/>
            </p:nvSpPr>
            <p:spPr>
              <a:xfrm>
                <a:off x="479423" y="696926"/>
                <a:ext cx="3825877" cy="3825872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10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494966" y="3099296"/>
              <a:ext cx="1542142" cy="108768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zh-CN" altLang="en-US" sz="2800" b="1" dirty="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布局谋篇</a:t>
              </a:r>
              <a:endParaRPr lang="zh-CN" altLang="en-US" sz="28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32" name="Freeform 5"/>
          <p:cNvSpPr/>
          <p:nvPr/>
        </p:nvSpPr>
        <p:spPr bwMode="auto">
          <a:xfrm>
            <a:off x="1396487" y="1201867"/>
            <a:ext cx="439209" cy="2969206"/>
          </a:xfrm>
          <a:custGeom>
            <a:avLst/>
            <a:gdLst/>
            <a:ahLst/>
            <a:cxnLst/>
            <a:rect l="l" t="t" r="r" b="b"/>
            <a:pathLst>
              <a:path w="931331" h="3822203">
                <a:moveTo>
                  <a:pt x="931331" y="0"/>
                </a:moveTo>
                <a:lnTo>
                  <a:pt x="931331" y="43438"/>
                </a:lnTo>
                <a:lnTo>
                  <a:pt x="929692" y="43241"/>
                </a:lnTo>
                <a:cubicBezTo>
                  <a:pt x="720560" y="43241"/>
                  <a:pt x="548753" y="233651"/>
                  <a:pt x="531759" y="477070"/>
                </a:cubicBezTo>
                <a:cubicBezTo>
                  <a:pt x="531001" y="481589"/>
                  <a:pt x="530505" y="486178"/>
                  <a:pt x="530592" y="490864"/>
                </a:cubicBezTo>
                <a:lnTo>
                  <a:pt x="527965" y="521911"/>
                </a:lnTo>
                <a:cubicBezTo>
                  <a:pt x="527965" y="524355"/>
                  <a:pt x="527981" y="526795"/>
                  <a:pt x="528584" y="529223"/>
                </a:cubicBezTo>
                <a:cubicBezTo>
                  <a:pt x="525896" y="549213"/>
                  <a:pt x="525319" y="570030"/>
                  <a:pt x="525319" y="591585"/>
                </a:cubicBezTo>
                <a:lnTo>
                  <a:pt x="525319" y="1420695"/>
                </a:lnTo>
                <a:cubicBezTo>
                  <a:pt x="525319" y="1644311"/>
                  <a:pt x="418363" y="1909396"/>
                  <a:pt x="152419" y="1909396"/>
                </a:cubicBezTo>
                <a:lnTo>
                  <a:pt x="152419" y="1917007"/>
                </a:lnTo>
                <a:cubicBezTo>
                  <a:pt x="411268" y="1917007"/>
                  <a:pt x="525319" y="2180779"/>
                  <a:pt x="525319" y="2401508"/>
                </a:cubicBezTo>
                <a:lnTo>
                  <a:pt x="525319" y="3229831"/>
                </a:lnTo>
                <a:lnTo>
                  <a:pt x="528395" y="3285086"/>
                </a:lnTo>
                <a:lnTo>
                  <a:pt x="527965" y="3290166"/>
                </a:lnTo>
                <a:cubicBezTo>
                  <a:pt x="527965" y="3298449"/>
                  <a:pt x="528142" y="3306682"/>
                  <a:pt x="530049" y="3314794"/>
                </a:cubicBezTo>
                <a:cubicBezTo>
                  <a:pt x="529872" y="3323297"/>
                  <a:pt x="530775" y="3331587"/>
                  <a:pt x="532157" y="3339708"/>
                </a:cubicBezTo>
                <a:cubicBezTo>
                  <a:pt x="550979" y="3580884"/>
                  <a:pt x="721914" y="3768836"/>
                  <a:pt x="929692" y="3768836"/>
                </a:cubicBezTo>
                <a:cubicBezTo>
                  <a:pt x="930239" y="3768836"/>
                  <a:pt x="930786" y="3768835"/>
                  <a:pt x="931331" y="3768639"/>
                </a:cubicBezTo>
                <a:lnTo>
                  <a:pt x="931331" y="3822203"/>
                </a:lnTo>
                <a:cubicBezTo>
                  <a:pt x="739757" y="3822203"/>
                  <a:pt x="598112" y="3773911"/>
                  <a:pt x="507975" y="3678638"/>
                </a:cubicBezTo>
                <a:cubicBezTo>
                  <a:pt x="417575" y="3582577"/>
                  <a:pt x="372901" y="3410141"/>
                  <a:pt x="372901" y="3162642"/>
                </a:cubicBezTo>
                <a:lnTo>
                  <a:pt x="372901" y="2435365"/>
                </a:lnTo>
                <a:cubicBezTo>
                  <a:pt x="372901" y="2299674"/>
                  <a:pt x="350301" y="2189965"/>
                  <a:pt x="304838" y="2105453"/>
                </a:cubicBezTo>
                <a:cubicBezTo>
                  <a:pt x="260163" y="2021204"/>
                  <a:pt x="158200" y="1972649"/>
                  <a:pt x="0" y="1961888"/>
                </a:cubicBezTo>
                <a:lnTo>
                  <a:pt x="0" y="1860316"/>
                </a:lnTo>
                <a:cubicBezTo>
                  <a:pt x="146638" y="1837744"/>
                  <a:pt x="245710" y="1792339"/>
                  <a:pt x="296166" y="1724624"/>
                </a:cubicBezTo>
                <a:cubicBezTo>
                  <a:pt x="347410" y="1657434"/>
                  <a:pt x="372901" y="1544052"/>
                  <a:pt x="372901" y="1386838"/>
                </a:cubicBezTo>
                <a:lnTo>
                  <a:pt x="372901" y="659562"/>
                </a:lnTo>
                <a:cubicBezTo>
                  <a:pt x="372901" y="411275"/>
                  <a:pt x="417575" y="239626"/>
                  <a:pt x="507975" y="143566"/>
                </a:cubicBezTo>
                <a:cubicBezTo>
                  <a:pt x="598112" y="47505"/>
                  <a:pt x="739757" y="0"/>
                  <a:pt x="931331" y="0"/>
                </a:cubicBezTo>
                <a:close/>
              </a:path>
            </a:pathLst>
          </a:cu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zh-CN" altLang="en-US" sz="1100" dirty="0">
              <a:solidFill>
                <a:prstClr val="white"/>
              </a:solidFill>
            </a:endParaRPr>
          </a:p>
        </p:txBody>
      </p:sp>
      <p:grpSp>
        <p:nvGrpSpPr>
          <p:cNvPr id="53" name="组合 52"/>
          <p:cNvGrpSpPr/>
          <p:nvPr/>
        </p:nvGrpSpPr>
        <p:grpSpPr>
          <a:xfrm>
            <a:off x="1835696" y="2283800"/>
            <a:ext cx="7416823" cy="806611"/>
            <a:chOff x="3237789" y="2461817"/>
            <a:chExt cx="3689991" cy="967932"/>
          </a:xfrm>
        </p:grpSpPr>
        <p:grpSp>
          <p:nvGrpSpPr>
            <p:cNvPr id="23" name="组合 22"/>
            <p:cNvGrpSpPr/>
            <p:nvPr/>
          </p:nvGrpSpPr>
          <p:grpSpPr>
            <a:xfrm>
              <a:off x="3237789" y="2461817"/>
              <a:ext cx="3636000" cy="967932"/>
              <a:chOff x="4139952" y="1170041"/>
              <a:chExt cx="3559469" cy="536519"/>
            </a:xfrm>
          </p:grpSpPr>
          <p:sp>
            <p:nvSpPr>
              <p:cNvPr id="25" name="圆角矩形 24"/>
              <p:cNvSpPr/>
              <p:nvPr/>
            </p:nvSpPr>
            <p:spPr>
              <a:xfrm>
                <a:off x="4139952" y="1170041"/>
                <a:ext cx="3559469" cy="536519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4500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18000000" scaled="0"/>
                <a:tileRect/>
              </a:gradFill>
              <a:ln w="6350">
                <a:gradFill>
                  <a:gsLst>
                    <a:gs pos="0">
                      <a:schemeClr val="bg1">
                        <a:lumMod val="85000"/>
                      </a:schemeClr>
                    </a:gs>
                    <a:gs pos="100000">
                      <a:schemeClr val="bg1"/>
                    </a:gs>
                  </a:gsLst>
                  <a:lin ang="17400000" scaled="0"/>
                </a:gradFill>
              </a:ln>
              <a:effectLst>
                <a:outerShdw blurRad="152400" dist="38100" dir="8100000" algn="tr" rotWithShape="0">
                  <a:prstClr val="black">
                    <a:alpha val="34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600">
                  <a:solidFill>
                    <a:prstClr val="black">
                      <a:lumMod val="65000"/>
                      <a:lumOff val="35000"/>
                    </a:prstClr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26" name="圆角矩形 113"/>
              <p:cNvSpPr/>
              <p:nvPr/>
            </p:nvSpPr>
            <p:spPr>
              <a:xfrm>
                <a:off x="4595875" y="1250029"/>
                <a:ext cx="3103546" cy="389240"/>
              </a:xfrm>
              <a:custGeom>
                <a:avLst/>
                <a:gdLst/>
                <a:ahLst/>
                <a:cxnLst/>
                <a:rect l="l" t="t" r="r" b="b"/>
                <a:pathLst>
                  <a:path w="3005287" h="389240">
                    <a:moveTo>
                      <a:pt x="0" y="0"/>
                    </a:moveTo>
                    <a:lnTo>
                      <a:pt x="535610" y="0"/>
                    </a:lnTo>
                    <a:lnTo>
                      <a:pt x="792088" y="0"/>
                    </a:lnTo>
                    <a:lnTo>
                      <a:pt x="2810667" y="0"/>
                    </a:lnTo>
                    <a:cubicBezTo>
                      <a:pt x="2918153" y="0"/>
                      <a:pt x="3005287" y="87134"/>
                      <a:pt x="3005287" y="194620"/>
                    </a:cubicBezTo>
                    <a:lnTo>
                      <a:pt x="3005286" y="194620"/>
                    </a:lnTo>
                    <a:cubicBezTo>
                      <a:pt x="3005286" y="302106"/>
                      <a:pt x="2918152" y="389240"/>
                      <a:pt x="2810666" y="389240"/>
                    </a:cubicBezTo>
                    <a:lnTo>
                      <a:pt x="535610" y="389239"/>
                    </a:lnTo>
                    <a:lnTo>
                      <a:pt x="0" y="389239"/>
                    </a:lnTo>
                    <a:close/>
                  </a:path>
                </a:pathLst>
              </a:custGeom>
              <a:solidFill>
                <a:schemeClr val="accent6"/>
              </a:solidFill>
              <a:ln w="6350">
                <a:noFill/>
              </a:ln>
              <a:effectLst>
                <a:innerShdw blurRad="63500" dist="50800" dir="16200000">
                  <a:prstClr val="black">
                    <a:alpha val="32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600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4188767" y="1333759"/>
                <a:ext cx="583626" cy="2558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zh-CN" sz="1900" b="1" dirty="0">
                    <a:solidFill>
                      <a:srgbClr val="F79646"/>
                    </a:solidFill>
                    <a:effectLst>
                      <a:innerShdw blurRad="63500" dist="50800" dir="10800000">
                        <a:prstClr val="black">
                          <a:alpha val="50000"/>
                        </a:prstClr>
                      </a:innerShdw>
                    </a:effectLst>
                    <a:latin typeface="微软雅黑" panose="020B0503020204020204" charset="-122"/>
                    <a:ea typeface="微软雅黑" panose="020B0503020204020204" charset="-122"/>
                  </a:rPr>
                  <a:t>2</a:t>
                </a:r>
                <a:endParaRPr lang="zh-CN" altLang="en-US" sz="1900" b="1" dirty="0">
                  <a:solidFill>
                    <a:srgbClr val="F79646"/>
                  </a:solidFill>
                  <a:effectLst>
                    <a:innerShdw blurRad="63500" dist="50800" dir="10800000">
                      <a:prstClr val="black">
                        <a:alpha val="50000"/>
                      </a:prstClr>
                    </a:innerShdw>
                  </a:effectLst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  <p:sp>
          <p:nvSpPr>
            <p:cNvPr id="36" name="TextBox 35"/>
            <p:cNvSpPr txBox="1"/>
            <p:nvPr/>
          </p:nvSpPr>
          <p:spPr>
            <a:xfrm>
              <a:off x="3649467" y="2704955"/>
              <a:ext cx="3278313" cy="4801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华康雅宋体W9(P)" panose="02020900000000000000" pitchFamily="18" charset="-122"/>
                  <a:ea typeface="华康雅宋体W9(P)" panose="02020900000000000000" pitchFamily="18" charset="-122"/>
                </a:rPr>
                <a:t>告知必要的信息（时间、地点、报名方式及截止日期等）</a:t>
              </a:r>
              <a:endParaRPr lang="zh-CN" altLang="en-US" sz="2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华康雅宋体W9(P)" panose="02020900000000000000" pitchFamily="18" charset="-122"/>
                <a:ea typeface="华康雅宋体W9(P)" panose="02020900000000000000" pitchFamily="18" charset="-122"/>
              </a:endParaRP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1835696" y="3577580"/>
            <a:ext cx="6971531" cy="806610"/>
            <a:chOff x="3249768" y="3729867"/>
            <a:chExt cx="3636000" cy="967932"/>
          </a:xfrm>
        </p:grpSpPr>
        <p:grpSp>
          <p:nvGrpSpPr>
            <p:cNvPr id="11" name="组合 10"/>
            <p:cNvGrpSpPr/>
            <p:nvPr/>
          </p:nvGrpSpPr>
          <p:grpSpPr>
            <a:xfrm>
              <a:off x="3249768" y="3729867"/>
              <a:ext cx="3636000" cy="967932"/>
              <a:chOff x="4139952" y="1170041"/>
              <a:chExt cx="3559469" cy="536519"/>
            </a:xfrm>
          </p:grpSpPr>
          <p:sp>
            <p:nvSpPr>
              <p:cNvPr id="13" name="圆角矩形 12"/>
              <p:cNvSpPr/>
              <p:nvPr/>
            </p:nvSpPr>
            <p:spPr>
              <a:xfrm>
                <a:off x="4139952" y="1170041"/>
                <a:ext cx="3559469" cy="536519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4500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18000000" scaled="0"/>
                <a:tileRect/>
              </a:gradFill>
              <a:ln w="6350">
                <a:gradFill>
                  <a:gsLst>
                    <a:gs pos="0">
                      <a:schemeClr val="bg1">
                        <a:lumMod val="85000"/>
                      </a:schemeClr>
                    </a:gs>
                    <a:gs pos="100000">
                      <a:schemeClr val="bg1"/>
                    </a:gs>
                  </a:gsLst>
                  <a:lin ang="17400000" scaled="0"/>
                </a:gradFill>
              </a:ln>
              <a:effectLst>
                <a:outerShdw blurRad="152400" dist="38100" dir="8100000" algn="tr" rotWithShape="0">
                  <a:prstClr val="black">
                    <a:alpha val="34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600">
                  <a:solidFill>
                    <a:prstClr val="black">
                      <a:lumMod val="65000"/>
                      <a:lumOff val="35000"/>
                    </a:prstClr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14" name="圆角矩形 113"/>
              <p:cNvSpPr/>
              <p:nvPr/>
            </p:nvSpPr>
            <p:spPr>
              <a:xfrm>
                <a:off x="4641018" y="1250029"/>
                <a:ext cx="2991635" cy="389240"/>
              </a:xfrm>
              <a:custGeom>
                <a:avLst/>
                <a:gdLst/>
                <a:ahLst/>
                <a:cxnLst/>
                <a:rect l="l" t="t" r="r" b="b"/>
                <a:pathLst>
                  <a:path w="3005287" h="389240">
                    <a:moveTo>
                      <a:pt x="0" y="0"/>
                    </a:moveTo>
                    <a:lnTo>
                      <a:pt x="535610" y="0"/>
                    </a:lnTo>
                    <a:lnTo>
                      <a:pt x="792088" y="0"/>
                    </a:lnTo>
                    <a:lnTo>
                      <a:pt x="2810667" y="0"/>
                    </a:lnTo>
                    <a:cubicBezTo>
                      <a:pt x="2918153" y="0"/>
                      <a:pt x="3005287" y="87134"/>
                      <a:pt x="3005287" y="194620"/>
                    </a:cubicBezTo>
                    <a:lnTo>
                      <a:pt x="3005286" y="194620"/>
                    </a:lnTo>
                    <a:cubicBezTo>
                      <a:pt x="3005286" y="302106"/>
                      <a:pt x="2918152" y="389240"/>
                      <a:pt x="2810666" y="389240"/>
                    </a:cubicBezTo>
                    <a:lnTo>
                      <a:pt x="535610" y="389239"/>
                    </a:lnTo>
                    <a:lnTo>
                      <a:pt x="0" y="389239"/>
                    </a:lnTo>
                    <a:close/>
                  </a:path>
                </a:pathLst>
              </a:custGeom>
              <a:solidFill>
                <a:schemeClr val="accent5"/>
              </a:solidFill>
              <a:ln w="6350">
                <a:noFill/>
              </a:ln>
              <a:effectLst>
                <a:innerShdw blurRad="63500" dist="50800" dir="16200000">
                  <a:prstClr val="black">
                    <a:alpha val="32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600">
                  <a:solidFill>
                    <a:prstClr val="black">
                      <a:lumMod val="65000"/>
                      <a:lumOff val="35000"/>
                    </a:prstClr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4154381" y="1307206"/>
                <a:ext cx="583626" cy="2558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zh-CN" sz="1900" b="1" dirty="0">
                    <a:solidFill>
                      <a:srgbClr val="4BACC6"/>
                    </a:solidFill>
                    <a:effectLst>
                      <a:innerShdw blurRad="63500" dist="50800" dir="10800000">
                        <a:prstClr val="black">
                          <a:alpha val="50000"/>
                        </a:prstClr>
                      </a:innerShdw>
                    </a:effectLst>
                    <a:latin typeface="微软雅黑" panose="020B0503020204020204" charset="-122"/>
                    <a:ea typeface="微软雅黑" panose="020B0503020204020204" charset="-122"/>
                  </a:rPr>
                  <a:t>3</a:t>
                </a:r>
                <a:endParaRPr lang="zh-CN" altLang="en-US" sz="1900" b="1" dirty="0">
                  <a:solidFill>
                    <a:srgbClr val="4BACC6"/>
                  </a:solidFill>
                  <a:effectLst>
                    <a:innerShdw blurRad="63500" dist="50800" dir="10800000">
                      <a:prstClr val="black">
                        <a:alpha val="50000"/>
                      </a:prstClr>
                    </a:innerShdw>
                  </a:effectLst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  <p:sp>
          <p:nvSpPr>
            <p:cNvPr id="37" name="TextBox 36"/>
            <p:cNvSpPr txBox="1"/>
            <p:nvPr/>
          </p:nvSpPr>
          <p:spPr>
            <a:xfrm>
              <a:off x="3825375" y="3911354"/>
              <a:ext cx="2356412" cy="6278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b="1" dirty="0">
                  <a:solidFill>
                    <a:prstClr val="white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华康雅宋体W9(P)" panose="02020900000000000000" pitchFamily="18" charset="-122"/>
                  <a:ea typeface="华康雅宋体W9(P)" panose="02020900000000000000" pitchFamily="18" charset="-122"/>
                </a:rPr>
                <a:t>号召大家积极参与</a:t>
              </a:r>
              <a:endParaRPr lang="zh-CN" altLang="en-US" sz="2800" b="1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华康雅宋体W9(P)" panose="02020900000000000000" pitchFamily="18" charset="-122"/>
                <a:ea typeface="华康雅宋体W9(P)" panose="02020900000000000000" pitchFamily="18" charset="-122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081996" y="121196"/>
            <a:ext cx="4104456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sz="3200" b="1" dirty="0"/>
              <a:t>口头通知的篇章架构</a:t>
            </a:r>
            <a:endParaRPr lang="zh-CN" altLang="en-US" sz="3200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27700">
        <p14:flip dir="r"/>
      </p:transition>
    </mc:Choice>
    <mc:Fallback>
      <p:transition spd="slow" advTm="277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7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b="1" u="wavyHeavy" dirty="0">
                <a:solidFill>
                  <a:srgbClr val="00990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宋体" panose="02010600030101010101" pitchFamily="2" charset="-122"/>
              </a:rPr>
              <a:t>口头通知常用词语</a:t>
            </a:r>
            <a:r>
              <a:rPr lang="en-US" altLang="zh-CN" b="1" kern="100" spc="40" dirty="0">
                <a:latin typeface="Times New Roman" panose="02020603050405020304"/>
                <a:cs typeface="宋体" panose="02010600030101010101" pitchFamily="2" charset="-122"/>
              </a:rPr>
              <a:t>: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spcAft>
                <a:spcPts val="0"/>
              </a:spcAft>
            </a:pPr>
            <a:r>
              <a:rPr lang="en-US" altLang="zh-CN" b="1" spc="40" dirty="0">
                <a:latin typeface="宋体" panose="02010600030101010101" pitchFamily="2" charset="-122"/>
                <a:ea typeface="Helvetica"/>
                <a:cs typeface="宋体" panose="02010600030101010101" pitchFamily="2" charset="-122"/>
              </a:rPr>
              <a:t>1. </a:t>
            </a:r>
            <a:r>
              <a:rPr lang="en-US" altLang="zh-CN" b="1" spc="40" dirty="0">
                <a:latin typeface="Times New Roman" panose="02020603050405020304"/>
                <a:ea typeface="Helvetica"/>
                <a:cs typeface="宋体" panose="02010600030101010101" pitchFamily="2" charset="-122"/>
              </a:rPr>
              <a:t>give </a:t>
            </a:r>
            <a:r>
              <a:rPr lang="en-US" altLang="zh-CN" b="1" u="wavyHeavy" spc="40" dirty="0">
                <a:solidFill>
                  <a:srgbClr val="0000FF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ea typeface="Helvetica"/>
                <a:cs typeface="宋体" panose="02010600030101010101" pitchFamily="2" charset="-122"/>
              </a:rPr>
              <a:t>a talk</a:t>
            </a:r>
            <a:r>
              <a:rPr lang="en-US" altLang="zh-CN" b="1" spc="40" dirty="0">
                <a:latin typeface="Times New Roman" panose="02020603050405020304"/>
                <a:ea typeface="Helvetica"/>
                <a:cs typeface="宋体" panose="02010600030101010101" pitchFamily="2" charset="-122"/>
              </a:rPr>
              <a:t> </a:t>
            </a:r>
            <a:r>
              <a:rPr lang="zh-CN" altLang="zh-CN" b="1" spc="40" dirty="0">
                <a:latin typeface="Times New Roman" panose="02020603050405020304"/>
                <a:cs typeface="Times New Roman" panose="02020603050405020304"/>
              </a:rPr>
              <a:t>做演讲</a:t>
            </a:r>
            <a:endParaRPr lang="zh-CN" altLang="zh-CN" sz="4000" dirty="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spcAft>
                <a:spcPts val="0"/>
              </a:spcAft>
            </a:pPr>
            <a:r>
              <a:rPr lang="en-US" altLang="zh-CN" b="1" spc="40" dirty="0">
                <a:latin typeface="Times New Roman" panose="02020603050405020304"/>
                <a:cs typeface="宋体" panose="02010600030101010101" pitchFamily="2" charset="-122"/>
              </a:rPr>
              <a:t>2. </a:t>
            </a:r>
            <a:r>
              <a:rPr lang="en-US" altLang="zh-CN" b="1" spc="40" dirty="0">
                <a:latin typeface="Times New Roman" panose="02020603050405020304"/>
                <a:ea typeface="Helvetica"/>
                <a:cs typeface="宋体" panose="02010600030101010101" pitchFamily="2" charset="-122"/>
              </a:rPr>
              <a:t>give </a:t>
            </a:r>
            <a:r>
              <a:rPr lang="en-US" altLang="zh-CN" b="1" u="wavyHeavy" spc="40" dirty="0">
                <a:solidFill>
                  <a:srgbClr val="0000FF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ea typeface="Helvetica"/>
                <a:cs typeface="宋体" panose="02010600030101010101" pitchFamily="2" charset="-122"/>
              </a:rPr>
              <a:t>a concert</a:t>
            </a:r>
            <a:r>
              <a:rPr lang="en-US" altLang="zh-CN" b="1" spc="40" dirty="0">
                <a:latin typeface="Times New Roman" panose="02020603050405020304"/>
                <a:ea typeface="Helvetica"/>
                <a:cs typeface="宋体" panose="02010600030101010101" pitchFamily="2" charset="-122"/>
              </a:rPr>
              <a:t> </a:t>
            </a:r>
            <a:r>
              <a:rPr lang="zh-CN" altLang="zh-CN" b="1" spc="40" dirty="0">
                <a:latin typeface="Times New Roman" panose="02020603050405020304"/>
                <a:cs typeface="Times New Roman" panose="02020603050405020304"/>
              </a:rPr>
              <a:t>开音乐会</a:t>
            </a:r>
            <a:endParaRPr lang="zh-CN" altLang="zh-CN" sz="4000" dirty="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spcAft>
                <a:spcPts val="0"/>
              </a:spcAft>
            </a:pPr>
            <a:r>
              <a:rPr lang="en-US" altLang="zh-CN" b="1" spc="40" dirty="0">
                <a:latin typeface="Times New Roman" panose="02020603050405020304"/>
                <a:cs typeface="宋体" panose="02010600030101010101" pitchFamily="2" charset="-122"/>
              </a:rPr>
              <a:t>3. </a:t>
            </a:r>
            <a:r>
              <a:rPr lang="en-US" altLang="zh-CN" b="1" u="wavyHeavy" spc="40" dirty="0">
                <a:solidFill>
                  <a:srgbClr val="0000FF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ea typeface="Helvetica"/>
                <a:cs typeface="宋体" panose="02010600030101010101" pitchFamily="2" charset="-122"/>
              </a:rPr>
              <a:t>hold</a:t>
            </a:r>
            <a:r>
              <a:rPr lang="en-US" altLang="zh-CN" b="1" spc="40" dirty="0">
                <a:latin typeface="Times New Roman" panose="02020603050405020304"/>
                <a:ea typeface="Helvetica"/>
                <a:cs typeface="宋体" panose="02010600030101010101" pitchFamily="2" charset="-122"/>
              </a:rPr>
              <a:t> a meeting</a:t>
            </a:r>
            <a:r>
              <a:rPr lang="zh-CN" altLang="zh-CN" b="1" spc="40" dirty="0">
                <a:latin typeface="Times New Roman" panose="02020603050405020304"/>
                <a:cs typeface="Times New Roman" panose="02020603050405020304"/>
              </a:rPr>
              <a:t>举办会议</a:t>
            </a:r>
            <a:endParaRPr lang="zh-CN" altLang="zh-CN" sz="4000" dirty="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spcAft>
                <a:spcPts val="0"/>
              </a:spcAft>
            </a:pPr>
            <a:r>
              <a:rPr lang="en-US" altLang="zh-CN" b="1" spc="40" dirty="0">
                <a:latin typeface="Times New Roman" panose="02020603050405020304"/>
                <a:cs typeface="宋体" panose="02010600030101010101" pitchFamily="2" charset="-122"/>
              </a:rPr>
              <a:t>4. have </a:t>
            </a:r>
            <a:r>
              <a:rPr lang="en-US" altLang="zh-CN" b="1" u="wavyHeavy" spc="40" dirty="0">
                <a:solidFill>
                  <a:srgbClr val="0000FF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ea typeface="Helvetica"/>
                <a:cs typeface="宋体" panose="02010600030101010101" pitchFamily="2" charset="-122"/>
              </a:rPr>
              <a:t>a class</a:t>
            </a:r>
            <a:r>
              <a:rPr lang="en-US" altLang="zh-CN" b="1" spc="40" dirty="0">
                <a:latin typeface="Times New Roman" panose="02020603050405020304"/>
                <a:cs typeface="宋体" panose="02010600030101010101" pitchFamily="2" charset="-122"/>
              </a:rPr>
              <a:t> </a:t>
            </a:r>
            <a:r>
              <a:rPr lang="zh-CN" altLang="zh-CN" b="1" spc="40" dirty="0">
                <a:latin typeface="Times New Roman" panose="02020603050405020304"/>
                <a:cs typeface="Times New Roman" panose="02020603050405020304"/>
              </a:rPr>
              <a:t>上课</a:t>
            </a:r>
            <a:endParaRPr lang="zh-CN" altLang="zh-CN" sz="4000" dirty="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spcAft>
                <a:spcPts val="0"/>
              </a:spcAft>
            </a:pPr>
            <a:r>
              <a:rPr lang="en-US" altLang="zh-CN" b="1" spc="40" dirty="0">
                <a:latin typeface="Times New Roman" panose="02020603050405020304"/>
                <a:cs typeface="宋体" panose="02010600030101010101" pitchFamily="2" charset="-122"/>
              </a:rPr>
              <a:t>5. hold a </a:t>
            </a:r>
            <a:r>
              <a:rPr lang="en-US" altLang="zh-CN" b="1" u="wavyHeavy" spc="40" dirty="0">
                <a:solidFill>
                  <a:srgbClr val="0000FF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ea typeface="Helvetica"/>
                <a:cs typeface="宋体" panose="02010600030101010101" pitchFamily="2" charset="-122"/>
              </a:rPr>
              <a:t>celebration</a:t>
            </a:r>
            <a:r>
              <a:rPr lang="en-US" altLang="zh-CN" b="1" spc="40" dirty="0">
                <a:latin typeface="Times New Roman" panose="02020603050405020304"/>
                <a:ea typeface="Helvetica"/>
                <a:cs typeface="宋体" panose="02010600030101010101" pitchFamily="2" charset="-122"/>
              </a:rPr>
              <a:t> </a:t>
            </a:r>
            <a:r>
              <a:rPr lang="zh-CN" altLang="zh-CN" b="1" spc="40" dirty="0">
                <a:latin typeface="Times New Roman" panose="02020603050405020304"/>
                <a:cs typeface="Times New Roman" panose="02020603050405020304"/>
              </a:rPr>
              <a:t>举行庆祝活动</a:t>
            </a:r>
            <a:endParaRPr lang="zh-CN" altLang="zh-CN" sz="4000" dirty="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spcAft>
                <a:spcPts val="0"/>
              </a:spcAft>
            </a:pPr>
            <a:r>
              <a:rPr lang="en-US" altLang="zh-CN" b="1" spc="40" dirty="0">
                <a:latin typeface="Times New Roman" panose="02020603050405020304"/>
                <a:cs typeface="宋体" panose="02010600030101010101" pitchFamily="2" charset="-122"/>
              </a:rPr>
              <a:t>6. </a:t>
            </a:r>
            <a:r>
              <a:rPr lang="en-US" altLang="zh-CN" b="1" u="wavyHeavy" spc="40" dirty="0">
                <a:solidFill>
                  <a:srgbClr val="0000FF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ea typeface="Helvetica"/>
                <a:cs typeface="宋体" panose="02010600030101010101" pitchFamily="2" charset="-122"/>
              </a:rPr>
              <a:t>attend</a:t>
            </a:r>
            <a:r>
              <a:rPr lang="en-US" altLang="zh-CN" b="1" spc="40" dirty="0">
                <a:latin typeface="Times New Roman" panose="02020603050405020304"/>
                <a:ea typeface="Helvetica"/>
                <a:cs typeface="宋体" panose="02010600030101010101" pitchFamily="2" charset="-122"/>
              </a:rPr>
              <a:t> a meeting</a:t>
            </a:r>
            <a:r>
              <a:rPr lang="zh-CN" altLang="zh-CN" b="1" spc="40" dirty="0">
                <a:latin typeface="Times New Roman" panose="02020603050405020304"/>
                <a:cs typeface="Times New Roman" panose="02020603050405020304"/>
              </a:rPr>
              <a:t>参加会议</a:t>
            </a:r>
            <a:endParaRPr lang="zh-CN" altLang="zh-CN" sz="4000" dirty="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spcAft>
                <a:spcPts val="0"/>
              </a:spcAft>
            </a:pPr>
            <a:r>
              <a:rPr lang="en-US" altLang="zh-CN" b="1" spc="40" dirty="0">
                <a:latin typeface="Times New Roman" panose="02020603050405020304"/>
                <a:cs typeface="宋体" panose="02010600030101010101" pitchFamily="2" charset="-122"/>
              </a:rPr>
              <a:t>7. a </a:t>
            </a:r>
            <a:r>
              <a:rPr lang="en-US" altLang="zh-CN" b="1" u="wavyHeavy" spc="40" dirty="0">
                <a:solidFill>
                  <a:srgbClr val="0000FF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ea typeface="Helvetica"/>
                <a:cs typeface="宋体" panose="02010600030101010101" pitchFamily="2" charset="-122"/>
              </a:rPr>
              <a:t>variety</a:t>
            </a:r>
            <a:r>
              <a:rPr lang="en-US" altLang="zh-CN" b="1" spc="40" dirty="0">
                <a:latin typeface="Times New Roman" panose="02020603050405020304"/>
                <a:cs typeface="宋体" panose="02010600030101010101" pitchFamily="2" charset="-122"/>
              </a:rPr>
              <a:t> of </a:t>
            </a:r>
            <a:r>
              <a:rPr lang="zh-CN" altLang="zh-CN" b="1" spc="40" dirty="0">
                <a:latin typeface="Times New Roman" panose="02020603050405020304"/>
                <a:cs typeface="Times New Roman" panose="02020603050405020304"/>
              </a:rPr>
              <a:t>各种各样的</a:t>
            </a:r>
            <a:endParaRPr lang="zh-CN" altLang="zh-CN" sz="4000" dirty="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spcAft>
                <a:spcPts val="0"/>
              </a:spcAft>
            </a:pPr>
            <a:r>
              <a:rPr lang="en-US" altLang="zh-CN" b="1" spc="40" dirty="0">
                <a:latin typeface="Times New Roman" panose="02020603050405020304"/>
                <a:cs typeface="宋体" panose="02010600030101010101" pitchFamily="2" charset="-122"/>
              </a:rPr>
              <a:t>8. </a:t>
            </a:r>
            <a:r>
              <a:rPr lang="en-US" altLang="zh-CN" b="1" u="wavyHeavy" spc="40" dirty="0">
                <a:solidFill>
                  <a:srgbClr val="0000FF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ea typeface="Helvetica"/>
                <a:cs typeface="宋体" panose="02010600030101010101" pitchFamily="2" charset="-122"/>
              </a:rPr>
              <a:t>masses</a:t>
            </a:r>
            <a:r>
              <a:rPr lang="en-US" altLang="zh-CN" b="1" spc="40" dirty="0">
                <a:latin typeface="Times New Roman" panose="02020603050405020304"/>
                <a:cs typeface="宋体" panose="02010600030101010101" pitchFamily="2" charset="-122"/>
              </a:rPr>
              <a:t> of </a:t>
            </a:r>
            <a:r>
              <a:rPr lang="zh-CN" altLang="zh-CN" b="1" spc="40" dirty="0">
                <a:latin typeface="Times New Roman" panose="02020603050405020304"/>
                <a:cs typeface="Times New Roman" panose="02020603050405020304"/>
              </a:rPr>
              <a:t>大量的</a:t>
            </a:r>
            <a:endParaRPr lang="zh-CN" altLang="zh-CN" sz="4000" dirty="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spcAft>
                <a:spcPts val="0"/>
              </a:spcAft>
            </a:pPr>
            <a:r>
              <a:rPr lang="en-US" altLang="zh-CN" b="1" spc="40" dirty="0">
                <a:latin typeface="Times New Roman" panose="02020603050405020304"/>
                <a:cs typeface="宋体" panose="02010600030101010101" pitchFamily="2" charset="-122"/>
              </a:rPr>
              <a:t>9. </a:t>
            </a:r>
            <a:r>
              <a:rPr lang="en-US" altLang="zh-CN" b="1" u="wavyHeavy" spc="40" dirty="0">
                <a:solidFill>
                  <a:srgbClr val="0000FF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ea typeface="Helvetica"/>
                <a:cs typeface="宋体" panose="02010600030101010101" pitchFamily="2" charset="-122"/>
              </a:rPr>
              <a:t>attend</a:t>
            </a:r>
            <a:r>
              <a:rPr lang="en-US" altLang="zh-CN" b="1" spc="40" dirty="0">
                <a:latin typeface="Times New Roman" panose="02020603050405020304"/>
                <a:ea typeface="Helvetica"/>
                <a:cs typeface="宋体" panose="02010600030101010101" pitchFamily="2" charset="-122"/>
              </a:rPr>
              <a:t> a lecture</a:t>
            </a:r>
            <a:r>
              <a:rPr lang="zh-CN" altLang="zh-CN" b="1" spc="40" dirty="0">
                <a:latin typeface="Times New Roman" panose="02020603050405020304"/>
                <a:cs typeface="Times New Roman" panose="02020603050405020304"/>
              </a:rPr>
              <a:t>参加讲座</a:t>
            </a:r>
            <a:endParaRPr lang="zh-CN" altLang="zh-CN" sz="4000" dirty="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spcAft>
                <a:spcPts val="0"/>
              </a:spcAft>
            </a:pPr>
            <a:r>
              <a:rPr lang="en-US" altLang="zh-CN" b="1" spc="40" dirty="0">
                <a:latin typeface="Times New Roman" panose="02020603050405020304"/>
                <a:cs typeface="宋体" panose="02010600030101010101" pitchFamily="2" charset="-122"/>
              </a:rPr>
              <a:t>10. have </a:t>
            </a:r>
            <a:r>
              <a:rPr lang="en-US" altLang="zh-CN" b="1" u="wavyHeavy" spc="40" dirty="0">
                <a:solidFill>
                  <a:srgbClr val="0000FF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ea typeface="Helvetica"/>
                <a:cs typeface="宋体" panose="02010600030101010101" pitchFamily="2" charset="-122"/>
              </a:rPr>
              <a:t>a discussion</a:t>
            </a:r>
            <a:r>
              <a:rPr lang="zh-CN" altLang="zh-CN" b="1" spc="40" dirty="0">
                <a:latin typeface="Times New Roman" panose="02020603050405020304"/>
                <a:cs typeface="Times New Roman" panose="02020603050405020304"/>
              </a:rPr>
              <a:t>讨论</a:t>
            </a:r>
            <a:endParaRPr lang="zh-CN" altLang="zh-CN" sz="4000" dirty="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27700">
        <p14:flip dir="r"/>
      </p:transition>
    </mc:Choice>
    <mc:Fallback>
      <p:transition spd="slow" advTm="277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7818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zh-CN" sz="3200" b="1" kern="100" spc="40" dirty="0">
                <a:solidFill>
                  <a:srgbClr val="FF0000"/>
                </a:solidFill>
                <a:latin typeface="Times New Roman" panose="02020603050405020304"/>
                <a:cs typeface="宋体" panose="02010600030101010101" pitchFamily="2" charset="-122"/>
                <a:sym typeface="Wingdings" panose="05000000000000000000"/>
              </a:rPr>
              <a:t></a:t>
            </a:r>
            <a:r>
              <a:rPr lang="zh-CN" altLang="zh-CN" sz="3200" b="1" u="wavyHeavy" kern="100" dirty="0">
                <a:solidFill>
                  <a:srgbClr val="0000FF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宋体" panose="02010600030101010101" pitchFamily="2" charset="-122"/>
              </a:rPr>
              <a:t>呼语及开场白部分</a:t>
            </a:r>
            <a:r>
              <a:rPr lang="en-US" altLang="zh-CN" sz="3200" b="1" u="wavyHeavy" kern="100" dirty="0">
                <a:solidFill>
                  <a:srgbClr val="0000FF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宋体" panose="02010600030101010101" pitchFamily="2" charset="-122"/>
              </a:rPr>
              <a:t>-</a:t>
            </a:r>
            <a:r>
              <a:rPr lang="zh-CN" altLang="zh-CN" sz="3200" b="1" u="wavyHeavy" kern="100" dirty="0">
                <a:solidFill>
                  <a:srgbClr val="0000FF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宋体" panose="02010600030101010101" pitchFamily="2" charset="-122"/>
              </a:rPr>
              <a:t>夺人眼球</a:t>
            </a:r>
            <a:r>
              <a:rPr lang="zh-CN" altLang="zh-CN" sz="3200" b="1" u="wavyHeavy" kern="100" spc="40" dirty="0">
                <a:solidFill>
                  <a:srgbClr val="0000FF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宋体" panose="02010600030101010101" pitchFamily="2" charset="-122"/>
              </a:rPr>
              <a:t>开头语</a:t>
            </a:r>
            <a:r>
              <a:rPr lang="zh-CN" altLang="zh-CN" sz="3200" b="1" kern="100" spc="40" dirty="0">
                <a:latin typeface="Times New Roman" panose="02020603050405020304"/>
                <a:cs typeface="宋体" panose="02010600030101010101" pitchFamily="2" charset="-122"/>
              </a:rPr>
              <a:t>：</a:t>
            </a:r>
            <a:br>
              <a:rPr lang="zh-CN" altLang="zh-CN" sz="3200" kern="100" dirty="0">
                <a:latin typeface="Times New Roman" panose="02020603050405020304"/>
                <a:cs typeface="宋体" panose="02010600030101010101" pitchFamily="2" charset="-122"/>
              </a:rPr>
            </a:b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1129308"/>
            <a:ext cx="8496944" cy="3975828"/>
          </a:xfrm>
        </p:spPr>
        <p:txBody>
          <a:bodyPr>
            <a:normAutofit fontScale="55000" lnSpcReduction="20000"/>
          </a:bodyPr>
          <a:lstStyle/>
          <a:p>
            <a:pPr algn="just">
              <a:spcAft>
                <a:spcPts val="0"/>
              </a:spcAft>
            </a:pPr>
            <a:r>
              <a:rPr lang="en-US" altLang="zh-CN" b="1" kern="100" spc="40" dirty="0">
                <a:latin typeface="Times New Roman" panose="02020603050405020304"/>
                <a:ea typeface="Helvetica"/>
                <a:cs typeface="宋体" panose="02010600030101010101" pitchFamily="2" charset="-122"/>
              </a:rPr>
              <a:t>1</a:t>
            </a:r>
            <a:r>
              <a:rPr lang="zh-CN" altLang="zh-CN" b="1" kern="100" spc="40" dirty="0">
                <a:latin typeface="Times New Roman" panose="02020603050405020304"/>
                <a:cs typeface="宋体" panose="02010600030101010101" pitchFamily="2" charset="-122"/>
              </a:rPr>
              <a:t>．</a:t>
            </a:r>
            <a:r>
              <a:rPr lang="en-US" altLang="zh-CN" b="1" u="wavyHeavy" kern="100" spc="40" dirty="0">
                <a:solidFill>
                  <a:srgbClr val="00B05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ea typeface="Helvetica"/>
                <a:cs typeface="宋体" panose="02010600030101010101" pitchFamily="2" charset="-122"/>
              </a:rPr>
              <a:t>Attention</a:t>
            </a:r>
            <a:r>
              <a:rPr lang="en-US" altLang="zh-CN" b="1" kern="100" spc="40" dirty="0">
                <a:latin typeface="Times New Roman" panose="02020603050405020304"/>
                <a:ea typeface="Helvetica"/>
                <a:cs typeface="宋体" panose="02010600030101010101" pitchFamily="2" charset="-122"/>
              </a:rPr>
              <a:t>, please</a:t>
            </a:r>
            <a:r>
              <a:rPr lang="zh-CN" altLang="zh-CN" b="1" kern="100" spc="40" dirty="0">
                <a:latin typeface="Times New Roman" panose="02020603050405020304"/>
                <a:cs typeface="宋体" panose="02010600030101010101" pitchFamily="2" charset="-122"/>
              </a:rPr>
              <a:t>，</a:t>
            </a:r>
            <a:r>
              <a:rPr lang="en-US" altLang="zh-CN" b="1" kern="0" dirty="0">
                <a:latin typeface="Times New Roman" panose="02020603050405020304"/>
                <a:ea typeface="Helvetica"/>
                <a:cs typeface="宋体" panose="02010600030101010101" pitchFamily="2" charset="-122"/>
              </a:rPr>
              <a:t>everybody</a:t>
            </a:r>
            <a:r>
              <a:rPr lang="en-US" altLang="zh-CN" b="1" kern="0" dirty="0">
                <a:latin typeface="Times New Roman" panose="02020603050405020304"/>
                <a:cs typeface="宋体" panose="02010600030101010101" pitchFamily="2" charset="-122"/>
              </a:rPr>
              <a:t>!</a:t>
            </a:r>
            <a:r>
              <a:rPr lang="en-US" altLang="zh-CN" b="1" kern="100" spc="40" dirty="0">
                <a:latin typeface="Times New Roman" panose="02020603050405020304"/>
                <a:ea typeface="Helvetica"/>
                <a:cs typeface="宋体" panose="02010600030101010101" pitchFamily="2" charset="-122"/>
              </a:rPr>
              <a:t> </a:t>
            </a:r>
            <a:r>
              <a:rPr lang="zh-CN" altLang="zh-CN" b="1" kern="100" spc="40" dirty="0">
                <a:latin typeface="Times New Roman" panose="02020603050405020304"/>
                <a:cs typeface="宋体" panose="02010600030101010101" pitchFamily="2" charset="-122"/>
              </a:rPr>
              <a:t>大家，请注意！</a:t>
            </a:r>
            <a:endParaRPr lang="zh-CN" altLang="zh-CN" kern="100" dirty="0">
              <a:latin typeface="Times New Roman" panose="02020603050405020304"/>
              <a:cs typeface="宋体" panose="02010600030101010101" pitchFamily="2" charset="-122"/>
            </a:endParaRPr>
          </a:p>
          <a:p>
            <a:pPr>
              <a:spcAft>
                <a:spcPts val="0"/>
              </a:spcAft>
            </a:pPr>
            <a:r>
              <a:rPr lang="en-US" altLang="zh-CN" b="1" spc="40" dirty="0">
                <a:latin typeface="宋体" panose="02010600030101010101" pitchFamily="2" charset="-122"/>
                <a:ea typeface="Helvetica"/>
                <a:cs typeface="宋体" panose="02010600030101010101" pitchFamily="2" charset="-122"/>
              </a:rPr>
              <a:t>2</a:t>
            </a:r>
            <a:r>
              <a:rPr lang="zh-CN" altLang="zh-CN" b="1" spc="40" dirty="0">
                <a:latin typeface="宋体" panose="02010600030101010101" pitchFamily="2" charset="-122"/>
                <a:cs typeface="宋体" panose="02010600030101010101" pitchFamily="2" charset="-122"/>
              </a:rPr>
              <a:t>．</a:t>
            </a:r>
            <a:r>
              <a:rPr lang="en-US" altLang="zh-CN" b="1" spc="40" dirty="0">
                <a:latin typeface="Times New Roman" panose="02020603050405020304"/>
                <a:ea typeface="Helvetica"/>
                <a:cs typeface="宋体" panose="02010600030101010101" pitchFamily="2" charset="-122"/>
              </a:rPr>
              <a:t>Ladies and </a:t>
            </a:r>
            <a:r>
              <a:rPr lang="en-US" altLang="zh-CN" b="1" u="wavyHeavy" kern="100" spc="40" dirty="0">
                <a:solidFill>
                  <a:srgbClr val="00B05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ea typeface="Helvetica"/>
                <a:cs typeface="宋体" panose="02010600030101010101" pitchFamily="2" charset="-122"/>
              </a:rPr>
              <a:t>gentlemen</a:t>
            </a:r>
            <a:r>
              <a:rPr lang="zh-CN" altLang="zh-CN" b="1" spc="40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lang="en-US" altLang="zh-CN" b="1" spc="40" dirty="0">
                <a:latin typeface="Times New Roman" panose="02020603050405020304"/>
                <a:ea typeface="Helvetica"/>
                <a:cs typeface="宋体" panose="02010600030101010101" pitchFamily="2" charset="-122"/>
              </a:rPr>
              <a:t>may I </a:t>
            </a:r>
            <a:r>
              <a:rPr lang="en-US" altLang="zh-CN" b="1" u="wavyHeavy" kern="100" spc="40" dirty="0">
                <a:solidFill>
                  <a:srgbClr val="00B05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ea typeface="Helvetica"/>
                <a:cs typeface="宋体" panose="02010600030101010101" pitchFamily="2" charset="-122"/>
              </a:rPr>
              <a:t>have your attention</a:t>
            </a:r>
            <a:r>
              <a:rPr lang="zh-CN" altLang="zh-CN" b="1" spc="40" dirty="0">
                <a:latin typeface="Times New Roman" panose="02020603050405020304"/>
                <a:cs typeface="Times New Roman" panose="02020603050405020304"/>
              </a:rPr>
              <a:t>，</a:t>
            </a:r>
            <a:r>
              <a:rPr lang="en-US" altLang="zh-CN" b="1" spc="40" dirty="0">
                <a:latin typeface="Times New Roman" panose="02020603050405020304"/>
                <a:ea typeface="Helvetica"/>
                <a:cs typeface="宋体" panose="02010600030101010101" pitchFamily="2" charset="-122"/>
              </a:rPr>
              <a:t>please</a:t>
            </a:r>
            <a:r>
              <a:rPr lang="zh-CN" altLang="zh-CN" b="1" spc="40" dirty="0">
                <a:latin typeface="Times New Roman" panose="02020603050405020304"/>
                <a:cs typeface="Times New Roman" panose="02020603050405020304"/>
              </a:rPr>
              <a:t>！</a:t>
            </a:r>
            <a:endParaRPr lang="zh-CN" altLang="zh-CN" sz="4000" dirty="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indent="0">
              <a:spcAft>
                <a:spcPts val="0"/>
              </a:spcAft>
              <a:buNone/>
            </a:pPr>
            <a:r>
              <a:rPr lang="en-US" altLang="zh-CN" b="1" spc="40">
                <a:latin typeface="Times New Roman" panose="02020603050405020304"/>
                <a:cs typeface="Times New Roman" panose="02020603050405020304"/>
              </a:rPr>
              <a:t>   </a:t>
            </a:r>
            <a:r>
              <a:rPr lang="zh-CN" altLang="zh-CN" b="1" spc="40">
                <a:latin typeface="Times New Roman" panose="02020603050405020304"/>
                <a:cs typeface="Times New Roman" panose="02020603050405020304"/>
              </a:rPr>
              <a:t>女士们</a:t>
            </a:r>
            <a:r>
              <a:rPr lang="zh-CN" altLang="zh-CN" b="1" spc="40" dirty="0">
                <a:latin typeface="Times New Roman" panose="02020603050405020304"/>
                <a:cs typeface="Times New Roman" panose="02020603050405020304"/>
              </a:rPr>
              <a:t>，先生们，请注意！</a:t>
            </a:r>
            <a:endParaRPr lang="zh-CN" altLang="zh-CN" sz="4000" dirty="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spcAft>
                <a:spcPts val="0"/>
              </a:spcAft>
            </a:pPr>
            <a:r>
              <a:rPr lang="en-US" altLang="zh-CN" b="1" spc="40" dirty="0">
                <a:latin typeface="宋体" panose="02010600030101010101" pitchFamily="2" charset="-122"/>
                <a:ea typeface="Helvetica"/>
                <a:cs typeface="宋体" panose="02010600030101010101" pitchFamily="2" charset="-122"/>
              </a:rPr>
              <a:t>3</a:t>
            </a:r>
            <a:r>
              <a:rPr lang="zh-CN" altLang="zh-CN" b="1" spc="40" dirty="0">
                <a:latin typeface="宋体" panose="02010600030101010101" pitchFamily="2" charset="-122"/>
                <a:cs typeface="宋体" panose="02010600030101010101" pitchFamily="2" charset="-122"/>
              </a:rPr>
              <a:t>．</a:t>
            </a:r>
            <a:r>
              <a:rPr lang="en-US" altLang="zh-CN" sz="3100" b="1" spc="40" dirty="0">
                <a:latin typeface="Times New Roman" panose="02020603050405020304"/>
                <a:ea typeface="Helvetica"/>
                <a:cs typeface="宋体" panose="02010600030101010101" pitchFamily="2" charset="-122"/>
              </a:rPr>
              <a:t>I have </a:t>
            </a:r>
            <a:r>
              <a:rPr lang="en-US" altLang="zh-CN" b="1" u="wavyHeavy" kern="100" spc="40" dirty="0">
                <a:solidFill>
                  <a:srgbClr val="00B05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ea typeface="Helvetica"/>
                <a:cs typeface="宋体" panose="02010600030101010101" pitchFamily="2" charset="-122"/>
              </a:rPr>
              <a:t>got an announcement </a:t>
            </a:r>
            <a:r>
              <a:rPr lang="en-US" altLang="zh-CN" b="1" spc="40" dirty="0">
                <a:latin typeface="宋体" panose="02010600030101010101" pitchFamily="2" charset="-122"/>
                <a:ea typeface="Helvetica"/>
                <a:cs typeface="宋体" panose="02010600030101010101" pitchFamily="2" charset="-122"/>
              </a:rPr>
              <a:t>to make. </a:t>
            </a:r>
            <a:r>
              <a:rPr lang="zh-CN" altLang="zh-CN" b="1" spc="40" dirty="0">
                <a:latin typeface="宋体" panose="02010600030101010101" pitchFamily="2" charset="-122"/>
                <a:cs typeface="宋体" panose="02010600030101010101" pitchFamily="2" charset="-122"/>
              </a:rPr>
              <a:t>我要宣布一则通知。</a:t>
            </a:r>
            <a:r>
              <a:rPr lang="en-US" altLang="zh-CN" b="1" spc="40" dirty="0">
                <a:latin typeface="宋体" panose="02010600030101010101" pitchFamily="2" charset="-122"/>
                <a:ea typeface="Helvetica"/>
                <a:cs typeface="宋体" panose="02010600030101010101" pitchFamily="2" charset="-122"/>
              </a:rPr>
              <a:t> </a:t>
            </a:r>
            <a:endParaRPr lang="zh-CN" altLang="zh-CN" sz="4000" dirty="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spcAft>
                <a:spcPts val="0"/>
              </a:spcAft>
            </a:pPr>
            <a:r>
              <a:rPr lang="en-US" altLang="zh-CN" b="1" spc="40" dirty="0">
                <a:latin typeface="宋体" panose="02010600030101010101" pitchFamily="2" charset="-122"/>
                <a:ea typeface="Helvetica"/>
                <a:cs typeface="宋体" panose="02010600030101010101" pitchFamily="2" charset="-122"/>
              </a:rPr>
              <a:t>4</a:t>
            </a:r>
            <a:r>
              <a:rPr lang="zh-CN" altLang="zh-CN" b="1" spc="40" dirty="0">
                <a:latin typeface="宋体" panose="02010600030101010101" pitchFamily="2" charset="-122"/>
                <a:cs typeface="宋体" panose="02010600030101010101" pitchFamily="2" charset="-122"/>
              </a:rPr>
              <a:t>．</a:t>
            </a:r>
            <a:r>
              <a:rPr lang="en-US" altLang="zh-CN" sz="3100" b="1" spc="40" dirty="0">
                <a:latin typeface="Times New Roman" panose="02020603050405020304"/>
                <a:ea typeface="Helvetica"/>
                <a:cs typeface="宋体" panose="02010600030101010101" pitchFamily="2" charset="-122"/>
              </a:rPr>
              <a:t>There</a:t>
            </a:r>
            <a:r>
              <a:rPr lang="en-US" altLang="zh-CN" b="1" spc="40" dirty="0">
                <a:latin typeface="宋体" panose="02010600030101010101" pitchFamily="2" charset="-122"/>
                <a:ea typeface="Helvetica"/>
                <a:cs typeface="宋体" panose="02010600030101010101" pitchFamily="2" charset="-122"/>
              </a:rPr>
              <a:t> </a:t>
            </a:r>
            <a:r>
              <a:rPr lang="en-US" altLang="zh-CN" b="1" u="wavyHeavy" kern="100" spc="40" dirty="0">
                <a:solidFill>
                  <a:srgbClr val="00B05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ea typeface="Helvetica"/>
                <a:cs typeface="宋体" panose="02010600030101010101" pitchFamily="2" charset="-122"/>
              </a:rPr>
              <a:t>is going to be a talk</a:t>
            </a:r>
            <a:r>
              <a:rPr lang="en-US" altLang="zh-CN" b="1" spc="40" dirty="0">
                <a:latin typeface="宋体" panose="02010600030101010101" pitchFamily="2" charset="-122"/>
                <a:ea typeface="Helvetica"/>
                <a:cs typeface="宋体" panose="02010600030101010101" pitchFamily="2" charset="-122"/>
              </a:rPr>
              <a:t> on</a:t>
            </a:r>
            <a:r>
              <a:rPr lang="en-US" altLang="zh-CN" b="1" spc="40" dirty="0">
                <a:latin typeface="宋体" panose="02010600030101010101" pitchFamily="2" charset="-122"/>
                <a:cs typeface="宋体" panose="02010600030101010101" pitchFamily="2" charset="-122"/>
              </a:rPr>
              <a:t> /</a:t>
            </a:r>
            <a:r>
              <a:rPr lang="en-US" altLang="zh-CN" b="1" spc="40" dirty="0">
                <a:latin typeface="宋体" panose="02010600030101010101" pitchFamily="2" charset="-122"/>
                <a:ea typeface="Helvetica"/>
                <a:cs typeface="宋体" panose="02010600030101010101" pitchFamily="2" charset="-122"/>
              </a:rPr>
              <a:t>about</a:t>
            </a:r>
            <a:r>
              <a:rPr lang="zh-CN" altLang="zh-CN" b="1" spc="40" dirty="0">
                <a:latin typeface="Times New Roman" panose="02020603050405020304"/>
                <a:ea typeface="Helvetica"/>
                <a:cs typeface="Times New Roman" panose="02020603050405020304"/>
              </a:rPr>
              <a:t>…</a:t>
            </a:r>
            <a:r>
              <a:rPr lang="zh-CN" altLang="zh-CN" b="1" spc="40" dirty="0">
                <a:latin typeface="宋体" panose="02010600030101010101" pitchFamily="2" charset="-122"/>
                <a:ea typeface="Helvetica"/>
                <a:cs typeface="宋体" panose="02010600030101010101" pitchFamily="2" charset="-122"/>
              </a:rPr>
              <a:t> </a:t>
            </a:r>
            <a:endParaRPr lang="en-US" altLang="zh-CN" b="1" spc="40" dirty="0">
              <a:latin typeface="宋体" panose="02010600030101010101" pitchFamily="2" charset="-122"/>
              <a:ea typeface="Helvetica"/>
              <a:cs typeface="宋体" panose="02010600030101010101" pitchFamily="2" charset="-122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altLang="zh-CN" b="1" spc="40" dirty="0">
                <a:latin typeface="宋体" panose="02010600030101010101" pitchFamily="2" charset="-122"/>
                <a:cs typeface="宋体" panose="02010600030101010101" pitchFamily="2" charset="-122"/>
              </a:rPr>
              <a:t>     </a:t>
            </a:r>
            <a:r>
              <a:rPr lang="zh-CN" altLang="zh-CN" b="1" spc="40" dirty="0">
                <a:latin typeface="宋体" panose="02010600030101010101" pitchFamily="2" charset="-122"/>
                <a:cs typeface="宋体" panose="02010600030101010101" pitchFamily="2" charset="-122"/>
              </a:rPr>
              <a:t>将有一个关于</a:t>
            </a:r>
            <a:r>
              <a:rPr lang="en-US" altLang="zh-CN" b="1" spc="40" dirty="0">
                <a:latin typeface="Helvetica"/>
                <a:ea typeface="Helvetica"/>
                <a:cs typeface="宋体" panose="02010600030101010101" pitchFamily="2" charset="-122"/>
              </a:rPr>
              <a:t>……</a:t>
            </a:r>
            <a:r>
              <a:rPr lang="zh-CN" altLang="zh-CN" b="1" spc="40" dirty="0">
                <a:latin typeface="宋体" panose="02010600030101010101" pitchFamily="2" charset="-122"/>
                <a:cs typeface="宋体" panose="02010600030101010101" pitchFamily="2" charset="-122"/>
              </a:rPr>
              <a:t>的演讲。</a:t>
            </a:r>
            <a:endParaRPr lang="zh-CN" altLang="zh-CN" sz="4000" dirty="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spcAft>
                <a:spcPts val="0"/>
              </a:spcAft>
            </a:pPr>
            <a:r>
              <a:rPr lang="en-US" altLang="zh-CN" b="1" spc="40" dirty="0">
                <a:latin typeface="宋体" panose="02010600030101010101" pitchFamily="2" charset="-122"/>
                <a:ea typeface="Helvetica"/>
                <a:cs typeface="宋体" panose="02010600030101010101" pitchFamily="2" charset="-122"/>
              </a:rPr>
              <a:t>5</a:t>
            </a:r>
            <a:r>
              <a:rPr lang="zh-CN" altLang="zh-CN" b="1" spc="40" dirty="0">
                <a:latin typeface="宋体" panose="02010600030101010101" pitchFamily="2" charset="-122"/>
                <a:cs typeface="宋体" panose="02010600030101010101" pitchFamily="2" charset="-122"/>
              </a:rPr>
              <a:t>．</a:t>
            </a:r>
            <a:r>
              <a:rPr lang="en-US" altLang="zh-CN" b="1" u="wavyHeavy" kern="100" spc="40" dirty="0">
                <a:solidFill>
                  <a:srgbClr val="00B05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ea typeface="Helvetica"/>
                <a:cs typeface="宋体" panose="02010600030101010101" pitchFamily="2" charset="-122"/>
              </a:rPr>
              <a:t>Be quiet</a:t>
            </a:r>
            <a:r>
              <a:rPr lang="zh-CN" altLang="zh-CN" b="1" spc="40" dirty="0">
                <a:latin typeface="Times New Roman" panose="02020603050405020304"/>
                <a:cs typeface="Times New Roman" panose="02020603050405020304"/>
              </a:rPr>
              <a:t>，</a:t>
            </a:r>
            <a:r>
              <a:rPr lang="en-US" altLang="zh-CN" b="1" spc="40" dirty="0">
                <a:latin typeface="Times New Roman" panose="02020603050405020304"/>
                <a:ea typeface="Helvetica"/>
                <a:cs typeface="宋体" panose="02010600030101010101" pitchFamily="2" charset="-122"/>
              </a:rPr>
              <a:t>please</a:t>
            </a:r>
            <a:r>
              <a:rPr lang="zh-CN" altLang="zh-CN" b="1" spc="40" dirty="0">
                <a:latin typeface="Times New Roman" panose="02020603050405020304"/>
                <a:cs typeface="Times New Roman" panose="02020603050405020304"/>
              </a:rPr>
              <a:t>！请安静！</a:t>
            </a:r>
            <a:endParaRPr lang="zh-CN" altLang="zh-CN" sz="4000" dirty="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spcAft>
                <a:spcPts val="0"/>
              </a:spcAft>
            </a:pPr>
            <a:r>
              <a:rPr lang="en-US" altLang="zh-CN" b="1" spc="40" dirty="0">
                <a:latin typeface="宋体" panose="02010600030101010101" pitchFamily="2" charset="-122"/>
                <a:ea typeface="Helvetica"/>
                <a:cs typeface="宋体" panose="02010600030101010101" pitchFamily="2" charset="-122"/>
              </a:rPr>
              <a:t>6</a:t>
            </a:r>
            <a:r>
              <a:rPr lang="zh-CN" altLang="zh-CN" b="1" spc="40" dirty="0">
                <a:latin typeface="宋体" panose="02010600030101010101" pitchFamily="2" charset="-122"/>
                <a:cs typeface="宋体" panose="02010600030101010101" pitchFamily="2" charset="-122"/>
              </a:rPr>
              <a:t>．</a:t>
            </a:r>
            <a:r>
              <a:rPr lang="en-US" altLang="zh-CN" b="1" dirty="0">
                <a:latin typeface="Times New Roman" panose="02020603050405020304"/>
                <a:ea typeface="Helvetica"/>
                <a:cs typeface="宋体" panose="02010600030101010101" pitchFamily="2" charset="-122"/>
              </a:rPr>
              <a:t>There is something </a:t>
            </a:r>
            <a:r>
              <a:rPr lang="en-US" altLang="zh-CN" b="1" u="wavyHeavy" kern="100" spc="40" dirty="0">
                <a:solidFill>
                  <a:srgbClr val="00B05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ea typeface="Helvetica"/>
                <a:cs typeface="宋体" panose="02010600030101010101" pitchFamily="2" charset="-122"/>
              </a:rPr>
              <a:t>you need to know</a:t>
            </a:r>
            <a:r>
              <a:rPr lang="en-US" altLang="zh-CN" b="1" dirty="0">
                <a:latin typeface="Times New Roman" panose="02020603050405020304"/>
                <a:ea typeface="Helvetica"/>
                <a:cs typeface="宋体" panose="02010600030101010101" pitchFamily="2" charset="-122"/>
              </a:rPr>
              <a:t>.  </a:t>
            </a:r>
            <a:endParaRPr lang="en-US" altLang="zh-CN" b="1" dirty="0">
              <a:latin typeface="Times New Roman" panose="02020603050405020304"/>
              <a:ea typeface="Helvetica"/>
              <a:cs typeface="宋体" panose="02010600030101010101" pitchFamily="2" charset="-122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altLang="zh-CN" b="1" dirty="0">
                <a:latin typeface="Times New Roman" panose="02020603050405020304"/>
                <a:cs typeface="宋体" panose="02010600030101010101" pitchFamily="2" charset="-122"/>
              </a:rPr>
              <a:t>           </a:t>
            </a:r>
            <a:r>
              <a:rPr lang="zh-CN" altLang="zh-CN" b="1" dirty="0">
                <a:latin typeface="宋体" panose="02010600030101010101" pitchFamily="2" charset="-122"/>
                <a:cs typeface="宋体" panose="02010600030101010101" pitchFamily="2" charset="-122"/>
              </a:rPr>
              <a:t>有件事需要你知道。</a:t>
            </a:r>
            <a:r>
              <a:rPr lang="en-US" altLang="zh-CN" b="1" spc="40" dirty="0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lang="zh-CN" altLang="zh-CN" sz="4000" dirty="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spcAft>
                <a:spcPts val="0"/>
              </a:spcAft>
            </a:pPr>
            <a:r>
              <a:rPr lang="en-US" altLang="zh-CN" b="1" dirty="0">
                <a:latin typeface="Times New Roman" panose="02020603050405020304"/>
                <a:ea typeface="Helvetica"/>
                <a:cs typeface="宋体" panose="02010600030101010101" pitchFamily="2" charset="-122"/>
              </a:rPr>
              <a:t>7.  </a:t>
            </a:r>
            <a:r>
              <a:rPr lang="en-US" altLang="zh-CN" b="1" spc="40" dirty="0">
                <a:latin typeface="Times New Roman" panose="02020603050405020304"/>
                <a:ea typeface="Helvetica"/>
                <a:cs typeface="宋体" panose="02010600030101010101" pitchFamily="2" charset="-122"/>
              </a:rPr>
              <a:t>I have </a:t>
            </a:r>
            <a:r>
              <a:rPr lang="en-US" altLang="zh-CN" b="1" u="wavyHeavy" kern="100" spc="40" dirty="0">
                <a:solidFill>
                  <a:srgbClr val="00B05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ea typeface="Helvetica"/>
                <a:cs typeface="宋体" panose="02010600030101010101" pitchFamily="2" charset="-122"/>
              </a:rPr>
              <a:t>something important</a:t>
            </a:r>
            <a:r>
              <a:rPr lang="en-US" altLang="zh-CN" b="1" spc="40" dirty="0">
                <a:latin typeface="Times New Roman" panose="02020603050405020304"/>
                <a:ea typeface="Helvetica"/>
                <a:cs typeface="宋体" panose="02010600030101010101" pitchFamily="2" charset="-122"/>
              </a:rPr>
              <a:t> to tell you. </a:t>
            </a:r>
            <a:endParaRPr lang="en-US" altLang="zh-CN" b="1" spc="40" dirty="0">
              <a:latin typeface="Times New Roman" panose="02020603050405020304"/>
              <a:ea typeface="Helvetica"/>
              <a:cs typeface="宋体" panose="02010600030101010101" pitchFamily="2" charset="-122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altLang="zh-CN" b="1" spc="40" dirty="0">
                <a:latin typeface="Times New Roman" panose="02020603050405020304"/>
                <a:cs typeface="Times New Roman" panose="02020603050405020304"/>
              </a:rPr>
              <a:t>          </a:t>
            </a:r>
            <a:r>
              <a:rPr lang="zh-CN" altLang="zh-CN" b="1" spc="40" dirty="0">
                <a:latin typeface="Times New Roman" panose="02020603050405020304"/>
                <a:cs typeface="Times New Roman" panose="02020603050405020304"/>
              </a:rPr>
              <a:t>我有重要的事情告诉大家。</a:t>
            </a:r>
            <a:endParaRPr lang="zh-CN" altLang="zh-CN" sz="4000" dirty="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spcAft>
                <a:spcPts val="0"/>
              </a:spcAft>
            </a:pPr>
            <a:r>
              <a:rPr lang="en-US" altLang="zh-CN" b="1" spc="40" dirty="0">
                <a:latin typeface="宋体" panose="02010600030101010101" pitchFamily="2" charset="-122"/>
                <a:ea typeface="Helvetica"/>
                <a:cs typeface="宋体" panose="02010600030101010101" pitchFamily="2" charset="-122"/>
              </a:rPr>
              <a:t>8</a:t>
            </a:r>
            <a:r>
              <a:rPr lang="zh-CN" altLang="zh-CN" b="1" spc="40" dirty="0">
                <a:latin typeface="宋体" panose="02010600030101010101" pitchFamily="2" charset="-122"/>
                <a:cs typeface="宋体" panose="02010600030101010101" pitchFamily="2" charset="-122"/>
              </a:rPr>
              <a:t>．</a:t>
            </a:r>
            <a:r>
              <a:rPr lang="en-US" altLang="zh-CN" b="1" u="wavyHeavy" kern="100" spc="40" dirty="0">
                <a:solidFill>
                  <a:srgbClr val="00B05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ea typeface="Helvetica"/>
                <a:cs typeface="宋体" panose="02010600030101010101" pitchFamily="2" charset="-122"/>
              </a:rPr>
              <a:t>In order to </a:t>
            </a:r>
            <a:r>
              <a:rPr lang="en-US" altLang="zh-CN" b="1" spc="40" dirty="0">
                <a:latin typeface="Times New Roman" panose="02020603050405020304"/>
                <a:cs typeface="宋体" panose="02010600030101010101" pitchFamily="2" charset="-122"/>
              </a:rPr>
              <a:t>…</a:t>
            </a:r>
            <a:r>
              <a:rPr lang="zh-CN" altLang="zh-CN" b="1" spc="40" dirty="0">
                <a:latin typeface="Times New Roman" panose="02020603050405020304"/>
                <a:cs typeface="Times New Roman" panose="02020603050405020304"/>
              </a:rPr>
              <a:t>，</a:t>
            </a:r>
            <a:r>
              <a:rPr lang="en-US" altLang="zh-CN" b="1" spc="40" dirty="0">
                <a:latin typeface="Times New Roman" panose="02020603050405020304"/>
                <a:cs typeface="宋体" panose="02010600030101010101" pitchFamily="2" charset="-122"/>
              </a:rPr>
              <a:t>the students’ union </a:t>
            </a:r>
            <a:r>
              <a:rPr lang="en-US" altLang="zh-CN" b="1" u="wavyHeavy" kern="100" spc="40" dirty="0">
                <a:solidFill>
                  <a:srgbClr val="00B05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ea typeface="Helvetica"/>
                <a:cs typeface="宋体" panose="02010600030101010101" pitchFamily="2" charset="-122"/>
              </a:rPr>
              <a:t>has decided</a:t>
            </a:r>
            <a:r>
              <a:rPr lang="en-US" altLang="zh-CN" b="1" spc="40" dirty="0">
                <a:latin typeface="Times New Roman" panose="02020603050405020304"/>
                <a:cs typeface="宋体" panose="02010600030101010101" pitchFamily="2" charset="-122"/>
              </a:rPr>
              <a:t> that…</a:t>
            </a:r>
            <a:endParaRPr lang="zh-CN" altLang="zh-CN" sz="4000" dirty="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indent="0">
              <a:spcAft>
                <a:spcPts val="0"/>
              </a:spcAft>
              <a:buNone/>
            </a:pPr>
            <a:r>
              <a:rPr lang="en-US" altLang="zh-CN" b="1" spc="40" dirty="0">
                <a:latin typeface="Times New Roman" panose="02020603050405020304"/>
                <a:cs typeface="Times New Roman" panose="02020603050405020304"/>
              </a:rPr>
              <a:t>      </a:t>
            </a:r>
            <a:r>
              <a:rPr lang="zh-CN" altLang="zh-CN" b="1" spc="40" dirty="0">
                <a:latin typeface="Times New Roman" panose="02020603050405020304"/>
                <a:cs typeface="Times New Roman" panose="02020603050405020304"/>
              </a:rPr>
              <a:t>为了达到</a:t>
            </a:r>
            <a:r>
              <a:rPr lang="en-US" altLang="zh-CN" b="1" spc="40" dirty="0">
                <a:latin typeface="Times New Roman" panose="02020603050405020304"/>
                <a:cs typeface="宋体" panose="02010600030101010101" pitchFamily="2" charset="-122"/>
              </a:rPr>
              <a:t>…</a:t>
            </a:r>
            <a:r>
              <a:rPr lang="zh-CN" altLang="zh-CN" b="1" spc="40" dirty="0">
                <a:latin typeface="Times New Roman" panose="02020603050405020304"/>
                <a:cs typeface="Times New Roman" panose="02020603050405020304"/>
              </a:rPr>
              <a:t>目的，学生会决定</a:t>
            </a:r>
            <a:r>
              <a:rPr lang="en-US" altLang="zh-CN" b="1" spc="40" dirty="0">
                <a:latin typeface="Times New Roman" panose="02020603050405020304"/>
                <a:cs typeface="宋体" panose="02010600030101010101" pitchFamily="2" charset="-122"/>
              </a:rPr>
              <a:t>…</a:t>
            </a:r>
            <a:endParaRPr lang="zh-CN" altLang="zh-CN" sz="4000" dirty="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27700">
        <p14:flip dir="r"/>
      </p:transition>
    </mc:Choice>
    <mc:Fallback>
      <p:transition spd="slow" advTm="277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3568" y="337220"/>
            <a:ext cx="7920880" cy="64807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zh-CN" sz="3200" b="1" spc="4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  <a:sym typeface="Wingdings" panose="05000000000000000000"/>
              </a:rPr>
              <a:t></a:t>
            </a:r>
            <a:r>
              <a:rPr lang="zh-CN" altLang="zh-CN" sz="3200" b="1" u="wavyHeavy" kern="100" dirty="0">
                <a:solidFill>
                  <a:srgbClr val="00B05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正文部分经典佳句</a:t>
            </a:r>
            <a:r>
              <a:rPr lang="en-US" altLang="zh-CN" sz="3200" u="wavyHeavy" kern="100" dirty="0">
                <a:solidFill>
                  <a:srgbClr val="00B05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宋体" panose="02010600030101010101" pitchFamily="2" charset="-122"/>
              </a:rPr>
              <a:t>-</a:t>
            </a:r>
            <a:r>
              <a:rPr lang="zh-CN" altLang="zh-CN" sz="3200" b="1" u="wavyHeavy" kern="100" dirty="0">
                <a:solidFill>
                  <a:srgbClr val="00B05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亮点出彩篇中句</a:t>
            </a:r>
            <a:r>
              <a:rPr lang="zh-CN" altLang="zh-CN" sz="32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：</a:t>
            </a:r>
            <a:br>
              <a:rPr lang="zh-CN" altLang="zh-CN" sz="3200" dirty="0">
                <a:latin typeface="宋体" panose="02010600030101010101" pitchFamily="2" charset="-122"/>
                <a:cs typeface="宋体" panose="02010600030101010101" pitchFamily="2" charset="-122"/>
              </a:rPr>
            </a:b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1057300"/>
            <a:ext cx="8496944" cy="3771636"/>
          </a:xfrm>
        </p:spPr>
        <p:txBody>
          <a:bodyPr>
            <a:noAutofit/>
          </a:bodyPr>
          <a:lstStyle/>
          <a:p>
            <a:pPr lvl="0">
              <a:buFont typeface="+mj-lt"/>
              <a:buAutoNum type="arabicPeriod"/>
            </a:pPr>
            <a:r>
              <a:rPr lang="en-US" altLang="zh-CN" sz="2400" b="1" spc="40" dirty="0">
                <a:latin typeface="Times New Roman" panose="02020603050405020304" pitchFamily="18" charset="0"/>
                <a:ea typeface="Helvetica"/>
                <a:cs typeface="Times New Roman" panose="02020603050405020304" pitchFamily="18" charset="0"/>
              </a:rPr>
              <a:t>All the members </a:t>
            </a:r>
            <a:r>
              <a:rPr lang="en-US" altLang="zh-CN" sz="2400" b="1" u="wavyHeavy" spc="40" dirty="0">
                <a:solidFill>
                  <a:srgbClr val="FF0000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ea typeface="Helvetica"/>
                <a:cs typeface="Times New Roman" panose="02020603050405020304" pitchFamily="18" charset="0"/>
              </a:rPr>
              <a:t>are expected to attend </a:t>
            </a:r>
            <a:r>
              <a:rPr lang="en-US" altLang="zh-CN" sz="2400" b="1" spc="40" dirty="0">
                <a:latin typeface="Times New Roman" panose="02020603050405020304" pitchFamily="18" charset="0"/>
                <a:ea typeface="Helvetica"/>
                <a:cs typeface="Times New Roman" panose="02020603050405020304" pitchFamily="18" charset="0"/>
              </a:rPr>
              <a:t>it. </a:t>
            </a:r>
            <a:endParaRPr lang="en-US" altLang="zh-CN" sz="2400" b="1" spc="40" dirty="0">
              <a:latin typeface="Times New Roman" panose="02020603050405020304" pitchFamily="18" charset="0"/>
              <a:ea typeface="Helvetica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altLang="zh-CN" sz="2400" b="1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zh-CN" altLang="zh-CN" sz="2400" b="1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所有成员都要出席。</a:t>
            </a:r>
            <a:endParaRPr lang="zh-CN" altLang="zh-C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altLang="zh-CN" sz="2400" b="1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You </a:t>
            </a:r>
            <a:r>
              <a:rPr lang="en-US" altLang="zh-CN" sz="2400" b="1" u="wavyHeavy" spc="40" dirty="0">
                <a:solidFill>
                  <a:srgbClr val="FF0000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ea typeface="Helvetica"/>
                <a:cs typeface="Times New Roman" panose="02020603050405020304" pitchFamily="18" charset="0"/>
              </a:rPr>
              <a:t>are required to</a:t>
            </a:r>
            <a:r>
              <a:rPr lang="zh-CN" altLang="zh-CN" sz="2400" b="1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altLang="zh-CN" sz="2400" b="1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during the</a:t>
            </a:r>
            <a:r>
              <a:rPr lang="zh-CN" altLang="zh-CN" sz="2400" b="1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zh-CN" altLang="zh-C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spcAft>
                <a:spcPts val="0"/>
              </a:spcAft>
              <a:buNone/>
            </a:pPr>
            <a:r>
              <a:rPr lang="zh-CN" altLang="zh-CN" sz="2400" b="1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在……期间，你需要……</a:t>
            </a:r>
            <a:endParaRPr lang="zh-CN" altLang="zh-C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altLang="zh-CN" sz="2400" b="1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The Students’ Union </a:t>
            </a:r>
            <a:r>
              <a:rPr lang="en-US" altLang="zh-CN" sz="2400" b="1" u="wavyHeavy" spc="40" dirty="0">
                <a:solidFill>
                  <a:srgbClr val="FF0000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ea typeface="Helvetica"/>
                <a:cs typeface="Times New Roman" panose="02020603050405020304" pitchFamily="18" charset="0"/>
              </a:rPr>
              <a:t>has decided that</a:t>
            </a:r>
            <a:r>
              <a:rPr lang="en-US" altLang="zh-CN" sz="2400" b="1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endParaRPr lang="en-US" altLang="zh-CN" sz="2400" b="1" spc="4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altLang="zh-CN" sz="2400" b="1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zh-CN" altLang="zh-CN" sz="2400" b="1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学生会已经决定</a:t>
            </a:r>
            <a:r>
              <a:rPr lang="en-US" altLang="zh-CN" sz="2400" b="1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…….</a:t>
            </a:r>
            <a:endParaRPr lang="en-US" altLang="zh-C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altLang="zh-CN" sz="2400" b="1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Those who </a:t>
            </a:r>
            <a:r>
              <a:rPr lang="en-US" altLang="zh-CN" sz="2400" b="1" u="wavyHeavy" spc="40" dirty="0">
                <a:solidFill>
                  <a:srgbClr val="FF0000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ea typeface="Helvetica"/>
                <a:cs typeface="Times New Roman" panose="02020603050405020304" pitchFamily="18" charset="0"/>
              </a:rPr>
              <a:t>are interested in the contest</a:t>
            </a:r>
            <a:r>
              <a:rPr lang="en-US" altLang="zh-CN" sz="2400" b="1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welcome.</a:t>
            </a:r>
            <a:endParaRPr lang="zh-CN" altLang="zh-C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spcAft>
                <a:spcPts val="0"/>
              </a:spcAft>
              <a:buNone/>
            </a:pPr>
            <a:r>
              <a:rPr lang="zh-CN" altLang="zh-CN" sz="2400" b="1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欢迎所有对竞赛感兴趣的人参加。</a:t>
            </a:r>
            <a:endParaRPr lang="zh-CN" altLang="zh-C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27700">
        <p14:flip dir="r"/>
      </p:transition>
    </mc:Choice>
    <mc:Fallback>
      <p:transition spd="slow" advTm="277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1560" y="337220"/>
            <a:ext cx="7992888" cy="57606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zh-CN" sz="3200" b="1" spc="4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  <a:sym typeface="Wingdings" panose="05000000000000000000"/>
              </a:rPr>
              <a:t></a:t>
            </a:r>
            <a:r>
              <a:rPr lang="zh-CN" altLang="zh-CN" sz="3200" b="1" u="wavyHeavy" kern="100" dirty="0">
                <a:solidFill>
                  <a:srgbClr val="00B05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正文部分经典佳句</a:t>
            </a:r>
            <a:r>
              <a:rPr lang="en-US" altLang="zh-CN" sz="3200" u="wavyHeavy" kern="100" dirty="0">
                <a:solidFill>
                  <a:srgbClr val="00B05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宋体" panose="02010600030101010101" pitchFamily="2" charset="-122"/>
              </a:rPr>
              <a:t>-</a:t>
            </a:r>
            <a:r>
              <a:rPr lang="zh-CN" altLang="zh-CN" sz="3200" b="1" u="wavyHeavy" kern="100" dirty="0">
                <a:solidFill>
                  <a:srgbClr val="00B05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/>
                <a:cs typeface="Times New Roman" panose="02020603050405020304"/>
              </a:rPr>
              <a:t>亮点出彩篇中句</a:t>
            </a:r>
            <a:r>
              <a:rPr lang="zh-CN" altLang="zh-CN" sz="32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：</a:t>
            </a:r>
            <a:br>
              <a:rPr lang="zh-CN" altLang="zh-CN" sz="3200" dirty="0">
                <a:latin typeface="宋体" panose="02010600030101010101" pitchFamily="2" charset="-122"/>
                <a:cs typeface="宋体" panose="02010600030101010101" pitchFamily="2" charset="-122"/>
              </a:rPr>
            </a:b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057300"/>
            <a:ext cx="8496944" cy="3771636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altLang="zh-CN" sz="2400" b="1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We shall </a:t>
            </a:r>
            <a:r>
              <a:rPr lang="en-US" altLang="zh-CN" sz="2400" b="1" u="wavyHeavy" spc="40" dirty="0">
                <a:solidFill>
                  <a:srgbClr val="FF0000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ea typeface="Helvetica"/>
                <a:cs typeface="Times New Roman" panose="02020603050405020304" pitchFamily="18" charset="0"/>
              </a:rPr>
              <a:t>have a lecture on</a:t>
            </a:r>
            <a:r>
              <a:rPr lang="en-US" altLang="zh-CN" sz="2400" b="1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endParaRPr lang="en-US" altLang="zh-CN" sz="2400" b="1" spc="4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altLang="zh-CN" sz="2400" b="1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zh-CN" altLang="zh-CN" sz="2400" b="1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我们将做一个关于</a:t>
            </a:r>
            <a:r>
              <a:rPr lang="en-US" altLang="zh-CN" sz="2400" b="1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zh-CN" altLang="zh-CN" sz="2400" b="1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的报告。</a:t>
            </a:r>
            <a:endParaRPr lang="zh-CN" altLang="zh-C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altLang="zh-CN" sz="2400" b="1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en-US" altLang="zh-CN" sz="2400" b="1" u="wavyHeavy" spc="40" dirty="0">
                <a:solidFill>
                  <a:srgbClr val="FF0000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ea typeface="Helvetica"/>
                <a:cs typeface="Times New Roman" panose="02020603050405020304" pitchFamily="18" charset="0"/>
              </a:rPr>
              <a:t>A lecture on global weather</a:t>
            </a:r>
            <a:r>
              <a:rPr lang="en-US" altLang="zh-CN" sz="2400" b="1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by Professor Lee from Beijing University </a:t>
            </a:r>
            <a:r>
              <a:rPr lang="en-US" altLang="zh-CN" sz="2400" b="1" u="wavyHeavy" spc="40" dirty="0">
                <a:solidFill>
                  <a:srgbClr val="FF0000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ea typeface="Helvetica"/>
                <a:cs typeface="Times New Roman" panose="02020603050405020304" pitchFamily="18" charset="0"/>
              </a:rPr>
              <a:t>is going to be held</a:t>
            </a:r>
            <a:r>
              <a:rPr lang="en-US" altLang="zh-CN" sz="2400" b="1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our school this Saturday.</a:t>
            </a:r>
            <a:endParaRPr lang="zh-CN" altLang="zh-C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spcAft>
                <a:spcPts val="0"/>
              </a:spcAft>
              <a:buNone/>
            </a:pPr>
            <a:r>
              <a:rPr lang="zh-CN" altLang="zh-CN" sz="2400" b="1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本周六上午，北京大学的李教授将在我们学校进行一次关于全球气候的演讲。</a:t>
            </a:r>
            <a:endParaRPr lang="zh-CN" altLang="zh-C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altLang="zh-CN" sz="2400" b="1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 </a:t>
            </a:r>
            <a:r>
              <a:rPr lang="en-US" altLang="zh-CN" sz="2400" b="1" spc="40" dirty="0">
                <a:latin typeface="Times New Roman" panose="02020603050405020304" pitchFamily="18" charset="0"/>
                <a:ea typeface="Helvetica"/>
                <a:cs typeface="Times New Roman" panose="02020603050405020304" pitchFamily="18" charset="0"/>
              </a:rPr>
              <a:t>Everyone </a:t>
            </a:r>
            <a:r>
              <a:rPr lang="en-US" altLang="zh-CN" sz="2400" b="1" u="wavyHeavy" spc="40" dirty="0">
                <a:solidFill>
                  <a:srgbClr val="FF0000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ea typeface="Helvetica"/>
                <a:cs typeface="Times New Roman" panose="02020603050405020304" pitchFamily="18" charset="0"/>
              </a:rPr>
              <a:t>will be welcome</a:t>
            </a:r>
            <a:r>
              <a:rPr lang="en-US" altLang="zh-CN" sz="2400" b="1" spc="40" dirty="0">
                <a:latin typeface="Times New Roman" panose="02020603050405020304" pitchFamily="18" charset="0"/>
                <a:ea typeface="Helvetica"/>
                <a:cs typeface="Times New Roman" panose="02020603050405020304" pitchFamily="18" charset="0"/>
              </a:rPr>
              <a:t>. </a:t>
            </a:r>
            <a:r>
              <a:rPr lang="zh-CN" altLang="zh-CN" sz="2400" b="1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欢迎各位到来。</a:t>
            </a:r>
            <a:endParaRPr lang="zh-CN" altLang="zh-C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spcAft>
                <a:spcPts val="0"/>
              </a:spcAft>
              <a:buAutoNum type="arabicPeriod" startAt="8"/>
            </a:pPr>
            <a:r>
              <a:rPr lang="en-US" altLang="zh-CN" sz="2400" b="1" u="wavyHeavy" kern="0" spc="40" dirty="0">
                <a:solidFill>
                  <a:srgbClr val="FF0000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ea typeface="Helvetica"/>
                <a:cs typeface="Times New Roman" panose="02020603050405020304" pitchFamily="18" charset="0"/>
              </a:rPr>
              <a:t>It has been decided that</a:t>
            </a:r>
            <a:r>
              <a:rPr lang="en-US" altLang="zh-CN" sz="24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we’ll pay a visit to… </a:t>
            </a:r>
            <a:endParaRPr lang="en-US" altLang="zh-CN" sz="2400" b="1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24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zh-CN" altLang="zh-CN" sz="24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我们决定要去</a:t>
            </a:r>
            <a:r>
              <a:rPr lang="en-US" altLang="zh-CN" sz="24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zh-CN" altLang="zh-CN" sz="24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地方参观。</a:t>
            </a:r>
            <a:endParaRPr lang="zh-CN" altLang="zh-CN" sz="2400" b="1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2400" b="1" kern="100" spc="4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400" b="1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 sz="2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27700">
        <p14:flip dir="r"/>
      </p:transition>
    </mc:Choice>
    <mc:Fallback>
      <p:transition spd="slow" advTm="277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p="http://schemas.openxmlformats.org/presentationml/2006/main">
  <p:tag name="PA" val="v3.0.1"/>
</p:tagLst>
</file>

<file path=ppt/tags/tag10.xml><?xml version="1.0" encoding="utf-8"?>
<p:tagLst xmlns:p="http://schemas.openxmlformats.org/presentationml/2006/main">
  <p:tag name="PA" val="v3.0.1"/>
</p:tagLst>
</file>

<file path=ppt/tags/tag11.xml><?xml version="1.0" encoding="utf-8"?>
<p:tagLst xmlns:p="http://schemas.openxmlformats.org/presentationml/2006/main">
  <p:tag name="PA" val="v3.0.1"/>
</p:tagLst>
</file>

<file path=ppt/tags/tag12.xml><?xml version="1.0" encoding="utf-8"?>
<p:tagLst xmlns:p="http://schemas.openxmlformats.org/presentationml/2006/main">
  <p:tag name="PA" val="v4.1.3"/>
</p:tagLst>
</file>

<file path=ppt/tags/tag13.xml><?xml version="1.0" encoding="utf-8"?>
<p:tagLst xmlns:p="http://schemas.openxmlformats.org/presentationml/2006/main">
  <p:tag name="PA" val="v4.1.3"/>
</p:tagLst>
</file>

<file path=ppt/tags/tag2.xml><?xml version="1.0" encoding="utf-8"?>
<p:tagLst xmlns:p="http://schemas.openxmlformats.org/presentationml/2006/main">
  <p:tag name="PA" val="v3.0.1"/>
</p:tagLst>
</file>

<file path=ppt/tags/tag3.xml><?xml version="1.0" encoding="utf-8"?>
<p:tagLst xmlns:p="http://schemas.openxmlformats.org/presentationml/2006/main">
  <p:tag name="PA" val="v3.0.1"/>
</p:tagLst>
</file>

<file path=ppt/tags/tag4.xml><?xml version="1.0" encoding="utf-8"?>
<p:tagLst xmlns:p="http://schemas.openxmlformats.org/presentationml/2006/main">
  <p:tag name="PA" val="v3.0.1"/>
</p:tagLst>
</file>

<file path=ppt/tags/tag5.xml><?xml version="1.0" encoding="utf-8"?>
<p:tagLst xmlns:p="http://schemas.openxmlformats.org/presentationml/2006/main">
  <p:tag name="PA" val="v3.0.1"/>
</p:tagLst>
</file>

<file path=ppt/tags/tag6.xml><?xml version="1.0" encoding="utf-8"?>
<p:tagLst xmlns:p="http://schemas.openxmlformats.org/presentationml/2006/main">
  <p:tag name="PA" val="v3.0.1"/>
</p:tagLst>
</file>

<file path=ppt/tags/tag7.xml><?xml version="1.0" encoding="utf-8"?>
<p:tagLst xmlns:p="http://schemas.openxmlformats.org/presentationml/2006/main">
  <p:tag name="PA" val="v3.0.1"/>
</p:tagLst>
</file>

<file path=ppt/tags/tag8.xml><?xml version="1.0" encoding="utf-8"?>
<p:tagLst xmlns:p="http://schemas.openxmlformats.org/presentationml/2006/main">
  <p:tag name="PA" val="v3.0.1"/>
</p:tagLst>
</file>

<file path=ppt/tags/tag9.xml><?xml version="1.0" encoding="utf-8"?>
<p:tagLst xmlns:p="http://schemas.openxmlformats.org/presentationml/2006/main">
  <p:tag name="PA" val="v3.0.1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12032</Words>
  <Application>WPS 演示</Application>
  <PresentationFormat>全屏显示(16:10)</PresentationFormat>
  <Paragraphs>319</Paragraphs>
  <Slides>32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26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32</vt:i4>
      </vt:variant>
    </vt:vector>
  </HeadingPairs>
  <TitlesOfParts>
    <vt:vector size="60" baseType="lpstr">
      <vt:lpstr>Arial</vt:lpstr>
      <vt:lpstr>宋体</vt:lpstr>
      <vt:lpstr>Wingdings</vt:lpstr>
      <vt:lpstr>微软雅黑</vt:lpstr>
      <vt:lpstr>Agency FB</vt:lpstr>
      <vt:lpstr>华文楷体</vt:lpstr>
      <vt:lpstr>Times New Roman</vt:lpstr>
      <vt:lpstr>Calibri</vt:lpstr>
      <vt:lpstr>Calibri</vt:lpstr>
      <vt:lpstr>华文行楷</vt:lpstr>
      <vt:lpstr>Times New Roman</vt:lpstr>
      <vt:lpstr>Work Sans</vt:lpstr>
      <vt:lpstr>Shit Happens</vt:lpstr>
      <vt:lpstr>华康雅宋体W9(P)</vt:lpstr>
      <vt:lpstr>Helvetica</vt:lpstr>
      <vt:lpstr>Wingdings</vt:lpstr>
      <vt:lpstr>Arial Unicode MS</vt:lpstr>
      <vt:lpstr>黑体</vt:lpstr>
      <vt:lpstr>方正书宋_GBK</vt:lpstr>
      <vt:lpstr>Courier New</vt:lpstr>
      <vt:lpstr>Courier New</vt:lpstr>
      <vt:lpstr>仿宋_GB2312</vt:lpstr>
      <vt:lpstr>华文隶书</vt:lpstr>
      <vt:lpstr>HelveticaNeue</vt:lpstr>
      <vt:lpstr>NumberOnly</vt:lpstr>
      <vt:lpstr>华文新魏</vt:lpstr>
      <vt:lpstr>Office 主题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口头通知常用词语:</vt:lpstr>
      <vt:lpstr>呼语及开场白部分-夺人眼球开头语： </vt:lpstr>
      <vt:lpstr>正文部分经典佳句-亮点出彩篇中句： </vt:lpstr>
      <vt:lpstr>正文部分经典佳句-亮点出彩篇中句： </vt:lpstr>
      <vt:lpstr> 结束语部分-韵味无穷结尾句：  </vt:lpstr>
      <vt:lpstr>【口头通知常见写作模板】</vt:lpstr>
      <vt:lpstr>【口头通知模板2】</vt:lpstr>
      <vt:lpstr>PowerPoint 演示文稿</vt:lpstr>
      <vt:lpstr>口头通知题型训练1 【通知报名参加排演英语话剧The Sound of Music】 </vt:lpstr>
      <vt:lpstr>【写作指导】 </vt:lpstr>
      <vt:lpstr>【口头通知1范文】 【通知报名参加排演英语话剧The Sound of Music】 </vt:lpstr>
      <vt:lpstr>口头通知题型训练2【通知美国交换生参加志愿者活动】 </vt:lpstr>
      <vt:lpstr>【口头通知2】【通知美国交换生参加志愿者活动】 【句式升级】 </vt:lpstr>
      <vt:lpstr>【口头通知2】【通知美国交换生参加志愿者活动】 【key to 句式升级】 </vt:lpstr>
      <vt:lpstr>【口头通知2范文】【通知美国交换生参加志愿者活动】【Possible version 1: 】 </vt:lpstr>
      <vt:lpstr>【口头通知2范文】【通知美国交换生参加志愿者活动】【Possible version 2: 】 </vt:lpstr>
      <vt:lpstr>【口头通知2范文】【通知美国交换生参加志愿者活动】【Possible version 3: 】 </vt:lpstr>
      <vt:lpstr>【口头通知题型训练3】 【通知参赛的同学报名参加羽毛球比赛】</vt:lpstr>
      <vt:lpstr>【口头通知3参考范文】 【通知参赛的同学报名参加羽毛球比赛】 </vt:lpstr>
      <vt:lpstr>口头通知题型训练4【通知同学们参加夏令营活动】</vt:lpstr>
      <vt:lpstr>【口头通知4参考范文】【通知同学们参加夏令营活动】　 </vt:lpstr>
      <vt:lpstr>口头通知题型训练5【通知学生参加教授Donald White做报告】 </vt:lpstr>
      <vt:lpstr>【口头通知5优秀参考范文】 【通知学生参加教授Donald White做报告】 </vt:lpstr>
      <vt:lpstr>口头通知题型训练6【通知外国留学生参加新年晚会】</vt:lpstr>
      <vt:lpstr>【口头通知6参考范文】【通知外国留学生参加新年晚会】【Possible version 1: 】 </vt:lpstr>
      <vt:lpstr>【口头通知6参考范文】【通知外国留学生参加新年晚会】【Possible version 2: 】 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南山有谷堆</cp:lastModifiedBy>
  <cp:revision>37</cp:revision>
  <dcterms:created xsi:type="dcterms:W3CDTF">2021-02-23T09:39:00Z</dcterms:created>
  <dcterms:modified xsi:type="dcterms:W3CDTF">2021-05-24T03:01:17Z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35D5346665194E9A86D40AF1E7E52417</vt:lpwstr>
  </property>
  <property fmtid="{D5CDD505-2E9C-101B-9397-08002B2CF9AE}" pid="3" name="KSOProductBuildVer">
    <vt:lpwstr>2052-11.8.2.8506</vt:lpwstr>
  </property>
</Properties>
</file>