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heme/theme3.xml" ContentType="application/vnd.openxmlformats-officedocument.them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1.xml" ContentType="application/vnd.openxmlformats-officedocument.presentationml.notesSlide+xml"/>
  <Override PartName="/ppt/tags/tag245.xml" ContentType="application/vnd.openxmlformats-officedocument.presentationml.tags+xml"/>
  <Override PartName="/ppt/notesSlides/notesSlide2.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xml" ContentType="application/vnd.openxmlformats-officedocument.presentationml.notesSlide+xml"/>
  <Override PartName="/ppt/tags/tag254.xml" ContentType="application/vnd.openxmlformats-officedocument.presentationml.tags+xml"/>
  <Override PartName="/ppt/notesSlides/notesSlide4.xml" ContentType="application/vnd.openxmlformats-officedocument.presentationml.notesSlide+xml"/>
  <Override PartName="/ppt/tags/tag255.xml" ContentType="application/vnd.openxmlformats-officedocument.presentationml.tags+xml"/>
  <Override PartName="/ppt/notesSlides/notesSlide5.xml" ContentType="application/vnd.openxmlformats-officedocument.presentationml.notesSlide+xml"/>
  <Override PartName="/ppt/tags/tag25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7" r:id="rId2"/>
  </p:sldMasterIdLst>
  <p:notesMasterIdLst>
    <p:notesMasterId r:id="rId29"/>
  </p:notesMasterIdLst>
  <p:sldIdLst>
    <p:sldId id="291" r:id="rId3"/>
    <p:sldId id="260" r:id="rId4"/>
    <p:sldId id="257" r:id="rId5"/>
    <p:sldId id="261" r:id="rId6"/>
    <p:sldId id="258" r:id="rId7"/>
    <p:sldId id="281" r:id="rId8"/>
    <p:sldId id="267" r:id="rId9"/>
    <p:sldId id="286" r:id="rId10"/>
    <p:sldId id="276" r:id="rId11"/>
    <p:sldId id="277" r:id="rId12"/>
    <p:sldId id="266" r:id="rId13"/>
    <p:sldId id="265" r:id="rId14"/>
    <p:sldId id="278" r:id="rId15"/>
    <p:sldId id="262" r:id="rId16"/>
    <p:sldId id="271" r:id="rId17"/>
    <p:sldId id="272" r:id="rId18"/>
    <p:sldId id="273" r:id="rId19"/>
    <p:sldId id="274" r:id="rId20"/>
    <p:sldId id="279" r:id="rId21"/>
    <p:sldId id="263" r:id="rId22"/>
    <p:sldId id="280" r:id="rId23"/>
    <p:sldId id="283" r:id="rId24"/>
    <p:sldId id="290" r:id="rId25"/>
    <p:sldId id="287" r:id="rId26"/>
    <p:sldId id="289" r:id="rId27"/>
    <p:sldId id="285" r:id="rId28"/>
  </p:sldIdLst>
  <p:sldSz cx="12192000" cy="6858000"/>
  <p:notesSz cx="6858000" cy="9144000"/>
  <p:embeddedFontLst>
    <p:embeddedFont>
      <p:font typeface="汉仪铸字卡酷体W" panose="02010600030101010101" charset="-122"/>
      <p:regular r:id="rId30"/>
    </p:embeddedFont>
    <p:embeddedFont>
      <p:font typeface="华文新魏" panose="02010800040101010101" pitchFamily="2" charset="-122"/>
      <p:regular r:id="rId31"/>
    </p:embeddedFont>
    <p:embeddedFont>
      <p:font typeface="微软雅黑" panose="020B0503020204020204" pitchFamily="34" charset="-122"/>
      <p:regular r:id="rId32"/>
      <p:bold r:id="rId33"/>
    </p:embeddedFont>
    <p:embeddedFont>
      <p:font typeface="Calibri" panose="020F0502020204030204" pitchFamily="34" charset="0"/>
      <p:regular r:id="rId34"/>
      <p:bold r:id="rId35"/>
      <p:italic r:id="rId36"/>
      <p:boldItalic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965"/>
    <a:srgbClr val="5B2C12"/>
    <a:srgbClr val="E94F35"/>
    <a:srgbClr val="E9B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8" d="100"/>
          <a:sy n="78" d="100"/>
        </p:scale>
        <p:origin x="77" y="2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2023/12/25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DD0F02-35EE-47E1-89A7-434CDFC41D57}" type="slidenum">
              <a:rPr lang="zh-CN" altLang="en-US" smtClean="0"/>
              <a:t>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DD0F02-35EE-47E1-89A7-434CDFC41D57}"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DD0F02-35EE-47E1-89A7-434CDFC41D57}" type="slidenum">
              <a:rPr lang="zh-CN" altLang="en-US" smtClean="0"/>
              <a:t>14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DD0F02-35EE-47E1-89A7-434CDFC41D57}" type="slidenum">
              <a:rPr lang="zh-CN" altLang="en-US" smtClean="0"/>
              <a:t>20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DD0F02-35EE-47E1-89A7-434CDFC41D57}" type="slidenum">
              <a:rPr lang="zh-CN" altLang="en-US" smtClean="0"/>
              <a:t>23</a:t>
            </a:fld>
            <a:endParaRPr lang="zh-CN" altLang="en-US"/>
          </a:p>
        </p:txBody>
      </p:sp>
    </p:spTree>
    <p:extLst>
      <p:ext uri="{BB962C8B-B14F-4D97-AF65-F5344CB8AC3E}">
        <p14:creationId xmlns:p14="http://schemas.microsoft.com/office/powerpoint/2010/main" val="2410284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DD0F02-35EE-47E1-89A7-434CDFC41D57}" type="slidenum">
              <a:rPr lang="zh-CN" altLang="en-US" smtClean="0"/>
              <a:t>26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0.xml"/><Relationship Id="rId7"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70.xml"/><Relationship Id="rId7" Type="http://schemas.openxmlformats.org/officeDocument/2006/relationships/slideMaster" Target="../slideMasters/slideMaster1.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2.emf"/><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Master" Target="../slideMasters/slideMaster1.xml"/><Relationship Id="rId5" Type="http://schemas.openxmlformats.org/officeDocument/2006/relationships/tags" Target="../tags/tag78.xml"/><Relationship Id="rId4" Type="http://schemas.openxmlformats.org/officeDocument/2006/relationships/tags" Target="../tags/tag77.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86.xml"/><Relationship Id="rId13" Type="http://schemas.openxmlformats.org/officeDocument/2006/relationships/tags" Target="../tags/tag91.xml"/><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tags" Target="../tags/tag90.xml"/><Relationship Id="rId2" Type="http://schemas.openxmlformats.org/officeDocument/2006/relationships/tags" Target="../tags/tag80.xml"/><Relationship Id="rId16" Type="http://schemas.openxmlformats.org/officeDocument/2006/relationships/image" Target="../media/image3.emf"/><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tags" Target="../tags/tag89.xml"/><Relationship Id="rId5" Type="http://schemas.openxmlformats.org/officeDocument/2006/relationships/tags" Target="../tags/tag83.xml"/><Relationship Id="rId15" Type="http://schemas.openxmlformats.org/officeDocument/2006/relationships/image" Target="../media/image4.png"/><Relationship Id="rId10" Type="http://schemas.openxmlformats.org/officeDocument/2006/relationships/tags" Target="../tags/tag88.xml"/><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image" Target="../media/image3.emf"/><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image" Target="../media/image5.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slideMaster" Target="../slideMasters/slideMaster1.xml"/><Relationship Id="rId5" Type="http://schemas.openxmlformats.org/officeDocument/2006/relationships/tags" Target="../tags/tag96.xml"/><Relationship Id="rId10" Type="http://schemas.openxmlformats.org/officeDocument/2006/relationships/tags" Target="../tags/tag101.xml"/><Relationship Id="rId4" Type="http://schemas.openxmlformats.org/officeDocument/2006/relationships/tags" Target="../tags/tag95.xml"/><Relationship Id="rId9" Type="http://schemas.openxmlformats.org/officeDocument/2006/relationships/tags" Target="../tags/tag100.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image" Target="../media/image3.emf"/><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slideMaster" Target="../slideMasters/slideMaster1.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tags" Target="../tags/tag112.xml"/><Relationship Id="rId5" Type="http://schemas.openxmlformats.org/officeDocument/2006/relationships/tags" Target="../tags/tag106.xml"/><Relationship Id="rId10" Type="http://schemas.openxmlformats.org/officeDocument/2006/relationships/tags" Target="../tags/tag111.xml"/><Relationship Id="rId4" Type="http://schemas.openxmlformats.org/officeDocument/2006/relationships/tags" Target="../tags/tag105.xml"/><Relationship Id="rId9" Type="http://schemas.openxmlformats.org/officeDocument/2006/relationships/tags" Target="../tags/tag110.xml"/><Relationship Id="rId1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20.xml"/><Relationship Id="rId3" Type="http://schemas.openxmlformats.org/officeDocument/2006/relationships/tags" Target="../tags/tag115.xml"/><Relationship Id="rId7" Type="http://schemas.openxmlformats.org/officeDocument/2006/relationships/tags" Target="../tags/tag1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5" Type="http://schemas.openxmlformats.org/officeDocument/2006/relationships/tags" Target="../tags/tag117.xml"/><Relationship Id="rId10" Type="http://schemas.openxmlformats.org/officeDocument/2006/relationships/image" Target="../media/image3.emf"/><Relationship Id="rId4" Type="http://schemas.openxmlformats.org/officeDocument/2006/relationships/tags" Target="../tags/tag116.xml"/><Relationship Id="rId9"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tags" Target="../tags/tag133.xml"/><Relationship Id="rId18" Type="http://schemas.openxmlformats.org/officeDocument/2006/relationships/slideMaster" Target="../slideMasters/slideMaster1.xml"/><Relationship Id="rId3" Type="http://schemas.openxmlformats.org/officeDocument/2006/relationships/tags" Target="../tags/tag123.xml"/><Relationship Id="rId7" Type="http://schemas.openxmlformats.org/officeDocument/2006/relationships/tags" Target="../tags/tag127.xml"/><Relationship Id="rId12" Type="http://schemas.openxmlformats.org/officeDocument/2006/relationships/tags" Target="../tags/tag132.xml"/><Relationship Id="rId17" Type="http://schemas.openxmlformats.org/officeDocument/2006/relationships/tags" Target="../tags/tag137.xml"/><Relationship Id="rId2" Type="http://schemas.openxmlformats.org/officeDocument/2006/relationships/tags" Target="../tags/tag122.xml"/><Relationship Id="rId16" Type="http://schemas.openxmlformats.org/officeDocument/2006/relationships/tags" Target="../tags/tag136.xml"/><Relationship Id="rId20" Type="http://schemas.openxmlformats.org/officeDocument/2006/relationships/image" Target="../media/image3.emf"/><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5" Type="http://schemas.openxmlformats.org/officeDocument/2006/relationships/tags" Target="../tags/tag125.xml"/><Relationship Id="rId15" Type="http://schemas.openxmlformats.org/officeDocument/2006/relationships/tags" Target="../tags/tag135.xml"/><Relationship Id="rId10" Type="http://schemas.openxmlformats.org/officeDocument/2006/relationships/tags" Target="../tags/tag130.xml"/><Relationship Id="rId19" Type="http://schemas.openxmlformats.org/officeDocument/2006/relationships/image" Target="../media/image7.png"/><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tags" Target="../tags/tag134.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45.xml"/><Relationship Id="rId3" Type="http://schemas.openxmlformats.org/officeDocument/2006/relationships/tags" Target="../tags/tag140.xml"/><Relationship Id="rId7" Type="http://schemas.openxmlformats.org/officeDocument/2006/relationships/tags" Target="../tags/tag144.xml"/><Relationship Id="rId12" Type="http://schemas.openxmlformats.org/officeDocument/2006/relationships/image" Target="../media/image3.emf"/><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11" Type="http://schemas.openxmlformats.org/officeDocument/2006/relationships/slideMaster" Target="../slideMasters/slideMaster1.xml"/><Relationship Id="rId5" Type="http://schemas.openxmlformats.org/officeDocument/2006/relationships/tags" Target="../tags/tag142.xml"/><Relationship Id="rId10" Type="http://schemas.openxmlformats.org/officeDocument/2006/relationships/tags" Target="../tags/tag147.xml"/><Relationship Id="rId4" Type="http://schemas.openxmlformats.org/officeDocument/2006/relationships/tags" Target="../tags/tag141.xml"/><Relationship Id="rId9" Type="http://schemas.openxmlformats.org/officeDocument/2006/relationships/tags" Target="../tags/tag146.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55.xml"/><Relationship Id="rId3" Type="http://schemas.openxmlformats.org/officeDocument/2006/relationships/tags" Target="../tags/tag150.xml"/><Relationship Id="rId7" Type="http://schemas.openxmlformats.org/officeDocument/2006/relationships/tags" Target="../tags/tag15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5" Type="http://schemas.openxmlformats.org/officeDocument/2006/relationships/tags" Target="../tags/tag152.xml"/><Relationship Id="rId10" Type="http://schemas.openxmlformats.org/officeDocument/2006/relationships/image" Target="../media/image3.emf"/><Relationship Id="rId4" Type="http://schemas.openxmlformats.org/officeDocument/2006/relationships/tags" Target="../tags/tag151.xml"/><Relationship Id="rId9"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72.xml"/><Relationship Id="rId13" Type="http://schemas.openxmlformats.org/officeDocument/2006/relationships/slideMaster" Target="../slideMasters/slideMaster2.xml"/><Relationship Id="rId3" Type="http://schemas.openxmlformats.org/officeDocument/2006/relationships/tags" Target="../tags/tag167.xml"/><Relationship Id="rId7" Type="http://schemas.openxmlformats.org/officeDocument/2006/relationships/tags" Target="../tags/tag171.xml"/><Relationship Id="rId12" Type="http://schemas.openxmlformats.org/officeDocument/2006/relationships/tags" Target="../tags/tag176.xml"/><Relationship Id="rId2" Type="http://schemas.openxmlformats.org/officeDocument/2006/relationships/tags" Target="../tags/tag166.xml"/><Relationship Id="rId16" Type="http://schemas.openxmlformats.org/officeDocument/2006/relationships/image" Target="../media/image12.png"/><Relationship Id="rId1" Type="http://schemas.openxmlformats.org/officeDocument/2006/relationships/tags" Target="../tags/tag165.xml"/><Relationship Id="rId6" Type="http://schemas.openxmlformats.org/officeDocument/2006/relationships/tags" Target="../tags/tag170.xml"/><Relationship Id="rId11" Type="http://schemas.openxmlformats.org/officeDocument/2006/relationships/tags" Target="../tags/tag175.xml"/><Relationship Id="rId5" Type="http://schemas.openxmlformats.org/officeDocument/2006/relationships/tags" Target="../tags/tag169.xml"/><Relationship Id="rId15" Type="http://schemas.openxmlformats.org/officeDocument/2006/relationships/image" Target="../media/image11.png"/><Relationship Id="rId10" Type="http://schemas.openxmlformats.org/officeDocument/2006/relationships/tags" Target="../tags/tag174.xml"/><Relationship Id="rId4" Type="http://schemas.openxmlformats.org/officeDocument/2006/relationships/tags" Target="../tags/tag168.xml"/><Relationship Id="rId9" Type="http://schemas.openxmlformats.org/officeDocument/2006/relationships/tags" Target="../tags/tag173.xml"/><Relationship Id="rId1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9"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slideMaster" Target="../slideMasters/slideMaster2.xml"/><Relationship Id="rId5" Type="http://schemas.openxmlformats.org/officeDocument/2006/relationships/tags" Target="../tags/tag181.xml"/><Relationship Id="rId4" Type="http://schemas.openxmlformats.org/officeDocument/2006/relationships/tags" Target="../tags/tag180.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image" Target="../media/image13.png"/><Relationship Id="rId3" Type="http://schemas.openxmlformats.org/officeDocument/2006/relationships/tags" Target="../tags/tag184.xml"/><Relationship Id="rId7" Type="http://schemas.openxmlformats.org/officeDocument/2006/relationships/tags" Target="../tags/tag188.xml"/><Relationship Id="rId12" Type="http://schemas.openxmlformats.org/officeDocument/2006/relationships/image" Target="../media/image8.png"/><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slideMaster" Target="../slideMasters/slideMaster2.xml"/><Relationship Id="rId5" Type="http://schemas.openxmlformats.org/officeDocument/2006/relationships/tags" Target="../tags/tag186.xml"/><Relationship Id="rId10" Type="http://schemas.openxmlformats.org/officeDocument/2006/relationships/tags" Target="../tags/tag191.xml"/><Relationship Id="rId4" Type="http://schemas.openxmlformats.org/officeDocument/2006/relationships/tags" Target="../tags/tag185.xml"/><Relationship Id="rId9" Type="http://schemas.openxmlformats.org/officeDocument/2006/relationships/tags" Target="../tags/tag190.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99.xml"/><Relationship Id="rId13" Type="http://schemas.openxmlformats.org/officeDocument/2006/relationships/image" Target="../media/image14.png"/><Relationship Id="rId3" Type="http://schemas.openxmlformats.org/officeDocument/2006/relationships/tags" Target="../tags/tag194.xml"/><Relationship Id="rId7" Type="http://schemas.openxmlformats.org/officeDocument/2006/relationships/tags" Target="../tags/tag198.xml"/><Relationship Id="rId12" Type="http://schemas.openxmlformats.org/officeDocument/2006/relationships/image" Target="../media/image8.png"/><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slideMaster" Target="../slideMasters/slideMaster2.xml"/><Relationship Id="rId5" Type="http://schemas.openxmlformats.org/officeDocument/2006/relationships/tags" Target="../tags/tag196.xml"/><Relationship Id="rId10" Type="http://schemas.openxmlformats.org/officeDocument/2006/relationships/tags" Target="../tags/tag201.xml"/><Relationship Id="rId4" Type="http://schemas.openxmlformats.org/officeDocument/2006/relationships/tags" Target="../tags/tag195.xml"/><Relationship Id="rId9" Type="http://schemas.openxmlformats.org/officeDocument/2006/relationships/tags" Target="../tags/tag200.xml"/><Relationship Id="rId1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04.xml"/><Relationship Id="rId7" Type="http://schemas.openxmlformats.org/officeDocument/2006/relationships/slideMaster" Target="../slideMasters/slideMaster2.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15.xml"/><Relationship Id="rId3" Type="http://schemas.openxmlformats.org/officeDocument/2006/relationships/tags" Target="../tags/tag210.xml"/><Relationship Id="rId7" Type="http://schemas.openxmlformats.org/officeDocument/2006/relationships/tags" Target="../tags/tag214.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tags" Target="../tags/tag211.xml"/><Relationship Id="rId9"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tags" Target="../tags/tag216.xml"/><Relationship Id="rId5" Type="http://schemas.openxmlformats.org/officeDocument/2006/relationships/slideMaster" Target="../slideMasters/slideMaster2.xml"/><Relationship Id="rId4" Type="http://schemas.openxmlformats.org/officeDocument/2006/relationships/tags" Target="../tags/tag219.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 Id="rId4"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 Id="rId5" Type="http://schemas.openxmlformats.org/officeDocument/2006/relationships/slideMaster" Target="../slideMasters/slideMaster2.xml"/><Relationship Id="rId4" Type="http://schemas.openxmlformats.org/officeDocument/2006/relationships/tags" Target="../tags/tag226.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slideMaster" Target="../slideMasters/slideMaster2.xml"/><Relationship Id="rId5" Type="http://schemas.openxmlformats.org/officeDocument/2006/relationships/tags" Target="../tags/tag231.xml"/><Relationship Id="rId4" Type="http://schemas.openxmlformats.org/officeDocument/2006/relationships/tags" Target="../tags/tag230.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239.xml"/><Relationship Id="rId13" Type="http://schemas.openxmlformats.org/officeDocument/2006/relationships/image" Target="../media/image11.png"/><Relationship Id="rId3" Type="http://schemas.openxmlformats.org/officeDocument/2006/relationships/tags" Target="../tags/tag234.xml"/><Relationship Id="rId7" Type="http://schemas.openxmlformats.org/officeDocument/2006/relationships/tags" Target="../tags/tag238.xml"/><Relationship Id="rId12" Type="http://schemas.openxmlformats.org/officeDocument/2006/relationships/image" Target="../media/image12.png"/><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image" Target="../media/image8.png"/><Relationship Id="rId5" Type="http://schemas.openxmlformats.org/officeDocument/2006/relationships/tags" Target="../tags/tag236.xml"/><Relationship Id="rId10" Type="http://schemas.openxmlformats.org/officeDocument/2006/relationships/slideMaster" Target="../slideMasters/slideMaster2.xml"/><Relationship Id="rId4" Type="http://schemas.openxmlformats.org/officeDocument/2006/relationships/tags" Target="../tags/tag235.xml"/><Relationship Id="rId9" Type="http://schemas.openxmlformats.org/officeDocument/2006/relationships/tags" Target="../tags/tag240.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2.emf"/><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1.xml"/><Relationship Id="rId5" Type="http://schemas.openxmlformats.org/officeDocument/2006/relationships/tags" Target="../tags/tag25.xml"/><Relationship Id="rId4" Type="http://schemas.openxmlformats.org/officeDocument/2006/relationships/tags" Target="../tags/tag24.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3.xml"/><Relationship Id="rId3" Type="http://schemas.openxmlformats.org/officeDocument/2006/relationships/tags" Target="../tags/tag28.xml"/><Relationship Id="rId7" Type="http://schemas.openxmlformats.org/officeDocument/2006/relationships/tags" Target="../tags/tag3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10" Type="http://schemas.openxmlformats.org/officeDocument/2006/relationships/image" Target="../media/image3.emf"/><Relationship Id="rId4" Type="http://schemas.openxmlformats.org/officeDocument/2006/relationships/tags" Target="../tags/tag29.xml"/><Relationship Id="rId9"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1.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media/image3.emf"/><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slideMaster" Target="../slideMasters/slideMaster1.xml"/><Relationship Id="rId5" Type="http://schemas.openxmlformats.org/officeDocument/2006/relationships/tags" Target="../tags/tag38.xml"/><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slideMaster" Target="../slideMasters/slideMaster1.xml"/><Relationship Id="rId4" Type="http://schemas.openxmlformats.org/officeDocument/2006/relationships/tags" Target="../tags/tag47.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image" Target="../media/image3.emf"/><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Master" Target="../slideMasters/slideMaster1.xml"/><Relationship Id="rId5" Type="http://schemas.openxmlformats.org/officeDocument/2006/relationships/tags" Target="../tags/tag52.xml"/><Relationship Id="rId4" Type="http://schemas.openxmlformats.org/officeDocument/2006/relationships/tags" Target="../tags/tag5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60.xml"/><Relationship Id="rId3" Type="http://schemas.openxmlformats.org/officeDocument/2006/relationships/tags" Target="../tags/tag55.xml"/><Relationship Id="rId7" Type="http://schemas.openxmlformats.org/officeDocument/2006/relationships/tags" Target="../tags/tag5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5" Type="http://schemas.openxmlformats.org/officeDocument/2006/relationships/tags" Target="../tags/tag57.xml"/><Relationship Id="rId10" Type="http://schemas.openxmlformats.org/officeDocument/2006/relationships/image" Target="../media/image3.emf"/><Relationship Id="rId4" Type="http://schemas.openxmlformats.org/officeDocument/2006/relationships/tags" Target="../tags/tag56.xml"/><Relationship Id="rId9"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63.xml"/><Relationship Id="rId7" Type="http://schemas.openxmlformats.org/officeDocument/2006/relationships/tags" Target="../tags/tag67.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9"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8"/>
          <a:stretch>
            <a:fillRect/>
          </a:stretch>
        </p:blipFill>
        <p:spPr>
          <a:xfrm>
            <a:off x="2887225" y="232035"/>
            <a:ext cx="6417550" cy="6393930"/>
          </a:xfrm>
          <a:prstGeom prst="rect">
            <a:avLst/>
          </a:prstGeom>
        </p:spPr>
      </p:pic>
      <p:sp>
        <p:nvSpPr>
          <p:cNvPr id="2" name="标题 1"/>
          <p:cNvSpPr>
            <a:spLocks noGrp="1"/>
          </p:cNvSpPr>
          <p:nvPr>
            <p:ph type="ctrTitle" hasCustomPrompt="1"/>
            <p:custDataLst>
              <p:tags r:id="rId2"/>
            </p:custDataLst>
          </p:nvPr>
        </p:nvSpPr>
        <p:spPr>
          <a:xfrm>
            <a:off x="1524000" y="2789352"/>
            <a:ext cx="9144000" cy="920523"/>
          </a:xfrm>
        </p:spPr>
        <p:txBody>
          <a:bodyPr lIns="90000" tIns="46800" rIns="90000" bIns="46800" anchor="ctr">
            <a:normAutofit/>
          </a:bodyPr>
          <a:lstStyle>
            <a:lvl1pPr algn="ctr">
              <a:defRPr sz="3600" b="1">
                <a:solidFill>
                  <a:schemeClr val="accent1"/>
                </a:solidFill>
              </a:defRPr>
            </a:lvl1pPr>
          </a:lstStyle>
          <a:p>
            <a:r>
              <a:rPr lang="zh-CN" altLang="en-US" dirty="0"/>
              <a:t>单击此处编辑标题</a:t>
            </a:r>
          </a:p>
        </p:txBody>
      </p:sp>
      <p:sp>
        <p:nvSpPr>
          <p:cNvPr id="3" name="副标题 2"/>
          <p:cNvSpPr>
            <a:spLocks noGrp="1"/>
          </p:cNvSpPr>
          <p:nvPr>
            <p:ph type="subTitle" idx="1"/>
            <p:custDataLst>
              <p:tags r:id="rId3"/>
            </p:custDataLst>
          </p:nvPr>
        </p:nvSpPr>
        <p:spPr>
          <a:xfrm>
            <a:off x="1524000" y="3786885"/>
            <a:ext cx="9144000" cy="638368"/>
          </a:xfrm>
        </p:spPr>
        <p:txBody>
          <a:bodyPr lIns="90000" tIns="46800" rIns="90000" bIns="46800" anchor="ctr">
            <a:normAutofit/>
          </a:bodyPr>
          <a:lstStyle>
            <a:lvl1pPr marL="0" indent="0" algn="ctr">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t>2023/12/25</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8"/>
          <a:stretch>
            <a:fillRect/>
          </a:stretch>
        </p:blipFill>
        <p:spPr>
          <a:xfrm>
            <a:off x="0" y="90432"/>
            <a:ext cx="12192000" cy="181064"/>
          </a:xfrm>
          <a:prstGeom prst="rect">
            <a:avLst/>
          </a:prstGeom>
        </p:spPr>
      </p:pic>
      <p:pic>
        <p:nvPicPr>
          <p:cNvPr id="8" name="图片 7"/>
          <p:cNvPicPr>
            <a:picLocks noChangeAspect="1"/>
          </p:cNvPicPr>
          <p:nvPr>
            <p:custDataLst>
              <p:tags r:id="rId2"/>
            </p:custDataLst>
          </p:nvPr>
        </p:nvPicPr>
        <p:blipFill>
          <a:blip r:embed="rId8"/>
          <a:stretch>
            <a:fillRect/>
          </a:stretch>
        </p:blipFill>
        <p:spPr>
          <a:xfrm>
            <a:off x="0" y="6591716"/>
            <a:ext cx="12192000" cy="181064"/>
          </a:xfrm>
          <a:prstGeom prst="rect">
            <a:avLst/>
          </a:prstGeom>
        </p:spPr>
      </p:pic>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2023/12/25</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6"/>
            </p:custDataLst>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末尾幻灯片">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7"/>
          <a:stretch>
            <a:fillRect/>
          </a:stretch>
        </p:blipFill>
        <p:spPr>
          <a:xfrm>
            <a:off x="2887225" y="232035"/>
            <a:ext cx="6417550" cy="6393930"/>
          </a:xfrm>
          <a:prstGeom prst="rect">
            <a:avLst/>
          </a:prstGeom>
        </p:spPr>
      </p:pic>
      <p:sp>
        <p:nvSpPr>
          <p:cNvPr id="2" name="标题 1"/>
          <p:cNvSpPr>
            <a:spLocks noGrp="1"/>
          </p:cNvSpPr>
          <p:nvPr>
            <p:ph type="title" hasCustomPrompt="1"/>
            <p:custDataLst>
              <p:tags r:id="rId2"/>
            </p:custDataLst>
          </p:nvPr>
        </p:nvSpPr>
        <p:spPr>
          <a:xfrm>
            <a:off x="838200" y="3013618"/>
            <a:ext cx="10515600" cy="905377"/>
          </a:xfrm>
        </p:spPr>
        <p:txBody>
          <a:bodyPr>
            <a:normAutofit/>
          </a:bodyPr>
          <a:lstStyle>
            <a:lvl1pPr algn="ctr">
              <a:defRPr sz="3600" b="1">
                <a:solidFill>
                  <a:schemeClr val="accent1"/>
                </a:solidFill>
              </a:defRPr>
            </a:lvl1pPr>
          </a:lstStyle>
          <a:p>
            <a:r>
              <a:rPr lang="zh-CN" altLang="en-US" dirty="0"/>
              <a:t>单击此处编辑标题</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2023/12/25</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6" name="图片 5" descr="图片19"/>
          <p:cNvPicPr>
            <a:picLocks noChangeAspect="1"/>
          </p:cNvPicPr>
          <p:nvPr userDrawn="1">
            <p:custDataLst>
              <p:tags r:id="rId1"/>
            </p:custDataLst>
          </p:nvPr>
        </p:nvPicPr>
        <p:blipFill>
          <a:blip r:embed="rId15"/>
          <a:srcRect/>
          <a:stretch>
            <a:fillRect/>
          </a:stretch>
        </p:blipFill>
        <p:spPr>
          <a:xfrm>
            <a:off x="10510520" y="467360"/>
            <a:ext cx="1097915" cy="1121410"/>
          </a:xfrm>
          <a:prstGeom prst="rect">
            <a:avLst/>
          </a:prstGeom>
        </p:spPr>
      </p:pic>
      <p:pic>
        <p:nvPicPr>
          <p:cNvPr id="7" name="图片 6"/>
          <p:cNvPicPr>
            <a:picLocks noChangeAspect="1"/>
          </p:cNvPicPr>
          <p:nvPr userDrawn="1">
            <p:custDataLst>
              <p:tags r:id="rId2"/>
            </p:custDataLst>
          </p:nvPr>
        </p:nvPicPr>
        <p:blipFill>
          <a:blip r:embed="rId16"/>
          <a:srcRect l="76886" t="-20000" r="20719" b="-26617"/>
          <a:stretch>
            <a:fillRect/>
          </a:stretch>
        </p:blipFill>
        <p:spPr>
          <a:xfrm>
            <a:off x="10043160" y="365125"/>
            <a:ext cx="324485" cy="295275"/>
          </a:xfrm>
          <a:prstGeom prst="rect">
            <a:avLst/>
          </a:prstGeom>
        </p:spPr>
      </p:pic>
      <p:pic>
        <p:nvPicPr>
          <p:cNvPr id="8" name="图片 7"/>
          <p:cNvPicPr>
            <a:picLocks noChangeAspect="1"/>
          </p:cNvPicPr>
          <p:nvPr userDrawn="1">
            <p:custDataLst>
              <p:tags r:id="rId3"/>
            </p:custDataLst>
          </p:nvPr>
        </p:nvPicPr>
        <p:blipFill>
          <a:blip r:embed="rId16"/>
          <a:srcRect r="97453" b="4211"/>
          <a:stretch>
            <a:fillRect/>
          </a:stretch>
        </p:blipFill>
        <p:spPr>
          <a:xfrm>
            <a:off x="566420" y="467360"/>
            <a:ext cx="676275" cy="377825"/>
          </a:xfrm>
          <a:prstGeom prst="rect">
            <a:avLst/>
          </a:prstGeom>
        </p:spPr>
      </p:pic>
      <p:pic>
        <p:nvPicPr>
          <p:cNvPr id="9" name="图片 8"/>
          <p:cNvPicPr>
            <a:picLocks noChangeAspect="1"/>
          </p:cNvPicPr>
          <p:nvPr userDrawn="1">
            <p:custDataLst>
              <p:tags r:id="rId4"/>
            </p:custDataLst>
          </p:nvPr>
        </p:nvPicPr>
        <p:blipFill>
          <a:blip r:embed="rId16"/>
          <a:srcRect l="26151" t="-10877" r="69661" b="-14386"/>
          <a:stretch>
            <a:fillRect/>
          </a:stretch>
        </p:blipFill>
        <p:spPr>
          <a:xfrm>
            <a:off x="11353800" y="1474470"/>
            <a:ext cx="648970" cy="288290"/>
          </a:xfrm>
          <a:prstGeom prst="rect">
            <a:avLst/>
          </a:prstGeom>
        </p:spPr>
      </p:pic>
      <p:pic>
        <p:nvPicPr>
          <p:cNvPr id="10" name="图片 9"/>
          <p:cNvPicPr>
            <a:picLocks noChangeAspect="1"/>
          </p:cNvPicPr>
          <p:nvPr userDrawn="1">
            <p:custDataLst>
              <p:tags r:id="rId5"/>
            </p:custDataLst>
          </p:nvPr>
        </p:nvPicPr>
        <p:blipFill>
          <a:blip r:embed="rId16"/>
          <a:srcRect l="26151" t="-10877" r="69661" b="-14386"/>
          <a:stretch>
            <a:fillRect/>
          </a:stretch>
        </p:blipFill>
        <p:spPr>
          <a:xfrm>
            <a:off x="10043160" y="1170305"/>
            <a:ext cx="374650" cy="166370"/>
          </a:xfrm>
          <a:prstGeom prst="rect">
            <a:avLst/>
          </a:prstGeom>
        </p:spPr>
      </p:pic>
      <p:pic>
        <p:nvPicPr>
          <p:cNvPr id="11" name="图片 10"/>
          <p:cNvPicPr>
            <a:picLocks noChangeAspect="1"/>
          </p:cNvPicPr>
          <p:nvPr userDrawn="1">
            <p:custDataLst>
              <p:tags r:id="rId6"/>
            </p:custDataLst>
          </p:nvPr>
        </p:nvPicPr>
        <p:blipFill>
          <a:blip r:embed="rId16"/>
          <a:srcRect l="32104" t="-15789" r="64167" b="-3509"/>
          <a:stretch>
            <a:fillRect/>
          </a:stretch>
        </p:blipFill>
        <p:spPr>
          <a:xfrm rot="20280000">
            <a:off x="7830185" y="1350645"/>
            <a:ext cx="639445" cy="303530"/>
          </a:xfrm>
          <a:prstGeom prst="rect">
            <a:avLst/>
          </a:prstGeom>
        </p:spPr>
      </p:pic>
      <p:pic>
        <p:nvPicPr>
          <p:cNvPr id="12" name="图片 11"/>
          <p:cNvPicPr>
            <a:picLocks noChangeAspect="1"/>
          </p:cNvPicPr>
          <p:nvPr userDrawn="1">
            <p:custDataLst>
              <p:tags r:id="rId7"/>
            </p:custDataLst>
          </p:nvPr>
        </p:nvPicPr>
        <p:blipFill>
          <a:blip r:embed="rId16"/>
          <a:srcRect l="75141" t="-20000" r="18844" b="-12281"/>
          <a:stretch>
            <a:fillRect/>
          </a:stretch>
        </p:blipFill>
        <p:spPr>
          <a:xfrm>
            <a:off x="2281555" y="6221095"/>
            <a:ext cx="733425" cy="239395"/>
          </a:xfrm>
          <a:prstGeom prst="rect">
            <a:avLst/>
          </a:prstGeom>
        </p:spPr>
      </p:pic>
      <p:pic>
        <p:nvPicPr>
          <p:cNvPr id="13" name="图片 12"/>
          <p:cNvPicPr>
            <a:picLocks noChangeAspect="1"/>
          </p:cNvPicPr>
          <p:nvPr userDrawn="1">
            <p:custDataLst>
              <p:tags r:id="rId8"/>
            </p:custDataLst>
          </p:nvPr>
        </p:nvPicPr>
        <p:blipFill>
          <a:blip r:embed="rId16"/>
          <a:srcRect l="65639" t="-21053" r="32222" b="817"/>
          <a:stretch>
            <a:fillRect/>
          </a:stretch>
        </p:blipFill>
        <p:spPr>
          <a:xfrm>
            <a:off x="9010015" y="875030"/>
            <a:ext cx="367030" cy="306070"/>
          </a:xfrm>
          <a:prstGeom prst="rect">
            <a:avLst/>
          </a:prstGeom>
        </p:spPr>
      </p:pic>
      <p:pic>
        <p:nvPicPr>
          <p:cNvPr id="14" name="图片 13"/>
          <p:cNvPicPr>
            <a:picLocks noChangeAspect="1"/>
          </p:cNvPicPr>
          <p:nvPr userDrawn="1">
            <p:custDataLst>
              <p:tags r:id="rId9"/>
            </p:custDataLst>
          </p:nvPr>
        </p:nvPicPr>
        <p:blipFill>
          <a:blip r:embed="rId16"/>
          <a:srcRect l="76680" t="-20000" r="20971" b="-12281"/>
          <a:stretch>
            <a:fillRect/>
          </a:stretch>
        </p:blipFill>
        <p:spPr>
          <a:xfrm>
            <a:off x="9573895" y="1537970"/>
            <a:ext cx="347345" cy="290195"/>
          </a:xfrm>
          <a:prstGeom prst="rect">
            <a:avLst/>
          </a:prstGeom>
        </p:spPr>
      </p:pic>
      <p:sp>
        <p:nvSpPr>
          <p:cNvPr id="2" name="标题 1"/>
          <p:cNvSpPr>
            <a:spLocks noGrp="1"/>
          </p:cNvSpPr>
          <p:nvPr>
            <p:ph type="title"/>
            <p:custDataLst>
              <p:tags r:id="rId10"/>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11"/>
            </p:custDataLst>
          </p:nvPr>
        </p:nvSpPr>
        <p:spPr/>
        <p:txBody>
          <a:bodyPr/>
          <a:lstStyle/>
          <a:p>
            <a:fld id="{760FBDFE-C587-4B4C-A407-44438C67B59E}" type="datetimeFigureOut">
              <a:rPr lang="zh-CN" altLang="en-US" smtClean="0"/>
              <a:t>2023/12/25</a:t>
            </a:fld>
            <a:endParaRPr lang="zh-CN" altLang="en-US"/>
          </a:p>
        </p:txBody>
      </p:sp>
      <p:sp>
        <p:nvSpPr>
          <p:cNvPr id="4" name="页脚占位符 3"/>
          <p:cNvSpPr>
            <a:spLocks noGrp="1"/>
          </p:cNvSpPr>
          <p:nvPr>
            <p:ph type="ftr" sz="quarter" idx="11"/>
            <p:custDataLst>
              <p:tags r:id="rId12"/>
            </p:custDataLst>
          </p:nvPr>
        </p:nvSpPr>
        <p:spPr/>
        <p:txBody>
          <a:bodyPr/>
          <a:lstStyle/>
          <a:p>
            <a:endParaRPr lang="zh-CN" altLang="en-US" dirty="0"/>
          </a:p>
        </p:txBody>
      </p:sp>
      <p:sp>
        <p:nvSpPr>
          <p:cNvPr id="5" name="灯片编号占位符 4"/>
          <p:cNvSpPr>
            <a:spLocks noGrp="1"/>
          </p:cNvSpPr>
          <p:nvPr>
            <p:ph type="sldNum" sz="quarter" idx="12"/>
            <p:custDataLst>
              <p:tags r:id="rId13"/>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图片23"/>
          <p:cNvPicPr>
            <a:picLocks noChangeAspect="1"/>
          </p:cNvPicPr>
          <p:nvPr userDrawn="1">
            <p:custDataLst>
              <p:tags r:id="rId2"/>
            </p:custDataLst>
          </p:nvPr>
        </p:nvPicPr>
        <p:blipFill>
          <a:blip r:embed="rId12"/>
          <a:srcRect/>
          <a:stretch>
            <a:fillRect/>
          </a:stretch>
        </p:blipFill>
        <p:spPr>
          <a:xfrm rot="14340000">
            <a:off x="10733405" y="509905"/>
            <a:ext cx="1009650" cy="935355"/>
          </a:xfrm>
          <a:prstGeom prst="rect">
            <a:avLst/>
          </a:prstGeom>
        </p:spPr>
      </p:pic>
      <p:pic>
        <p:nvPicPr>
          <p:cNvPr id="9" name="图片 8"/>
          <p:cNvPicPr>
            <a:picLocks noChangeAspect="1"/>
          </p:cNvPicPr>
          <p:nvPr userDrawn="1">
            <p:custDataLst>
              <p:tags r:id="rId3"/>
            </p:custDataLst>
          </p:nvPr>
        </p:nvPicPr>
        <p:blipFill>
          <a:blip r:embed="rId13"/>
          <a:srcRect l="43800" t="-13388" r="54933" b="36565"/>
          <a:stretch>
            <a:fillRect/>
          </a:stretch>
        </p:blipFill>
        <p:spPr>
          <a:xfrm>
            <a:off x="584835" y="588645"/>
            <a:ext cx="433070" cy="389890"/>
          </a:xfrm>
          <a:prstGeom prst="rect">
            <a:avLst/>
          </a:prstGeom>
        </p:spPr>
      </p:pic>
      <p:pic>
        <p:nvPicPr>
          <p:cNvPr id="10" name="图片 9"/>
          <p:cNvPicPr>
            <a:picLocks noChangeAspect="1"/>
          </p:cNvPicPr>
          <p:nvPr userDrawn="1">
            <p:custDataLst>
              <p:tags r:id="rId4"/>
            </p:custDataLst>
          </p:nvPr>
        </p:nvPicPr>
        <p:blipFill>
          <a:blip r:embed="rId13"/>
          <a:srcRect l="65928" t="-11261" r="32447" b="16171"/>
          <a:stretch>
            <a:fillRect/>
          </a:stretch>
        </p:blipFill>
        <p:spPr>
          <a:xfrm>
            <a:off x="1281430" y="826135"/>
            <a:ext cx="267335" cy="232410"/>
          </a:xfrm>
          <a:prstGeom prst="rect">
            <a:avLst/>
          </a:prstGeom>
        </p:spPr>
      </p:pic>
      <p:pic>
        <p:nvPicPr>
          <p:cNvPr id="11" name="图片 10"/>
          <p:cNvPicPr>
            <a:picLocks noChangeAspect="1"/>
          </p:cNvPicPr>
          <p:nvPr userDrawn="1">
            <p:custDataLst>
              <p:tags r:id="rId5"/>
            </p:custDataLst>
          </p:nvPr>
        </p:nvPicPr>
        <p:blipFill>
          <a:blip r:embed="rId13"/>
          <a:srcRect l="32347" t="-65561" r="64600" b="-26957"/>
          <a:stretch>
            <a:fillRect/>
          </a:stretch>
        </p:blipFill>
        <p:spPr>
          <a:xfrm rot="13260000">
            <a:off x="550545" y="1085850"/>
            <a:ext cx="502285" cy="470535"/>
          </a:xfrm>
          <a:prstGeom prst="rect">
            <a:avLst/>
          </a:prstGeom>
        </p:spPr>
      </p:pic>
      <p:sp>
        <p:nvSpPr>
          <p:cNvPr id="2" name="标题 1"/>
          <p:cNvSpPr>
            <a:spLocks noGrp="1"/>
          </p:cNvSpPr>
          <p:nvPr>
            <p:ph type="title" hasCustomPrompt="1"/>
            <p:custDataLst>
              <p:tags r:id="rId6"/>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7"/>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t>2023/12/25</a:t>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13"/>
          <a:srcRect l="76649" t="-21053" r="20517" b="-20636"/>
          <a:stretch>
            <a:fillRect/>
          </a:stretch>
        </p:blipFill>
        <p:spPr>
          <a:xfrm>
            <a:off x="11481435" y="5584190"/>
            <a:ext cx="486410" cy="360680"/>
          </a:xfrm>
          <a:prstGeom prst="rect">
            <a:avLst/>
          </a:prstGeom>
        </p:spPr>
      </p:pic>
      <p:pic>
        <p:nvPicPr>
          <p:cNvPr id="10" name="图片 9"/>
          <p:cNvPicPr>
            <a:picLocks noChangeAspect="1"/>
          </p:cNvPicPr>
          <p:nvPr userDrawn="1">
            <p:custDataLst>
              <p:tags r:id="rId2"/>
            </p:custDataLst>
          </p:nvPr>
        </p:nvPicPr>
        <p:blipFill>
          <a:blip r:embed="rId13"/>
          <a:srcRect l="80848" t="-21053" r="15360" b="-43336"/>
          <a:stretch>
            <a:fillRect/>
          </a:stretch>
        </p:blipFill>
        <p:spPr>
          <a:xfrm rot="17400000">
            <a:off x="11330305" y="73660"/>
            <a:ext cx="881380" cy="567055"/>
          </a:xfrm>
          <a:prstGeom prst="rect">
            <a:avLst/>
          </a:prstGeom>
        </p:spPr>
      </p:pic>
      <p:pic>
        <p:nvPicPr>
          <p:cNvPr id="11" name="图片 10"/>
          <p:cNvPicPr>
            <a:picLocks noChangeAspect="1"/>
          </p:cNvPicPr>
          <p:nvPr userDrawn="1">
            <p:custDataLst>
              <p:tags r:id="rId3"/>
            </p:custDataLst>
          </p:nvPr>
        </p:nvPicPr>
        <p:blipFill>
          <a:blip r:embed="rId13"/>
          <a:srcRect l="58385" t="-21053" r="38885" b="-13402"/>
          <a:stretch>
            <a:fillRect/>
          </a:stretch>
        </p:blipFill>
        <p:spPr>
          <a:xfrm rot="7740000">
            <a:off x="11095355" y="448945"/>
            <a:ext cx="468630" cy="342265"/>
          </a:xfrm>
          <a:prstGeom prst="rect">
            <a:avLst/>
          </a:prstGeom>
        </p:spPr>
      </p:pic>
      <p:pic>
        <p:nvPicPr>
          <p:cNvPr id="6" name="图片 5" descr="图片25"/>
          <p:cNvPicPr>
            <a:picLocks noChangeAspect="1"/>
          </p:cNvPicPr>
          <p:nvPr userDrawn="1">
            <p:custDataLst>
              <p:tags r:id="rId4"/>
            </p:custDataLst>
          </p:nvPr>
        </p:nvPicPr>
        <p:blipFill>
          <a:blip r:embed="rId14"/>
          <a:srcRect/>
          <a:stretch>
            <a:fillRect/>
          </a:stretch>
        </p:blipFill>
        <p:spPr>
          <a:xfrm rot="11160000">
            <a:off x="10446385" y="5664200"/>
            <a:ext cx="1591945" cy="1209675"/>
          </a:xfrm>
          <a:prstGeom prst="rect">
            <a:avLst/>
          </a:prstGeom>
        </p:spPr>
      </p:pic>
      <p:sp>
        <p:nvSpPr>
          <p:cNvPr id="8" name="矩形 7"/>
          <p:cNvSpPr/>
          <p:nvPr userDrawn="1">
            <p:custDataLst>
              <p:tags r:id="rId5"/>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6"/>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t>2023/12/25</a:t>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11"/>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10"/>
          <a:stretch>
            <a:fillRect/>
          </a:stretch>
        </p:blipFill>
        <p:spPr>
          <a:xfrm>
            <a:off x="0" y="6448687"/>
            <a:ext cx="12192000" cy="181064"/>
          </a:xfrm>
          <a:prstGeom prst="rect">
            <a:avLst/>
          </a:prstGeom>
        </p:spPr>
      </p:pic>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2023/12/25</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3175" y="511683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6" name="图片 5" descr="图片24"/>
          <p:cNvPicPr>
            <a:picLocks noChangeAspect="1"/>
          </p:cNvPicPr>
          <p:nvPr userDrawn="1">
            <p:custDataLst>
              <p:tags r:id="rId2"/>
            </p:custDataLst>
          </p:nvPr>
        </p:nvPicPr>
        <p:blipFill>
          <a:blip r:embed="rId19"/>
          <a:srcRect/>
          <a:stretch>
            <a:fillRect/>
          </a:stretch>
        </p:blipFill>
        <p:spPr>
          <a:xfrm rot="3420000">
            <a:off x="363220" y="234950"/>
            <a:ext cx="1332230" cy="1433195"/>
          </a:xfrm>
          <a:prstGeom prst="rect">
            <a:avLst/>
          </a:prstGeom>
        </p:spPr>
      </p:pic>
      <p:pic>
        <p:nvPicPr>
          <p:cNvPr id="10" name="图片 9"/>
          <p:cNvPicPr>
            <a:picLocks noChangeAspect="1"/>
          </p:cNvPicPr>
          <p:nvPr userDrawn="1">
            <p:custDataLst>
              <p:tags r:id="rId3"/>
            </p:custDataLst>
          </p:nvPr>
        </p:nvPicPr>
        <p:blipFill>
          <a:blip r:embed="rId20"/>
          <a:srcRect r="97453" b="4211"/>
          <a:stretch>
            <a:fillRect/>
          </a:stretch>
        </p:blipFill>
        <p:spPr>
          <a:xfrm>
            <a:off x="11155680" y="571500"/>
            <a:ext cx="676275" cy="377825"/>
          </a:xfrm>
          <a:prstGeom prst="rect">
            <a:avLst/>
          </a:prstGeom>
        </p:spPr>
      </p:pic>
      <p:pic>
        <p:nvPicPr>
          <p:cNvPr id="11" name="图片 10"/>
          <p:cNvPicPr>
            <a:picLocks noChangeAspect="1"/>
          </p:cNvPicPr>
          <p:nvPr userDrawn="1">
            <p:custDataLst>
              <p:tags r:id="rId4"/>
            </p:custDataLst>
          </p:nvPr>
        </p:nvPicPr>
        <p:blipFill>
          <a:blip r:embed="rId20"/>
          <a:srcRect l="26151" t="-10877" r="69661" b="-14386"/>
          <a:stretch>
            <a:fillRect/>
          </a:stretch>
        </p:blipFill>
        <p:spPr>
          <a:xfrm>
            <a:off x="10426065" y="1114425"/>
            <a:ext cx="374650" cy="166370"/>
          </a:xfrm>
          <a:prstGeom prst="rect">
            <a:avLst/>
          </a:prstGeom>
        </p:spPr>
      </p:pic>
      <p:pic>
        <p:nvPicPr>
          <p:cNvPr id="13" name="图片 12"/>
          <p:cNvPicPr>
            <a:picLocks noChangeAspect="1"/>
          </p:cNvPicPr>
          <p:nvPr userDrawn="1">
            <p:custDataLst>
              <p:tags r:id="rId5"/>
            </p:custDataLst>
          </p:nvPr>
        </p:nvPicPr>
        <p:blipFill>
          <a:blip r:embed="rId20"/>
          <a:srcRect l="65639" t="-21053" r="32222" b="817"/>
          <a:stretch>
            <a:fillRect/>
          </a:stretch>
        </p:blipFill>
        <p:spPr>
          <a:xfrm>
            <a:off x="9392920" y="819150"/>
            <a:ext cx="367030" cy="306070"/>
          </a:xfrm>
          <a:prstGeom prst="rect">
            <a:avLst/>
          </a:prstGeom>
        </p:spPr>
      </p:pic>
      <p:pic>
        <p:nvPicPr>
          <p:cNvPr id="14" name="图片 13"/>
          <p:cNvPicPr>
            <a:picLocks noChangeAspect="1"/>
          </p:cNvPicPr>
          <p:nvPr userDrawn="1">
            <p:custDataLst>
              <p:tags r:id="rId6"/>
            </p:custDataLst>
          </p:nvPr>
        </p:nvPicPr>
        <p:blipFill>
          <a:blip r:embed="rId20"/>
          <a:srcRect l="76680" t="-20000" r="20971" b="-12281"/>
          <a:stretch>
            <a:fillRect/>
          </a:stretch>
        </p:blipFill>
        <p:spPr>
          <a:xfrm>
            <a:off x="9956800" y="1482090"/>
            <a:ext cx="347345" cy="290195"/>
          </a:xfrm>
          <a:prstGeom prst="rect">
            <a:avLst/>
          </a:prstGeom>
        </p:spPr>
      </p:pic>
      <p:pic>
        <p:nvPicPr>
          <p:cNvPr id="12" name="图片 11"/>
          <p:cNvPicPr>
            <a:picLocks noChangeAspect="1"/>
          </p:cNvPicPr>
          <p:nvPr userDrawn="1">
            <p:custDataLst>
              <p:tags r:id="rId7"/>
            </p:custDataLst>
          </p:nvPr>
        </p:nvPicPr>
        <p:blipFill>
          <a:blip r:embed="rId20"/>
          <a:srcRect l="26151" t="-10877" r="69661" b="-14386"/>
          <a:stretch>
            <a:fillRect/>
          </a:stretch>
        </p:blipFill>
        <p:spPr>
          <a:xfrm>
            <a:off x="11648440" y="4505325"/>
            <a:ext cx="374650" cy="166370"/>
          </a:xfrm>
          <a:prstGeom prst="rect">
            <a:avLst/>
          </a:prstGeom>
        </p:spPr>
      </p:pic>
      <p:pic>
        <p:nvPicPr>
          <p:cNvPr id="15" name="图片 14"/>
          <p:cNvPicPr>
            <a:picLocks noChangeAspect="1"/>
          </p:cNvPicPr>
          <p:nvPr userDrawn="1">
            <p:custDataLst>
              <p:tags r:id="rId8"/>
            </p:custDataLst>
          </p:nvPr>
        </p:nvPicPr>
        <p:blipFill>
          <a:blip r:embed="rId20"/>
          <a:srcRect l="65639" t="-21053" r="32222" b="817"/>
          <a:stretch>
            <a:fillRect/>
          </a:stretch>
        </p:blipFill>
        <p:spPr>
          <a:xfrm>
            <a:off x="11708130" y="5180330"/>
            <a:ext cx="367030" cy="306070"/>
          </a:xfrm>
          <a:prstGeom prst="rect">
            <a:avLst/>
          </a:prstGeom>
        </p:spPr>
      </p:pic>
      <p:pic>
        <p:nvPicPr>
          <p:cNvPr id="16" name="图片 15"/>
          <p:cNvPicPr>
            <a:picLocks noChangeAspect="1"/>
          </p:cNvPicPr>
          <p:nvPr userDrawn="1">
            <p:custDataLst>
              <p:tags r:id="rId9"/>
            </p:custDataLst>
          </p:nvPr>
        </p:nvPicPr>
        <p:blipFill>
          <a:blip r:embed="rId20"/>
          <a:srcRect l="76680" t="-20000" r="20971" b="-12281"/>
          <a:stretch>
            <a:fillRect/>
          </a:stretch>
        </p:blipFill>
        <p:spPr>
          <a:xfrm>
            <a:off x="11233785" y="4725670"/>
            <a:ext cx="347345" cy="290195"/>
          </a:xfrm>
          <a:prstGeom prst="rect">
            <a:avLst/>
          </a:prstGeom>
        </p:spPr>
      </p:pic>
      <p:pic>
        <p:nvPicPr>
          <p:cNvPr id="17" name="图片 16"/>
          <p:cNvPicPr>
            <a:picLocks noChangeAspect="1"/>
          </p:cNvPicPr>
          <p:nvPr userDrawn="1">
            <p:custDataLst>
              <p:tags r:id="rId10"/>
            </p:custDataLst>
          </p:nvPr>
        </p:nvPicPr>
        <p:blipFill>
          <a:blip r:embed="rId20"/>
          <a:srcRect l="43536" t="-129749" r="51392" b="-93934"/>
          <a:stretch>
            <a:fillRect/>
          </a:stretch>
        </p:blipFill>
        <p:spPr>
          <a:xfrm rot="8940000">
            <a:off x="10480040" y="762635"/>
            <a:ext cx="1315720" cy="1247140"/>
          </a:xfrm>
          <a:prstGeom prst="rect">
            <a:avLst/>
          </a:prstGeom>
        </p:spPr>
      </p:pic>
      <p:pic>
        <p:nvPicPr>
          <p:cNvPr id="18" name="图片 17"/>
          <p:cNvPicPr>
            <a:picLocks noChangeAspect="1"/>
          </p:cNvPicPr>
          <p:nvPr userDrawn="1">
            <p:custDataLst>
              <p:tags r:id="rId11"/>
            </p:custDataLst>
          </p:nvPr>
        </p:nvPicPr>
        <p:blipFill>
          <a:blip r:embed="rId20"/>
          <a:srcRect l="32347" t="-65561" r="64600" b="-26957"/>
          <a:stretch>
            <a:fillRect/>
          </a:stretch>
        </p:blipFill>
        <p:spPr>
          <a:xfrm rot="17040000">
            <a:off x="10527665" y="578485"/>
            <a:ext cx="502285" cy="470535"/>
          </a:xfrm>
          <a:prstGeom prst="rect">
            <a:avLst/>
          </a:prstGeom>
        </p:spPr>
      </p:pic>
      <p:sp>
        <p:nvSpPr>
          <p:cNvPr id="2" name="标题 1"/>
          <p:cNvSpPr>
            <a:spLocks noGrp="1"/>
          </p:cNvSpPr>
          <p:nvPr>
            <p:ph type="title"/>
            <p:custDataLst>
              <p:tags r:id="rId12"/>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13"/>
            </p:custDataLst>
          </p:nvPr>
        </p:nvSpPr>
        <p:spPr/>
        <p:txBody>
          <a:bodyPr/>
          <a:lstStyle/>
          <a:p>
            <a:fld id="{760FBDFE-C587-4B4C-A407-44438C67B59E}" type="datetimeFigureOut">
              <a:rPr lang="zh-CN" altLang="en-US" smtClean="0"/>
              <a:t>2023/12/25</a:t>
            </a:fld>
            <a:endParaRPr lang="zh-CN" altLang="en-US"/>
          </a:p>
        </p:txBody>
      </p:sp>
      <p:sp>
        <p:nvSpPr>
          <p:cNvPr id="4" name="页脚占位符 3"/>
          <p:cNvSpPr>
            <a:spLocks noGrp="1"/>
          </p:cNvSpPr>
          <p:nvPr>
            <p:ph type="ftr" sz="quarter" idx="11"/>
            <p:custDataLst>
              <p:tags r:id="rId14"/>
            </p:custDataLst>
          </p:nvPr>
        </p:nvSpPr>
        <p:spPr/>
        <p:txBody>
          <a:bodyPr/>
          <a:lstStyle/>
          <a:p>
            <a:endParaRPr lang="zh-CN" altLang="en-US" dirty="0"/>
          </a:p>
        </p:txBody>
      </p:sp>
      <p:sp>
        <p:nvSpPr>
          <p:cNvPr id="5" name="灯片编号占位符 4"/>
          <p:cNvSpPr>
            <a:spLocks noGrp="1"/>
          </p:cNvSpPr>
          <p:nvPr>
            <p:ph type="sldNum" sz="quarter" idx="12"/>
            <p:custDataLst>
              <p:tags r:id="rId15"/>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16"/>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17"/>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12"/>
          <a:stretch>
            <a:fillRect/>
          </a:stretch>
        </p:blipFill>
        <p:spPr>
          <a:xfrm>
            <a:off x="2540" y="6591716"/>
            <a:ext cx="12192000" cy="181064"/>
          </a:xfrm>
          <a:prstGeom prst="rect">
            <a:avLst/>
          </a:prstGeom>
        </p:spPr>
      </p:pic>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2023/12/25</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10"/>
          <a:stretch>
            <a:fillRect/>
          </a:stretch>
        </p:blipFill>
        <p:spPr>
          <a:xfrm>
            <a:off x="-1270" y="6586001"/>
            <a:ext cx="12192000" cy="181064"/>
          </a:xfrm>
          <a:prstGeom prst="rect">
            <a:avLst/>
          </a:prstGeom>
        </p:spPr>
      </p:pic>
      <p:pic>
        <p:nvPicPr>
          <p:cNvPr id="8" name="图片 7"/>
          <p:cNvPicPr>
            <a:picLocks noChangeAspect="1"/>
          </p:cNvPicPr>
          <p:nvPr userDrawn="1">
            <p:custDataLst>
              <p:tags r:id="rId2"/>
            </p:custDataLst>
          </p:nvPr>
        </p:nvPicPr>
        <p:blipFill>
          <a:blip r:embed="rId10"/>
          <a:stretch>
            <a:fillRect/>
          </a:stretch>
        </p:blipFill>
        <p:spPr>
          <a:xfrm flipH="1">
            <a:off x="0" y="91067"/>
            <a:ext cx="12192000" cy="181064"/>
          </a:xfrm>
          <a:prstGeom prst="rect">
            <a:avLst/>
          </a:prstGeom>
        </p:spPr>
      </p:pic>
      <p:sp>
        <p:nvSpPr>
          <p:cNvPr id="10" name="矩形 9"/>
          <p:cNvSpPr/>
          <p:nvPr userDrawn="1">
            <p:custDataLst>
              <p:tags r:id="rId3"/>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hasCustomPrompt="1"/>
            <p:custDataLst>
              <p:tags r:id="rId4"/>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t>2023/12/25</a:t>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12" name="图片 11" descr="VCG41N636377118 [转换]-03"/>
          <p:cNvPicPr>
            <a:picLocks noChangeAspect="1"/>
          </p:cNvPicPr>
          <p:nvPr userDrawn="1">
            <p:custDataLst>
              <p:tags r:id="rId1"/>
            </p:custDataLst>
          </p:nvPr>
        </p:nvPicPr>
        <p:blipFill>
          <a:blip r:embed="rId14"/>
          <a:stretch>
            <a:fillRect/>
          </a:stretch>
        </p:blipFill>
        <p:spPr>
          <a:xfrm>
            <a:off x="0" y="158"/>
            <a:ext cx="12192000" cy="6857683"/>
          </a:xfrm>
          <a:prstGeom prst="rect">
            <a:avLst/>
          </a:prstGeom>
        </p:spPr>
      </p:pic>
      <p:pic>
        <p:nvPicPr>
          <p:cNvPr id="13" name="图片 12" descr="VCG211390807422"/>
          <p:cNvPicPr>
            <a:picLocks noChangeAspect="1"/>
          </p:cNvPicPr>
          <p:nvPr userDrawn="1">
            <p:custDataLst>
              <p:tags r:id="rId2"/>
            </p:custDataLst>
          </p:nvPr>
        </p:nvPicPr>
        <p:blipFill rotWithShape="1">
          <a:blip r:embed="rId15"/>
          <a:srcRect l="-191" t="18656" r="38419" b="-1199"/>
          <a:stretch>
            <a:fillRect/>
          </a:stretch>
        </p:blipFill>
        <p:spPr>
          <a:xfrm flipH="1">
            <a:off x="6181724" y="1342517"/>
            <a:ext cx="5768976" cy="5286883"/>
          </a:xfrm>
          <a:prstGeom prst="rect">
            <a:avLst/>
          </a:prstGeom>
        </p:spPr>
      </p:pic>
      <p:sp>
        <p:nvSpPr>
          <p:cNvPr id="2" name="标题 1"/>
          <p:cNvSpPr>
            <a:spLocks noGrp="1"/>
          </p:cNvSpPr>
          <p:nvPr>
            <p:ph type="ctrTitle"/>
            <p:custDataLst>
              <p:tags r:id="rId3"/>
            </p:custDataLst>
          </p:nvPr>
        </p:nvSpPr>
        <p:spPr>
          <a:xfrm>
            <a:off x="997584" y="1918356"/>
            <a:ext cx="5199177" cy="2893695"/>
          </a:xfrm>
        </p:spPr>
        <p:txBody>
          <a:bodyPr vert="horz" wrap="square" lIns="101600" tIns="38100" rIns="76200" bIns="38100" rtlCol="0" anchor="ctr" anchorCtr="0">
            <a:normAutofit/>
          </a:bodyPr>
          <a:lstStyle>
            <a:lvl1pPr marL="0" indent="0" algn="l">
              <a:buFont typeface="Arial" panose="020B0604020202020204" pitchFamily="34" charset="0"/>
              <a:buNone/>
              <a:defRPr kumimoji="0" lang="zh-CN" altLang="en-US" sz="6600" b="0" i="0" u="none" strike="noStrike" kern="0" cap="none" spc="0" normalizeH="0" baseline="0" noProof="1" dirty="0">
                <a:ln>
                  <a:noFill/>
                </a:ln>
                <a:solidFill>
                  <a:schemeClr val="accent1">
                    <a:lumMod val="75000"/>
                  </a:schemeClr>
                </a:solidFill>
                <a:effectLst/>
                <a:uFillTx/>
                <a:latin typeface="+mj-ea"/>
                <a:ea typeface="+mj-ea"/>
              </a:defRPr>
            </a:lvl1pPr>
          </a:lstStyle>
          <a:p>
            <a:pPr marL="0" marR="0" lvl="0" fontAlgn="auto" hangingPunct="0">
              <a:lnSpc>
                <a:spcPct val="92000"/>
              </a:lnSpc>
              <a:spcBef>
                <a:spcPts val="0"/>
              </a:spcBef>
              <a:spcAft>
                <a:spcPts val="0"/>
              </a:spcAft>
              <a:buClrTx/>
              <a:buSzTx/>
              <a:buFontTx/>
            </a:pPr>
            <a:r>
              <a:rPr lang="zh-CN" altLang="en-US" dirty="0"/>
              <a:t>单击此处编辑母版标题样式</a:t>
            </a:r>
          </a:p>
        </p:txBody>
      </p:sp>
      <p:sp>
        <p:nvSpPr>
          <p:cNvPr id="3" name="副标题 2"/>
          <p:cNvSpPr>
            <a:spLocks noGrp="1"/>
          </p:cNvSpPr>
          <p:nvPr>
            <p:ph type="subTitle" idx="1" hasCustomPrompt="1"/>
            <p:custDataLst>
              <p:tags r:id="rId4"/>
            </p:custDataLst>
          </p:nvPr>
        </p:nvSpPr>
        <p:spPr>
          <a:xfrm>
            <a:off x="997584" y="4985406"/>
            <a:ext cx="5199177" cy="911703"/>
          </a:xfrm>
        </p:spPr>
        <p:txBody>
          <a:bodyPr vert="horz" wrap="square" lIns="101600" tIns="0" rIns="82550" bIns="0" rtlCol="0" anchor="t" anchorCtr="0">
            <a:normAutofit/>
          </a:bodyPr>
          <a:lstStyle>
            <a:lvl1pPr marL="0" indent="0" algn="l">
              <a:buFont typeface="Arial" panose="020B0604020202020204" pitchFamily="34" charset="0"/>
              <a:buNone/>
              <a:defRPr kumimoji="0" lang="zh-CN" altLang="en-US" sz="1600" b="0" i="0" u="none" strike="noStrike" kern="0" cap="none" spc="0" normalizeH="0" baseline="0" noProof="1" dirty="0">
                <a:ln>
                  <a:noFill/>
                </a:ln>
                <a:solidFill>
                  <a:schemeClr val="dk1">
                    <a:lumMod val="80000"/>
                    <a:lumOff val="20000"/>
                  </a:schemeClr>
                </a:solidFill>
                <a:effectLst/>
                <a:uFillTx/>
                <a:latin typeface="+mj-ea"/>
                <a:ea typeface="+mj-ea"/>
                <a:cs typeface="+mj-cs"/>
              </a:defRPr>
            </a:lvl1pPr>
          </a:lstStyle>
          <a:p>
            <a:pPr marL="57150" marR="0" lvl="0" indent="-285750" fontAlgn="auto" hangingPunct="0">
              <a:lnSpc>
                <a:spcPct val="101000"/>
              </a:lnSpc>
              <a:spcBef>
                <a:spcPts val="0"/>
              </a:spcBef>
              <a:spcAft>
                <a:spcPts val="0"/>
              </a:spcAft>
              <a:buClrTx/>
              <a:buSzTx/>
            </a:pPr>
            <a:r>
              <a:rPr lang="zh-CN" altLang="en-US" dirty="0"/>
              <a:t>单击此处编辑副标题</a:t>
            </a:r>
          </a:p>
        </p:txBody>
      </p:sp>
      <p:sp>
        <p:nvSpPr>
          <p:cNvPr id="4" name="日期占位符 3"/>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t>2023/12/25</a:t>
            </a:fld>
            <a:endParaRPr lang="zh-CN" altLang="en-US"/>
          </a:p>
        </p:txBody>
      </p:sp>
      <p:sp>
        <p:nvSpPr>
          <p:cNvPr id="5" name="页脚占位符 4"/>
          <p:cNvSpPr>
            <a:spLocks noGrp="1"/>
          </p:cNvSpPr>
          <p:nvPr>
            <p:ph type="ftr" sz="quarter" idx="11"/>
            <p:custDataLst>
              <p:tags r:id="rId6"/>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7"/>
            </p:custDataLst>
          </p:nvPr>
        </p:nvSpPr>
        <p:spPr>
          <a:xfrm>
            <a:off x="8610600" y="6356350"/>
            <a:ext cx="2743200" cy="365125"/>
          </a:xfrm>
        </p:spPr>
        <p:txBody>
          <a:bodyPr wrap="square">
            <a:normAutofit/>
          </a:bodyPr>
          <a:lstStyle/>
          <a:p>
            <a:fld id="{BE5F26B5-172A-4DC2-B0B7-181CFC56B87C}" type="slidenum">
              <a:rPr lang="zh-CN" altLang="en-US" smtClean="0"/>
              <a:t>‹#›</a:t>
            </a:fld>
            <a:endParaRPr lang="zh-CN" altLang="en-US"/>
          </a:p>
        </p:txBody>
      </p:sp>
      <p:sp>
        <p:nvSpPr>
          <p:cNvPr id="10" name="公司名占位符 6"/>
          <p:cNvSpPr>
            <a:spLocks noGrp="1"/>
          </p:cNvSpPr>
          <p:nvPr>
            <p:ph type="body" sz="quarter" idx="13" hasCustomPrompt="1"/>
            <p:custDataLst>
              <p:tags r:id="rId8"/>
            </p:custDataLst>
          </p:nvPr>
        </p:nvSpPr>
        <p:spPr>
          <a:xfrm>
            <a:off x="997584" y="1202185"/>
            <a:ext cx="5199177" cy="625366"/>
          </a:xfrm>
        </p:spPr>
        <p:txBody>
          <a:bodyPr vert="horz" wrap="square" lIns="101600" tIns="0" rIns="82550" bIns="0" rtlCol="0" anchor="b" anchorCtr="0">
            <a:normAutofit/>
          </a:bodyPr>
          <a:lstStyle>
            <a:lvl1pPr marL="0" indent="0" algn="l">
              <a:buFont typeface="Arial" panose="020B0604020202020204" pitchFamily="34" charset="0"/>
              <a:buNone/>
              <a:defRPr kumimoji="0" lang="zh-CN" altLang="en-US" sz="1800" b="0" i="0" u="none" strike="noStrike" kern="0" cap="none" spc="1000" normalizeH="0" baseline="0" noProof="1" dirty="0">
                <a:ln>
                  <a:noFill/>
                </a:ln>
                <a:solidFill>
                  <a:schemeClr val="dk1">
                    <a:lumMod val="80000"/>
                    <a:lumOff val="20000"/>
                  </a:schemeClr>
                </a:solidFill>
                <a:effectLst/>
                <a:uFillTx/>
                <a:latin typeface="+mn-ea"/>
                <a:ea typeface="+mn-ea"/>
                <a:cs typeface="汉仪旗黑-35S" panose="00020600040101010101" charset="-122"/>
              </a:defRPr>
            </a:lvl1pPr>
          </a:lstStyle>
          <a:p>
            <a:pPr marL="57150" marR="0" lvl="0" indent="-285750" fontAlgn="auto" hangingPunct="0">
              <a:lnSpc>
                <a:spcPct val="120000"/>
              </a:lnSpc>
              <a:spcBef>
                <a:spcPts val="0"/>
              </a:spcBef>
              <a:spcAft>
                <a:spcPts val="0"/>
              </a:spcAft>
              <a:buClrTx/>
              <a:buSzTx/>
            </a:pPr>
            <a:r>
              <a:rPr lang="zh-CN" altLang="en-US" dirty="0"/>
              <a:t>公司名</a:t>
            </a:r>
          </a:p>
        </p:txBody>
      </p:sp>
      <p:sp>
        <p:nvSpPr>
          <p:cNvPr id="17" name="椭圆 16"/>
          <p:cNvSpPr/>
          <p:nvPr>
            <p:custDataLst>
              <p:tags r:id="rId9"/>
            </p:custDataLst>
          </p:nvPr>
        </p:nvSpPr>
        <p:spPr>
          <a:xfrm>
            <a:off x="1172209" y="976125"/>
            <a:ext cx="119380" cy="119380"/>
          </a:xfrm>
          <a:prstGeom prst="ellipse">
            <a:avLst/>
          </a:prstGeom>
          <a:noFill/>
          <a:ln>
            <a:solidFill>
              <a:schemeClr val="dk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a:solidFill>
                <a:schemeClr val="lt1"/>
              </a:solidFill>
              <a:latin typeface="+mn-ea"/>
              <a:ea typeface="+mn-ea"/>
              <a:cs typeface="汉仪正圆-45W" panose="00020600040101010101" charset="-122"/>
            </a:endParaRPr>
          </a:p>
        </p:txBody>
      </p:sp>
      <p:sp>
        <p:nvSpPr>
          <p:cNvPr id="19" name="椭圆 18"/>
          <p:cNvSpPr/>
          <p:nvPr>
            <p:custDataLst>
              <p:tags r:id="rId10"/>
            </p:custDataLst>
          </p:nvPr>
        </p:nvSpPr>
        <p:spPr>
          <a:xfrm>
            <a:off x="1395729" y="973585"/>
            <a:ext cx="119380" cy="119380"/>
          </a:xfrm>
          <a:prstGeom prst="ellipse">
            <a:avLst/>
          </a:prstGeom>
          <a:noFill/>
          <a:ln>
            <a:solidFill>
              <a:schemeClr val="dk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a:solidFill>
                <a:schemeClr val="lt1"/>
              </a:solidFill>
              <a:latin typeface="+mn-ea"/>
              <a:ea typeface="+mn-ea"/>
              <a:cs typeface="汉仪正圆-45W" panose="00020600040101010101" charset="-122"/>
            </a:endParaRPr>
          </a:p>
        </p:txBody>
      </p:sp>
      <p:sp>
        <p:nvSpPr>
          <p:cNvPr id="21" name="椭圆 20"/>
          <p:cNvSpPr/>
          <p:nvPr>
            <p:custDataLst>
              <p:tags r:id="rId11"/>
            </p:custDataLst>
          </p:nvPr>
        </p:nvSpPr>
        <p:spPr>
          <a:xfrm>
            <a:off x="1619249" y="978665"/>
            <a:ext cx="119380" cy="119380"/>
          </a:xfrm>
          <a:prstGeom prst="ellipse">
            <a:avLst/>
          </a:prstGeom>
          <a:noFill/>
          <a:ln>
            <a:solidFill>
              <a:schemeClr val="dk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dirty="0">
              <a:solidFill>
                <a:schemeClr val="lt1"/>
              </a:solidFill>
              <a:latin typeface="+mn-ea"/>
              <a:ea typeface="+mn-ea"/>
              <a:cs typeface="汉仪正圆-45W" panose="00020600040101010101" charset="-122"/>
            </a:endParaRPr>
          </a:p>
        </p:txBody>
      </p:sp>
      <p:pic>
        <p:nvPicPr>
          <p:cNvPr id="22" name="图片 21" descr="VCG211390807422-01"/>
          <p:cNvPicPr>
            <a:picLocks noChangeAspect="1"/>
          </p:cNvPicPr>
          <p:nvPr userDrawn="1">
            <p:custDataLst>
              <p:tags r:id="rId12"/>
            </p:custDataLst>
          </p:nvPr>
        </p:nvPicPr>
        <p:blipFill rotWithShape="1">
          <a:blip r:embed="rId16"/>
          <a:srcRect l="8946" t="19861" r="32117" b="475"/>
          <a:stretch>
            <a:fillRect/>
          </a:stretch>
        </p:blipFill>
        <p:spPr>
          <a:xfrm flipH="1">
            <a:off x="208912" y="136525"/>
            <a:ext cx="1529716" cy="137547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9"/>
          <a:stretch>
            <a:fillRect/>
          </a:stretch>
        </p:blipFill>
        <p:spPr>
          <a:xfrm>
            <a:off x="0" y="90432"/>
            <a:ext cx="12192000" cy="181064"/>
          </a:xfrm>
          <a:prstGeom prst="rect">
            <a:avLst/>
          </a:prstGeom>
        </p:spPr>
      </p:pic>
      <p:pic>
        <p:nvPicPr>
          <p:cNvPr id="8" name="图片 7"/>
          <p:cNvPicPr>
            <a:picLocks noChangeAspect="1"/>
          </p:cNvPicPr>
          <p:nvPr>
            <p:custDataLst>
              <p:tags r:id="rId2"/>
            </p:custDataLst>
          </p:nvPr>
        </p:nvPicPr>
        <p:blipFill>
          <a:blip r:embed="rId9"/>
          <a:stretch>
            <a:fillRect/>
          </a:stretch>
        </p:blipFill>
        <p:spPr>
          <a:xfrm>
            <a:off x="0" y="6591716"/>
            <a:ext cx="12192000" cy="181064"/>
          </a:xfrm>
          <a:prstGeom prst="rect">
            <a:avLst/>
          </a:prstGeom>
        </p:spPr>
      </p:pic>
      <p:sp>
        <p:nvSpPr>
          <p:cNvPr id="2" name="标题 1"/>
          <p:cNvSpPr>
            <a:spLocks noGrp="1"/>
          </p:cNvSpPr>
          <p:nvPr>
            <p:ph type="title"/>
            <p:custDataLst>
              <p:tags r:id="rId3"/>
            </p:custDataLst>
          </p:nvPr>
        </p:nvSpPr>
        <p:spPr/>
        <p:txBody>
          <a:bodyPr/>
          <a:lstStyle/>
          <a:p>
            <a:r>
              <a:rPr lang="zh-CN" altLang="en-US" dirty="0"/>
              <a:t>单击此处编辑母版标题样式</a:t>
            </a:r>
          </a:p>
        </p:txBody>
      </p:sp>
      <p:sp>
        <p:nvSpPr>
          <p:cNvPr id="3" name="内容占位符 2"/>
          <p:cNvSpPr>
            <a:spLocks noGrp="1"/>
          </p:cNvSpPr>
          <p:nvPr>
            <p:ph idx="1"/>
            <p:custDataLst>
              <p:tags r:id="rId4"/>
            </p:custDataLst>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t>2023/12/25</a:t>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p>
            <a:r>
              <a:rPr lang="zh-CN" altLang="en-US" dirty="0"/>
              <a:t>单击此处编辑母版标题样式</a:t>
            </a:r>
          </a:p>
        </p:txBody>
      </p:sp>
      <p:sp>
        <p:nvSpPr>
          <p:cNvPr id="3" name="内容占位符 2"/>
          <p:cNvSpPr>
            <a:spLocks noGrp="1"/>
          </p:cNvSpPr>
          <p:nvPr>
            <p:ph idx="1"/>
            <p:custDataLst>
              <p:tags r:id="rId2"/>
            </p:custDataLst>
          </p:nvPr>
        </p:nvSpPr>
        <p:spPr/>
        <p:txBody>
          <a:bodyPr wrap="square">
            <a:normAutofit/>
          </a:bodyPr>
          <a:lstStyle/>
          <a:p>
            <a:pPr lvl="0"/>
            <a:r>
              <a:rPr lang="zh-CN" altLang="en-US" dirty="0"/>
              <a:t>单击此处编辑母版文本样式</a:t>
            </a:r>
          </a:p>
          <a:p>
            <a:pPr lvl="1"/>
            <a:r>
              <a:rPr lang="zh-CN" altLang="en-US" dirty="0"/>
              <a:t>第二级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t>2023/12/25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pic>
        <p:nvPicPr>
          <p:cNvPr id="4" name="图片 3" descr="VCG41N636377118 [转换]-03"/>
          <p:cNvPicPr>
            <a:picLocks noChangeAspect="1"/>
          </p:cNvPicPr>
          <p:nvPr userDrawn="1">
            <p:custDataLst>
              <p:tags r:id="rId1"/>
            </p:custDataLst>
          </p:nvPr>
        </p:nvPicPr>
        <p:blipFill>
          <a:blip r:embed="rId12"/>
          <a:stretch>
            <a:fillRect/>
          </a:stretch>
        </p:blipFill>
        <p:spPr>
          <a:xfrm>
            <a:off x="0" y="158"/>
            <a:ext cx="12192000" cy="6857683"/>
          </a:xfrm>
          <a:prstGeom prst="rect">
            <a:avLst/>
          </a:prstGeom>
        </p:spPr>
      </p:pic>
      <p:pic>
        <p:nvPicPr>
          <p:cNvPr id="11" name="图片 10" descr="VCG211389209605"/>
          <p:cNvPicPr>
            <a:picLocks noChangeAspect="1"/>
          </p:cNvPicPr>
          <p:nvPr userDrawn="1">
            <p:custDataLst>
              <p:tags r:id="rId2"/>
            </p:custDataLst>
          </p:nvPr>
        </p:nvPicPr>
        <p:blipFill rotWithShape="1">
          <a:blip r:embed="rId13"/>
          <a:srcRect l="-4747" t="80080" r="83941" b="-4562"/>
          <a:stretch>
            <a:fillRect/>
          </a:stretch>
        </p:blipFill>
        <p:spPr>
          <a:xfrm>
            <a:off x="62865" y="5671820"/>
            <a:ext cx="1338580" cy="1004570"/>
          </a:xfrm>
          <a:prstGeom prst="rect">
            <a:avLst/>
          </a:prstGeom>
        </p:spPr>
      </p:pic>
      <p:pic>
        <p:nvPicPr>
          <p:cNvPr id="12" name="图片 11" descr="VCG211389209605"/>
          <p:cNvPicPr>
            <a:picLocks noChangeAspect="1"/>
          </p:cNvPicPr>
          <p:nvPr userDrawn="1">
            <p:custDataLst>
              <p:tags r:id="rId3"/>
            </p:custDataLst>
          </p:nvPr>
        </p:nvPicPr>
        <p:blipFill rotWithShape="1">
          <a:blip r:embed="rId13"/>
          <a:srcRect l="38362" t="-5913" r="-308" b="13580"/>
          <a:stretch>
            <a:fillRect/>
          </a:stretch>
        </p:blipFill>
        <p:spPr>
          <a:xfrm>
            <a:off x="6604000" y="1066800"/>
            <a:ext cx="5359400" cy="5090463"/>
          </a:xfrm>
          <a:prstGeom prst="rect">
            <a:avLst/>
          </a:prstGeom>
        </p:spPr>
      </p:pic>
      <p:sp>
        <p:nvSpPr>
          <p:cNvPr id="2" name="标题 1"/>
          <p:cNvSpPr>
            <a:spLocks noGrp="1"/>
          </p:cNvSpPr>
          <p:nvPr>
            <p:ph type="title" hasCustomPrompt="1"/>
            <p:custDataLst>
              <p:tags r:id="rId4"/>
            </p:custDataLst>
          </p:nvPr>
        </p:nvSpPr>
        <p:spPr>
          <a:xfrm>
            <a:off x="1800160" y="635341"/>
            <a:ext cx="5070539" cy="1081088"/>
          </a:xfrm>
        </p:spPr>
        <p:txBody>
          <a:bodyPr wrap="square" anchor="b">
            <a:normAutofit/>
          </a:bodyPr>
          <a:lstStyle>
            <a:lvl1pPr>
              <a:defRPr sz="6000" b="0">
                <a:solidFill>
                  <a:schemeClr val="accent1">
                    <a:lumMod val="75000"/>
                  </a:schemeClr>
                </a:solidFill>
                <a:latin typeface="+mj-ea"/>
                <a:ea typeface="+mj-ea"/>
              </a:defRPr>
            </a:lvl1pPr>
          </a:lstStyle>
          <a:p>
            <a:r>
              <a:rPr lang="zh-CN" altLang="en-US" dirty="0"/>
              <a:t>标题</a:t>
            </a:r>
          </a:p>
        </p:txBody>
      </p:sp>
      <p:sp>
        <p:nvSpPr>
          <p:cNvPr id="3" name="副标题 2"/>
          <p:cNvSpPr>
            <a:spLocks noGrp="1"/>
          </p:cNvSpPr>
          <p:nvPr>
            <p:ph type="body" idx="1" hasCustomPrompt="1"/>
            <p:custDataLst>
              <p:tags r:id="rId5"/>
            </p:custDataLst>
          </p:nvPr>
        </p:nvSpPr>
        <p:spPr>
          <a:xfrm>
            <a:off x="1800160" y="1805341"/>
            <a:ext cx="5070539" cy="504000"/>
          </a:xfrm>
        </p:spPr>
        <p:txBody>
          <a:bodyPr wrap="square" anchor="t">
            <a:normAutofit/>
          </a:bodyPr>
          <a:lstStyle>
            <a:lvl1pPr marL="0" indent="0">
              <a:buNone/>
              <a:defRPr sz="2400" b="0">
                <a:solidFill>
                  <a:schemeClr val="accent1">
                    <a:lumMod val="75000"/>
                  </a:schemeClr>
                </a:solidFill>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副标题</a:t>
            </a:r>
          </a:p>
        </p:txBody>
      </p:sp>
      <p:sp>
        <p:nvSpPr>
          <p:cNvPr id="7" name="日期占位符 3"/>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t>2023/12/25</a:t>
            </a:fld>
            <a:endParaRPr lang="zh-CN" altLang="en-US"/>
          </a:p>
        </p:txBody>
      </p:sp>
      <p:sp>
        <p:nvSpPr>
          <p:cNvPr id="8" name="页脚占位符 4"/>
          <p:cNvSpPr>
            <a:spLocks noGrp="1"/>
          </p:cNvSpPr>
          <p:nvPr>
            <p:ph type="ftr" sz="quarter" idx="11"/>
            <p:custDataLst>
              <p:tags r:id="rId7"/>
            </p:custDataLst>
          </p:nvPr>
        </p:nvSpPr>
        <p:spPr/>
        <p:txBody>
          <a:bodyPr/>
          <a:lstStyle/>
          <a:p>
            <a:endParaRPr lang="zh-CN" altLang="en-US"/>
          </a:p>
        </p:txBody>
      </p:sp>
      <p:sp>
        <p:nvSpPr>
          <p:cNvPr id="9" name="灯片编号占位符 5"/>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t>‹#›</a:t>
            </a:fld>
            <a:endParaRPr lang="zh-CN" altLang="en-US"/>
          </a:p>
        </p:txBody>
      </p:sp>
      <p:cxnSp>
        <p:nvCxnSpPr>
          <p:cNvPr id="13" name="直接连接符 12"/>
          <p:cNvCxnSpPr/>
          <p:nvPr userDrawn="1">
            <p:custDataLst>
              <p:tags r:id="rId9"/>
            </p:custDataLst>
          </p:nvPr>
        </p:nvCxnSpPr>
        <p:spPr>
          <a:xfrm>
            <a:off x="1789842" y="2401415"/>
            <a:ext cx="269795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custDataLst>
              <p:tags r:id="rId10"/>
            </p:custDataLst>
          </p:nvPr>
        </p:nvCxnSpPr>
        <p:spPr>
          <a:xfrm>
            <a:off x="1787461" y="2401415"/>
            <a:ext cx="504825" cy="0"/>
          </a:xfrm>
          <a:prstGeom prst="line">
            <a:avLst/>
          </a:prstGeom>
          <a:ln w="889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9" name="图片 8" descr="VCG41N636377118 [转换]-03"/>
          <p:cNvPicPr>
            <a:picLocks noChangeAspect="1"/>
          </p:cNvPicPr>
          <p:nvPr userDrawn="1">
            <p:custDataLst>
              <p:tags r:id="rId1"/>
            </p:custDataLst>
          </p:nvPr>
        </p:nvPicPr>
        <p:blipFill>
          <a:blip r:embed="rId12"/>
          <a:stretch>
            <a:fillRect/>
          </a:stretch>
        </p:blipFill>
        <p:spPr>
          <a:xfrm>
            <a:off x="1711" y="318"/>
            <a:ext cx="12190166" cy="6857683"/>
          </a:xfrm>
          <a:prstGeom prst="rect">
            <a:avLst/>
          </a:prstGeom>
        </p:spPr>
      </p:pic>
      <p:pic>
        <p:nvPicPr>
          <p:cNvPr id="10" name="图片 9" descr="VCG211389209605"/>
          <p:cNvPicPr>
            <a:picLocks noChangeAspect="1"/>
          </p:cNvPicPr>
          <p:nvPr userDrawn="1">
            <p:custDataLst>
              <p:tags r:id="rId2"/>
            </p:custDataLst>
          </p:nvPr>
        </p:nvPicPr>
        <p:blipFill rotWithShape="1">
          <a:blip r:embed="rId13"/>
          <a:srcRect l="-2210" t="-19615" r="-475" b="-5354"/>
          <a:stretch>
            <a:fillRect/>
          </a:stretch>
        </p:blipFill>
        <p:spPr>
          <a:xfrm>
            <a:off x="114777" y="2356547"/>
            <a:ext cx="4114800" cy="4364928"/>
          </a:xfrm>
          <a:prstGeom prst="rect">
            <a:avLst/>
          </a:prstGeom>
        </p:spPr>
      </p:pic>
      <p:pic>
        <p:nvPicPr>
          <p:cNvPr id="11" name="图片 10" descr="VCG211390807422-01"/>
          <p:cNvPicPr>
            <a:picLocks noChangeAspect="1"/>
          </p:cNvPicPr>
          <p:nvPr userDrawn="1">
            <p:custDataLst>
              <p:tags r:id="rId3"/>
            </p:custDataLst>
          </p:nvPr>
        </p:nvPicPr>
        <p:blipFill rotWithShape="1">
          <a:blip r:embed="rId14"/>
          <a:srcRect l="35394" t="13334" r="15578" b="31732"/>
          <a:stretch>
            <a:fillRect/>
          </a:stretch>
        </p:blipFill>
        <p:spPr>
          <a:xfrm>
            <a:off x="10371298" y="136525"/>
            <a:ext cx="1642902" cy="1224000"/>
          </a:xfrm>
          <a:prstGeom prst="rect">
            <a:avLst/>
          </a:prstGeom>
        </p:spPr>
      </p:pic>
      <p:sp>
        <p:nvSpPr>
          <p:cNvPr id="2" name="标题 1"/>
          <p:cNvSpPr>
            <a:spLocks noGrp="1"/>
          </p:cNvSpPr>
          <p:nvPr>
            <p:ph type="title" hasCustomPrompt="1"/>
            <p:custDataLst>
              <p:tags r:id="rId4"/>
            </p:custDataLst>
          </p:nvPr>
        </p:nvSpPr>
        <p:spPr>
          <a:xfrm>
            <a:off x="4329468" y="3494469"/>
            <a:ext cx="6620224" cy="1018726"/>
          </a:xfrm>
        </p:spPr>
        <p:txBody>
          <a:bodyPr vert="horz" wrap="square" lIns="101600" tIns="0" rIns="76200" bIns="0" rtlCol="0" anchor="t" anchorCtr="0">
            <a:normAutofit/>
          </a:bodyPr>
          <a:lstStyle>
            <a:lvl1pPr marL="0" indent="0" algn="ctr">
              <a:buFont typeface="Arial" panose="020B0604020202020204" pitchFamily="34" charset="0"/>
              <a:buNone/>
              <a:defRPr kumimoji="0" lang="zh-CN" altLang="en-US" sz="4800" b="0" i="0" u="none" strike="noStrike" cap="none" spc="200" normalizeH="0" baseline="0" noProof="1" dirty="0">
                <a:solidFill>
                  <a:schemeClr val="dk1">
                    <a:lumMod val="80000"/>
                    <a:lumOff val="20000"/>
                  </a:schemeClr>
                </a:solidFill>
                <a:uFillTx/>
                <a:latin typeface="+mj-ea"/>
                <a:ea typeface="+mj-ea"/>
                <a:cs typeface="+mn-cs"/>
              </a:defRPr>
            </a:lvl1pPr>
          </a:lstStyle>
          <a:p>
            <a:pPr marL="0" marR="0" lvl="0" algn="ctr" fontAlgn="auto">
              <a:lnSpc>
                <a:spcPct val="110000"/>
              </a:lnSpc>
              <a:buClrTx/>
              <a:buSzTx/>
              <a:buFontTx/>
            </a:pPr>
            <a:r>
              <a:rPr lang="zh-CN" altLang="en-US" dirty="0"/>
              <a:t>编辑母版标题</a:t>
            </a:r>
          </a:p>
        </p:txBody>
      </p:sp>
      <p:sp>
        <p:nvSpPr>
          <p:cNvPr id="3" name="文本占位符 2"/>
          <p:cNvSpPr>
            <a:spLocks noGrp="1"/>
          </p:cNvSpPr>
          <p:nvPr>
            <p:ph type="body" idx="1" hasCustomPrompt="1"/>
            <p:custDataLst>
              <p:tags r:id="rId5"/>
            </p:custDataLst>
          </p:nvPr>
        </p:nvSpPr>
        <p:spPr>
          <a:xfrm>
            <a:off x="4329722" y="4834137"/>
            <a:ext cx="6619717" cy="526191"/>
          </a:xfrm>
        </p:spPr>
        <p:txBody>
          <a:bodyPr vert="horz" wrap="square" lIns="101600" tIns="0" rIns="82550" bIns="0" rtlCol="0" anchor="t" anchorCtr="0">
            <a:normAutofit/>
          </a:bodyPr>
          <a:lstStyle>
            <a:lvl1pPr marL="0" indent="0" algn="ctr">
              <a:buFont typeface="Arial" panose="020B0604020202020204" pitchFamily="34" charset="0"/>
              <a:buNone/>
              <a:defRPr kumimoji="0" lang="zh-CN" altLang="en-US" sz="1600" b="0" i="0" u="none" strike="noStrike" cap="none" spc="200" normalizeH="0" baseline="0" noProof="1" dirty="0">
                <a:solidFill>
                  <a:schemeClr val="dk1">
                    <a:lumMod val="80000"/>
                    <a:lumOff val="20000"/>
                  </a:schemeClr>
                </a:solidFill>
                <a:uFillTx/>
                <a:latin typeface="+mj-ea"/>
                <a:ea typeface="+mj-ea"/>
              </a:defRPr>
            </a:lvl1pPr>
          </a:lstStyle>
          <a:p>
            <a:pPr marL="57150" marR="0" lvl="0" indent="-285750" algn="ctr" fontAlgn="auto">
              <a:lnSpc>
                <a:spcPct val="110000"/>
              </a:lnSpc>
              <a:spcBef>
                <a:spcPts val="0"/>
              </a:spcBef>
              <a:spcAft>
                <a:spcPts val="1000"/>
              </a:spcAft>
              <a:buClrTx/>
              <a:buSzTx/>
            </a:pPr>
            <a:r>
              <a:rPr lang="zh-CN" altLang="en-US" dirty="0"/>
              <a:t>单击此处编辑副标题</a:t>
            </a:r>
          </a:p>
        </p:txBody>
      </p:sp>
      <p:sp>
        <p:nvSpPr>
          <p:cNvPr id="8" name="节编号 3"/>
          <p:cNvSpPr>
            <a:spLocks noGrp="1"/>
          </p:cNvSpPr>
          <p:nvPr>
            <p:ph type="body" sz="quarter" idx="13" hasCustomPrompt="1"/>
            <p:custDataLst>
              <p:tags r:id="rId6"/>
            </p:custDataLst>
          </p:nvPr>
        </p:nvSpPr>
        <p:spPr>
          <a:xfrm>
            <a:off x="4329469" y="1187186"/>
            <a:ext cx="6620223" cy="2132227"/>
          </a:xfrm>
          <a:noFill/>
        </p:spPr>
        <p:txBody>
          <a:bodyPr wrap="square" tIns="0" bIns="0" rtlCol="0" anchor="b" anchorCtr="0">
            <a:normAutofit/>
          </a:bodyPr>
          <a:lstStyle>
            <a:lvl1pPr marL="0" indent="0" algn="ctr">
              <a:buFont typeface="Arial" panose="020B0604020202020204" pitchFamily="34" charset="0"/>
              <a:buNone/>
              <a:defRPr lang="zh-CN" altLang="en-US" sz="8000" b="0" dirty="0">
                <a:solidFill>
                  <a:schemeClr val="accent1">
                    <a:lumMod val="75000"/>
                  </a:schemeClr>
                </a:solidFill>
                <a:uFillTx/>
                <a:latin typeface="+mj-ea"/>
                <a:ea typeface="+mj-ea"/>
                <a:cs typeface="汉仪正圆-45W" panose="00020600040101010101" charset="-122"/>
              </a:defRPr>
            </a:lvl1pPr>
          </a:lstStyle>
          <a:p>
            <a:pPr marL="0" lvl="0" algn="ctr"/>
            <a:r>
              <a:rPr lang="zh-CN" altLang="en-US" dirty="0"/>
              <a:t>节编号</a:t>
            </a:r>
          </a:p>
        </p:txBody>
      </p:sp>
      <p:sp>
        <p:nvSpPr>
          <p:cNvPr id="4" name="日期占位符 4"/>
          <p:cNvSpPr>
            <a:spLocks noGrp="1"/>
          </p:cNvSpPr>
          <p:nvPr>
            <p:ph type="dt" sz="half" idx="10"/>
            <p:custDataLst>
              <p:tags r:id="rId7"/>
            </p:custDataLst>
          </p:nvPr>
        </p:nvSpPr>
        <p:spPr/>
        <p:txBody>
          <a:bodyPr wrap="square">
            <a:normAutofit/>
          </a:bodyPr>
          <a:lstStyle/>
          <a:p>
            <a:fld id="{5592522B-0F24-4480-B9DD-A9474A6880D6}" type="datetimeFigureOut">
              <a:rPr lang="zh-CN" altLang="en-US" smtClean="0"/>
              <a:t>2023/12/25</a:t>
            </a:fld>
            <a:endParaRPr lang="zh-CN" altLang="en-US"/>
          </a:p>
        </p:txBody>
      </p:sp>
      <p:sp>
        <p:nvSpPr>
          <p:cNvPr id="5" name="页脚占位符 5"/>
          <p:cNvSpPr>
            <a:spLocks noGrp="1"/>
          </p:cNvSpPr>
          <p:nvPr>
            <p:ph type="ftr" sz="quarter" idx="11"/>
            <p:custDataLst>
              <p:tags r:id="rId8"/>
            </p:custDataLst>
          </p:nvPr>
        </p:nvSpPr>
        <p:spPr/>
        <p:txBody>
          <a:bodyPr/>
          <a:lstStyle/>
          <a:p>
            <a:endParaRPr lang="zh-CN" altLang="en-US"/>
          </a:p>
        </p:txBody>
      </p:sp>
      <p:sp>
        <p:nvSpPr>
          <p:cNvPr id="6" name="灯片编号占位符 6"/>
          <p:cNvSpPr>
            <a:spLocks noGrp="1"/>
          </p:cNvSpPr>
          <p:nvPr>
            <p:ph type="sldNum" sz="quarter" idx="12"/>
            <p:custDataLst>
              <p:tags r:id="rId9"/>
            </p:custDataLst>
          </p:nvPr>
        </p:nvSpPr>
        <p:spPr/>
        <p:txBody>
          <a:bodyPr wrap="square">
            <a:normAutofit/>
          </a:bodyPr>
          <a:lstStyle/>
          <a:p>
            <a:fld id="{BE5F26B5-172A-4DC2-B0B7-181CFC56B87C}" type="slidenum">
              <a:rPr lang="zh-CN" altLang="en-US" smtClean="0"/>
              <a:t>‹#›</a:t>
            </a:fld>
            <a:endParaRPr lang="zh-CN" altLang="en-US"/>
          </a:p>
        </p:txBody>
      </p:sp>
      <p:cxnSp>
        <p:nvCxnSpPr>
          <p:cNvPr id="12" name="直接连接符 11"/>
          <p:cNvCxnSpPr/>
          <p:nvPr userDrawn="1">
            <p:custDataLst>
              <p:tags r:id="rId10"/>
            </p:custDataLst>
          </p:nvPr>
        </p:nvCxnSpPr>
        <p:spPr>
          <a:xfrm>
            <a:off x="6747035" y="4684236"/>
            <a:ext cx="178508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wrap="square" lIns="0" tIns="0" rIns="0" bIns="0" rtlCol="0" anchor="ctr">
            <a:normAutofit/>
          </a:bodyPr>
          <a:lstStyle>
            <a:lvl1pPr>
              <a:defRPr lang="zh-CN" altLang="en-US" dirty="0"/>
            </a:lvl1pPr>
          </a:lstStyle>
          <a:p>
            <a:pPr lvl="0"/>
            <a:r>
              <a:rPr lang="zh-CN" altLang="en-US" dirty="0"/>
              <a:t>单击此处编辑母版标题样式</a:t>
            </a:r>
          </a:p>
        </p:txBody>
      </p:sp>
      <p:sp>
        <p:nvSpPr>
          <p:cNvPr id="3" name="内容占位符 2"/>
          <p:cNvSpPr>
            <a:spLocks noGrp="1"/>
          </p:cNvSpPr>
          <p:nvPr>
            <p:ph sz="half" idx="1"/>
            <p:custDataLst>
              <p:tags r:id="rId2"/>
            </p:custDataLst>
          </p:nvPr>
        </p:nvSpPr>
        <p:spPr>
          <a:xfrm>
            <a:off x="838200" y="1364400"/>
            <a:ext cx="5181600" cy="4813200"/>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内容占位符 3"/>
          <p:cNvSpPr>
            <a:spLocks noGrp="1"/>
          </p:cNvSpPr>
          <p:nvPr>
            <p:ph sz="half" idx="2"/>
            <p:custDataLst>
              <p:tags r:id="rId3"/>
            </p:custDataLst>
          </p:nvPr>
        </p:nvSpPr>
        <p:spPr>
          <a:xfrm>
            <a:off x="6172200" y="1364400"/>
            <a:ext cx="5181600" cy="4813200"/>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5" name="日期占位符 4"/>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t>2023/12/25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0000"/>
            <a:ext cx="10515600" cy="864000"/>
          </a:xfrm>
        </p:spPr>
        <p:txBody>
          <a:bodyPr vert="horz" wrap="square" lIns="0" tIns="0" rIns="0" bIns="0" rtlCol="0" anchor="ctr">
            <a:normAutofit/>
          </a:bodyPr>
          <a:lstStyle>
            <a:lvl1pPr>
              <a:defRPr lang="zh-CN" altLang="en-US" dirty="0"/>
            </a:lvl1pPr>
          </a:lstStyle>
          <a:p>
            <a:pPr lvl="0"/>
            <a:r>
              <a:rPr lang="zh-CN" altLang="en-US" dirty="0"/>
              <a:t>单击此处编辑母版标题样式</a:t>
            </a:r>
          </a:p>
        </p:txBody>
      </p:sp>
      <p:sp>
        <p:nvSpPr>
          <p:cNvPr id="3" name="文本占位符 2"/>
          <p:cNvSpPr>
            <a:spLocks noGrp="1"/>
          </p:cNvSpPr>
          <p:nvPr>
            <p:ph type="body" idx="1"/>
            <p:custDataLst>
              <p:tags r:id="rId2"/>
            </p:custDataLst>
          </p:nvPr>
        </p:nvSpPr>
        <p:spPr>
          <a:xfrm>
            <a:off x="839788" y="1364400"/>
            <a:ext cx="5157787" cy="540000"/>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custDataLst>
              <p:tags r:id="rId3"/>
            </p:custDataLst>
          </p:nvPr>
        </p:nvSpPr>
        <p:spPr>
          <a:xfrm>
            <a:off x="839788" y="2061275"/>
            <a:ext cx="5157787" cy="4128388"/>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5" name="文本占位符 4"/>
          <p:cNvSpPr>
            <a:spLocks noGrp="1"/>
          </p:cNvSpPr>
          <p:nvPr>
            <p:ph type="body" sz="quarter" idx="3"/>
            <p:custDataLst>
              <p:tags r:id="rId4"/>
            </p:custDataLst>
          </p:nvPr>
        </p:nvSpPr>
        <p:spPr>
          <a:xfrm>
            <a:off x="6172200" y="1364400"/>
            <a:ext cx="5183188" cy="540000"/>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custDataLst>
              <p:tags r:id="rId5"/>
            </p:custDataLst>
          </p:nvPr>
        </p:nvSpPr>
        <p:spPr>
          <a:xfrm>
            <a:off x="6172200" y="2061275"/>
            <a:ext cx="5183188" cy="4128388"/>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t>2023/12/25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p>
            <a:r>
              <a:rPr lang="zh-CN" altLang="en-US" dirty="0"/>
              <a:t>单击此处编辑母版标题样式</a:t>
            </a:r>
          </a:p>
        </p:txBody>
      </p:sp>
      <p:sp>
        <p:nvSpPr>
          <p:cNvPr id="3"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2023/12/25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wrap="square">
            <a:normAutofit/>
          </a:bodyPr>
          <a:lstStyle/>
          <a:p>
            <a:fld id="{5592522B-0F24-4480-B9DD-A9474A6880D6}" type="datetimeFigureOut">
              <a:rPr lang="zh-CN" altLang="en-US" smtClean="0"/>
              <a:t>2023/12/25</a:t>
            </a:fld>
            <a:endParaRPr lang="zh-CN" altLang="en-US" dirty="0"/>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1"/>
            </p:custDataLst>
          </p:nvPr>
        </p:nvSpPr>
        <p:spPr>
          <a:xfrm>
            <a:off x="838200" y="360000"/>
            <a:ext cx="10515600" cy="5817600"/>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2023/12/25</a:t>
            </a:fld>
            <a:endParaRPr lang="zh-CN" altLang="en-US"/>
          </a:p>
        </p:txBody>
      </p:sp>
      <p:sp>
        <p:nvSpPr>
          <p:cNvPr id="5" name="页脚占位符 3"/>
          <p:cNvSpPr>
            <a:spLocks noGrp="1"/>
          </p:cNvSpPr>
          <p:nvPr>
            <p:ph type="ftr" sz="quarter" idx="11"/>
            <p:custDataLst>
              <p:tags r:id="rId3"/>
            </p:custDataLst>
          </p:nvPr>
        </p:nvSpPr>
        <p:spPr/>
        <p:txBody>
          <a:bodyPr/>
          <a:lstStyle/>
          <a:p>
            <a:endParaRPr lang="zh-CN" altLang="en-US"/>
          </a:p>
        </p:txBody>
      </p:sp>
      <p:sp>
        <p:nvSpPr>
          <p:cNvPr id="6"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0000"/>
            <a:ext cx="10515600" cy="864000"/>
          </a:xfrm>
        </p:spPr>
        <p:txBody>
          <a:bodyPr wrap="square">
            <a:normAutofit/>
          </a:bodyPr>
          <a:lstStyle>
            <a:lvl1pPr>
              <a:defRPr>
                <a:latin typeface="+mj-ea"/>
                <a:ea typeface="+mj-ea"/>
              </a:defRPr>
            </a:lvl1pPr>
          </a:lstStyle>
          <a:p>
            <a:r>
              <a:rPr lang="zh-CN" altLang="en-US" dirty="0"/>
              <a:t>单击此处编辑母版标题样式</a:t>
            </a:r>
          </a:p>
        </p:txBody>
      </p:sp>
      <p:sp>
        <p:nvSpPr>
          <p:cNvPr id="3" name="文本占位符 2"/>
          <p:cNvSpPr>
            <a:spLocks noGrp="1"/>
          </p:cNvSpPr>
          <p:nvPr>
            <p:ph type="body" idx="1" hasCustomPrompt="1"/>
            <p:custDataLst>
              <p:tags r:id="rId2"/>
            </p:custDataLst>
          </p:nvPr>
        </p:nvSpPr>
        <p:spPr>
          <a:xfrm>
            <a:off x="838200" y="1296000"/>
            <a:ext cx="10514012" cy="576000"/>
          </a:xfrm>
        </p:spPr>
        <p:txBody>
          <a:bodyPr wrap="square" anchor="t">
            <a:normAutofit/>
          </a:bodyPr>
          <a:lstStyle>
            <a:lvl1pPr marL="0" indent="0">
              <a:buNone/>
              <a:defRPr sz="2400" b="0">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t>2023/12/25</a:t>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pic>
        <p:nvPicPr>
          <p:cNvPr id="7" name="图片 6" descr="VCG41N636377118 [转换]-03"/>
          <p:cNvPicPr>
            <a:picLocks noChangeAspect="1"/>
          </p:cNvPicPr>
          <p:nvPr userDrawn="1">
            <p:custDataLst>
              <p:tags r:id="rId1"/>
            </p:custDataLst>
          </p:nvPr>
        </p:nvPicPr>
        <p:blipFill>
          <a:blip r:embed="rId11"/>
          <a:stretch>
            <a:fillRect/>
          </a:stretch>
        </p:blipFill>
        <p:spPr>
          <a:xfrm>
            <a:off x="0" y="158"/>
            <a:ext cx="12192000" cy="6857683"/>
          </a:xfrm>
          <a:prstGeom prst="rect">
            <a:avLst/>
          </a:prstGeom>
        </p:spPr>
      </p:pic>
      <p:pic>
        <p:nvPicPr>
          <p:cNvPr id="15" name="图片 14" descr="VCG211390807422-01"/>
          <p:cNvPicPr>
            <a:picLocks noChangeAspect="1"/>
          </p:cNvPicPr>
          <p:nvPr userDrawn="1">
            <p:custDataLst>
              <p:tags r:id="rId2"/>
            </p:custDataLst>
          </p:nvPr>
        </p:nvPicPr>
        <p:blipFill rotWithShape="1">
          <a:blip r:embed="rId12"/>
          <a:srcRect l="8946" t="19861" r="32117" b="475"/>
          <a:stretch>
            <a:fillRect/>
          </a:stretch>
        </p:blipFill>
        <p:spPr>
          <a:xfrm flipH="1">
            <a:off x="208912" y="136525"/>
            <a:ext cx="1529716" cy="1375476"/>
          </a:xfrm>
          <a:prstGeom prst="rect">
            <a:avLst/>
          </a:prstGeom>
        </p:spPr>
      </p:pic>
      <p:pic>
        <p:nvPicPr>
          <p:cNvPr id="16" name="图片 15" descr="VCG211390807422"/>
          <p:cNvPicPr>
            <a:picLocks noChangeAspect="1"/>
          </p:cNvPicPr>
          <p:nvPr userDrawn="1">
            <p:custDataLst>
              <p:tags r:id="rId3"/>
            </p:custDataLst>
          </p:nvPr>
        </p:nvPicPr>
        <p:blipFill rotWithShape="1">
          <a:blip r:embed="rId13"/>
          <a:srcRect l="-191" t="18656" r="38419" b="-1199"/>
          <a:stretch>
            <a:fillRect/>
          </a:stretch>
        </p:blipFill>
        <p:spPr>
          <a:xfrm flipH="1">
            <a:off x="6181724" y="1342517"/>
            <a:ext cx="5768976" cy="5286883"/>
          </a:xfrm>
          <a:prstGeom prst="rect">
            <a:avLst/>
          </a:prstGeom>
        </p:spPr>
      </p:pic>
      <p:sp>
        <p:nvSpPr>
          <p:cNvPr id="2" name="标题 1"/>
          <p:cNvSpPr>
            <a:spLocks noGrp="1"/>
          </p:cNvSpPr>
          <p:nvPr>
            <p:ph type="ctrTitle" hasCustomPrompt="1"/>
            <p:custDataLst>
              <p:tags r:id="rId4"/>
            </p:custDataLst>
          </p:nvPr>
        </p:nvSpPr>
        <p:spPr>
          <a:xfrm>
            <a:off x="1197152" y="3039006"/>
            <a:ext cx="5526048" cy="1189564"/>
          </a:xfrm>
        </p:spPr>
        <p:txBody>
          <a:bodyPr wrap="square" anchor="b">
            <a:normAutofit/>
          </a:bodyPr>
          <a:lstStyle>
            <a:lvl1pPr marL="0" indent="0" algn="l">
              <a:lnSpc>
                <a:spcPct val="100000"/>
              </a:lnSpc>
              <a:buFont typeface="Arial" panose="020B0604020202020204" pitchFamily="34" charset="0"/>
              <a:buNone/>
              <a:defRPr sz="6000">
                <a:solidFill>
                  <a:schemeClr val="accent1">
                    <a:lumMod val="75000"/>
                  </a:schemeClr>
                </a:solidFill>
                <a:latin typeface="+mj-ea"/>
                <a:ea typeface="+mj-ea"/>
              </a:defRPr>
            </a:lvl1pPr>
          </a:lstStyle>
          <a:p>
            <a:r>
              <a:rPr lang="zh-CN" altLang="en-US" dirty="0"/>
              <a:t>编辑母版标题</a:t>
            </a:r>
          </a:p>
        </p:txBody>
      </p:sp>
      <p:sp>
        <p:nvSpPr>
          <p:cNvPr id="3" name="副标题 2"/>
          <p:cNvSpPr>
            <a:spLocks noGrp="1"/>
          </p:cNvSpPr>
          <p:nvPr>
            <p:ph type="subTitle" idx="1" hasCustomPrompt="1"/>
            <p:custDataLst>
              <p:tags r:id="rId5"/>
            </p:custDataLst>
          </p:nvPr>
        </p:nvSpPr>
        <p:spPr>
          <a:xfrm>
            <a:off x="1197152" y="4372571"/>
            <a:ext cx="5526048" cy="972000"/>
          </a:xfrm>
        </p:spPr>
        <p:txBody>
          <a:bodyPr wrap="square">
            <a:normAutofit/>
          </a:bodyPr>
          <a:lstStyle>
            <a:lvl1pPr marL="0" indent="0" algn="l">
              <a:lnSpc>
                <a:spcPct val="100000"/>
              </a:lnSpc>
              <a:buFont typeface="Arial" panose="020B0604020202020204" pitchFamily="34" charset="0"/>
              <a:buNone/>
              <a:defRPr sz="2400">
                <a:solidFill>
                  <a:schemeClr val="dk1">
                    <a:lumMod val="80000"/>
                    <a:lumOff val="20000"/>
                  </a:schemeClr>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3"/>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t>2023/12/25</a:t>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a:xfrm>
            <a:off x="8610600" y="6356350"/>
            <a:ext cx="2743200" cy="365125"/>
          </a:xfrm>
        </p:spPr>
        <p:txBody>
          <a:bodyPr wrap="square">
            <a:normAutofit/>
          </a:bodyPr>
          <a:lstStyle/>
          <a:p>
            <a:fld id="{BE5F26B5-172A-4DC2-B0B7-181CFC56B87C}" type="slidenum">
              <a:rPr lang="zh-CN" altLang="en-US" smtClean="0"/>
              <a:t>‹#›</a:t>
            </a:fld>
            <a:endParaRPr lang="zh-CN" altLang="en-US"/>
          </a:p>
        </p:txBody>
      </p:sp>
      <p:sp>
        <p:nvSpPr>
          <p:cNvPr id="18" name="年号占位符 8"/>
          <p:cNvSpPr>
            <a:spLocks noGrp="1"/>
          </p:cNvSpPr>
          <p:nvPr>
            <p:ph type="body" sz="quarter" idx="15" hasCustomPrompt="1"/>
            <p:custDataLst>
              <p:tags r:id="rId9"/>
            </p:custDataLst>
          </p:nvPr>
        </p:nvSpPr>
        <p:spPr>
          <a:xfrm>
            <a:off x="1197152" y="1782080"/>
            <a:ext cx="5526048" cy="1112289"/>
          </a:xfrm>
        </p:spPr>
        <p:txBody>
          <a:bodyPr wrap="square" anchor="b">
            <a:normAutofit/>
          </a:bodyPr>
          <a:lstStyle>
            <a:lvl1pPr marL="0" indent="0" algn="l">
              <a:lnSpc>
                <a:spcPct val="100000"/>
              </a:lnSpc>
              <a:buFont typeface="Arial" panose="020B0604020202020204" pitchFamily="34" charset="0"/>
              <a:buNone/>
              <a:defRPr sz="4400">
                <a:solidFill>
                  <a:schemeClr val="dk1">
                    <a:lumMod val="80000"/>
                    <a:lumOff val="20000"/>
                  </a:schemeClr>
                </a:solidFill>
              </a:defRPr>
            </a:lvl1pPr>
          </a:lstStyle>
          <a:p>
            <a:pPr lvl="0"/>
            <a:r>
              <a:rPr lang="zh-CN" altLang="en-US" dirty="0"/>
              <a:t>年号</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7"/>
          <a:stretch>
            <a:fillRect/>
          </a:stretch>
        </p:blipFill>
        <p:spPr>
          <a:xfrm>
            <a:off x="2887225" y="232035"/>
            <a:ext cx="6417550" cy="6393930"/>
          </a:xfrm>
          <a:prstGeom prst="rect">
            <a:avLst/>
          </a:prstGeom>
        </p:spPr>
      </p:pic>
      <p:sp>
        <p:nvSpPr>
          <p:cNvPr id="2" name="标题 1"/>
          <p:cNvSpPr>
            <a:spLocks noGrp="1"/>
          </p:cNvSpPr>
          <p:nvPr>
            <p:ph type="title" hasCustomPrompt="1"/>
            <p:custDataLst>
              <p:tags r:id="rId2"/>
            </p:custDataLst>
          </p:nvPr>
        </p:nvSpPr>
        <p:spPr>
          <a:xfrm>
            <a:off x="831850" y="3502948"/>
            <a:ext cx="10515600" cy="999867"/>
          </a:xfrm>
        </p:spPr>
        <p:txBody>
          <a:bodyPr anchor="ctr">
            <a:normAutofit/>
          </a:bodyPr>
          <a:lstStyle>
            <a:lvl1pPr algn="ctr">
              <a:defRPr sz="3200">
                <a:solidFill>
                  <a:schemeClr val="accent1"/>
                </a:solidFill>
              </a:defRPr>
            </a:lvl1pPr>
          </a:lstStyle>
          <a:p>
            <a:r>
              <a:rPr lang="zh-CN" altLang="en-US" dirty="0"/>
              <a:t>单击此处编辑标题</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2023/12/25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10"/>
          <a:stretch>
            <a:fillRect/>
          </a:stretch>
        </p:blipFill>
        <p:spPr>
          <a:xfrm>
            <a:off x="0" y="90432"/>
            <a:ext cx="12192000" cy="181064"/>
          </a:xfrm>
          <a:prstGeom prst="rect">
            <a:avLst/>
          </a:prstGeom>
        </p:spPr>
      </p:pic>
      <p:pic>
        <p:nvPicPr>
          <p:cNvPr id="9" name="图片 8"/>
          <p:cNvPicPr>
            <a:picLocks noChangeAspect="1"/>
          </p:cNvPicPr>
          <p:nvPr>
            <p:custDataLst>
              <p:tags r:id="rId2"/>
            </p:custDataLst>
          </p:nvPr>
        </p:nvPicPr>
        <p:blipFill>
          <a:blip r:embed="rId10"/>
          <a:stretch>
            <a:fillRect/>
          </a:stretch>
        </p:blipFill>
        <p:spPr>
          <a:xfrm>
            <a:off x="0" y="6591716"/>
            <a:ext cx="12192000" cy="181064"/>
          </a:xfrm>
          <a:prstGeom prst="rect">
            <a:avLst/>
          </a:prstGeom>
        </p:spPr>
      </p:pic>
      <p:sp>
        <p:nvSpPr>
          <p:cNvPr id="2" name="标题 1"/>
          <p:cNvSpPr>
            <a:spLocks noGrp="1"/>
          </p:cNvSpPr>
          <p:nvPr>
            <p:ph type="title"/>
            <p:custDataLst>
              <p:tags r:id="rId3"/>
            </p:custDataLst>
          </p:nvPr>
        </p:nvSpPr>
        <p:spPr/>
        <p:txBody>
          <a:bodyPr/>
          <a:lstStyle/>
          <a:p>
            <a:r>
              <a:rPr lang="zh-CN" altLang="en-US"/>
              <a:t>单击此处编辑母版标题样式</a:t>
            </a:r>
          </a:p>
        </p:txBody>
      </p:sp>
      <p:sp>
        <p:nvSpPr>
          <p:cNvPr id="3" name="内容占位符 2"/>
          <p:cNvSpPr>
            <a:spLocks noGrp="1"/>
          </p:cNvSpPr>
          <p:nvPr>
            <p:ph sz="half" idx="1"/>
            <p:custDataLst>
              <p:tags r:id="rId4"/>
            </p:custDataLst>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custDataLst>
              <p:tags r:id="rId5"/>
            </p:custDataLst>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6"/>
            </p:custDataLst>
          </p:nvPr>
        </p:nvSpPr>
        <p:spPr/>
        <p:txBody>
          <a:bodyPr/>
          <a:lstStyle/>
          <a:p>
            <a:fld id="{760FBDFE-C587-4B4C-A407-44438C67B59E}" type="datetimeFigureOut">
              <a:rPr lang="zh-CN" altLang="en-US" smtClean="0"/>
              <a:t>2023/12/25</a:t>
            </a:fld>
            <a:endParaRPr lang="zh-CN" altLang="en-US"/>
          </a:p>
        </p:txBody>
      </p:sp>
      <p:sp>
        <p:nvSpPr>
          <p:cNvPr id="6" name="页脚占位符 5"/>
          <p:cNvSpPr>
            <a:spLocks noGrp="1"/>
          </p:cNvSpPr>
          <p:nvPr>
            <p:ph type="ftr" sz="quarter" idx="11"/>
            <p:custDataLst>
              <p:tags r:id="rId7"/>
            </p:custDataLst>
          </p:nvPr>
        </p:nvSpPr>
        <p:spPr/>
        <p:txBody>
          <a:bodyPr/>
          <a:lstStyle/>
          <a:p>
            <a:endParaRPr lang="zh-CN" altLang="en-US"/>
          </a:p>
        </p:txBody>
      </p:sp>
      <p:sp>
        <p:nvSpPr>
          <p:cNvPr id="7" name="灯片编号占位符 6"/>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12"/>
          <a:stretch>
            <a:fillRect/>
          </a:stretch>
        </p:blipFill>
        <p:spPr>
          <a:xfrm>
            <a:off x="0" y="90432"/>
            <a:ext cx="12192000" cy="181064"/>
          </a:xfrm>
          <a:prstGeom prst="rect">
            <a:avLst/>
          </a:prstGeom>
        </p:spPr>
      </p:pic>
      <p:pic>
        <p:nvPicPr>
          <p:cNvPr id="11" name="图片 10"/>
          <p:cNvPicPr>
            <a:picLocks noChangeAspect="1"/>
          </p:cNvPicPr>
          <p:nvPr>
            <p:custDataLst>
              <p:tags r:id="rId2"/>
            </p:custDataLst>
          </p:nvPr>
        </p:nvPicPr>
        <p:blipFill>
          <a:blip r:embed="rId12"/>
          <a:stretch>
            <a:fillRect/>
          </a:stretch>
        </p:blipFill>
        <p:spPr>
          <a:xfrm>
            <a:off x="0" y="6591716"/>
            <a:ext cx="12192000" cy="181064"/>
          </a:xfrm>
          <a:prstGeom prst="rect">
            <a:avLst/>
          </a:prstGeom>
        </p:spPr>
      </p:pic>
      <p:sp>
        <p:nvSpPr>
          <p:cNvPr id="2" name="标题 1"/>
          <p:cNvSpPr>
            <a:spLocks noGrp="1"/>
          </p:cNvSpPr>
          <p:nvPr>
            <p:ph type="title"/>
            <p:custDataLst>
              <p:tags r:id="rId3"/>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4"/>
            </p:custDataLst>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custDataLst>
              <p:tags r:id="rId5"/>
            </p:custDataLst>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custDataLst>
              <p:tags r:id="rId6"/>
            </p:custDataLst>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custDataLst>
              <p:tags r:id="rId7"/>
            </p:custDataLst>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custDataLst>
              <p:tags r:id="rId8"/>
            </p:custDataLst>
          </p:nvPr>
        </p:nvSpPr>
        <p:spPr/>
        <p:txBody>
          <a:bodyPr/>
          <a:lstStyle/>
          <a:p>
            <a:fld id="{760FBDFE-C587-4B4C-A407-44438C67B59E}" type="datetimeFigureOut">
              <a:rPr lang="zh-CN" altLang="en-US" smtClean="0"/>
              <a:t>2023/12/25</a:t>
            </a:fld>
            <a:endParaRPr lang="zh-CN" altLang="en-US"/>
          </a:p>
        </p:txBody>
      </p:sp>
      <p:sp>
        <p:nvSpPr>
          <p:cNvPr id="8" name="页脚占位符 7"/>
          <p:cNvSpPr>
            <a:spLocks noGrp="1"/>
          </p:cNvSpPr>
          <p:nvPr>
            <p:ph type="ftr" sz="quarter" idx="11"/>
            <p:custDataLst>
              <p:tags r:id="rId9"/>
            </p:custDataLst>
          </p:nvPr>
        </p:nvSpPr>
        <p:spPr/>
        <p:txBody>
          <a:bodyPr/>
          <a:lstStyle/>
          <a:p>
            <a:endParaRPr lang="zh-CN" altLang="en-US"/>
          </a:p>
        </p:txBody>
      </p:sp>
      <p:sp>
        <p:nvSpPr>
          <p:cNvPr id="9" name="灯片编号占位符 8"/>
          <p:cNvSpPr>
            <a:spLocks noGrp="1"/>
          </p:cNvSpPr>
          <p:nvPr>
            <p:ph type="sldNum" sz="quarter" idx="12"/>
            <p:custDataLst>
              <p:tags r:id="rId10"/>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2023/12/25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7"/>
          <a:stretch>
            <a:fillRect/>
          </a:stretch>
        </p:blipFill>
        <p:spPr>
          <a:xfrm>
            <a:off x="0" y="90432"/>
            <a:ext cx="12192000" cy="181064"/>
          </a:xfrm>
          <a:prstGeom prst="rect">
            <a:avLst/>
          </a:prstGeom>
        </p:spPr>
      </p:pic>
      <p:pic>
        <p:nvPicPr>
          <p:cNvPr id="6" name="图片 5"/>
          <p:cNvPicPr>
            <a:picLocks noChangeAspect="1"/>
          </p:cNvPicPr>
          <p:nvPr>
            <p:custDataLst>
              <p:tags r:id="rId2"/>
            </p:custDataLst>
          </p:nvPr>
        </p:nvPicPr>
        <p:blipFill>
          <a:blip r:embed="rId7"/>
          <a:stretch>
            <a:fillRect/>
          </a:stretch>
        </p:blipFill>
        <p:spPr>
          <a:xfrm>
            <a:off x="0" y="6591716"/>
            <a:ext cx="12192000" cy="181064"/>
          </a:xfrm>
          <a:prstGeom prst="rect">
            <a:avLst/>
          </a:prstGeom>
        </p:spPr>
      </p:pic>
      <p:sp>
        <p:nvSpPr>
          <p:cNvPr id="2" name="日期占位符 1"/>
          <p:cNvSpPr>
            <a:spLocks noGrp="1"/>
          </p:cNvSpPr>
          <p:nvPr>
            <p:ph type="dt" sz="half" idx="10"/>
            <p:custDataLst>
              <p:tags r:id="rId3"/>
            </p:custDataLst>
          </p:nvPr>
        </p:nvSpPr>
        <p:spPr/>
        <p:txBody>
          <a:bodyPr/>
          <a:lstStyle/>
          <a:p>
            <a:fld id="{760FBDFE-C587-4B4C-A407-44438C67B59E}" type="datetimeFigureOut">
              <a:rPr lang="zh-CN" altLang="en-US" smtClean="0"/>
              <a:t>2023/12/25</a:t>
            </a:fld>
            <a:endParaRPr lang="zh-CN" altLang="en-US"/>
          </a:p>
        </p:txBody>
      </p:sp>
      <p:sp>
        <p:nvSpPr>
          <p:cNvPr id="3" name="页脚占位符 2"/>
          <p:cNvSpPr>
            <a:spLocks noGrp="1"/>
          </p:cNvSpPr>
          <p:nvPr>
            <p:ph type="ftr" sz="quarter" idx="11"/>
            <p:custDataLst>
              <p:tags r:id="rId4"/>
            </p:custDataLst>
          </p:nvPr>
        </p:nvSpPr>
        <p:spPr/>
        <p:txBody>
          <a:bodyPr/>
          <a:lstStyle/>
          <a:p>
            <a:endParaRPr lang="zh-CN" altLang="en-US"/>
          </a:p>
        </p:txBody>
      </p:sp>
      <p:sp>
        <p:nvSpPr>
          <p:cNvPr id="4" name="灯片编号占位符 3"/>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10"/>
          <a:stretch>
            <a:fillRect/>
          </a:stretch>
        </p:blipFill>
        <p:spPr>
          <a:xfrm>
            <a:off x="0" y="90432"/>
            <a:ext cx="12192000" cy="181064"/>
          </a:xfrm>
          <a:prstGeom prst="rect">
            <a:avLst/>
          </a:prstGeom>
        </p:spPr>
      </p:pic>
      <p:pic>
        <p:nvPicPr>
          <p:cNvPr id="9" name="图片 8"/>
          <p:cNvPicPr>
            <a:picLocks noChangeAspect="1"/>
          </p:cNvPicPr>
          <p:nvPr>
            <p:custDataLst>
              <p:tags r:id="rId2"/>
            </p:custDataLst>
          </p:nvPr>
        </p:nvPicPr>
        <p:blipFill>
          <a:blip r:embed="rId10"/>
          <a:stretch>
            <a:fillRect/>
          </a:stretch>
        </p:blipFill>
        <p:spPr>
          <a:xfrm>
            <a:off x="0" y="6591716"/>
            <a:ext cx="12192000" cy="181064"/>
          </a:xfrm>
          <a:prstGeom prst="rect">
            <a:avLst/>
          </a:prstGeom>
        </p:spPr>
      </p:pic>
      <p:sp>
        <p:nvSpPr>
          <p:cNvPr id="2" name="标题 1"/>
          <p:cNvSpPr>
            <a:spLocks noGrp="1"/>
          </p:cNvSpPr>
          <p:nvPr>
            <p:ph type="title"/>
            <p:custDataLst>
              <p:tags r:id="rId3"/>
            </p:custDataLst>
          </p:nvPr>
        </p:nvSpPr>
        <p:spPr>
          <a:xfrm>
            <a:off x="839787" y="457200"/>
            <a:ext cx="4165200" cy="1600200"/>
          </a:xfrm>
        </p:spPr>
        <p:txBody>
          <a:bodyPr anchor="t" anchorCtr="0">
            <a:normAutofit/>
          </a:bodyPr>
          <a:lstStyle>
            <a:lvl1pPr>
              <a:defRPr sz="3600"/>
            </a:lvl1pPr>
          </a:lstStyle>
          <a:p>
            <a:r>
              <a:rPr lang="zh-CN" altLang="en-US" dirty="0"/>
              <a:t>单击此处编辑母版标题样式</a:t>
            </a:r>
          </a:p>
        </p:txBody>
      </p:sp>
      <p:sp>
        <p:nvSpPr>
          <p:cNvPr id="3" name="图片占位符 2"/>
          <p:cNvSpPr>
            <a:spLocks noGrp="1" noChangeAspect="1"/>
          </p:cNvSpPr>
          <p:nvPr>
            <p:ph type="pic" idx="1"/>
            <p:custDataLst>
              <p:tags r:id="rId4"/>
            </p:custDataLst>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custDataLst>
              <p:tags r:id="rId5"/>
            </p:custDataLst>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custDataLst>
              <p:tags r:id="rId6"/>
            </p:custDataLst>
          </p:nvPr>
        </p:nvSpPr>
        <p:spPr/>
        <p:txBody>
          <a:bodyPr/>
          <a:lstStyle/>
          <a:p>
            <a:fld id="{9EFD9D74-47D9-4702-A33C-335B63B48DBF}" type="datetimeFigureOut">
              <a:rPr lang="zh-CN" altLang="en-US" smtClean="0"/>
              <a:t>2023/12/25</a:t>
            </a:fld>
            <a:endParaRPr lang="zh-CN" altLang="en-US" dirty="0"/>
          </a:p>
        </p:txBody>
      </p:sp>
      <p:sp>
        <p:nvSpPr>
          <p:cNvPr id="6" name="页脚占位符 5"/>
          <p:cNvSpPr>
            <a:spLocks noGrp="1"/>
          </p:cNvSpPr>
          <p:nvPr>
            <p:ph type="ftr" sz="quarter" idx="11"/>
            <p:custDataLst>
              <p:tags r:id="rId7"/>
            </p:custDataLst>
          </p:nvPr>
        </p:nvSpPr>
        <p:spPr/>
        <p:txBody>
          <a:bodyPr/>
          <a:lstStyle/>
          <a:p>
            <a:endParaRPr lang="zh-CN" altLang="en-US" dirty="0"/>
          </a:p>
        </p:txBody>
      </p:sp>
      <p:sp>
        <p:nvSpPr>
          <p:cNvPr id="7" name="灯片编号占位符 6"/>
          <p:cNvSpPr>
            <a:spLocks noGrp="1"/>
          </p:cNvSpPr>
          <p:nvPr>
            <p:ph type="sldNum" sz="quarter" idx="12"/>
            <p:custDataLst>
              <p:tags r:id="rId8"/>
            </p:custDataLst>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9"/>
          <a:stretch>
            <a:fillRect/>
          </a:stretch>
        </p:blipFill>
        <p:spPr>
          <a:xfrm>
            <a:off x="0" y="90432"/>
            <a:ext cx="12192000" cy="181064"/>
          </a:xfrm>
          <a:prstGeom prst="rect">
            <a:avLst/>
          </a:prstGeom>
        </p:spPr>
      </p:pic>
      <p:pic>
        <p:nvPicPr>
          <p:cNvPr id="8" name="图片 7"/>
          <p:cNvPicPr>
            <a:picLocks noChangeAspect="1"/>
          </p:cNvPicPr>
          <p:nvPr>
            <p:custDataLst>
              <p:tags r:id="rId2"/>
            </p:custDataLst>
          </p:nvPr>
        </p:nvPicPr>
        <p:blipFill>
          <a:blip r:embed="rId9"/>
          <a:stretch>
            <a:fillRect/>
          </a:stretch>
        </p:blipFill>
        <p:spPr>
          <a:xfrm>
            <a:off x="0" y="6591716"/>
            <a:ext cx="12192000" cy="181064"/>
          </a:xfrm>
          <a:prstGeom prst="rect">
            <a:avLst/>
          </a:prstGeom>
        </p:spPr>
      </p:pic>
      <p:sp>
        <p:nvSpPr>
          <p:cNvPr id="2" name="竖排标题 1"/>
          <p:cNvSpPr>
            <a:spLocks noGrp="1"/>
          </p:cNvSpPr>
          <p:nvPr>
            <p:ph type="title" orient="vert"/>
            <p:custDataLst>
              <p:tags r:id="rId3"/>
            </p:custDataLst>
          </p:nvPr>
        </p:nvSpPr>
        <p:spPr>
          <a:xfrm>
            <a:off x="9824484" y="365125"/>
            <a:ext cx="1529316" cy="5811838"/>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custDataLst>
              <p:tags r:id="rId4"/>
            </p:custDataLst>
          </p:nvPr>
        </p:nvSpPr>
        <p:spPr>
          <a:xfrm>
            <a:off x="838200" y="365125"/>
            <a:ext cx="8879958"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t>2023/12/25</a:t>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ags" Target="../tags/tag156.xml"/><Relationship Id="rId18" Type="http://schemas.openxmlformats.org/officeDocument/2006/relationships/tags" Target="../tags/tag161.xml"/><Relationship Id="rId3" Type="http://schemas.openxmlformats.org/officeDocument/2006/relationships/slideLayout" Target="../slideLayouts/slideLayout21.xml"/><Relationship Id="rId21" Type="http://schemas.openxmlformats.org/officeDocument/2006/relationships/tags" Target="../tags/tag164.xml"/><Relationship Id="rId7" Type="http://schemas.openxmlformats.org/officeDocument/2006/relationships/slideLayout" Target="../slideLayouts/slideLayout25.xml"/><Relationship Id="rId12" Type="http://schemas.openxmlformats.org/officeDocument/2006/relationships/theme" Target="../theme/theme2.xml"/><Relationship Id="rId17" Type="http://schemas.openxmlformats.org/officeDocument/2006/relationships/tags" Target="../tags/tag160.xml"/><Relationship Id="rId25" Type="http://schemas.openxmlformats.org/officeDocument/2006/relationships/image" Target="../media/image1.png"/><Relationship Id="rId2" Type="http://schemas.openxmlformats.org/officeDocument/2006/relationships/slideLayout" Target="../slideLayouts/slideLayout20.xml"/><Relationship Id="rId16" Type="http://schemas.openxmlformats.org/officeDocument/2006/relationships/tags" Target="../tags/tag159.xml"/><Relationship Id="rId20" Type="http://schemas.openxmlformats.org/officeDocument/2006/relationships/tags" Target="../tags/tag16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10.png"/><Relationship Id="rId5" Type="http://schemas.openxmlformats.org/officeDocument/2006/relationships/slideLayout" Target="../slideLayouts/slideLayout23.xml"/><Relationship Id="rId15" Type="http://schemas.openxmlformats.org/officeDocument/2006/relationships/tags" Target="../tags/tag158.xml"/><Relationship Id="rId23" Type="http://schemas.openxmlformats.org/officeDocument/2006/relationships/image" Target="../media/image9.png"/><Relationship Id="rId10" Type="http://schemas.openxmlformats.org/officeDocument/2006/relationships/slideLayout" Target="../slideLayouts/slideLayout28.xml"/><Relationship Id="rId19" Type="http://schemas.openxmlformats.org/officeDocument/2006/relationships/tags" Target="../tags/tag16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ags" Target="../tags/tag157.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21"/>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lumMod val="50000"/>
                    <a:lumOff val="50000"/>
                  </a:schemeClr>
                </a:solidFill>
              </a:defRPr>
            </a:lvl1pPr>
          </a:lstStyle>
          <a:p>
            <a:fld id="{D997B5FA-0921-464F-AAE1-844C04324D75}" type="datetimeFigureOut">
              <a:rPr lang="zh-CN" altLang="en-US" smtClean="0"/>
              <a:t>2023/12/25</a:t>
            </a:fld>
            <a:endParaRPr lang="zh-CN" altLang="en-US"/>
          </a:p>
        </p:txBody>
      </p:sp>
      <p:sp>
        <p:nvSpPr>
          <p:cNvPr id="5" name="页脚占位符 4"/>
          <p:cNvSpPr>
            <a:spLocks noGrp="1"/>
          </p:cNvSpPr>
          <p:nvPr>
            <p:ph type="ftr" sz="quarter" idx="3"/>
            <p:custDataLst>
              <p:tags r:id="rId23"/>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lumMod val="50000"/>
                    <a:lumOff val="50000"/>
                  </a:schemeClr>
                </a:solidFill>
              </a:defRPr>
            </a:lvl1pPr>
          </a:lstStyle>
          <a:p>
            <a:endParaRPr lang="zh-CN" altLang="en-US"/>
          </a:p>
        </p:txBody>
      </p:sp>
      <p:sp>
        <p:nvSpPr>
          <p:cNvPr id="6" name="灯片编号占位符 5"/>
          <p:cNvSpPr>
            <a:spLocks noGrp="1"/>
          </p:cNvSpPr>
          <p:nvPr>
            <p:ph type="sldNum" sz="quarter" idx="4"/>
            <p:custDataLst>
              <p:tags r:id="rId24"/>
            </p:custDataLst>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lumMod val="50000"/>
                    <a:lumOff val="50000"/>
                  </a:schemeClr>
                </a:solidFill>
              </a:defRPr>
            </a:lvl1pPr>
          </a:lstStyle>
          <a:p>
            <a:fld id="{565CE74E-AB26-4998-AD42-012C4C1AD076}" type="slidenum">
              <a:rPr lang="zh-CN" altLang="en-US" smtClean="0"/>
              <a:t>‹#›</a:t>
            </a:fld>
            <a:endParaRPr lang="zh-CN" altLang="en-US"/>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1" descr="水印">
            <a:extLst>
              <a:ext uri="{FF2B5EF4-FFF2-40B4-BE49-F238E27FC236}">
                <a16:creationId xmlns:a16="http://schemas.microsoft.com/office/drawing/2014/main" id="{01334FD0-3066-0EEE-4B81-410166400994}"/>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186613" y="63500"/>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12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descr="VCG41N636377118 [转换]-03"/>
          <p:cNvPicPr>
            <a:picLocks noChangeAspect="1"/>
          </p:cNvPicPr>
          <p:nvPr userDrawn="1">
            <p:custDataLst>
              <p:tags r:id="rId13"/>
            </p:custDataLst>
          </p:nvPr>
        </p:nvPicPr>
        <p:blipFill>
          <a:blip r:embed="rId22"/>
          <a:stretch>
            <a:fillRect/>
          </a:stretch>
        </p:blipFill>
        <p:spPr>
          <a:xfrm>
            <a:off x="0" y="0"/>
            <a:ext cx="12192000" cy="6857365"/>
          </a:xfrm>
          <a:prstGeom prst="rect">
            <a:avLst/>
          </a:prstGeom>
        </p:spPr>
      </p:pic>
      <p:pic>
        <p:nvPicPr>
          <p:cNvPr id="10" name="图片 9" descr="VCG211390807422-01"/>
          <p:cNvPicPr/>
          <p:nvPr userDrawn="1">
            <p:custDataLst>
              <p:tags r:id="rId14"/>
            </p:custDataLst>
          </p:nvPr>
        </p:nvPicPr>
        <p:blipFill rotWithShape="1">
          <a:blip r:embed="rId23"/>
          <a:srcRect l="58206" t="-20" r="-397" b="45112"/>
          <a:stretch>
            <a:fillRect/>
          </a:stretch>
        </p:blipFill>
        <p:spPr>
          <a:xfrm flipH="1">
            <a:off x="2540" y="314337"/>
            <a:ext cx="833120" cy="740595"/>
          </a:xfrm>
          <a:prstGeom prst="rect">
            <a:avLst/>
          </a:prstGeom>
        </p:spPr>
      </p:pic>
      <p:pic>
        <p:nvPicPr>
          <p:cNvPr id="11" name="图片 10" descr="VCG211390807422-01"/>
          <p:cNvPicPr/>
          <p:nvPr userDrawn="1">
            <p:custDataLst>
              <p:tags r:id="rId15"/>
            </p:custDataLst>
          </p:nvPr>
        </p:nvPicPr>
        <p:blipFill rotWithShape="1">
          <a:blip r:embed="rId24"/>
          <a:srcRect l="10773" t="58319" r="68155" b="-987"/>
          <a:stretch>
            <a:fillRect/>
          </a:stretch>
        </p:blipFill>
        <p:spPr>
          <a:xfrm>
            <a:off x="11226800" y="5600700"/>
            <a:ext cx="825500" cy="1120775"/>
          </a:xfrm>
          <a:prstGeom prst="rect">
            <a:avLst/>
          </a:prstGeom>
        </p:spPr>
      </p:pic>
      <p:sp>
        <p:nvSpPr>
          <p:cNvPr id="2" name="标题占位符 1"/>
          <p:cNvSpPr>
            <a:spLocks noGrp="1"/>
          </p:cNvSpPr>
          <p:nvPr>
            <p:ph type="title"/>
            <p:custDataLst>
              <p:tags r:id="rId16"/>
            </p:custDataLst>
          </p:nvPr>
        </p:nvSpPr>
        <p:spPr>
          <a:xfrm>
            <a:off x="838200" y="360000"/>
            <a:ext cx="10515600" cy="864000"/>
          </a:xfrm>
          <a:prstGeom prst="rect">
            <a:avLst/>
          </a:prstGeom>
        </p:spPr>
        <p:txBody>
          <a:bodyPr vert="horz" wrap="square" lIns="0" tIns="0" rIns="0" bIns="0" rtlCol="0" anchor="ctr">
            <a:normAutofit/>
          </a:bodyPr>
          <a:lstStyle/>
          <a:p>
            <a:r>
              <a:rPr lang="zh-CN" altLang="en-US" dirty="0"/>
              <a:t>单击此处编辑母版标题样式</a:t>
            </a:r>
          </a:p>
        </p:txBody>
      </p:sp>
      <p:sp>
        <p:nvSpPr>
          <p:cNvPr id="3" name="文本占位符 2"/>
          <p:cNvSpPr>
            <a:spLocks noGrp="1"/>
          </p:cNvSpPr>
          <p:nvPr>
            <p:ph type="body" idx="1"/>
            <p:custDataLst>
              <p:tags r:id="rId17"/>
            </p:custDataLst>
          </p:nvPr>
        </p:nvSpPr>
        <p:spPr>
          <a:xfrm>
            <a:off x="838200" y="1364400"/>
            <a:ext cx="10515600" cy="4813200"/>
          </a:xfrm>
          <a:prstGeom prst="rect">
            <a:avLst/>
          </a:prstGeom>
        </p:spPr>
        <p:txBody>
          <a:bodyPr vert="horz" wrap="square" lIns="0" tIns="0" rIns="0" bIns="0" rtlCol="0">
            <a:normAutofit/>
          </a:bodyPr>
          <a:lstStyle/>
          <a:p>
            <a:pPr lvl="0"/>
            <a:r>
              <a:rPr lang="zh-CN" altLang="en-US" dirty="0"/>
              <a:t>单击此处编辑母版文本样式</a:t>
            </a:r>
          </a:p>
          <a:p>
            <a:pPr lvl="1"/>
            <a:r>
              <a:rPr lang="zh-CN" altLang="en-US" dirty="0"/>
              <a:t>第二级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3"/>
          <p:cNvSpPr>
            <a:spLocks noGrp="1"/>
          </p:cNvSpPr>
          <p:nvPr>
            <p:ph type="dt" sz="half" idx="2"/>
            <p:custDataLst>
              <p:tags r:id="rId18"/>
            </p:custDataLst>
          </p:nvPr>
        </p:nvSpPr>
        <p:spPr>
          <a:xfrm>
            <a:off x="83820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t>2023/12/25</a:t>
            </a:fld>
            <a:endParaRPr lang="zh-CN" altLang="en-US"/>
          </a:p>
        </p:txBody>
      </p:sp>
      <p:sp>
        <p:nvSpPr>
          <p:cNvPr id="5" name="页脚占位符 4"/>
          <p:cNvSpPr>
            <a:spLocks noGrp="1"/>
          </p:cNvSpPr>
          <p:nvPr>
            <p:ph type="ftr" sz="quarter" idx="3"/>
            <p:custDataLst>
              <p:tags r:id="rId19"/>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610600"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t>‹#›</a:t>
            </a:fld>
            <a:endParaRPr lang="zh-CN" altLang="en-US"/>
          </a:p>
        </p:txBody>
      </p:sp>
      <p:sp>
        <p:nvSpPr>
          <p:cNvPr id="8"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11" descr="水印">
            <a:extLst>
              <a:ext uri="{FF2B5EF4-FFF2-40B4-BE49-F238E27FC236}">
                <a16:creationId xmlns:a16="http://schemas.microsoft.com/office/drawing/2014/main" id="{1CDFF7C7-FABC-D2C5-CABD-73938B7167BC}"/>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186613" y="63500"/>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100000"/>
        </a:lnSpc>
        <a:spcBef>
          <a:spcPct val="0"/>
        </a:spcBef>
        <a:buNone/>
        <a:defRPr sz="4400" b="0" kern="1200">
          <a:solidFill>
            <a:schemeClr val="dk1">
              <a:lumMod val="80000"/>
              <a:lumOff val="20000"/>
            </a:schemeClr>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dk1">
              <a:lumMod val="80000"/>
              <a:lumOff val="20000"/>
            </a:schemeClr>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dk1">
              <a:lumMod val="80000"/>
              <a:lumOff val="20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dk1">
              <a:lumMod val="80000"/>
              <a:lumOff val="20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dk1">
              <a:lumMod val="80000"/>
              <a:lumOff val="20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dk1">
              <a:lumMod val="80000"/>
              <a:lumOff val="2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tags" Target="../tags/tag25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5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5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 Id="rId4"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5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55.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25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4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4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tags" Target="../tags/tag24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48.xml"/><Relationship Id="rId1" Type="http://schemas.openxmlformats.org/officeDocument/2006/relationships/tags" Target="../tags/tag24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FEEC7C-84DE-14AA-BC32-54B195886E32}"/>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ACE0307D-DCD5-01AA-4B9F-D277FFA586CF}"/>
              </a:ext>
            </a:extLst>
          </p:cNvPr>
          <p:cNvSpPr>
            <a:spLocks noGrp="1"/>
          </p:cNvSpPr>
          <p:nvPr>
            <p:ph idx="1"/>
          </p:nvPr>
        </p:nvSpPr>
        <p:spPr/>
        <p:txBody>
          <a:bodyPr/>
          <a:lstStyle/>
          <a:p>
            <a:endParaRPr lang="zh-CN" altLang="en-US"/>
          </a:p>
        </p:txBody>
      </p:sp>
      <p:sp>
        <p:nvSpPr>
          <p:cNvPr id="4" name="矩形 1">
            <a:extLst>
              <a:ext uri="{FF2B5EF4-FFF2-40B4-BE49-F238E27FC236}">
                <a16:creationId xmlns:a16="http://schemas.microsoft.com/office/drawing/2014/main" id="{FFF03E05-7B21-45D2-9D48-B940C453B038}"/>
              </a:ext>
            </a:extLst>
          </p:cNvPr>
          <p:cNvSpPr>
            <a:spLocks noChangeArrowheads="1"/>
          </p:cNvSpPr>
          <p:nvPr/>
        </p:nvSpPr>
        <p:spPr bwMode="auto">
          <a:xfrm>
            <a:off x="762000" y="1246188"/>
            <a:ext cx="6538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p>
        </p:txBody>
      </p:sp>
      <p:pic>
        <p:nvPicPr>
          <p:cNvPr id="5" name="图片 2">
            <a:extLst>
              <a:ext uri="{FF2B5EF4-FFF2-40B4-BE49-F238E27FC236}">
                <a16:creationId xmlns:a16="http://schemas.microsoft.com/office/drawing/2014/main" id="{99E1AB0C-7111-C7FF-4598-65C34C64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0" y="2273300"/>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3">
            <a:extLst>
              <a:ext uri="{FF2B5EF4-FFF2-40B4-BE49-F238E27FC236}">
                <a16:creationId xmlns:a16="http://schemas.microsoft.com/office/drawing/2014/main" id="{36C88909-18B0-B552-9CDE-13E342F9EF49}"/>
              </a:ext>
            </a:extLst>
          </p:cNvPr>
          <p:cNvSpPr>
            <a:spLocks noChangeArrowheads="1"/>
          </p:cNvSpPr>
          <p:nvPr/>
        </p:nvSpPr>
        <p:spPr bwMode="auto">
          <a:xfrm>
            <a:off x="7312025" y="1616075"/>
            <a:ext cx="360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4000" b="1">
                <a:latin typeface="华文新魏" panose="02010800040101010101" pitchFamily="2" charset="-122"/>
                <a:ea typeface="宋体" panose="02010600030101010101" pitchFamily="2" charset="-122"/>
              </a:rPr>
              <a:t>知识产权声明</a:t>
            </a:r>
          </a:p>
        </p:txBody>
      </p:sp>
      <p:pic>
        <p:nvPicPr>
          <p:cNvPr id="7" name="图片 11" descr="水印">
            <a:extLst>
              <a:ext uri="{FF2B5EF4-FFF2-40B4-BE49-F238E27FC236}">
                <a16:creationId xmlns:a16="http://schemas.microsoft.com/office/drawing/2014/main" id="{441AEDF4-CDEF-9667-0596-538162D8C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613" y="63500"/>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4441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marL="0" indent="0">
              <a:buNone/>
            </a:pPr>
            <a:r>
              <a:rPr lang="zh-CN" altLang="en-US" dirty="0"/>
              <a:t>读后续写评分时，主要从内容、语言表达和篇章结构三个方面考查具体为 </a:t>
            </a:r>
            <a:endParaRPr lang="en-US" altLang="zh-CN" dirty="0"/>
          </a:p>
          <a:p>
            <a:pPr marL="0" indent="0">
              <a:buNone/>
            </a:pPr>
            <a:r>
              <a:rPr lang="zh-CN" altLang="en-US" dirty="0"/>
              <a:t>（ </a:t>
            </a:r>
            <a:r>
              <a:rPr lang="en-US" altLang="zh-CN" dirty="0"/>
              <a:t>1 </a:t>
            </a:r>
            <a:r>
              <a:rPr lang="zh-CN" altLang="en-US" dirty="0"/>
              <a:t>） 续 写 内 容 的 质 量 、 续 写 的 完 整 性 以 及 </a:t>
            </a:r>
            <a:r>
              <a:rPr lang="zh-CN" altLang="en-US" b="1" dirty="0">
                <a:solidFill>
                  <a:srgbClr val="FF0000"/>
                </a:solidFill>
              </a:rPr>
              <a:t>与 原 文 情 境 的 融 洽 度 </a:t>
            </a:r>
            <a:r>
              <a:rPr lang="zh-CN" altLang="en-US" dirty="0"/>
              <a:t>。 </a:t>
            </a:r>
            <a:endParaRPr lang="en-US" altLang="zh-CN" dirty="0"/>
          </a:p>
          <a:p>
            <a:pPr marL="0" indent="0">
              <a:buNone/>
            </a:pPr>
            <a:r>
              <a:rPr lang="zh-CN" altLang="en-US" dirty="0"/>
              <a:t>（ </a:t>
            </a:r>
            <a:r>
              <a:rPr lang="en-US" altLang="zh-CN" dirty="0"/>
              <a:t>2 </a:t>
            </a:r>
            <a:r>
              <a:rPr lang="zh-CN" altLang="en-US" dirty="0"/>
              <a:t>） 所 使 用 词 汇 和 语 法 结 构 的 准 确 性 、 恰 当 性 和 多 样 性 。 </a:t>
            </a:r>
            <a:endParaRPr lang="en-US" altLang="zh-CN" dirty="0"/>
          </a:p>
          <a:p>
            <a:pPr marL="0" indent="0">
              <a:buNone/>
            </a:pPr>
            <a:r>
              <a:rPr lang="zh-CN" altLang="en-US" dirty="0"/>
              <a:t>（ </a:t>
            </a:r>
            <a:r>
              <a:rPr lang="en-US" altLang="zh-CN" dirty="0"/>
              <a:t>3 </a:t>
            </a:r>
            <a:r>
              <a:rPr lang="zh-CN" altLang="en-US" dirty="0"/>
              <a:t>） 上 下 文 的 衔 接 和 </a:t>
            </a:r>
            <a:r>
              <a:rPr lang="zh-CN" altLang="en-US" b="1" dirty="0">
                <a:solidFill>
                  <a:srgbClr val="FF0000"/>
                </a:solidFill>
              </a:rPr>
              <a:t>全 文 的 连 贯 性 </a:t>
            </a:r>
            <a:r>
              <a:rPr lang="zh-CN" altLang="en-US" dirty="0"/>
              <a:t>。</a:t>
            </a:r>
            <a:endParaRPr lang="en-US" altLang="zh-CN" dirty="0"/>
          </a:p>
          <a:p>
            <a:pPr marL="0" indent="0">
              <a:buNone/>
            </a:pPr>
            <a:endParaRPr lang="en-US" altLang="zh-CN" dirty="0"/>
          </a:p>
          <a:p>
            <a:pPr marL="0" indent="0">
              <a:buNone/>
            </a:pPr>
            <a:r>
              <a:rPr lang="zh-CN" altLang="en-US" dirty="0"/>
              <a:t>为了增加考生写作与原文情境是融洽度和全文的连贯性，考生可以从原文中挖掘描写时可借鉴的表达，并且在后文写作中进行适当修改使用。</a:t>
            </a:r>
          </a:p>
        </p:txBody>
      </p:sp>
      <p:sp>
        <p:nvSpPr>
          <p:cNvPr id="4" name="矩形: 圆角 3"/>
          <p:cNvSpPr/>
          <p:nvPr/>
        </p:nvSpPr>
        <p:spPr>
          <a:xfrm>
            <a:off x="890012" y="282575"/>
            <a:ext cx="2621902" cy="699796"/>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t>分析实用表达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arn(inVertical)">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139959" y="158620"/>
            <a:ext cx="11887199" cy="6568751"/>
          </a:xfrm>
          <a:custGeom>
            <a:avLst/>
            <a:gdLst>
              <a:gd name="connsiteX0" fmla="*/ 0 w 11887199"/>
              <a:gd name="connsiteY0" fmla="*/ 1094814 h 6568751"/>
              <a:gd name="connsiteX1" fmla="*/ 1094814 w 11887199"/>
              <a:gd name="connsiteY1" fmla="*/ 0 h 6568751"/>
              <a:gd name="connsiteX2" fmla="*/ 1568284 w 11887199"/>
              <a:gd name="connsiteY2" fmla="*/ 0 h 6568751"/>
              <a:gd name="connsiteX3" fmla="*/ 2041753 w 11887199"/>
              <a:gd name="connsiteY3" fmla="*/ 0 h 6568751"/>
              <a:gd name="connsiteX4" fmla="*/ 2709174 w 11887199"/>
              <a:gd name="connsiteY4" fmla="*/ 0 h 6568751"/>
              <a:gd name="connsiteX5" fmla="*/ 3182644 w 11887199"/>
              <a:gd name="connsiteY5" fmla="*/ 0 h 6568751"/>
              <a:gd name="connsiteX6" fmla="*/ 3947041 w 11887199"/>
              <a:gd name="connsiteY6" fmla="*/ 0 h 6568751"/>
              <a:gd name="connsiteX7" fmla="*/ 4614462 w 11887199"/>
              <a:gd name="connsiteY7" fmla="*/ 0 h 6568751"/>
              <a:gd name="connsiteX8" fmla="*/ 5378859 w 11887199"/>
              <a:gd name="connsiteY8" fmla="*/ 0 h 6568751"/>
              <a:gd name="connsiteX9" fmla="*/ 5658377 w 11887199"/>
              <a:gd name="connsiteY9" fmla="*/ 0 h 6568751"/>
              <a:gd name="connsiteX10" fmla="*/ 5937895 w 11887199"/>
              <a:gd name="connsiteY10" fmla="*/ 0 h 6568751"/>
              <a:gd name="connsiteX11" fmla="*/ 6702292 w 11887199"/>
              <a:gd name="connsiteY11" fmla="*/ 0 h 6568751"/>
              <a:gd name="connsiteX12" fmla="*/ 6981810 w 11887199"/>
              <a:gd name="connsiteY12" fmla="*/ 0 h 6568751"/>
              <a:gd name="connsiteX13" fmla="*/ 7261328 w 11887199"/>
              <a:gd name="connsiteY13" fmla="*/ 0 h 6568751"/>
              <a:gd name="connsiteX14" fmla="*/ 7540846 w 11887199"/>
              <a:gd name="connsiteY14" fmla="*/ 0 h 6568751"/>
              <a:gd name="connsiteX15" fmla="*/ 7917340 w 11887199"/>
              <a:gd name="connsiteY15" fmla="*/ 0 h 6568751"/>
              <a:gd name="connsiteX16" fmla="*/ 8196859 w 11887199"/>
              <a:gd name="connsiteY16" fmla="*/ 0 h 6568751"/>
              <a:gd name="connsiteX17" fmla="*/ 8767304 w 11887199"/>
              <a:gd name="connsiteY17" fmla="*/ 0 h 6568751"/>
              <a:gd name="connsiteX18" fmla="*/ 9434725 w 11887199"/>
              <a:gd name="connsiteY18" fmla="*/ 0 h 6568751"/>
              <a:gd name="connsiteX19" fmla="*/ 10199122 w 11887199"/>
              <a:gd name="connsiteY19" fmla="*/ 0 h 6568751"/>
              <a:gd name="connsiteX20" fmla="*/ 10792385 w 11887199"/>
              <a:gd name="connsiteY20" fmla="*/ 0 h 6568751"/>
              <a:gd name="connsiteX21" fmla="*/ 11887199 w 11887199"/>
              <a:gd name="connsiteY21" fmla="*/ 1094814 h 6568751"/>
              <a:gd name="connsiteX22" fmla="*/ 11887199 w 11887199"/>
              <a:gd name="connsiteY22" fmla="*/ 1729787 h 6568751"/>
              <a:gd name="connsiteX23" fmla="*/ 11887199 w 11887199"/>
              <a:gd name="connsiteY23" fmla="*/ 2364760 h 6568751"/>
              <a:gd name="connsiteX24" fmla="*/ 11887199 w 11887199"/>
              <a:gd name="connsiteY24" fmla="*/ 2868359 h 6568751"/>
              <a:gd name="connsiteX25" fmla="*/ 11887199 w 11887199"/>
              <a:gd name="connsiteY25" fmla="*/ 3459540 h 6568751"/>
              <a:gd name="connsiteX26" fmla="*/ 11887199 w 11887199"/>
              <a:gd name="connsiteY26" fmla="*/ 3963140 h 6568751"/>
              <a:gd name="connsiteX27" fmla="*/ 11887199 w 11887199"/>
              <a:gd name="connsiteY27" fmla="*/ 4379156 h 6568751"/>
              <a:gd name="connsiteX28" fmla="*/ 11887199 w 11887199"/>
              <a:gd name="connsiteY28" fmla="*/ 4838964 h 6568751"/>
              <a:gd name="connsiteX29" fmla="*/ 11887199 w 11887199"/>
              <a:gd name="connsiteY29" fmla="*/ 5473937 h 6568751"/>
              <a:gd name="connsiteX30" fmla="*/ 10792385 w 11887199"/>
              <a:gd name="connsiteY30" fmla="*/ 6568751 h 6568751"/>
              <a:gd name="connsiteX31" fmla="*/ 10318915 w 11887199"/>
              <a:gd name="connsiteY31" fmla="*/ 6568751 h 6568751"/>
              <a:gd name="connsiteX32" fmla="*/ 9554519 w 11887199"/>
              <a:gd name="connsiteY32" fmla="*/ 6568751 h 6568751"/>
              <a:gd name="connsiteX33" fmla="*/ 8790122 w 11887199"/>
              <a:gd name="connsiteY33" fmla="*/ 6568751 h 6568751"/>
              <a:gd name="connsiteX34" fmla="*/ 8025725 w 11887199"/>
              <a:gd name="connsiteY34" fmla="*/ 6568751 h 6568751"/>
              <a:gd name="connsiteX35" fmla="*/ 7746207 w 11887199"/>
              <a:gd name="connsiteY35" fmla="*/ 6568751 h 6568751"/>
              <a:gd name="connsiteX36" fmla="*/ 7272737 w 11887199"/>
              <a:gd name="connsiteY36" fmla="*/ 6568751 h 6568751"/>
              <a:gd name="connsiteX37" fmla="*/ 6896243 w 11887199"/>
              <a:gd name="connsiteY37" fmla="*/ 6568751 h 6568751"/>
              <a:gd name="connsiteX38" fmla="*/ 6325798 w 11887199"/>
              <a:gd name="connsiteY38" fmla="*/ 6568751 h 6568751"/>
              <a:gd name="connsiteX39" fmla="*/ 5852328 w 11887199"/>
              <a:gd name="connsiteY39" fmla="*/ 6568751 h 6568751"/>
              <a:gd name="connsiteX40" fmla="*/ 5475834 w 11887199"/>
              <a:gd name="connsiteY40" fmla="*/ 6568751 h 6568751"/>
              <a:gd name="connsiteX41" fmla="*/ 5099340 w 11887199"/>
              <a:gd name="connsiteY41" fmla="*/ 6568751 h 6568751"/>
              <a:gd name="connsiteX42" fmla="*/ 4334944 w 11887199"/>
              <a:gd name="connsiteY42" fmla="*/ 6568751 h 6568751"/>
              <a:gd name="connsiteX43" fmla="*/ 3764498 w 11887199"/>
              <a:gd name="connsiteY43" fmla="*/ 6568751 h 6568751"/>
              <a:gd name="connsiteX44" fmla="*/ 3000101 w 11887199"/>
              <a:gd name="connsiteY44" fmla="*/ 6568751 h 6568751"/>
              <a:gd name="connsiteX45" fmla="*/ 2429656 w 11887199"/>
              <a:gd name="connsiteY45" fmla="*/ 6568751 h 6568751"/>
              <a:gd name="connsiteX46" fmla="*/ 2053162 w 11887199"/>
              <a:gd name="connsiteY46" fmla="*/ 6568751 h 6568751"/>
              <a:gd name="connsiteX47" fmla="*/ 1094814 w 11887199"/>
              <a:gd name="connsiteY47" fmla="*/ 6568751 h 6568751"/>
              <a:gd name="connsiteX48" fmla="*/ 0 w 11887199"/>
              <a:gd name="connsiteY48" fmla="*/ 5473937 h 6568751"/>
              <a:gd name="connsiteX49" fmla="*/ 0 w 11887199"/>
              <a:gd name="connsiteY49" fmla="*/ 4882755 h 6568751"/>
              <a:gd name="connsiteX50" fmla="*/ 0 w 11887199"/>
              <a:gd name="connsiteY50" fmla="*/ 4335365 h 6568751"/>
              <a:gd name="connsiteX51" fmla="*/ 0 w 11887199"/>
              <a:gd name="connsiteY51" fmla="*/ 3875557 h 6568751"/>
              <a:gd name="connsiteX52" fmla="*/ 0 w 11887199"/>
              <a:gd name="connsiteY52" fmla="*/ 3459540 h 6568751"/>
              <a:gd name="connsiteX53" fmla="*/ 0 w 11887199"/>
              <a:gd name="connsiteY53" fmla="*/ 2868359 h 6568751"/>
              <a:gd name="connsiteX54" fmla="*/ 0 w 11887199"/>
              <a:gd name="connsiteY54" fmla="*/ 2320968 h 6568751"/>
              <a:gd name="connsiteX55" fmla="*/ 0 w 11887199"/>
              <a:gd name="connsiteY55" fmla="*/ 1861161 h 6568751"/>
              <a:gd name="connsiteX56" fmla="*/ 0 w 11887199"/>
              <a:gd name="connsiteY56" fmla="*/ 1094814 h 656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887199" h="6568751" fill="none" extrusionOk="0">
                <a:moveTo>
                  <a:pt x="0" y="1094814"/>
                </a:moveTo>
                <a:cubicBezTo>
                  <a:pt x="-513" y="419963"/>
                  <a:pt x="317233" y="-42948"/>
                  <a:pt x="1094814" y="0"/>
                </a:cubicBezTo>
                <a:cubicBezTo>
                  <a:pt x="1192762" y="-44920"/>
                  <a:pt x="1364878" y="55191"/>
                  <a:pt x="1568284" y="0"/>
                </a:cubicBezTo>
                <a:cubicBezTo>
                  <a:pt x="1771690" y="-55191"/>
                  <a:pt x="1849578" y="23388"/>
                  <a:pt x="2041753" y="0"/>
                </a:cubicBezTo>
                <a:cubicBezTo>
                  <a:pt x="2233928" y="-23388"/>
                  <a:pt x="2380866" y="2628"/>
                  <a:pt x="2709174" y="0"/>
                </a:cubicBezTo>
                <a:cubicBezTo>
                  <a:pt x="3037482" y="-2628"/>
                  <a:pt x="2963141" y="47911"/>
                  <a:pt x="3182644" y="0"/>
                </a:cubicBezTo>
                <a:cubicBezTo>
                  <a:pt x="3402147" y="-47911"/>
                  <a:pt x="3696985" y="88509"/>
                  <a:pt x="3947041" y="0"/>
                </a:cubicBezTo>
                <a:cubicBezTo>
                  <a:pt x="4197097" y="-88509"/>
                  <a:pt x="4309389" y="35357"/>
                  <a:pt x="4614462" y="0"/>
                </a:cubicBezTo>
                <a:cubicBezTo>
                  <a:pt x="4919535" y="-35357"/>
                  <a:pt x="5146007" y="896"/>
                  <a:pt x="5378859" y="0"/>
                </a:cubicBezTo>
                <a:cubicBezTo>
                  <a:pt x="5611711" y="-896"/>
                  <a:pt x="5594502" y="19132"/>
                  <a:pt x="5658377" y="0"/>
                </a:cubicBezTo>
                <a:cubicBezTo>
                  <a:pt x="5722252" y="-19132"/>
                  <a:pt x="5808536" y="28274"/>
                  <a:pt x="5937895" y="0"/>
                </a:cubicBezTo>
                <a:cubicBezTo>
                  <a:pt x="6067254" y="-28274"/>
                  <a:pt x="6527286" y="43184"/>
                  <a:pt x="6702292" y="0"/>
                </a:cubicBezTo>
                <a:cubicBezTo>
                  <a:pt x="6877298" y="-43184"/>
                  <a:pt x="6876747" y="27405"/>
                  <a:pt x="6981810" y="0"/>
                </a:cubicBezTo>
                <a:cubicBezTo>
                  <a:pt x="7086873" y="-27405"/>
                  <a:pt x="7155763" y="18532"/>
                  <a:pt x="7261328" y="0"/>
                </a:cubicBezTo>
                <a:cubicBezTo>
                  <a:pt x="7366893" y="-18532"/>
                  <a:pt x="7402950" y="12652"/>
                  <a:pt x="7540846" y="0"/>
                </a:cubicBezTo>
                <a:cubicBezTo>
                  <a:pt x="7678742" y="-12652"/>
                  <a:pt x="7840880" y="6887"/>
                  <a:pt x="7917340" y="0"/>
                </a:cubicBezTo>
                <a:cubicBezTo>
                  <a:pt x="7993800" y="-6887"/>
                  <a:pt x="8137854" y="28193"/>
                  <a:pt x="8196859" y="0"/>
                </a:cubicBezTo>
                <a:cubicBezTo>
                  <a:pt x="8255864" y="-28193"/>
                  <a:pt x="8523683" y="62464"/>
                  <a:pt x="8767304" y="0"/>
                </a:cubicBezTo>
                <a:cubicBezTo>
                  <a:pt x="9010925" y="-62464"/>
                  <a:pt x="9210759" y="855"/>
                  <a:pt x="9434725" y="0"/>
                </a:cubicBezTo>
                <a:cubicBezTo>
                  <a:pt x="9658691" y="-855"/>
                  <a:pt x="9835989" y="7119"/>
                  <a:pt x="10199122" y="0"/>
                </a:cubicBezTo>
                <a:cubicBezTo>
                  <a:pt x="10562255" y="-7119"/>
                  <a:pt x="10661524" y="67219"/>
                  <a:pt x="10792385" y="0"/>
                </a:cubicBezTo>
                <a:cubicBezTo>
                  <a:pt x="11545779" y="-57628"/>
                  <a:pt x="11838913" y="640587"/>
                  <a:pt x="11887199" y="1094814"/>
                </a:cubicBezTo>
                <a:cubicBezTo>
                  <a:pt x="11938322" y="1395082"/>
                  <a:pt x="11846225" y="1420273"/>
                  <a:pt x="11887199" y="1729787"/>
                </a:cubicBezTo>
                <a:cubicBezTo>
                  <a:pt x="11928173" y="2039301"/>
                  <a:pt x="11830851" y="2216141"/>
                  <a:pt x="11887199" y="2364760"/>
                </a:cubicBezTo>
                <a:cubicBezTo>
                  <a:pt x="11943547" y="2513379"/>
                  <a:pt x="11867709" y="2660505"/>
                  <a:pt x="11887199" y="2868359"/>
                </a:cubicBezTo>
                <a:cubicBezTo>
                  <a:pt x="11906689" y="3076213"/>
                  <a:pt x="11885345" y="3290292"/>
                  <a:pt x="11887199" y="3459540"/>
                </a:cubicBezTo>
                <a:cubicBezTo>
                  <a:pt x="11889053" y="3628788"/>
                  <a:pt x="11850852" y="3728548"/>
                  <a:pt x="11887199" y="3963140"/>
                </a:cubicBezTo>
                <a:cubicBezTo>
                  <a:pt x="11923546" y="4197732"/>
                  <a:pt x="11868272" y="4217988"/>
                  <a:pt x="11887199" y="4379156"/>
                </a:cubicBezTo>
                <a:cubicBezTo>
                  <a:pt x="11906126" y="4540324"/>
                  <a:pt x="11865192" y="4617099"/>
                  <a:pt x="11887199" y="4838964"/>
                </a:cubicBezTo>
                <a:cubicBezTo>
                  <a:pt x="11909206" y="5060829"/>
                  <a:pt x="11821780" y="5284455"/>
                  <a:pt x="11887199" y="5473937"/>
                </a:cubicBezTo>
                <a:cubicBezTo>
                  <a:pt x="11776764" y="5986619"/>
                  <a:pt x="11451266" y="6550000"/>
                  <a:pt x="10792385" y="6568751"/>
                </a:cubicBezTo>
                <a:cubicBezTo>
                  <a:pt x="10676735" y="6572281"/>
                  <a:pt x="10456208" y="6546831"/>
                  <a:pt x="10318915" y="6568751"/>
                </a:cubicBezTo>
                <a:cubicBezTo>
                  <a:pt x="10181622" y="6590671"/>
                  <a:pt x="9751249" y="6540562"/>
                  <a:pt x="9554519" y="6568751"/>
                </a:cubicBezTo>
                <a:cubicBezTo>
                  <a:pt x="9357789" y="6596940"/>
                  <a:pt x="8992852" y="6566454"/>
                  <a:pt x="8790122" y="6568751"/>
                </a:cubicBezTo>
                <a:cubicBezTo>
                  <a:pt x="8587392" y="6571048"/>
                  <a:pt x="8387212" y="6483139"/>
                  <a:pt x="8025725" y="6568751"/>
                </a:cubicBezTo>
                <a:cubicBezTo>
                  <a:pt x="7664238" y="6654363"/>
                  <a:pt x="7822537" y="6568319"/>
                  <a:pt x="7746207" y="6568751"/>
                </a:cubicBezTo>
                <a:cubicBezTo>
                  <a:pt x="7669877" y="6569183"/>
                  <a:pt x="7483375" y="6541898"/>
                  <a:pt x="7272737" y="6568751"/>
                </a:cubicBezTo>
                <a:cubicBezTo>
                  <a:pt x="7062099" y="6595604"/>
                  <a:pt x="6991853" y="6539544"/>
                  <a:pt x="6896243" y="6568751"/>
                </a:cubicBezTo>
                <a:cubicBezTo>
                  <a:pt x="6800633" y="6597958"/>
                  <a:pt x="6546701" y="6511935"/>
                  <a:pt x="6325798" y="6568751"/>
                </a:cubicBezTo>
                <a:cubicBezTo>
                  <a:pt x="6104896" y="6625567"/>
                  <a:pt x="6087452" y="6522817"/>
                  <a:pt x="5852328" y="6568751"/>
                </a:cubicBezTo>
                <a:cubicBezTo>
                  <a:pt x="5617204" y="6614685"/>
                  <a:pt x="5658831" y="6545025"/>
                  <a:pt x="5475834" y="6568751"/>
                </a:cubicBezTo>
                <a:cubicBezTo>
                  <a:pt x="5292837" y="6592477"/>
                  <a:pt x="5274450" y="6541273"/>
                  <a:pt x="5099340" y="6568751"/>
                </a:cubicBezTo>
                <a:cubicBezTo>
                  <a:pt x="4924230" y="6596229"/>
                  <a:pt x="4498779" y="6551786"/>
                  <a:pt x="4334944" y="6568751"/>
                </a:cubicBezTo>
                <a:cubicBezTo>
                  <a:pt x="4171109" y="6585716"/>
                  <a:pt x="3951674" y="6534490"/>
                  <a:pt x="3764498" y="6568751"/>
                </a:cubicBezTo>
                <a:cubicBezTo>
                  <a:pt x="3577322" y="6603012"/>
                  <a:pt x="3306438" y="6499270"/>
                  <a:pt x="3000101" y="6568751"/>
                </a:cubicBezTo>
                <a:cubicBezTo>
                  <a:pt x="2693764" y="6638232"/>
                  <a:pt x="2586580" y="6558880"/>
                  <a:pt x="2429656" y="6568751"/>
                </a:cubicBezTo>
                <a:cubicBezTo>
                  <a:pt x="2272732" y="6578622"/>
                  <a:pt x="2224776" y="6546587"/>
                  <a:pt x="2053162" y="6568751"/>
                </a:cubicBezTo>
                <a:cubicBezTo>
                  <a:pt x="1881548" y="6590915"/>
                  <a:pt x="1366614" y="6542878"/>
                  <a:pt x="1094814" y="6568751"/>
                </a:cubicBezTo>
                <a:cubicBezTo>
                  <a:pt x="447543" y="6531606"/>
                  <a:pt x="-67006" y="6074017"/>
                  <a:pt x="0" y="5473937"/>
                </a:cubicBezTo>
                <a:cubicBezTo>
                  <a:pt x="-55392" y="5312902"/>
                  <a:pt x="39129" y="5094238"/>
                  <a:pt x="0" y="4882755"/>
                </a:cubicBezTo>
                <a:cubicBezTo>
                  <a:pt x="-39129" y="4671272"/>
                  <a:pt x="4778" y="4445178"/>
                  <a:pt x="0" y="4335365"/>
                </a:cubicBezTo>
                <a:cubicBezTo>
                  <a:pt x="-4778" y="4225552"/>
                  <a:pt x="2523" y="3991370"/>
                  <a:pt x="0" y="3875557"/>
                </a:cubicBezTo>
                <a:cubicBezTo>
                  <a:pt x="-2523" y="3759744"/>
                  <a:pt x="20363" y="3568960"/>
                  <a:pt x="0" y="3459540"/>
                </a:cubicBezTo>
                <a:cubicBezTo>
                  <a:pt x="-20363" y="3350120"/>
                  <a:pt x="66048" y="3139982"/>
                  <a:pt x="0" y="2868359"/>
                </a:cubicBezTo>
                <a:cubicBezTo>
                  <a:pt x="-66048" y="2596736"/>
                  <a:pt x="12819" y="2538318"/>
                  <a:pt x="0" y="2320968"/>
                </a:cubicBezTo>
                <a:cubicBezTo>
                  <a:pt x="-12819" y="2103618"/>
                  <a:pt x="3419" y="2051463"/>
                  <a:pt x="0" y="1861161"/>
                </a:cubicBezTo>
                <a:cubicBezTo>
                  <a:pt x="-3419" y="1670859"/>
                  <a:pt x="29098" y="1472301"/>
                  <a:pt x="0" y="1094814"/>
                </a:cubicBezTo>
                <a:close/>
              </a:path>
              <a:path w="11887199" h="6568751" stroke="0" extrusionOk="0">
                <a:moveTo>
                  <a:pt x="0" y="1094814"/>
                </a:moveTo>
                <a:cubicBezTo>
                  <a:pt x="-134385" y="511822"/>
                  <a:pt x="475542" y="2657"/>
                  <a:pt x="1094814" y="0"/>
                </a:cubicBezTo>
                <a:cubicBezTo>
                  <a:pt x="1214929" y="-3573"/>
                  <a:pt x="1256561" y="11731"/>
                  <a:pt x="1374332" y="0"/>
                </a:cubicBezTo>
                <a:cubicBezTo>
                  <a:pt x="1492103" y="-11731"/>
                  <a:pt x="1752685" y="65946"/>
                  <a:pt x="1944778" y="0"/>
                </a:cubicBezTo>
                <a:cubicBezTo>
                  <a:pt x="2136871" y="-65946"/>
                  <a:pt x="2118006" y="19930"/>
                  <a:pt x="2224296" y="0"/>
                </a:cubicBezTo>
                <a:cubicBezTo>
                  <a:pt x="2330586" y="-19930"/>
                  <a:pt x="2515226" y="18914"/>
                  <a:pt x="2794741" y="0"/>
                </a:cubicBezTo>
                <a:cubicBezTo>
                  <a:pt x="3074256" y="-18914"/>
                  <a:pt x="3280247" y="43182"/>
                  <a:pt x="3462162" y="0"/>
                </a:cubicBezTo>
                <a:cubicBezTo>
                  <a:pt x="3644077" y="-43182"/>
                  <a:pt x="3912449" y="23589"/>
                  <a:pt x="4032608" y="0"/>
                </a:cubicBezTo>
                <a:cubicBezTo>
                  <a:pt x="4152767" y="-23589"/>
                  <a:pt x="4207220" y="17709"/>
                  <a:pt x="4312126" y="0"/>
                </a:cubicBezTo>
                <a:cubicBezTo>
                  <a:pt x="4417032" y="-17709"/>
                  <a:pt x="4754359" y="58223"/>
                  <a:pt x="4882571" y="0"/>
                </a:cubicBezTo>
                <a:cubicBezTo>
                  <a:pt x="5010783" y="-58223"/>
                  <a:pt x="5044239" y="19163"/>
                  <a:pt x="5162089" y="0"/>
                </a:cubicBezTo>
                <a:cubicBezTo>
                  <a:pt x="5279939" y="-19163"/>
                  <a:pt x="5411433" y="8942"/>
                  <a:pt x="5538583" y="0"/>
                </a:cubicBezTo>
                <a:cubicBezTo>
                  <a:pt x="5665733" y="-8942"/>
                  <a:pt x="5801255" y="48037"/>
                  <a:pt x="6012053" y="0"/>
                </a:cubicBezTo>
                <a:cubicBezTo>
                  <a:pt x="6222851" y="-48037"/>
                  <a:pt x="6357202" y="9996"/>
                  <a:pt x="6485523" y="0"/>
                </a:cubicBezTo>
                <a:cubicBezTo>
                  <a:pt x="6613844" y="-9996"/>
                  <a:pt x="6923484" y="54552"/>
                  <a:pt x="7055968" y="0"/>
                </a:cubicBezTo>
                <a:cubicBezTo>
                  <a:pt x="7188452" y="-54552"/>
                  <a:pt x="7342154" y="61413"/>
                  <a:pt x="7626413" y="0"/>
                </a:cubicBezTo>
                <a:cubicBezTo>
                  <a:pt x="7910673" y="-61413"/>
                  <a:pt x="7814508" y="18761"/>
                  <a:pt x="7905932" y="0"/>
                </a:cubicBezTo>
                <a:cubicBezTo>
                  <a:pt x="7997356" y="-18761"/>
                  <a:pt x="8351788" y="5606"/>
                  <a:pt x="8476377" y="0"/>
                </a:cubicBezTo>
                <a:cubicBezTo>
                  <a:pt x="8600966" y="-5606"/>
                  <a:pt x="8873907" y="4519"/>
                  <a:pt x="9240774" y="0"/>
                </a:cubicBezTo>
                <a:cubicBezTo>
                  <a:pt x="9607641" y="-4519"/>
                  <a:pt x="9764173" y="73308"/>
                  <a:pt x="10005170" y="0"/>
                </a:cubicBezTo>
                <a:cubicBezTo>
                  <a:pt x="10246167" y="-73308"/>
                  <a:pt x="10624990" y="24150"/>
                  <a:pt x="10792385" y="0"/>
                </a:cubicBezTo>
                <a:cubicBezTo>
                  <a:pt x="11258803" y="-83029"/>
                  <a:pt x="11970431" y="557585"/>
                  <a:pt x="11887199" y="1094814"/>
                </a:cubicBezTo>
                <a:cubicBezTo>
                  <a:pt x="11910116" y="1296741"/>
                  <a:pt x="11836156" y="1334355"/>
                  <a:pt x="11887199" y="1554622"/>
                </a:cubicBezTo>
                <a:cubicBezTo>
                  <a:pt x="11938242" y="1774889"/>
                  <a:pt x="11869660" y="1865312"/>
                  <a:pt x="11887199" y="1970639"/>
                </a:cubicBezTo>
                <a:cubicBezTo>
                  <a:pt x="11904738" y="2075966"/>
                  <a:pt x="11854733" y="2256613"/>
                  <a:pt x="11887199" y="2518029"/>
                </a:cubicBezTo>
                <a:cubicBezTo>
                  <a:pt x="11919665" y="2779445"/>
                  <a:pt x="11879009" y="2824326"/>
                  <a:pt x="11887199" y="2977837"/>
                </a:cubicBezTo>
                <a:cubicBezTo>
                  <a:pt x="11895389" y="3131348"/>
                  <a:pt x="11871364" y="3356760"/>
                  <a:pt x="11887199" y="3569018"/>
                </a:cubicBezTo>
                <a:cubicBezTo>
                  <a:pt x="11903034" y="3781276"/>
                  <a:pt x="11828485" y="3847750"/>
                  <a:pt x="11887199" y="4072618"/>
                </a:cubicBezTo>
                <a:cubicBezTo>
                  <a:pt x="11945913" y="4297486"/>
                  <a:pt x="11841936" y="4306678"/>
                  <a:pt x="11887199" y="4532426"/>
                </a:cubicBezTo>
                <a:cubicBezTo>
                  <a:pt x="11932462" y="4758174"/>
                  <a:pt x="11882229" y="5198992"/>
                  <a:pt x="11887199" y="5473937"/>
                </a:cubicBezTo>
                <a:cubicBezTo>
                  <a:pt x="11874039" y="6021486"/>
                  <a:pt x="11476938" y="6458992"/>
                  <a:pt x="10792385" y="6568751"/>
                </a:cubicBezTo>
                <a:cubicBezTo>
                  <a:pt x="10638922" y="6604391"/>
                  <a:pt x="10298989" y="6560371"/>
                  <a:pt x="10027988" y="6568751"/>
                </a:cubicBezTo>
                <a:cubicBezTo>
                  <a:pt x="9756987" y="6577131"/>
                  <a:pt x="9830267" y="6564567"/>
                  <a:pt x="9651494" y="6568751"/>
                </a:cubicBezTo>
                <a:cubicBezTo>
                  <a:pt x="9472721" y="6572935"/>
                  <a:pt x="9486133" y="6547676"/>
                  <a:pt x="9371976" y="6568751"/>
                </a:cubicBezTo>
                <a:cubicBezTo>
                  <a:pt x="9257819" y="6589826"/>
                  <a:pt x="8984149" y="6515524"/>
                  <a:pt x="8607579" y="6568751"/>
                </a:cubicBezTo>
                <a:cubicBezTo>
                  <a:pt x="8231009" y="6621978"/>
                  <a:pt x="8232655" y="6536686"/>
                  <a:pt x="8037134" y="6568751"/>
                </a:cubicBezTo>
                <a:cubicBezTo>
                  <a:pt x="7841614" y="6600816"/>
                  <a:pt x="7681372" y="6512390"/>
                  <a:pt x="7466689" y="6568751"/>
                </a:cubicBezTo>
                <a:cubicBezTo>
                  <a:pt x="7252007" y="6625112"/>
                  <a:pt x="7067094" y="6535438"/>
                  <a:pt x="6799268" y="6568751"/>
                </a:cubicBezTo>
                <a:cubicBezTo>
                  <a:pt x="6531442" y="6602064"/>
                  <a:pt x="6637818" y="6559913"/>
                  <a:pt x="6519749" y="6568751"/>
                </a:cubicBezTo>
                <a:cubicBezTo>
                  <a:pt x="6401680" y="6577589"/>
                  <a:pt x="6358781" y="6562796"/>
                  <a:pt x="6240231" y="6568751"/>
                </a:cubicBezTo>
                <a:cubicBezTo>
                  <a:pt x="6121681" y="6574706"/>
                  <a:pt x="5992358" y="6562794"/>
                  <a:pt x="5863737" y="6568751"/>
                </a:cubicBezTo>
                <a:cubicBezTo>
                  <a:pt x="5735116" y="6574708"/>
                  <a:pt x="5364874" y="6544847"/>
                  <a:pt x="5196316" y="6568751"/>
                </a:cubicBezTo>
                <a:cubicBezTo>
                  <a:pt x="5027758" y="6592655"/>
                  <a:pt x="4860165" y="6565308"/>
                  <a:pt x="4722846" y="6568751"/>
                </a:cubicBezTo>
                <a:cubicBezTo>
                  <a:pt x="4585527" y="6572194"/>
                  <a:pt x="4489214" y="6533268"/>
                  <a:pt x="4346353" y="6568751"/>
                </a:cubicBezTo>
                <a:cubicBezTo>
                  <a:pt x="4203492" y="6604234"/>
                  <a:pt x="3779004" y="6527641"/>
                  <a:pt x="3581956" y="6568751"/>
                </a:cubicBezTo>
                <a:cubicBezTo>
                  <a:pt x="3384908" y="6609861"/>
                  <a:pt x="3311658" y="6525270"/>
                  <a:pt x="3205462" y="6568751"/>
                </a:cubicBezTo>
                <a:cubicBezTo>
                  <a:pt x="3099266" y="6612232"/>
                  <a:pt x="2941884" y="6544337"/>
                  <a:pt x="2828968" y="6568751"/>
                </a:cubicBezTo>
                <a:cubicBezTo>
                  <a:pt x="2716052" y="6593165"/>
                  <a:pt x="2466014" y="6532181"/>
                  <a:pt x="2161547" y="6568751"/>
                </a:cubicBezTo>
                <a:cubicBezTo>
                  <a:pt x="1857080" y="6605321"/>
                  <a:pt x="1895154" y="6523903"/>
                  <a:pt x="1785053" y="6568751"/>
                </a:cubicBezTo>
                <a:cubicBezTo>
                  <a:pt x="1674952" y="6613599"/>
                  <a:pt x="1239443" y="6527824"/>
                  <a:pt x="1094814" y="6568751"/>
                </a:cubicBezTo>
                <a:cubicBezTo>
                  <a:pt x="386265" y="6456211"/>
                  <a:pt x="240" y="5915768"/>
                  <a:pt x="0" y="5473937"/>
                </a:cubicBezTo>
                <a:cubicBezTo>
                  <a:pt x="-11074" y="5235264"/>
                  <a:pt x="14086" y="5092708"/>
                  <a:pt x="0" y="4926547"/>
                </a:cubicBezTo>
                <a:cubicBezTo>
                  <a:pt x="-14086" y="4760386"/>
                  <a:pt x="13736" y="4670052"/>
                  <a:pt x="0" y="4510530"/>
                </a:cubicBezTo>
                <a:cubicBezTo>
                  <a:pt x="-13736" y="4351008"/>
                  <a:pt x="35101" y="4160250"/>
                  <a:pt x="0" y="4006931"/>
                </a:cubicBezTo>
                <a:cubicBezTo>
                  <a:pt x="-35101" y="3853612"/>
                  <a:pt x="31234" y="3657448"/>
                  <a:pt x="0" y="3459540"/>
                </a:cubicBezTo>
                <a:cubicBezTo>
                  <a:pt x="-31234" y="3261632"/>
                  <a:pt x="52794" y="3092495"/>
                  <a:pt x="0" y="2999733"/>
                </a:cubicBezTo>
                <a:cubicBezTo>
                  <a:pt x="-52794" y="2906971"/>
                  <a:pt x="59871" y="2603809"/>
                  <a:pt x="0" y="2364760"/>
                </a:cubicBezTo>
                <a:cubicBezTo>
                  <a:pt x="-59871" y="2125711"/>
                  <a:pt x="26445" y="2043871"/>
                  <a:pt x="0" y="1861161"/>
                </a:cubicBezTo>
                <a:cubicBezTo>
                  <a:pt x="-26445" y="1678451"/>
                  <a:pt x="51602" y="1425064"/>
                  <a:pt x="0" y="109481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700" dirty="0">
                <a:solidFill>
                  <a:srgbClr val="5B2C12"/>
                </a:solidFill>
              </a:rPr>
              <a:t>       It was a hot day in Florida. The school year had just ended and it was time for summer vacation. We had just gotten a little black dog who we named One-Eyed. We chose that name because </a:t>
            </a:r>
            <a:r>
              <a:rPr lang="en-US" altLang="zh-CN" sz="2000" b="1" dirty="0">
                <a:solidFill>
                  <a:srgbClr val="C00000"/>
                </a:solidFill>
              </a:rPr>
              <a:t>he could only see out of one eye</a:t>
            </a:r>
            <a:r>
              <a:rPr lang="en-US" altLang="zh-CN" sz="1700" dirty="0">
                <a:solidFill>
                  <a:srgbClr val="C00000"/>
                </a:solidFill>
              </a:rPr>
              <a:t>. </a:t>
            </a:r>
          </a:p>
          <a:p>
            <a:pPr algn="just"/>
            <a:r>
              <a:rPr lang="en-US" altLang="zh-CN" sz="1700" dirty="0">
                <a:solidFill>
                  <a:srgbClr val="5B2C12"/>
                </a:solidFill>
              </a:rPr>
              <a:t>       Everybody wanted to do something for the dog: feed him, teach him tricks and take long walks with him. Everybody was so happy to have </a:t>
            </a:r>
            <a:r>
              <a:rPr lang="en-US" altLang="zh-CN" sz="2000" b="1" dirty="0">
                <a:solidFill>
                  <a:srgbClr val="C00000"/>
                </a:solidFill>
              </a:rPr>
              <a:t>this active, playful and shaggy new addition</a:t>
            </a:r>
            <a:r>
              <a:rPr lang="en-US" altLang="zh-CN" sz="2000" b="1" dirty="0">
                <a:solidFill>
                  <a:srgbClr val="5B2C12"/>
                </a:solidFill>
              </a:rPr>
              <a:t> </a:t>
            </a:r>
            <a:r>
              <a:rPr lang="en-US" altLang="zh-CN" sz="1700" dirty="0">
                <a:solidFill>
                  <a:srgbClr val="5B2C12"/>
                </a:solidFill>
              </a:rPr>
              <a:t>to our family. Everybody, that is, except my mom and me.</a:t>
            </a:r>
          </a:p>
          <a:p>
            <a:pPr algn="just"/>
            <a:r>
              <a:rPr lang="en-US" altLang="zh-CN" sz="1700" dirty="0">
                <a:solidFill>
                  <a:srgbClr val="5B2C12"/>
                </a:solidFill>
              </a:rPr>
              <a:t>       All my mom saw when she looked at the dog was someone else to clean up after. </a:t>
            </a:r>
            <a:r>
              <a:rPr lang="en-US" altLang="zh-CN" sz="2000" b="1" dirty="0">
                <a:solidFill>
                  <a:srgbClr val="C00000"/>
                </a:solidFill>
              </a:rPr>
              <a:t>Shedding, messy, muddy, he pounced all over the house.</a:t>
            </a:r>
            <a:r>
              <a:rPr lang="en-US" altLang="zh-CN" sz="2000" b="1" dirty="0">
                <a:solidFill>
                  <a:srgbClr val="5B2C12"/>
                </a:solidFill>
              </a:rPr>
              <a:t> </a:t>
            </a:r>
            <a:r>
              <a:rPr lang="en-US" altLang="zh-CN" sz="1700" dirty="0">
                <a:solidFill>
                  <a:srgbClr val="5B2C12"/>
                </a:solidFill>
              </a:rPr>
              <a:t>All Mom seemed to care about was getting the house cleaned. My mom began to put Clorox (</a:t>
            </a:r>
            <a:r>
              <a:rPr lang="zh-CN" altLang="en-US" sz="1700" dirty="0">
                <a:solidFill>
                  <a:srgbClr val="5B2C12"/>
                </a:solidFill>
              </a:rPr>
              <a:t>高乐氏漂白水</a:t>
            </a:r>
            <a:r>
              <a:rPr lang="en-US" altLang="zh-CN" sz="1700" dirty="0">
                <a:solidFill>
                  <a:srgbClr val="5B2C12"/>
                </a:solidFill>
              </a:rPr>
              <a:t>) in the bathtub. There was no messing with Mom when she started cleaning, so I decided to move out of the way, Actually, getting out of the way is a move I'd been practicing for a long time. </a:t>
            </a:r>
          </a:p>
          <a:p>
            <a:pPr algn="just"/>
            <a:r>
              <a:rPr lang="en-US" altLang="zh-CN" sz="1700" dirty="0">
                <a:solidFill>
                  <a:srgbClr val="5B2C12"/>
                </a:solidFill>
              </a:rPr>
              <a:t>      Being the youngest in my family has had its advantages, of course. More than a few times I was spoiled or everyone said I was the cutest. But being the youngest also came with its fair share of troubles. "You're too young!“ "You'll mess this up!" they'd often say. I knew that my family loved me but I couldn't wait to show them I could do things by myself.</a:t>
            </a:r>
          </a:p>
          <a:p>
            <a:pPr algn="just"/>
            <a:r>
              <a:rPr lang="en-US" altLang="zh-CN" sz="1700" dirty="0">
                <a:solidFill>
                  <a:srgbClr val="5B2C12"/>
                </a:solidFill>
              </a:rPr>
              <a:t>      Every time I asked my brother or my sister if I could pet One-Eyed, they would shout, "No!" or tell me that I had germs and if I touched One-Eyed he would die! I really believed them. Once </a:t>
            </a:r>
            <a:r>
              <a:rPr lang="en-US" altLang="zh-CN" sz="2000" b="1" dirty="0">
                <a:solidFill>
                  <a:srgbClr val="C00000"/>
                </a:solidFill>
              </a:rPr>
              <a:t>I even confessed to my mom </a:t>
            </a:r>
            <a:r>
              <a:rPr lang="en-US" altLang="zh-CN" sz="1700" dirty="0">
                <a:solidFill>
                  <a:srgbClr val="5B2C12"/>
                </a:solidFill>
              </a:rPr>
              <a:t>that I touched the dog when no one noticed. At first, my mom seemed very confused about what I was telling her, but then she realized. My mom scolded my brother and sister, "You better stop teasing your little brother!" Little brother! That's exactly what I was. </a:t>
            </a:r>
            <a:r>
              <a:rPr lang="en-US" altLang="zh-CN" sz="2000" b="1" dirty="0">
                <a:solidFill>
                  <a:srgbClr val="C00000"/>
                </a:solidFill>
              </a:rPr>
              <a:t>That really got my blood boiling!</a:t>
            </a:r>
            <a:r>
              <a:rPr lang="en-US" altLang="zh-CN" sz="2000" b="1" dirty="0">
                <a:solidFill>
                  <a:srgbClr val="5B2C12"/>
                </a:solidFill>
              </a:rPr>
              <a:t> </a:t>
            </a:r>
            <a:r>
              <a:rPr lang="en-US" altLang="zh-CN" sz="1700" dirty="0">
                <a:solidFill>
                  <a:srgbClr val="5B2C12"/>
                </a:solidFill>
              </a:rPr>
              <a:t>Secretly, I decided, "I'll show them what a little kid can do !" </a:t>
            </a:r>
          </a:p>
        </p:txBody>
      </p:sp>
      <p:sp>
        <p:nvSpPr>
          <p:cNvPr id="2" name="矩形: 圆角 1"/>
          <p:cNvSpPr/>
          <p:nvPr/>
        </p:nvSpPr>
        <p:spPr>
          <a:xfrm>
            <a:off x="164842" y="0"/>
            <a:ext cx="2621902" cy="699796"/>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t>分析实用表达</a:t>
            </a:r>
          </a:p>
        </p:txBody>
      </p:sp>
      <p:pic>
        <p:nvPicPr>
          <p:cNvPr id="3" name="图片 11" descr="水印">
            <a:extLst>
              <a:ext uri="{FF2B5EF4-FFF2-40B4-BE49-F238E27FC236}">
                <a16:creationId xmlns:a16="http://schemas.microsoft.com/office/drawing/2014/main" id="{AB061019-B986-484D-CDDF-DE2EA9112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613" y="63500"/>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p:cNvSpPr/>
          <p:nvPr/>
        </p:nvSpPr>
        <p:spPr>
          <a:xfrm>
            <a:off x="111966" y="186616"/>
            <a:ext cx="11719249" cy="652209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1" name="表格 10"/>
          <p:cNvGraphicFramePr>
            <a:graphicFrameLocks noGrp="1"/>
          </p:cNvGraphicFramePr>
          <p:nvPr/>
        </p:nvGraphicFramePr>
        <p:xfrm>
          <a:off x="380480" y="819754"/>
          <a:ext cx="11525380" cy="4861548"/>
        </p:xfrm>
        <a:graphic>
          <a:graphicData uri="http://schemas.openxmlformats.org/drawingml/2006/table">
            <a:tbl>
              <a:tblPr firstRow="1" bandRow="1">
                <a:tableStyleId>{C4B1156A-380E-4F78-BDF5-A606A8083BF9}</a:tableStyleId>
              </a:tblPr>
              <a:tblGrid>
                <a:gridCol w="5762690">
                  <a:extLst>
                    <a:ext uri="{9D8B030D-6E8A-4147-A177-3AD203B41FA5}">
                      <a16:colId xmlns:a16="http://schemas.microsoft.com/office/drawing/2014/main" val="20000"/>
                    </a:ext>
                  </a:extLst>
                </a:gridCol>
                <a:gridCol w="5762690">
                  <a:extLst>
                    <a:ext uri="{9D8B030D-6E8A-4147-A177-3AD203B41FA5}">
                      <a16:colId xmlns:a16="http://schemas.microsoft.com/office/drawing/2014/main" val="20001"/>
                    </a:ext>
                  </a:extLst>
                </a:gridCol>
              </a:tblGrid>
              <a:tr h="810258">
                <a:tc>
                  <a:txBody>
                    <a:bodyPr/>
                    <a:lstStyle/>
                    <a:p>
                      <a:endParaRPr lang="zh-CN" altLang="en-US" dirty="0"/>
                    </a:p>
                  </a:txBody>
                  <a:tcPr/>
                </a:tc>
                <a:tc>
                  <a:txBody>
                    <a:bodyPr/>
                    <a:lstStyle/>
                    <a:p>
                      <a:endParaRPr lang="zh-CN" altLang="en-US"/>
                    </a:p>
                  </a:txBody>
                  <a:tcPr/>
                </a:tc>
                <a:extLst>
                  <a:ext uri="{0D108BD9-81ED-4DB2-BD59-A6C34878D82A}">
                    <a16:rowId xmlns:a16="http://schemas.microsoft.com/office/drawing/2014/main" val="10000"/>
                  </a:ext>
                </a:extLst>
              </a:tr>
              <a:tr h="810258">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1"/>
                  </a:ext>
                </a:extLst>
              </a:tr>
              <a:tr h="810258">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2"/>
                  </a:ext>
                </a:extLst>
              </a:tr>
              <a:tr h="810258">
                <a:tc>
                  <a:txBody>
                    <a:bodyPr/>
                    <a:lstStyle/>
                    <a:p>
                      <a:endParaRPr lang="zh-CN" altLang="en-US"/>
                    </a:p>
                  </a:txBody>
                  <a:tcPr/>
                </a:tc>
                <a:tc>
                  <a:txBody>
                    <a:bodyPr/>
                    <a:lstStyle/>
                    <a:p>
                      <a:endParaRPr lang="zh-CN" altLang="en-US"/>
                    </a:p>
                  </a:txBody>
                  <a:tcPr/>
                </a:tc>
                <a:extLst>
                  <a:ext uri="{0D108BD9-81ED-4DB2-BD59-A6C34878D82A}">
                    <a16:rowId xmlns:a16="http://schemas.microsoft.com/office/drawing/2014/main" val="10003"/>
                  </a:ext>
                </a:extLst>
              </a:tr>
              <a:tr h="810258">
                <a:tc>
                  <a:txBody>
                    <a:bodyPr/>
                    <a:lstStyle/>
                    <a:p>
                      <a:endParaRPr lang="zh-CN" altLang="en-US"/>
                    </a:p>
                  </a:txBody>
                  <a:tcPr/>
                </a:tc>
                <a:tc>
                  <a:txBody>
                    <a:bodyPr/>
                    <a:lstStyle/>
                    <a:p>
                      <a:endParaRPr lang="zh-CN" altLang="en-US"/>
                    </a:p>
                  </a:txBody>
                  <a:tcPr/>
                </a:tc>
                <a:extLst>
                  <a:ext uri="{0D108BD9-81ED-4DB2-BD59-A6C34878D82A}">
                    <a16:rowId xmlns:a16="http://schemas.microsoft.com/office/drawing/2014/main" val="10004"/>
                  </a:ext>
                </a:extLst>
              </a:tr>
              <a:tr h="810258">
                <a:tc>
                  <a:txBody>
                    <a:bodyPr/>
                    <a:lstStyle/>
                    <a:p>
                      <a:endParaRPr lang="zh-CN" altLang="en-US"/>
                    </a:p>
                  </a:txBody>
                  <a:tcPr/>
                </a:tc>
                <a:tc>
                  <a:txBody>
                    <a:bodyPr/>
                    <a:lstStyle/>
                    <a:p>
                      <a:endParaRPr lang="zh-CN" altLang="en-US" dirty="0"/>
                    </a:p>
                  </a:txBody>
                  <a:tcPr/>
                </a:tc>
                <a:extLst>
                  <a:ext uri="{0D108BD9-81ED-4DB2-BD59-A6C34878D82A}">
                    <a16:rowId xmlns:a16="http://schemas.microsoft.com/office/drawing/2014/main" val="10005"/>
                  </a:ext>
                </a:extLst>
              </a:tr>
            </a:tbl>
          </a:graphicData>
        </a:graphic>
      </p:graphicFrame>
      <p:sp>
        <p:nvSpPr>
          <p:cNvPr id="7" name="文本框 6"/>
          <p:cNvSpPr txBox="1"/>
          <p:nvPr/>
        </p:nvSpPr>
        <p:spPr>
          <a:xfrm>
            <a:off x="380481" y="1675650"/>
            <a:ext cx="5852367" cy="3970318"/>
          </a:xfrm>
          <a:prstGeom prst="rect">
            <a:avLst/>
          </a:prstGeom>
          <a:noFill/>
        </p:spPr>
        <p:txBody>
          <a:bodyPr wrap="square" rtlCol="0">
            <a:spAutoFit/>
          </a:bodyPr>
          <a:lstStyle/>
          <a:p>
            <a:pPr algn="l"/>
            <a:r>
              <a:rPr lang="en-US" altLang="zh-CN" b="1" dirty="0">
                <a:solidFill>
                  <a:srgbClr val="5B2C12"/>
                </a:solidFill>
              </a:rPr>
              <a:t>he could only see out of one eye.</a:t>
            </a:r>
          </a:p>
          <a:p>
            <a:pPr algn="l"/>
            <a:endParaRPr lang="en-US" altLang="zh-CN" dirty="0"/>
          </a:p>
          <a:p>
            <a:pPr algn="l"/>
            <a:endParaRPr lang="en-US" altLang="zh-CN" dirty="0"/>
          </a:p>
          <a:p>
            <a:pPr algn="l"/>
            <a:r>
              <a:rPr lang="en-US" altLang="zh-CN" sz="1800" b="1" dirty="0">
                <a:solidFill>
                  <a:srgbClr val="5B2C12"/>
                </a:solidFill>
              </a:rPr>
              <a:t>this active, playful and shaggy new addition</a:t>
            </a:r>
          </a:p>
          <a:p>
            <a:pPr algn="l"/>
            <a:endParaRPr lang="en-US" altLang="zh-CN" dirty="0"/>
          </a:p>
          <a:p>
            <a:pPr algn="l"/>
            <a:endParaRPr lang="en-US" altLang="zh-CN" dirty="0"/>
          </a:p>
          <a:p>
            <a:pPr algn="l"/>
            <a:r>
              <a:rPr lang="en-US" altLang="zh-CN" sz="1800" b="1" dirty="0">
                <a:solidFill>
                  <a:srgbClr val="5B2C12"/>
                </a:solidFill>
              </a:rPr>
              <a:t>Shedding, messy, muddy, he pounced all over the house.</a:t>
            </a:r>
          </a:p>
          <a:p>
            <a:pPr algn="l"/>
            <a:endParaRPr lang="en-US" altLang="zh-CN" sz="1800" b="1" dirty="0">
              <a:solidFill>
                <a:srgbClr val="5B2C12"/>
              </a:solidFill>
            </a:endParaRPr>
          </a:p>
          <a:p>
            <a:pPr algn="l"/>
            <a:endParaRPr lang="en-US" altLang="zh-CN" b="1" dirty="0">
              <a:solidFill>
                <a:srgbClr val="5B2C12"/>
              </a:solidFill>
            </a:endParaRPr>
          </a:p>
          <a:p>
            <a:pPr algn="l"/>
            <a:r>
              <a:rPr lang="en-US" altLang="zh-CN" sz="1600" dirty="0">
                <a:solidFill>
                  <a:srgbClr val="5B2C12"/>
                </a:solidFill>
              </a:rPr>
              <a:t> </a:t>
            </a:r>
            <a:r>
              <a:rPr lang="en-US" altLang="zh-CN" sz="1800" b="1" dirty="0">
                <a:solidFill>
                  <a:srgbClr val="5B2C12"/>
                </a:solidFill>
              </a:rPr>
              <a:t>I even confessed to my mom </a:t>
            </a:r>
          </a:p>
          <a:p>
            <a:pPr algn="l"/>
            <a:endParaRPr lang="en-US" altLang="zh-CN" sz="1800" b="1" dirty="0">
              <a:solidFill>
                <a:srgbClr val="5B2C12"/>
              </a:solidFill>
            </a:endParaRPr>
          </a:p>
          <a:p>
            <a:pPr algn="l"/>
            <a:endParaRPr lang="en-US" altLang="zh-CN" b="1" dirty="0">
              <a:solidFill>
                <a:srgbClr val="5B2C12"/>
              </a:solidFill>
            </a:endParaRPr>
          </a:p>
          <a:p>
            <a:pPr algn="l"/>
            <a:r>
              <a:rPr lang="en-US" altLang="zh-CN" sz="1800" b="1" dirty="0">
                <a:solidFill>
                  <a:srgbClr val="5B2C12"/>
                </a:solidFill>
              </a:rPr>
              <a:t>That really got my blood boiling!</a:t>
            </a:r>
            <a:endParaRPr lang="en-US" altLang="zh-CN" dirty="0"/>
          </a:p>
        </p:txBody>
      </p:sp>
      <p:sp>
        <p:nvSpPr>
          <p:cNvPr id="9" name="文本框 8"/>
          <p:cNvSpPr txBox="1"/>
          <p:nvPr/>
        </p:nvSpPr>
        <p:spPr>
          <a:xfrm>
            <a:off x="6113622" y="934339"/>
            <a:ext cx="5837854" cy="4616648"/>
          </a:xfrm>
          <a:prstGeom prst="rect">
            <a:avLst/>
          </a:prstGeom>
          <a:noFill/>
        </p:spPr>
        <p:txBody>
          <a:bodyPr wrap="square" rtlCol="0">
            <a:spAutoFit/>
          </a:bodyPr>
          <a:lstStyle/>
          <a:p>
            <a:pPr algn="l"/>
            <a:r>
              <a:rPr lang="zh-CN" altLang="en-US" sz="2800" b="1" dirty="0">
                <a:solidFill>
                  <a:schemeClr val="accent3">
                    <a:lumMod val="50000"/>
                  </a:schemeClr>
                </a:solidFill>
              </a:rPr>
              <a:t>后文借鉴思路</a:t>
            </a:r>
            <a:endParaRPr lang="en-US" altLang="zh-CN" sz="2800" b="1" dirty="0">
              <a:solidFill>
                <a:schemeClr val="accent3">
                  <a:lumMod val="50000"/>
                </a:schemeClr>
              </a:solidFill>
            </a:endParaRPr>
          </a:p>
          <a:p>
            <a:pPr algn="l"/>
            <a:endParaRPr lang="en-US" altLang="zh-CN" sz="2000" b="1" dirty="0">
              <a:solidFill>
                <a:schemeClr val="accent3">
                  <a:lumMod val="50000"/>
                </a:schemeClr>
              </a:solidFill>
            </a:endParaRPr>
          </a:p>
          <a:p>
            <a:r>
              <a:rPr lang="en-US" altLang="zh-CN" b="1" dirty="0">
                <a:solidFill>
                  <a:schemeClr val="accent3">
                    <a:lumMod val="50000"/>
                  </a:schemeClr>
                </a:solidFill>
              </a:rPr>
              <a:t>The puppy raised his head and gazed at me with </a:t>
            </a:r>
            <a:r>
              <a:rPr lang="en-US" altLang="zh-CN" b="1" u="sng" dirty="0">
                <a:solidFill>
                  <a:schemeClr val="accent3">
                    <a:lumMod val="50000"/>
                  </a:schemeClr>
                </a:solidFill>
              </a:rPr>
              <a:t>his only eye sparkling innocence and trust</a:t>
            </a:r>
            <a:r>
              <a:rPr lang="en-US" altLang="zh-CN" b="1" dirty="0">
                <a:solidFill>
                  <a:schemeClr val="accent3">
                    <a:lumMod val="50000"/>
                  </a:schemeClr>
                </a:solidFill>
              </a:rPr>
              <a:t>…</a:t>
            </a:r>
          </a:p>
          <a:p>
            <a:endParaRPr lang="en-US" altLang="zh-CN" b="1" dirty="0">
              <a:solidFill>
                <a:schemeClr val="accent3">
                  <a:lumMod val="50000"/>
                </a:schemeClr>
              </a:solidFill>
            </a:endParaRPr>
          </a:p>
          <a:p>
            <a:r>
              <a:rPr lang="en-US" altLang="zh-CN" b="1" u="sng" dirty="0">
                <a:solidFill>
                  <a:schemeClr val="accent3">
                    <a:lumMod val="50000"/>
                  </a:schemeClr>
                </a:solidFill>
              </a:rPr>
              <a:t>The playful and shaggy dog </a:t>
            </a:r>
            <a:r>
              <a:rPr lang="en-US" altLang="zh-CN" b="1" dirty="0">
                <a:solidFill>
                  <a:schemeClr val="accent3">
                    <a:lumMod val="50000"/>
                  </a:schemeClr>
                </a:solidFill>
              </a:rPr>
              <a:t>shook his body and splashed the water everywhere. </a:t>
            </a:r>
          </a:p>
          <a:p>
            <a:endParaRPr lang="en-US" altLang="zh-CN" sz="1600" b="1" dirty="0">
              <a:solidFill>
                <a:schemeClr val="accent3">
                  <a:lumMod val="50000"/>
                </a:schemeClr>
              </a:solidFill>
            </a:endParaRPr>
          </a:p>
          <a:p>
            <a:r>
              <a:rPr lang="en-US" altLang="zh-CN" sz="1750" b="1" dirty="0">
                <a:solidFill>
                  <a:schemeClr val="accent3">
                    <a:lumMod val="50000"/>
                  </a:schemeClr>
                </a:solidFill>
              </a:rPr>
              <a:t>Now, One-Eyed was no longer </a:t>
            </a:r>
            <a:r>
              <a:rPr lang="en-US" altLang="zh-CN" sz="1750" b="1" u="sng" dirty="0">
                <a:solidFill>
                  <a:schemeClr val="accent3">
                    <a:lumMod val="50000"/>
                  </a:schemeClr>
                </a:solidFill>
              </a:rPr>
              <a:t>a  shedding, messy and muddy puppy,</a:t>
            </a:r>
            <a:r>
              <a:rPr lang="en-US" altLang="zh-CN" sz="1750" b="1" dirty="0">
                <a:solidFill>
                  <a:schemeClr val="accent3">
                    <a:lumMod val="50000"/>
                  </a:schemeClr>
                </a:solidFill>
              </a:rPr>
              <a:t> but a clean, tidy and neat cutie.</a:t>
            </a:r>
          </a:p>
          <a:p>
            <a:endParaRPr lang="en-US" altLang="zh-CN" sz="1750" b="1" dirty="0">
              <a:solidFill>
                <a:schemeClr val="accent3">
                  <a:lumMod val="50000"/>
                </a:schemeClr>
              </a:solidFill>
            </a:endParaRPr>
          </a:p>
          <a:p>
            <a:r>
              <a:rPr lang="en-US" altLang="zh-CN" sz="1750" b="1" dirty="0">
                <a:solidFill>
                  <a:schemeClr val="accent3">
                    <a:lumMod val="50000"/>
                  </a:schemeClr>
                </a:solidFill>
              </a:rPr>
              <a:t>I</a:t>
            </a:r>
            <a:r>
              <a:rPr lang="zh-CN" altLang="en-US" sz="1750" b="1" dirty="0">
                <a:solidFill>
                  <a:schemeClr val="accent3">
                    <a:lumMod val="50000"/>
                  </a:schemeClr>
                </a:solidFill>
              </a:rPr>
              <a:t> </a:t>
            </a:r>
            <a:r>
              <a:rPr lang="en-US" altLang="zh-CN" sz="1750" b="1" dirty="0">
                <a:solidFill>
                  <a:schemeClr val="accent3">
                    <a:lumMod val="50000"/>
                  </a:schemeClr>
                </a:solidFill>
              </a:rPr>
              <a:t>stood in the bathtub, lowering my head, and </a:t>
            </a:r>
            <a:r>
              <a:rPr lang="en-US" altLang="zh-CN" sz="1750" b="1" u="sng" dirty="0">
                <a:solidFill>
                  <a:schemeClr val="accent3">
                    <a:lumMod val="50000"/>
                  </a:schemeClr>
                </a:solidFill>
              </a:rPr>
              <a:t>confessed to my mom </a:t>
            </a:r>
            <a:r>
              <a:rPr lang="en-US" altLang="zh-CN" sz="1750" b="1" dirty="0">
                <a:solidFill>
                  <a:schemeClr val="accent3">
                    <a:lumMod val="50000"/>
                  </a:schemeClr>
                </a:solidFill>
              </a:rPr>
              <a:t>that I messed this up again.</a:t>
            </a:r>
          </a:p>
          <a:p>
            <a:endParaRPr lang="en-US" altLang="zh-CN" sz="1750" b="1" dirty="0">
              <a:solidFill>
                <a:schemeClr val="accent3">
                  <a:lumMod val="50000"/>
                </a:schemeClr>
              </a:solidFill>
            </a:endParaRPr>
          </a:p>
          <a:p>
            <a:endParaRPr lang="en-US" altLang="zh-CN" sz="1750" b="1" dirty="0">
              <a:solidFill>
                <a:schemeClr val="accent3">
                  <a:lumMod val="50000"/>
                </a:schemeClr>
              </a:solidFill>
            </a:endParaRPr>
          </a:p>
          <a:p>
            <a:r>
              <a:rPr lang="en-US" altLang="zh-CN" sz="1750" b="1" dirty="0">
                <a:solidFill>
                  <a:schemeClr val="accent3">
                    <a:lumMod val="50000"/>
                  </a:schemeClr>
                </a:solidFill>
              </a:rPr>
              <a:t>That really </a:t>
            </a:r>
            <a:r>
              <a:rPr lang="en-US" altLang="zh-CN" sz="1750" b="1" u="sng" dirty="0">
                <a:solidFill>
                  <a:schemeClr val="accent3">
                    <a:lumMod val="50000"/>
                  </a:schemeClr>
                </a:solidFill>
              </a:rPr>
              <a:t>got my heart sinking</a:t>
            </a:r>
            <a:r>
              <a:rPr lang="en-US" altLang="zh-CN" sz="1750" b="1" dirty="0">
                <a:solidFill>
                  <a:schemeClr val="accent3">
                    <a:lumMod val="50000"/>
                  </a:schemeClr>
                </a:solidFill>
              </a:rPr>
              <a:t>.</a:t>
            </a:r>
          </a:p>
        </p:txBody>
      </p:sp>
      <p:sp>
        <p:nvSpPr>
          <p:cNvPr id="12" name="文本框 11"/>
          <p:cNvSpPr txBox="1"/>
          <p:nvPr/>
        </p:nvSpPr>
        <p:spPr>
          <a:xfrm>
            <a:off x="500741" y="934339"/>
            <a:ext cx="4599992" cy="523220"/>
          </a:xfrm>
          <a:prstGeom prst="rect">
            <a:avLst/>
          </a:prstGeom>
          <a:noFill/>
        </p:spPr>
        <p:txBody>
          <a:bodyPr wrap="square" rtlCol="0">
            <a:spAutoFit/>
          </a:bodyPr>
          <a:lstStyle/>
          <a:p>
            <a:pPr algn="l"/>
            <a:r>
              <a:rPr lang="zh-CN" altLang="en-US" sz="2800" b="1" dirty="0">
                <a:solidFill>
                  <a:schemeClr val="accent3">
                    <a:lumMod val="50000"/>
                  </a:schemeClr>
                </a:solidFill>
              </a:rPr>
              <a:t>原文句子</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barn(inVertical)">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barn(inVertical)">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animEffect transition="in" filter="barn(inVertical)">
                                      <p:cBhvr>
                                        <p:cTn id="17" dur="500"/>
                                        <p:tgtEl>
                                          <p:spTgt spid="9">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8" end="8"/>
                                            </p:txEl>
                                          </p:spTgt>
                                        </p:tgtEl>
                                        <p:attrNameLst>
                                          <p:attrName>style.visibility</p:attrName>
                                        </p:attrNameLst>
                                      </p:cBhvr>
                                      <p:to>
                                        <p:strVal val="visible"/>
                                      </p:to>
                                    </p:set>
                                    <p:animEffect transition="in" filter="barn(inVertical)">
                                      <p:cBhvr>
                                        <p:cTn id="22" dur="500"/>
                                        <p:tgtEl>
                                          <p:spTgt spid="9">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11" end="11"/>
                                            </p:txEl>
                                          </p:spTgt>
                                        </p:tgtEl>
                                        <p:attrNameLst>
                                          <p:attrName>style.visibility</p:attrName>
                                        </p:attrNameLst>
                                      </p:cBhvr>
                                      <p:to>
                                        <p:strVal val="visible"/>
                                      </p:to>
                                    </p:set>
                                    <p:animEffect transition="in" filter="barn(inVertical)">
                                      <p:cBhvr>
                                        <p:cTn id="27" dur="500"/>
                                        <p:tgtEl>
                                          <p:spTgt spid="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0381" y="209495"/>
            <a:ext cx="10515600" cy="864000"/>
          </a:xfrm>
        </p:spPr>
        <p:txBody>
          <a:bodyPr>
            <a:normAutofit/>
          </a:bodyPr>
          <a:lstStyle/>
          <a:p>
            <a:r>
              <a:rPr lang="zh-CN" altLang="en-US" sz="3000" dirty="0"/>
              <a:t>狗狗相关表达补充</a:t>
            </a:r>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3122" y="1058863"/>
            <a:ext cx="7571755" cy="5614612"/>
          </a:xfrm>
        </p:spPr>
      </p:pic>
      <p:sp>
        <p:nvSpPr>
          <p:cNvPr id="6" name="文本框 5"/>
          <p:cNvSpPr txBox="1"/>
          <p:nvPr/>
        </p:nvSpPr>
        <p:spPr>
          <a:xfrm>
            <a:off x="6479000" y="1400981"/>
            <a:ext cx="2635504" cy="646331"/>
          </a:xfrm>
          <a:prstGeom prst="rect">
            <a:avLst/>
          </a:prstGeom>
          <a:noFill/>
          <a:ln w="19050">
            <a:solidFill>
              <a:srgbClr val="00B0F0"/>
            </a:solidFill>
          </a:ln>
        </p:spPr>
        <p:txBody>
          <a:bodyPr wrap="square" rtlCol="0">
            <a:spAutoFit/>
          </a:bodyPr>
          <a:lstStyle/>
          <a:p>
            <a:pPr algn="l"/>
            <a:r>
              <a:rPr lang="en-US" altLang="zh-CN" dirty="0">
                <a:latin typeface="Times New Roman" panose="02020603050405020304" pitchFamily="18" charset="0"/>
                <a:cs typeface="Times New Roman" panose="02020603050405020304" pitchFamily="18" charset="0"/>
              </a:rPr>
              <a:t>bark (v. </a:t>
            </a:r>
            <a:r>
              <a:rPr lang="zh-CN" altLang="en-US" dirty="0">
                <a:latin typeface="Times New Roman" panose="02020603050405020304" pitchFamily="18" charset="0"/>
                <a:cs typeface="Times New Roman" panose="02020603050405020304" pitchFamily="18" charset="0"/>
              </a:rPr>
              <a:t>犬吠</a:t>
            </a:r>
            <a:r>
              <a:rPr lang="en-US" altLang="zh-CN" dirty="0">
                <a:latin typeface="Times New Roman" panose="02020603050405020304" pitchFamily="18" charset="0"/>
                <a:cs typeface="Times New Roman" panose="02020603050405020304" pitchFamily="18" charset="0"/>
              </a:rPr>
              <a:t>)</a:t>
            </a:r>
          </a:p>
          <a:p>
            <a:pPr algn="l"/>
            <a:r>
              <a:rPr lang="en-US" altLang="zh-CN" dirty="0">
                <a:latin typeface="Times New Roman" panose="02020603050405020304" pitchFamily="18" charset="0"/>
                <a:cs typeface="Times New Roman" panose="02020603050405020304" pitchFamily="18" charset="0"/>
              </a:rPr>
              <a:t>lick </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v.</a:t>
            </a:r>
            <a:r>
              <a:rPr lang="zh-CN" altLang="en-US" dirty="0">
                <a:latin typeface="Times New Roman" panose="02020603050405020304" pitchFamily="18" charset="0"/>
                <a:cs typeface="Times New Roman" panose="02020603050405020304" pitchFamily="18" charset="0"/>
              </a:rPr>
              <a:t>舔）</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2578359" y="2341984"/>
            <a:ext cx="7035282" cy="1707502"/>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400" b="1" dirty="0"/>
              <a:t>Part 2 </a:t>
            </a:r>
            <a:r>
              <a:rPr lang="zh-CN" altLang="en-US" sz="4400" b="1" dirty="0"/>
              <a:t>写作讲评</a:t>
            </a:r>
          </a:p>
        </p:txBody>
      </p:sp>
    </p:spTree>
    <p:custDataLst>
      <p:tags r:id="rId1"/>
    </p:custData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5" name="内容占位符 4"/>
          <p:cNvPicPr>
            <a:picLocks noGrp="1" noChangeAspect="1"/>
          </p:cNvPicPr>
          <p:nvPr>
            <p:ph idx="1"/>
          </p:nvPr>
        </p:nvPicPr>
        <p:blipFill rotWithShape="1">
          <a:blip r:embed="rId2">
            <a:extLst>
              <a:ext uri="{28A0092B-C50C-407E-A947-70E740481C1C}">
                <a14:useLocalDpi xmlns:a14="http://schemas.microsoft.com/office/drawing/2010/main" val="0"/>
              </a:ext>
            </a:extLst>
          </a:blip>
          <a:srcRect t="13405"/>
          <a:stretch>
            <a:fillRect/>
          </a:stretch>
        </p:blipFill>
        <p:spPr>
          <a:xfrm>
            <a:off x="18661" y="400827"/>
            <a:ext cx="9004875" cy="4060724"/>
          </a:xfrm>
        </p:spPr>
      </p:pic>
      <p:cxnSp>
        <p:nvCxnSpPr>
          <p:cNvPr id="7" name="直接连接符 6"/>
          <p:cNvCxnSpPr/>
          <p:nvPr/>
        </p:nvCxnSpPr>
        <p:spPr>
          <a:xfrm>
            <a:off x="7147249" y="886408"/>
            <a:ext cx="1670180"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 name="直接连接符 9"/>
          <p:cNvCxnSpPr/>
          <p:nvPr/>
        </p:nvCxnSpPr>
        <p:spPr>
          <a:xfrm>
            <a:off x="141514" y="1318727"/>
            <a:ext cx="8675915"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2" name="直接连接符 11"/>
          <p:cNvCxnSpPr/>
          <p:nvPr/>
        </p:nvCxnSpPr>
        <p:spPr>
          <a:xfrm>
            <a:off x="164479" y="1690688"/>
            <a:ext cx="3922329"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4" name="文本框 13"/>
          <p:cNvSpPr txBox="1"/>
          <p:nvPr/>
        </p:nvSpPr>
        <p:spPr>
          <a:xfrm>
            <a:off x="9004875" y="365125"/>
            <a:ext cx="3187125" cy="2031325"/>
          </a:xfrm>
          <a:prstGeom prst="rect">
            <a:avLst/>
          </a:prstGeom>
          <a:noFill/>
        </p:spPr>
        <p:txBody>
          <a:bodyPr wrap="square" rtlCol="0">
            <a:spAutoFit/>
          </a:bodyPr>
          <a:lstStyle/>
          <a:p>
            <a:pPr marL="342900" indent="-342900">
              <a:buAutoNum type="arabicPeriod"/>
            </a:pPr>
            <a:r>
              <a:rPr lang="zh-CN" altLang="en-US" dirty="0"/>
              <a:t>行为动机介绍得很清楚，和前文形成密切呼应。句式为非谓结构中嵌套从句再加主句，属于加分句型。</a:t>
            </a:r>
            <a:endParaRPr lang="en-US" altLang="zh-CN" dirty="0"/>
          </a:p>
          <a:p>
            <a:pPr marL="342900" indent="-342900">
              <a:buAutoNum type="arabicPeriod"/>
            </a:pPr>
            <a:endParaRPr lang="en-US" altLang="zh-CN" dirty="0"/>
          </a:p>
          <a:p>
            <a:pPr marL="342900" indent="-342900">
              <a:buAutoNum type="arabicPeriod"/>
            </a:pPr>
            <a:endParaRPr lang="en-US" altLang="zh-CN" dirty="0"/>
          </a:p>
          <a:p>
            <a:pPr marL="342900" indent="-342900">
              <a:buAutoNum type="arabicPeriod"/>
            </a:pPr>
            <a:endParaRPr lang="zh-CN" altLang="en-US" dirty="0"/>
          </a:p>
        </p:txBody>
      </p:sp>
      <p:sp>
        <p:nvSpPr>
          <p:cNvPr id="16" name="星形: 八角 15"/>
          <p:cNvSpPr/>
          <p:nvPr/>
        </p:nvSpPr>
        <p:spPr>
          <a:xfrm>
            <a:off x="7021285" y="378701"/>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cxnSp>
        <p:nvCxnSpPr>
          <p:cNvPr id="17" name="直接连接符 16"/>
          <p:cNvCxnSpPr/>
          <p:nvPr/>
        </p:nvCxnSpPr>
        <p:spPr>
          <a:xfrm>
            <a:off x="3899058" y="2158482"/>
            <a:ext cx="4573138"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0" name="星形: 八角 19"/>
          <p:cNvSpPr/>
          <p:nvPr/>
        </p:nvSpPr>
        <p:spPr>
          <a:xfrm>
            <a:off x="4022327" y="1605612"/>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21" name="文本框 20"/>
          <p:cNvSpPr txBox="1"/>
          <p:nvPr/>
        </p:nvSpPr>
        <p:spPr>
          <a:xfrm>
            <a:off x="9032866" y="1852136"/>
            <a:ext cx="3149803" cy="1477328"/>
          </a:xfrm>
          <a:prstGeom prst="rect">
            <a:avLst/>
          </a:prstGeom>
          <a:noFill/>
        </p:spPr>
        <p:txBody>
          <a:bodyPr wrap="square" rtlCol="0">
            <a:spAutoFit/>
          </a:bodyPr>
          <a:lstStyle/>
          <a:p>
            <a:r>
              <a:rPr lang="en-US" altLang="zh-CN" dirty="0"/>
              <a:t>2. </a:t>
            </a:r>
            <a:r>
              <a:rPr lang="zh-CN" altLang="en-US" dirty="0"/>
              <a:t>线索使用到位，道具使用合理。</a:t>
            </a:r>
            <a:endParaRPr lang="en-US" altLang="zh-CN" dirty="0"/>
          </a:p>
          <a:p>
            <a:pPr marL="342900" indent="-342900">
              <a:buAutoNum type="arabicPeriod"/>
            </a:pPr>
            <a:endParaRPr lang="en-US" altLang="zh-CN" dirty="0"/>
          </a:p>
          <a:p>
            <a:pPr marL="342900" indent="-342900">
              <a:buAutoNum type="arabicPeriod"/>
            </a:pPr>
            <a:endParaRPr lang="en-US" altLang="zh-CN" dirty="0"/>
          </a:p>
          <a:p>
            <a:pPr marL="342900" indent="-342900">
              <a:buAutoNum type="arabicPeriod"/>
            </a:pPr>
            <a:endParaRPr lang="zh-CN" altLang="en-US" dirty="0"/>
          </a:p>
        </p:txBody>
      </p:sp>
      <p:cxnSp>
        <p:nvCxnSpPr>
          <p:cNvPr id="22" name="直接连接符 21"/>
          <p:cNvCxnSpPr/>
          <p:nvPr/>
        </p:nvCxnSpPr>
        <p:spPr>
          <a:xfrm>
            <a:off x="3899058" y="2590800"/>
            <a:ext cx="4573138"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3" name="直接连接符 22"/>
          <p:cNvCxnSpPr/>
          <p:nvPr/>
        </p:nvCxnSpPr>
        <p:spPr>
          <a:xfrm>
            <a:off x="290083" y="3023118"/>
            <a:ext cx="5718831"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5" name="星形: 八角 24"/>
          <p:cNvSpPr/>
          <p:nvPr/>
        </p:nvSpPr>
        <p:spPr>
          <a:xfrm>
            <a:off x="3596231" y="2448479"/>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26" name="文本框 25"/>
          <p:cNvSpPr txBox="1"/>
          <p:nvPr/>
        </p:nvSpPr>
        <p:spPr>
          <a:xfrm>
            <a:off x="9023536" y="2788237"/>
            <a:ext cx="3149803" cy="1477328"/>
          </a:xfrm>
          <a:prstGeom prst="rect">
            <a:avLst/>
          </a:prstGeom>
          <a:noFill/>
        </p:spPr>
        <p:txBody>
          <a:bodyPr wrap="square" rtlCol="0">
            <a:spAutoFit/>
          </a:bodyPr>
          <a:lstStyle/>
          <a:p>
            <a:r>
              <a:rPr lang="en-US" altLang="zh-CN" dirty="0"/>
              <a:t>3.  </a:t>
            </a:r>
            <a:r>
              <a:rPr lang="zh-CN" altLang="en-US" dirty="0"/>
              <a:t>小孩子学习大人的做事方法，还很沾沾自喜的心理描写得很到位。</a:t>
            </a:r>
            <a:endParaRPr lang="en-US" altLang="zh-CN" dirty="0"/>
          </a:p>
          <a:p>
            <a:pPr marL="342900" indent="-342900">
              <a:buAutoNum type="arabicPeriod"/>
            </a:pPr>
            <a:endParaRPr lang="en-US" altLang="zh-CN" dirty="0"/>
          </a:p>
          <a:p>
            <a:pPr marL="342900" indent="-342900">
              <a:buAutoNum type="arabicPeriod"/>
            </a:pPr>
            <a:endParaRPr lang="zh-CN" altLang="en-US" dirty="0"/>
          </a:p>
        </p:txBody>
      </p:sp>
      <p:cxnSp>
        <p:nvCxnSpPr>
          <p:cNvPr id="27" name="直接连接符 26"/>
          <p:cNvCxnSpPr/>
          <p:nvPr/>
        </p:nvCxnSpPr>
        <p:spPr>
          <a:xfrm>
            <a:off x="4022327" y="3429000"/>
            <a:ext cx="4692465"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0" name="直接连接符 29"/>
          <p:cNvCxnSpPr/>
          <p:nvPr/>
        </p:nvCxnSpPr>
        <p:spPr>
          <a:xfrm>
            <a:off x="164479" y="3851988"/>
            <a:ext cx="2373448"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2" name="星形: 八角 31"/>
          <p:cNvSpPr/>
          <p:nvPr/>
        </p:nvSpPr>
        <p:spPr>
          <a:xfrm>
            <a:off x="3732358" y="3244458"/>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sp>
        <p:nvSpPr>
          <p:cNvPr id="34" name="文本框 33"/>
          <p:cNvSpPr txBox="1"/>
          <p:nvPr/>
        </p:nvSpPr>
        <p:spPr>
          <a:xfrm>
            <a:off x="9004875" y="3851988"/>
            <a:ext cx="3149803" cy="923330"/>
          </a:xfrm>
          <a:prstGeom prst="rect">
            <a:avLst/>
          </a:prstGeom>
          <a:noFill/>
        </p:spPr>
        <p:txBody>
          <a:bodyPr wrap="square" rtlCol="0">
            <a:spAutoFit/>
          </a:bodyPr>
          <a:lstStyle/>
          <a:p>
            <a:r>
              <a:rPr lang="en-US" altLang="zh-CN" dirty="0"/>
              <a:t>4.  </a:t>
            </a:r>
            <a:r>
              <a:rPr lang="zh-CN" altLang="en-US" dirty="0"/>
              <a:t>呼应前文小狗特殊特点，</a:t>
            </a:r>
            <a:r>
              <a:rPr lang="en-US" altLang="zh-CN" dirty="0"/>
              <a:t>one eye.</a:t>
            </a:r>
          </a:p>
          <a:p>
            <a:pPr marL="342900" indent="-342900">
              <a:buAutoNum type="arabicPeriod"/>
            </a:pPr>
            <a:endParaRPr lang="zh-CN" altLang="en-US" dirty="0"/>
          </a:p>
        </p:txBody>
      </p:sp>
      <p:cxnSp>
        <p:nvCxnSpPr>
          <p:cNvPr id="35" name="直接连接符 34"/>
          <p:cNvCxnSpPr/>
          <p:nvPr/>
        </p:nvCxnSpPr>
        <p:spPr>
          <a:xfrm>
            <a:off x="7147248" y="3851988"/>
            <a:ext cx="1819471"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7" name="直接连接符 36"/>
          <p:cNvCxnSpPr/>
          <p:nvPr/>
        </p:nvCxnSpPr>
        <p:spPr>
          <a:xfrm>
            <a:off x="290083" y="4267120"/>
            <a:ext cx="3984171"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9" name="星形: 八角 38"/>
          <p:cNvSpPr/>
          <p:nvPr/>
        </p:nvSpPr>
        <p:spPr>
          <a:xfrm>
            <a:off x="6829173" y="3684775"/>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5</a:t>
            </a:r>
            <a:endParaRPr lang="zh-CN" altLang="en-US" dirty="0"/>
          </a:p>
        </p:txBody>
      </p:sp>
      <p:sp>
        <p:nvSpPr>
          <p:cNvPr id="40" name="文本框 39"/>
          <p:cNvSpPr txBox="1"/>
          <p:nvPr/>
        </p:nvSpPr>
        <p:spPr>
          <a:xfrm>
            <a:off x="8979385" y="4657352"/>
            <a:ext cx="3149803" cy="369332"/>
          </a:xfrm>
          <a:prstGeom prst="rect">
            <a:avLst/>
          </a:prstGeom>
          <a:noFill/>
        </p:spPr>
        <p:txBody>
          <a:bodyPr wrap="square" rtlCol="0">
            <a:spAutoFit/>
          </a:bodyPr>
          <a:lstStyle/>
          <a:p>
            <a:r>
              <a:rPr lang="en-US" altLang="zh-CN" dirty="0"/>
              <a:t>5.  </a:t>
            </a:r>
            <a:r>
              <a:rPr lang="zh-CN" altLang="en-US" dirty="0"/>
              <a:t>对闯祸的描写简短又好笑。</a:t>
            </a:r>
          </a:p>
        </p:txBody>
      </p:sp>
      <p:cxnSp>
        <p:nvCxnSpPr>
          <p:cNvPr id="41" name="直接连接符 40"/>
          <p:cNvCxnSpPr/>
          <p:nvPr/>
        </p:nvCxnSpPr>
        <p:spPr>
          <a:xfrm>
            <a:off x="6553199" y="4313653"/>
            <a:ext cx="2413520"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43" name="星形: 八角 42"/>
          <p:cNvSpPr/>
          <p:nvPr/>
        </p:nvSpPr>
        <p:spPr>
          <a:xfrm>
            <a:off x="6324182" y="4183188"/>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6</a:t>
            </a:r>
            <a:endParaRPr lang="zh-CN" altLang="en-US" dirty="0"/>
          </a:p>
        </p:txBody>
      </p:sp>
      <p:sp>
        <p:nvSpPr>
          <p:cNvPr id="44" name="文本框 43"/>
          <p:cNvSpPr txBox="1"/>
          <p:nvPr/>
        </p:nvSpPr>
        <p:spPr>
          <a:xfrm>
            <a:off x="9004875" y="5489559"/>
            <a:ext cx="3149803" cy="646331"/>
          </a:xfrm>
          <a:prstGeom prst="rect">
            <a:avLst/>
          </a:prstGeom>
          <a:noFill/>
        </p:spPr>
        <p:txBody>
          <a:bodyPr wrap="square" rtlCol="0">
            <a:spAutoFit/>
          </a:bodyPr>
          <a:lstStyle/>
          <a:p>
            <a:r>
              <a:rPr lang="en-US" altLang="zh-CN" dirty="0"/>
              <a:t>6.  </a:t>
            </a:r>
            <a:r>
              <a:rPr lang="zh-CN" altLang="en-US" dirty="0"/>
              <a:t>引出新人物的出场，很好地衔接了下文。</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par>
                                <p:cTn id="35" presetID="16" presetClass="entr" presetSubtype="21"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16" presetClass="entr" presetSubtype="21"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arn(inVertical)">
                                      <p:cBhvr>
                                        <p:cTn id="43" dur="500"/>
                                        <p:tgtEl>
                                          <p:spTgt spid="32"/>
                                        </p:tgtEl>
                                      </p:cBhvr>
                                    </p:animEffect>
                                  </p:childTnLst>
                                </p:cTn>
                              </p:par>
                              <p:par>
                                <p:cTn id="44" presetID="16" presetClass="entr" presetSubtype="21"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par>
                                <p:cTn id="47" presetID="16" presetClass="entr" presetSubtype="21"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barn(inVertical)">
                                      <p:cBhvr>
                                        <p:cTn id="49" dur="500"/>
                                        <p:tgtEl>
                                          <p:spTgt spid="3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par>
                                <p:cTn id="53" presetID="16" presetClass="entr" presetSubtype="21"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barn(inVertical)">
                                      <p:cBhvr>
                                        <p:cTn id="55" dur="500"/>
                                        <p:tgtEl>
                                          <p:spTgt spid="41"/>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barn(inVertical)">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arn(inVertical)">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down)">
                                      <p:cBhvr>
                                        <p:cTn id="78" dur="500"/>
                                        <p:tgtEl>
                                          <p:spTgt spid="3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down)">
                                      <p:cBhvr>
                                        <p:cTn id="83" dur="500"/>
                                        <p:tgtEl>
                                          <p:spTgt spid="40"/>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arn(inVertical)">
                                      <p:cBhvr>
                                        <p:cTn id="8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6" grpId="0" animBg="1"/>
      <p:bldP spid="20" grpId="0" animBg="1"/>
      <p:bldP spid="21" grpId="0"/>
      <p:bldP spid="25" grpId="0" animBg="1"/>
      <p:bldP spid="26" grpId="0"/>
      <p:bldP spid="32" grpId="0" animBg="1"/>
      <p:bldP spid="34" grpId="0"/>
      <p:bldP spid="39" grpId="0" animBg="1"/>
      <p:bldP spid="40" grpId="0"/>
      <p:bldP spid="43" grpId="0" animBg="1"/>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577" t="4293" r="8326"/>
          <a:stretch>
            <a:fillRect/>
          </a:stretch>
        </p:blipFill>
        <p:spPr>
          <a:xfrm>
            <a:off x="-78658" y="511277"/>
            <a:ext cx="8532480" cy="4434348"/>
          </a:xfrm>
        </p:spPr>
      </p:pic>
      <p:cxnSp>
        <p:nvCxnSpPr>
          <p:cNvPr id="6" name="直接连接符 5"/>
          <p:cNvCxnSpPr/>
          <p:nvPr/>
        </p:nvCxnSpPr>
        <p:spPr>
          <a:xfrm>
            <a:off x="5505262" y="955233"/>
            <a:ext cx="2527693"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8" name="直接连接符 7"/>
          <p:cNvCxnSpPr/>
          <p:nvPr/>
        </p:nvCxnSpPr>
        <p:spPr>
          <a:xfrm>
            <a:off x="240088" y="1333775"/>
            <a:ext cx="7930518"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1" name="直接连接符 10"/>
          <p:cNvCxnSpPr/>
          <p:nvPr/>
        </p:nvCxnSpPr>
        <p:spPr>
          <a:xfrm>
            <a:off x="136849" y="1690688"/>
            <a:ext cx="7896106"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5" name="直接连接符 14"/>
          <p:cNvCxnSpPr/>
          <p:nvPr/>
        </p:nvCxnSpPr>
        <p:spPr>
          <a:xfrm>
            <a:off x="348243" y="2128224"/>
            <a:ext cx="7896106"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6" name="直接连接符 15"/>
          <p:cNvCxnSpPr/>
          <p:nvPr/>
        </p:nvCxnSpPr>
        <p:spPr>
          <a:xfrm>
            <a:off x="274500" y="2536262"/>
            <a:ext cx="4169681"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8" name="星形: 八角 17"/>
          <p:cNvSpPr/>
          <p:nvPr/>
        </p:nvSpPr>
        <p:spPr>
          <a:xfrm>
            <a:off x="5172821" y="392301"/>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19" name="文本框 18"/>
          <p:cNvSpPr txBox="1"/>
          <p:nvPr/>
        </p:nvSpPr>
        <p:spPr>
          <a:xfrm>
            <a:off x="8592691" y="555586"/>
            <a:ext cx="3218409" cy="2031325"/>
          </a:xfrm>
          <a:prstGeom prst="rect">
            <a:avLst/>
          </a:prstGeom>
          <a:noFill/>
        </p:spPr>
        <p:txBody>
          <a:bodyPr wrap="square" rtlCol="0">
            <a:spAutoFit/>
          </a:bodyPr>
          <a:lstStyle/>
          <a:p>
            <a:r>
              <a:rPr lang="en-US" altLang="zh-CN" dirty="0"/>
              <a:t>1. </a:t>
            </a:r>
            <a:r>
              <a:rPr lang="zh-CN" altLang="en-US" dirty="0"/>
              <a:t>开头第一句是一个超级难句，以目的状语开头描写小孩心理，后接主句加</a:t>
            </a:r>
            <a:r>
              <a:rPr lang="en-US" altLang="zh-CN" dirty="0"/>
              <a:t>so</a:t>
            </a:r>
            <a:r>
              <a:rPr lang="zh-CN" altLang="en-US" dirty="0"/>
              <a:t>引导的结果状语从句，从句中有高级表达</a:t>
            </a:r>
            <a:r>
              <a:rPr lang="en-US" altLang="zh-CN" dirty="0"/>
              <a:t>infuse</a:t>
            </a:r>
            <a:r>
              <a:rPr lang="zh-CN" altLang="en-US" dirty="0"/>
              <a:t>，后用</a:t>
            </a:r>
            <a:r>
              <a:rPr lang="en-US" altLang="zh-CN" dirty="0"/>
              <a:t>while</a:t>
            </a:r>
            <a:r>
              <a:rPr lang="zh-CN" altLang="en-US" dirty="0"/>
              <a:t>对比小狗此时的状态，十分精彩的一个开头。</a:t>
            </a:r>
            <a:endParaRPr lang="en-US" altLang="zh-CN" dirty="0"/>
          </a:p>
        </p:txBody>
      </p:sp>
      <p:cxnSp>
        <p:nvCxnSpPr>
          <p:cNvPr id="20" name="直接连接符 19"/>
          <p:cNvCxnSpPr/>
          <p:nvPr/>
        </p:nvCxnSpPr>
        <p:spPr>
          <a:xfrm>
            <a:off x="1255067" y="2876720"/>
            <a:ext cx="6915539"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3" name="直接连接符 22"/>
          <p:cNvCxnSpPr/>
          <p:nvPr/>
        </p:nvCxnSpPr>
        <p:spPr>
          <a:xfrm>
            <a:off x="1328810" y="3654271"/>
            <a:ext cx="6704145"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5" name="直接连接符 24"/>
          <p:cNvCxnSpPr/>
          <p:nvPr/>
        </p:nvCxnSpPr>
        <p:spPr>
          <a:xfrm>
            <a:off x="379345" y="4030387"/>
            <a:ext cx="7896106"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7" name="直接连接符 26"/>
          <p:cNvCxnSpPr/>
          <p:nvPr/>
        </p:nvCxnSpPr>
        <p:spPr>
          <a:xfrm>
            <a:off x="274500" y="4739732"/>
            <a:ext cx="5464728"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0" name="直接连接符 29"/>
          <p:cNvCxnSpPr/>
          <p:nvPr/>
        </p:nvCxnSpPr>
        <p:spPr>
          <a:xfrm>
            <a:off x="5739228" y="4490915"/>
            <a:ext cx="1921205"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2" name="文本框 31"/>
          <p:cNvSpPr txBox="1"/>
          <p:nvPr/>
        </p:nvSpPr>
        <p:spPr>
          <a:xfrm>
            <a:off x="8628458" y="2586911"/>
            <a:ext cx="3218410" cy="646331"/>
          </a:xfrm>
          <a:prstGeom prst="rect">
            <a:avLst/>
          </a:prstGeom>
          <a:noFill/>
        </p:spPr>
        <p:txBody>
          <a:bodyPr wrap="square" rtlCol="0">
            <a:spAutoFit/>
          </a:bodyPr>
          <a:lstStyle/>
          <a:p>
            <a:r>
              <a:rPr lang="en-US" altLang="zh-CN" dirty="0"/>
              <a:t>2. </a:t>
            </a:r>
            <a:r>
              <a:rPr lang="zh-CN" altLang="en-US" dirty="0"/>
              <a:t>并且是小孩子学大人样子做的，非常符合小孩的心理。</a:t>
            </a:r>
            <a:endParaRPr lang="en-US" altLang="zh-CN" dirty="0"/>
          </a:p>
        </p:txBody>
      </p:sp>
      <p:sp>
        <p:nvSpPr>
          <p:cNvPr id="3" name="星形: 八角 2"/>
          <p:cNvSpPr/>
          <p:nvPr/>
        </p:nvSpPr>
        <p:spPr>
          <a:xfrm>
            <a:off x="1041786" y="2681068"/>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4" name="星形: 八角 3"/>
          <p:cNvSpPr/>
          <p:nvPr/>
        </p:nvSpPr>
        <p:spPr>
          <a:xfrm>
            <a:off x="1227176" y="3382308"/>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7" name="文本框 6"/>
          <p:cNvSpPr txBox="1"/>
          <p:nvPr/>
        </p:nvSpPr>
        <p:spPr>
          <a:xfrm>
            <a:off x="8628458" y="4022295"/>
            <a:ext cx="3218410" cy="923330"/>
          </a:xfrm>
          <a:prstGeom prst="rect">
            <a:avLst/>
          </a:prstGeom>
          <a:noFill/>
        </p:spPr>
        <p:txBody>
          <a:bodyPr wrap="square" rtlCol="0">
            <a:spAutoFit/>
          </a:bodyPr>
          <a:lstStyle/>
          <a:p>
            <a:r>
              <a:rPr lang="en-US" altLang="zh-CN" dirty="0"/>
              <a:t>3. </a:t>
            </a:r>
            <a:r>
              <a:rPr lang="zh-CN" altLang="en-US" dirty="0"/>
              <a:t>意外发生了，衔接下段开头中的</a:t>
            </a:r>
            <a:r>
              <a:rPr lang="en-US" altLang="zh-CN" dirty="0"/>
              <a:t>I thought mom would punish me</a:t>
            </a:r>
            <a:r>
              <a:rPr lang="zh-CN" altLang="en-US" dirty="0"/>
              <a:t>。</a:t>
            </a:r>
            <a:endParaRPr lang="en-US" altLang="zh-CN" dirty="0"/>
          </a:p>
        </p:txBody>
      </p:sp>
      <p:sp>
        <p:nvSpPr>
          <p:cNvPr id="9" name="文本框 8"/>
          <p:cNvSpPr txBox="1"/>
          <p:nvPr/>
        </p:nvSpPr>
        <p:spPr>
          <a:xfrm>
            <a:off x="8628458" y="5356900"/>
            <a:ext cx="3218410" cy="369332"/>
          </a:xfrm>
          <a:prstGeom prst="rect">
            <a:avLst/>
          </a:prstGeom>
          <a:noFill/>
        </p:spPr>
        <p:txBody>
          <a:bodyPr wrap="square" rtlCol="0">
            <a:spAutoFit/>
          </a:bodyPr>
          <a:lstStyle/>
          <a:p>
            <a:r>
              <a:rPr lang="en-US" altLang="zh-CN" dirty="0"/>
              <a:t>4. </a:t>
            </a:r>
            <a:r>
              <a:rPr lang="zh-CN" altLang="en-US" dirty="0"/>
              <a:t>引出新人物的出场。</a:t>
            </a:r>
            <a:endParaRPr lang="en-US" altLang="zh-CN" dirty="0"/>
          </a:p>
        </p:txBody>
      </p:sp>
      <p:sp>
        <p:nvSpPr>
          <p:cNvPr id="10" name="星形: 八角 9"/>
          <p:cNvSpPr/>
          <p:nvPr/>
        </p:nvSpPr>
        <p:spPr>
          <a:xfrm>
            <a:off x="5438628" y="4243217"/>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par>
                                <p:cTn id="35" presetID="16" presetClass="entr" presetSubtype="21"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16" presetClass="entr" presetSubtype="21"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down)">
                                      <p:cBhvr>
                                        <p:cTn id="6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19" grpId="0"/>
      <p:bldP spid="32" grpId="0"/>
      <p:bldP spid="3" grpId="0" animBg="1"/>
      <p:bldP spid="4" grpId="0" animBg="1"/>
      <p:bldP spid="7" grpId="0"/>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026" t="2455" r="8026"/>
          <a:stretch>
            <a:fillRect/>
          </a:stretch>
        </p:blipFill>
        <p:spPr>
          <a:xfrm>
            <a:off x="100780" y="103303"/>
            <a:ext cx="7905136" cy="4244515"/>
          </a:xfrm>
        </p:spPr>
      </p:pic>
      <p:cxnSp>
        <p:nvCxnSpPr>
          <p:cNvPr id="6" name="直接连接符 5"/>
          <p:cNvCxnSpPr/>
          <p:nvPr/>
        </p:nvCxnSpPr>
        <p:spPr>
          <a:xfrm>
            <a:off x="6430297" y="561944"/>
            <a:ext cx="1474839"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8" name="直接连接符 7"/>
          <p:cNvCxnSpPr/>
          <p:nvPr/>
        </p:nvCxnSpPr>
        <p:spPr>
          <a:xfrm>
            <a:off x="100780" y="930653"/>
            <a:ext cx="6978446"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 name="直接连接符 9"/>
          <p:cNvCxnSpPr/>
          <p:nvPr/>
        </p:nvCxnSpPr>
        <p:spPr>
          <a:xfrm>
            <a:off x="100780" y="1297858"/>
            <a:ext cx="1147917"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3" name="文本框 12"/>
          <p:cNvSpPr txBox="1"/>
          <p:nvPr/>
        </p:nvSpPr>
        <p:spPr>
          <a:xfrm>
            <a:off x="8337052" y="211457"/>
            <a:ext cx="3218409" cy="2862322"/>
          </a:xfrm>
          <a:prstGeom prst="rect">
            <a:avLst/>
          </a:prstGeom>
          <a:noFill/>
        </p:spPr>
        <p:txBody>
          <a:bodyPr wrap="square" rtlCol="0">
            <a:spAutoFit/>
          </a:bodyPr>
          <a:lstStyle/>
          <a:p>
            <a:r>
              <a:rPr lang="en-US" altLang="zh-CN" dirty="0"/>
              <a:t>1. </a:t>
            </a:r>
            <a:r>
              <a:rPr lang="zh-CN" altLang="en-US" dirty="0"/>
              <a:t>段</a:t>
            </a:r>
            <a:r>
              <a:rPr lang="en-US" altLang="zh-CN" dirty="0"/>
              <a:t>2</a:t>
            </a:r>
            <a:r>
              <a:rPr lang="zh-CN" altLang="en-US" dirty="0"/>
              <a:t>的开头句没有和段</a:t>
            </a:r>
            <a:r>
              <a:rPr lang="en-US" altLang="zh-CN" dirty="0"/>
              <a:t>1</a:t>
            </a:r>
            <a:r>
              <a:rPr lang="zh-CN" altLang="en-US" dirty="0"/>
              <a:t>一样复杂的长难句，降低堆砌感。但是衔接得也很恰当，妈妈没有骂我还在笑哈哈，我又困惑又尴尬，还有一些恼怒和屈辱感。几个表示情绪的词用得十分到位，并且还有</a:t>
            </a:r>
            <a:r>
              <a:rPr lang="en-US" altLang="zh-CN" dirty="0"/>
              <a:t>humiliation</a:t>
            </a:r>
            <a:r>
              <a:rPr lang="zh-CN" altLang="en-US" dirty="0"/>
              <a:t>和</a:t>
            </a:r>
            <a:r>
              <a:rPr lang="en-US" altLang="zh-CN" dirty="0"/>
              <a:t>annoyance</a:t>
            </a:r>
            <a:r>
              <a:rPr lang="zh-CN" altLang="en-US" dirty="0"/>
              <a:t>这样的高级情绪单词，加上动词</a:t>
            </a:r>
            <a:r>
              <a:rPr lang="en-US" altLang="zh-CN" dirty="0"/>
              <a:t>mingle</a:t>
            </a:r>
            <a:r>
              <a:rPr lang="zh-CN" altLang="en-US" dirty="0"/>
              <a:t>，而且都拼写正确！</a:t>
            </a:r>
            <a:endParaRPr lang="en-US" altLang="zh-CN" dirty="0"/>
          </a:p>
        </p:txBody>
      </p:sp>
      <p:cxnSp>
        <p:nvCxnSpPr>
          <p:cNvPr id="14" name="直接连接符 13"/>
          <p:cNvCxnSpPr/>
          <p:nvPr/>
        </p:nvCxnSpPr>
        <p:spPr>
          <a:xfrm>
            <a:off x="1358606" y="1297858"/>
            <a:ext cx="6163071"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6" name="直接连接符 15"/>
          <p:cNvCxnSpPr/>
          <p:nvPr/>
        </p:nvCxnSpPr>
        <p:spPr>
          <a:xfrm>
            <a:off x="267226" y="1721276"/>
            <a:ext cx="7421600"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7" name="文本框 16"/>
          <p:cNvSpPr txBox="1"/>
          <p:nvPr/>
        </p:nvSpPr>
        <p:spPr>
          <a:xfrm>
            <a:off x="8337052" y="3073779"/>
            <a:ext cx="3218409" cy="1477328"/>
          </a:xfrm>
          <a:prstGeom prst="rect">
            <a:avLst/>
          </a:prstGeom>
          <a:noFill/>
        </p:spPr>
        <p:txBody>
          <a:bodyPr wrap="square" rtlCol="0">
            <a:spAutoFit/>
          </a:bodyPr>
          <a:lstStyle/>
          <a:p>
            <a:r>
              <a:rPr lang="en-US" altLang="zh-CN" dirty="0"/>
              <a:t>2. Drenched all over</a:t>
            </a:r>
            <a:r>
              <a:rPr lang="zh-CN" altLang="en-US" dirty="0"/>
              <a:t>和段</a:t>
            </a:r>
            <a:r>
              <a:rPr lang="en-US" altLang="zh-CN" dirty="0"/>
              <a:t>1</a:t>
            </a:r>
            <a:r>
              <a:rPr lang="zh-CN" altLang="en-US" dirty="0"/>
              <a:t>中掉进水里形成呼应，本段加了一个直接引语，增加了故事的生动性，为读者加了一个听到的感觉。</a:t>
            </a:r>
            <a:endParaRPr lang="en-US" altLang="zh-CN" dirty="0"/>
          </a:p>
        </p:txBody>
      </p:sp>
      <p:sp>
        <p:nvSpPr>
          <p:cNvPr id="18" name="星形: 八角 17"/>
          <p:cNvSpPr/>
          <p:nvPr/>
        </p:nvSpPr>
        <p:spPr>
          <a:xfrm>
            <a:off x="6178370" y="392373"/>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20" name="星形: 八角 19"/>
          <p:cNvSpPr/>
          <p:nvPr/>
        </p:nvSpPr>
        <p:spPr>
          <a:xfrm>
            <a:off x="1358606" y="1027500"/>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cxnSp>
        <p:nvCxnSpPr>
          <p:cNvPr id="21" name="直接连接符 20"/>
          <p:cNvCxnSpPr/>
          <p:nvPr/>
        </p:nvCxnSpPr>
        <p:spPr>
          <a:xfrm>
            <a:off x="4326194" y="2433484"/>
            <a:ext cx="3679722"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4" name="直接连接符 23"/>
          <p:cNvCxnSpPr/>
          <p:nvPr/>
        </p:nvCxnSpPr>
        <p:spPr>
          <a:xfrm>
            <a:off x="298304" y="2792362"/>
            <a:ext cx="7125051"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6" name="星形: 八角 25"/>
          <p:cNvSpPr/>
          <p:nvPr/>
        </p:nvSpPr>
        <p:spPr>
          <a:xfrm>
            <a:off x="4034663" y="2203938"/>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27" name="文本框 26"/>
          <p:cNvSpPr txBox="1"/>
          <p:nvPr/>
        </p:nvSpPr>
        <p:spPr>
          <a:xfrm>
            <a:off x="8337051" y="4611299"/>
            <a:ext cx="3218409" cy="646331"/>
          </a:xfrm>
          <a:prstGeom prst="rect">
            <a:avLst/>
          </a:prstGeom>
          <a:noFill/>
        </p:spPr>
        <p:txBody>
          <a:bodyPr wrap="square" rtlCol="0">
            <a:spAutoFit/>
          </a:bodyPr>
          <a:lstStyle/>
          <a:p>
            <a:r>
              <a:rPr lang="en-US" altLang="zh-CN" dirty="0"/>
              <a:t>3. </a:t>
            </a:r>
            <a:r>
              <a:rPr lang="zh-CN" altLang="en-US" dirty="0"/>
              <a:t>揭露妈妈大笑的原因，童年趣事的描写更生动了。</a:t>
            </a:r>
            <a:endParaRPr lang="en-US" altLang="zh-CN" dirty="0"/>
          </a:p>
        </p:txBody>
      </p:sp>
      <p:cxnSp>
        <p:nvCxnSpPr>
          <p:cNvPr id="28" name="直接连接符 27"/>
          <p:cNvCxnSpPr/>
          <p:nvPr/>
        </p:nvCxnSpPr>
        <p:spPr>
          <a:xfrm>
            <a:off x="763668" y="3812443"/>
            <a:ext cx="7125051"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9" name="直接连接符 28"/>
          <p:cNvCxnSpPr/>
          <p:nvPr/>
        </p:nvCxnSpPr>
        <p:spPr>
          <a:xfrm>
            <a:off x="298304" y="4200817"/>
            <a:ext cx="4027889"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1" name="星形: 八角 30"/>
          <p:cNvSpPr/>
          <p:nvPr/>
        </p:nvSpPr>
        <p:spPr>
          <a:xfrm>
            <a:off x="779293" y="3333304"/>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sp>
        <p:nvSpPr>
          <p:cNvPr id="32" name="文本框 31"/>
          <p:cNvSpPr txBox="1"/>
          <p:nvPr/>
        </p:nvSpPr>
        <p:spPr>
          <a:xfrm>
            <a:off x="8337051" y="5612935"/>
            <a:ext cx="3218409" cy="923330"/>
          </a:xfrm>
          <a:prstGeom prst="rect">
            <a:avLst/>
          </a:prstGeom>
          <a:noFill/>
        </p:spPr>
        <p:txBody>
          <a:bodyPr wrap="square" rtlCol="0">
            <a:spAutoFit/>
          </a:bodyPr>
          <a:lstStyle/>
          <a:p>
            <a:r>
              <a:rPr lang="en-US" altLang="zh-CN" dirty="0"/>
              <a:t>4.</a:t>
            </a:r>
            <a:r>
              <a:rPr lang="zh-CN" altLang="en-US" dirty="0"/>
              <a:t>妈妈温情和睿智地化解我的不开心，不是只会生气的“泼妇”。</a:t>
            </a:r>
            <a:endParaRPr lang="en-US" altLang="zh-C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par>
                                <p:cTn id="38" presetID="16" presetClass="entr" presetSubtype="2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inVertical)">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animBg="1"/>
      <p:bldP spid="20" grpId="0" animBg="1"/>
      <p:bldP spid="26" grpId="0" animBg="1"/>
      <p:bldP spid="27" grpId="0"/>
      <p:bldP spid="31" grpId="0" animBg="1"/>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t="21075" b="34767"/>
          <a:stretch>
            <a:fillRect/>
          </a:stretch>
        </p:blipFill>
        <p:spPr>
          <a:xfrm>
            <a:off x="0" y="0"/>
            <a:ext cx="7176506" cy="6858000"/>
          </a:xfrm>
          <a:prstGeom prst="rect">
            <a:avLst/>
          </a:prstGeom>
        </p:spPr>
      </p:pic>
      <p:sp>
        <p:nvSpPr>
          <p:cNvPr id="6" name="文本框 5"/>
          <p:cNvSpPr txBox="1"/>
          <p:nvPr/>
        </p:nvSpPr>
        <p:spPr>
          <a:xfrm>
            <a:off x="7334865" y="108155"/>
            <a:ext cx="4689987" cy="5355312"/>
          </a:xfrm>
          <a:prstGeom prst="rect">
            <a:avLst/>
          </a:prstGeom>
          <a:noFill/>
        </p:spPr>
        <p:txBody>
          <a:bodyPr wrap="square" rtlCol="0">
            <a:spAutoFit/>
          </a:bodyPr>
          <a:lstStyle/>
          <a:p>
            <a:pPr marL="342900" indent="-342900">
              <a:buAutoNum type="arabicPeriod"/>
            </a:pPr>
            <a:r>
              <a:rPr lang="zh-CN" altLang="en-US" dirty="0"/>
              <a:t>段</a:t>
            </a:r>
            <a:r>
              <a:rPr lang="en-US" altLang="zh-CN" dirty="0"/>
              <a:t>1</a:t>
            </a:r>
            <a:r>
              <a:rPr lang="zh-CN" altLang="en-US" dirty="0"/>
              <a:t>中，我与狗之间的互动描写得很到位。</a:t>
            </a:r>
            <a:endParaRPr lang="en-US" altLang="zh-CN" dirty="0"/>
          </a:p>
          <a:p>
            <a:r>
              <a:rPr lang="zh-CN" altLang="en-US" dirty="0"/>
              <a:t>续写积累的狗的动作（</a:t>
            </a:r>
            <a:r>
              <a:rPr lang="en-US" altLang="zh-CN" dirty="0"/>
              <a:t>wagging tail, let out a bark</a:t>
            </a:r>
            <a:r>
              <a:rPr lang="zh-CN" altLang="en-US" dirty="0"/>
              <a:t>）以及与上文呼应的</a:t>
            </a:r>
            <a:r>
              <a:rPr lang="en-US" altLang="zh-CN" dirty="0"/>
              <a:t>furry, only black eye.</a:t>
            </a:r>
          </a:p>
          <a:p>
            <a:pPr marL="342900" indent="-342900">
              <a:buAutoNum type="arabicPeriod"/>
            </a:pPr>
            <a:endParaRPr lang="en-US" altLang="zh-CN" dirty="0"/>
          </a:p>
          <a:p>
            <a:r>
              <a:rPr lang="en-US" altLang="zh-CN" dirty="0"/>
              <a:t>2. </a:t>
            </a:r>
            <a:r>
              <a:rPr lang="zh-CN" altLang="en-US" dirty="0"/>
              <a:t>小孩得意的心理刻画得很生动。</a:t>
            </a:r>
            <a:endParaRPr lang="en-US" altLang="zh-CN" dirty="0"/>
          </a:p>
          <a:p>
            <a:endParaRPr lang="en-US" altLang="zh-CN" dirty="0"/>
          </a:p>
          <a:p>
            <a:r>
              <a:rPr lang="en-US" altLang="zh-CN" dirty="0"/>
              <a:t>3. </a:t>
            </a:r>
            <a:r>
              <a:rPr lang="zh-CN" altLang="en-US" dirty="0"/>
              <a:t>动词用得很生动，</a:t>
            </a:r>
            <a:r>
              <a:rPr lang="en-US" altLang="zh-CN" dirty="0"/>
              <a:t>mess</a:t>
            </a:r>
            <a:r>
              <a:rPr lang="zh-CN" altLang="en-US" dirty="0"/>
              <a:t>的来源。</a:t>
            </a:r>
            <a:endParaRPr lang="en-US" altLang="zh-CN" dirty="0"/>
          </a:p>
          <a:p>
            <a:endParaRPr lang="en-US" altLang="zh-CN" dirty="0"/>
          </a:p>
          <a:p>
            <a:endParaRPr lang="en-US" altLang="zh-CN" dirty="0"/>
          </a:p>
          <a:p>
            <a:endParaRPr lang="en-US" altLang="zh-CN" dirty="0"/>
          </a:p>
          <a:p>
            <a:endParaRPr lang="en-US" altLang="zh-CN" dirty="0"/>
          </a:p>
          <a:p>
            <a:r>
              <a:rPr lang="en-US" altLang="zh-CN" dirty="0"/>
              <a:t>4. </a:t>
            </a:r>
            <a:r>
              <a:rPr lang="zh-CN" altLang="en-US" dirty="0"/>
              <a:t>背诵积累的表达和基于上下文的场景描写的有效结合。</a:t>
            </a:r>
            <a:endParaRPr lang="en-US" altLang="zh-CN" dirty="0"/>
          </a:p>
          <a:p>
            <a:endParaRPr lang="en-US" altLang="zh-CN" dirty="0"/>
          </a:p>
          <a:p>
            <a:endParaRPr lang="en-US" altLang="zh-CN" dirty="0"/>
          </a:p>
          <a:p>
            <a:r>
              <a:rPr lang="en-US" altLang="zh-CN" dirty="0"/>
              <a:t>5. </a:t>
            </a:r>
            <a:r>
              <a:rPr lang="zh-CN" altLang="en-US" dirty="0"/>
              <a:t>很难得的一句语法和意思都到位的直接引语。（</a:t>
            </a:r>
            <a:r>
              <a:rPr lang="en-US" altLang="zh-CN" dirty="0"/>
              <a:t>I know you meant well. </a:t>
            </a:r>
            <a:r>
              <a:rPr lang="zh-CN" altLang="en-US" dirty="0"/>
              <a:t>我知道你本意是好的。）</a:t>
            </a:r>
          </a:p>
        </p:txBody>
      </p:sp>
      <p:cxnSp>
        <p:nvCxnSpPr>
          <p:cNvPr id="7" name="直接连接符 6"/>
          <p:cNvCxnSpPr/>
          <p:nvPr/>
        </p:nvCxnSpPr>
        <p:spPr>
          <a:xfrm>
            <a:off x="4286865" y="365299"/>
            <a:ext cx="2045109"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9" name="直接连接符 8"/>
          <p:cNvCxnSpPr/>
          <p:nvPr/>
        </p:nvCxnSpPr>
        <p:spPr>
          <a:xfrm>
            <a:off x="1066801" y="645518"/>
            <a:ext cx="5402825"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1" name="直接连接符 10"/>
          <p:cNvCxnSpPr/>
          <p:nvPr/>
        </p:nvCxnSpPr>
        <p:spPr>
          <a:xfrm>
            <a:off x="290054" y="1020751"/>
            <a:ext cx="1533831"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5" name="直接连接符 14"/>
          <p:cNvCxnSpPr/>
          <p:nvPr/>
        </p:nvCxnSpPr>
        <p:spPr>
          <a:xfrm>
            <a:off x="1504338" y="1281306"/>
            <a:ext cx="4965288"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7" name="星形: 八角 16"/>
          <p:cNvSpPr/>
          <p:nvPr/>
        </p:nvSpPr>
        <p:spPr>
          <a:xfrm>
            <a:off x="4034938" y="38728"/>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18" name="星形: 八角 17"/>
          <p:cNvSpPr/>
          <p:nvPr/>
        </p:nvSpPr>
        <p:spPr>
          <a:xfrm>
            <a:off x="1252411" y="1069413"/>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cxnSp>
        <p:nvCxnSpPr>
          <p:cNvPr id="19" name="直接连接符 18"/>
          <p:cNvCxnSpPr/>
          <p:nvPr/>
        </p:nvCxnSpPr>
        <p:spPr>
          <a:xfrm>
            <a:off x="290054" y="1610686"/>
            <a:ext cx="6204153"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1" name="直接连接符 20"/>
          <p:cNvCxnSpPr/>
          <p:nvPr/>
        </p:nvCxnSpPr>
        <p:spPr>
          <a:xfrm>
            <a:off x="290054" y="2500506"/>
            <a:ext cx="6204153"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2" name="直接连接符 21"/>
          <p:cNvCxnSpPr/>
          <p:nvPr/>
        </p:nvCxnSpPr>
        <p:spPr>
          <a:xfrm>
            <a:off x="6096000" y="2210454"/>
            <a:ext cx="727585"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4" name="星形: 八角 23"/>
          <p:cNvSpPr/>
          <p:nvPr/>
        </p:nvSpPr>
        <p:spPr>
          <a:xfrm>
            <a:off x="5844073" y="2007840"/>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cxnSp>
        <p:nvCxnSpPr>
          <p:cNvPr id="25" name="直接连接符 24"/>
          <p:cNvCxnSpPr/>
          <p:nvPr/>
        </p:nvCxnSpPr>
        <p:spPr>
          <a:xfrm>
            <a:off x="290054" y="4363719"/>
            <a:ext cx="641554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7" name="星形: 八角 26"/>
          <p:cNvSpPr/>
          <p:nvPr/>
        </p:nvSpPr>
        <p:spPr>
          <a:xfrm>
            <a:off x="78499" y="4116859"/>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cxnSp>
        <p:nvCxnSpPr>
          <p:cNvPr id="28" name="直接连接符 27"/>
          <p:cNvCxnSpPr/>
          <p:nvPr/>
        </p:nvCxnSpPr>
        <p:spPr>
          <a:xfrm>
            <a:off x="3497827" y="5289755"/>
            <a:ext cx="2037734"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1" name="星形: 八角 30"/>
          <p:cNvSpPr/>
          <p:nvPr/>
        </p:nvSpPr>
        <p:spPr>
          <a:xfrm>
            <a:off x="3137375" y="4920743"/>
            <a:ext cx="251927" cy="326571"/>
          </a:xfrm>
          <a:prstGeom prst="star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5</a:t>
            </a:r>
            <a:endParaRPr lang="zh-CN" altLang="en-US" dirty="0"/>
          </a:p>
        </p:txBody>
      </p:sp>
      <p:sp>
        <p:nvSpPr>
          <p:cNvPr id="33" name="文本框 32"/>
          <p:cNvSpPr txBox="1"/>
          <p:nvPr/>
        </p:nvSpPr>
        <p:spPr>
          <a:xfrm>
            <a:off x="7334865" y="5463467"/>
            <a:ext cx="4857135" cy="1200329"/>
          </a:xfrm>
          <a:prstGeom prst="rect">
            <a:avLst/>
          </a:prstGeom>
          <a:solidFill>
            <a:schemeClr val="accent2"/>
          </a:solidFill>
          <a:ln>
            <a:solidFill>
              <a:schemeClr val="accent1"/>
            </a:solidFill>
          </a:ln>
        </p:spPr>
        <p:txBody>
          <a:bodyPr wrap="square" rtlCol="0">
            <a:spAutoFit/>
          </a:bodyPr>
          <a:lstStyle/>
          <a:p>
            <a:r>
              <a:rPr lang="zh-CN" altLang="en-US" b="1" dirty="0">
                <a:solidFill>
                  <a:schemeClr val="accent3">
                    <a:lumMod val="20000"/>
                    <a:lumOff val="80000"/>
                  </a:schemeClr>
                </a:solidFill>
              </a:rPr>
              <a:t>   不建议在续写中写很冗长的直接引语。直接引语作为口头表达，如果使用很复杂的语法结构又不符实际情况，但是使用大量简单句又不能增加文章表达的多样性，不能为作文加分。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16" presetClass="entr" presetSubtype="21"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par>
                                <p:cTn id="41" presetID="16" presetClass="entr" presetSubtype="21"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barn(inVertical)">
                                      <p:cBhvr>
                                        <p:cTn id="5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P spid="18" grpId="0" animBg="1"/>
      <p:bldP spid="24" grpId="0" animBg="1"/>
      <p:bldP spid="27" grpId="0" animBg="1"/>
      <p:bldP spid="31"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t="21075" b="34767"/>
          <a:stretch>
            <a:fillRect/>
          </a:stretch>
        </p:blipFill>
        <p:spPr>
          <a:xfrm>
            <a:off x="0" y="152400"/>
            <a:ext cx="7017028" cy="6705600"/>
          </a:xfrm>
          <a:prstGeom prst="rect">
            <a:avLst/>
          </a:prstGeom>
        </p:spPr>
      </p:pic>
      <p:sp>
        <p:nvSpPr>
          <p:cNvPr id="5" name="文本框 4"/>
          <p:cNvSpPr txBox="1"/>
          <p:nvPr/>
        </p:nvSpPr>
        <p:spPr>
          <a:xfrm>
            <a:off x="7089058" y="422787"/>
            <a:ext cx="5034115" cy="2308324"/>
          </a:xfrm>
          <a:prstGeom prst="rect">
            <a:avLst/>
          </a:prstGeom>
          <a:noFill/>
        </p:spPr>
        <p:txBody>
          <a:bodyPr wrap="square" rtlCol="0">
            <a:spAutoFit/>
          </a:bodyPr>
          <a:lstStyle/>
          <a:p>
            <a:endParaRPr lang="en-US" altLang="zh-CN" sz="2400" dirty="0">
              <a:solidFill>
                <a:srgbClr val="FF0000"/>
              </a:solidFill>
            </a:endParaRPr>
          </a:p>
          <a:p>
            <a:pPr algn="just"/>
            <a:r>
              <a:rPr lang="en-US" altLang="zh-CN" sz="2400" dirty="0">
                <a:solidFill>
                  <a:srgbClr val="FF0000"/>
                </a:solidFill>
              </a:rPr>
              <a:t>Task</a:t>
            </a:r>
            <a:r>
              <a:rPr lang="zh-CN" altLang="en-US" sz="2400" dirty="0">
                <a:solidFill>
                  <a:srgbClr val="FF0000"/>
                </a:solidFill>
              </a:rPr>
              <a:t>：</a:t>
            </a:r>
            <a:endParaRPr lang="en-US" altLang="zh-CN" sz="2400" dirty="0">
              <a:solidFill>
                <a:srgbClr val="FF0000"/>
              </a:solidFill>
            </a:endParaRPr>
          </a:p>
          <a:p>
            <a:pPr algn="just"/>
            <a:r>
              <a:rPr lang="zh-CN" altLang="en-US" sz="2400" dirty="0">
                <a:solidFill>
                  <a:srgbClr val="FF0000"/>
                </a:solidFill>
              </a:rPr>
              <a:t>除了上述优点，该篇作文在语法，描写和情节上还有一些不足之处，请同学们思考并且结合本堂课内容提出自己的修改建议。</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2"/>
            </p:custDataLst>
          </p:nvPr>
        </p:nvSpPr>
        <p:spPr>
          <a:xfrm>
            <a:off x="307975" y="1306830"/>
            <a:ext cx="8079740" cy="2398395"/>
          </a:xfrm>
        </p:spPr>
        <p:txBody>
          <a:bodyPr>
            <a:noAutofit/>
          </a:bodyPr>
          <a:lstStyle/>
          <a:p>
            <a:br>
              <a:rPr lang="en-US" altLang="zh-CN" sz="4000" b="1" dirty="0">
                <a:solidFill>
                  <a:schemeClr val="accent2"/>
                </a:solidFill>
                <a:latin typeface="宋体" panose="02010600030101010101" pitchFamily="2" charset="-122"/>
                <a:ea typeface="宋体" panose="02010600030101010101" pitchFamily="2" charset="-122"/>
                <a:cs typeface="宋体" panose="02010600030101010101" pitchFamily="2" charset="-122"/>
              </a:rPr>
            </a:br>
            <a:r>
              <a:rPr sz="3600" b="1" dirty="0"/>
              <a:t>2023年12月浙江省四校联盟联考</a:t>
            </a:r>
          </a:p>
        </p:txBody>
      </p:sp>
      <p:sp>
        <p:nvSpPr>
          <p:cNvPr id="5" name="副标题"/>
          <p:cNvSpPr>
            <a:spLocks noGrp="1"/>
          </p:cNvSpPr>
          <p:nvPr>
            <p:ph type="subTitle" idx="1"/>
            <p:custDataLst>
              <p:tags r:id="rId3"/>
            </p:custDataLst>
          </p:nvPr>
        </p:nvSpPr>
        <p:spPr>
          <a:xfrm>
            <a:off x="1149350" y="3429000"/>
            <a:ext cx="5649595" cy="675640"/>
          </a:xfrm>
        </p:spPr>
        <p:txBody>
          <a:bodyPr>
            <a:noAutofit/>
          </a:bodyPr>
          <a:lstStyle/>
          <a:p>
            <a:r>
              <a:rPr lang="en-US" altLang="zh-CN" sz="2400" b="1" dirty="0"/>
              <a:t>     </a:t>
            </a:r>
            <a:r>
              <a:rPr lang="zh-CN" altLang="en-US" sz="2400" b="1" dirty="0"/>
              <a:t>一个小孩的决心</a:t>
            </a:r>
            <a:r>
              <a:rPr lang="en-US" altLang="zh-CN" sz="2400" b="1" dirty="0"/>
              <a:t>--</a:t>
            </a:r>
            <a:r>
              <a:rPr sz="2400" b="1" dirty="0"/>
              <a:t>独眼狗狗洗澡记</a:t>
            </a:r>
          </a:p>
        </p:txBody>
      </p:sp>
      <p:sp>
        <p:nvSpPr>
          <p:cNvPr id="2" name="文本框 1"/>
          <p:cNvSpPr txBox="1"/>
          <p:nvPr/>
        </p:nvSpPr>
        <p:spPr>
          <a:xfrm>
            <a:off x="2444049" y="4409608"/>
            <a:ext cx="3060441" cy="706755"/>
          </a:xfrm>
          <a:prstGeom prst="rect">
            <a:avLst/>
          </a:prstGeom>
          <a:noFill/>
        </p:spPr>
        <p:txBody>
          <a:bodyPr wrap="square" rtlCol="0">
            <a:spAutoFit/>
          </a:bodyPr>
          <a:lstStyle/>
          <a:p>
            <a:pPr algn="ctr"/>
            <a:r>
              <a:rPr lang="zh-CN" altLang="en-US" sz="2000" b="1" kern="0" noProof="1">
                <a:solidFill>
                  <a:schemeClr val="accent2">
                    <a:lumMod val="50000"/>
                  </a:schemeClr>
                </a:solidFill>
                <a:latin typeface="微软雅黑" panose="020B0503020204020204" charset="-122"/>
                <a:ea typeface="微软雅黑" panose="020B0503020204020204" charset="-122"/>
              </a:rPr>
              <a:t>浙江省衢州第二中学</a:t>
            </a:r>
            <a:endParaRPr lang="en-US" altLang="zh-CN" sz="2000" b="1" kern="0" noProof="1">
              <a:solidFill>
                <a:schemeClr val="accent2">
                  <a:lumMod val="50000"/>
                </a:schemeClr>
              </a:solidFill>
              <a:latin typeface="微软雅黑" panose="020B0503020204020204" charset="-122"/>
              <a:ea typeface="微软雅黑" panose="020B0503020204020204" charset="-122"/>
            </a:endParaRPr>
          </a:p>
          <a:p>
            <a:pPr algn="ctr"/>
            <a:r>
              <a:rPr lang="zh-CN" altLang="en-US" sz="2000" b="1" kern="0" noProof="1">
                <a:solidFill>
                  <a:schemeClr val="accent2">
                    <a:lumMod val="50000"/>
                  </a:schemeClr>
                </a:solidFill>
                <a:latin typeface="微软雅黑" panose="020B0503020204020204" charset="-122"/>
                <a:ea typeface="微软雅黑" panose="020B0503020204020204" charset="-122"/>
              </a:rPr>
              <a:t>徐芳红</a:t>
            </a:r>
          </a:p>
        </p:txBody>
      </p:sp>
      <p:sp>
        <p:nvSpPr>
          <p:cNvPr id="3" name="文本框 2"/>
          <p:cNvSpPr txBox="1"/>
          <p:nvPr/>
        </p:nvSpPr>
        <p:spPr>
          <a:xfrm>
            <a:off x="737870" y="1214120"/>
            <a:ext cx="10322560" cy="645160"/>
          </a:xfrm>
          <a:prstGeom prst="rect">
            <a:avLst/>
          </a:prstGeom>
          <a:noFill/>
        </p:spPr>
        <p:txBody>
          <a:bodyPr wrap="square" rtlCol="0" anchor="t">
            <a:spAutoFit/>
          </a:bodyPr>
          <a:lstStyle/>
          <a:p>
            <a:pPr algn="l"/>
            <a:r>
              <a:rPr lang="en-US" altLang="zh-CN" sz="3600" b="1" kern="0" dirty="0">
                <a:ln>
                  <a:noFill/>
                </a:ln>
                <a:solidFill>
                  <a:schemeClr val="accent2">
                    <a:lumMod val="50000"/>
                  </a:schemeClr>
                </a:solidFill>
                <a:effectLst/>
                <a:uFillTx/>
                <a:latin typeface="宋体" panose="02010600030101010101" pitchFamily="2" charset="-122"/>
                <a:ea typeface="宋体" panose="02010600030101010101" pitchFamily="2" charset="-122"/>
                <a:cs typeface="宋体" panose="02010600030101010101" pitchFamily="2" charset="-122"/>
                <a:sym typeface="+mn-ea"/>
              </a:rPr>
              <a:t>增</a:t>
            </a:r>
            <a:r>
              <a:rPr lang="zh-CN" altLang="en-US" sz="3600" b="1" kern="0" dirty="0">
                <a:ln>
                  <a:noFill/>
                </a:ln>
                <a:solidFill>
                  <a:schemeClr val="accent2">
                    <a:lumMod val="50000"/>
                  </a:schemeClr>
                </a:solidFill>
                <a:effectLst/>
                <a:uFillTx/>
                <a:latin typeface="宋体" panose="02010600030101010101" pitchFamily="2" charset="-122"/>
                <a:ea typeface="宋体" panose="02010600030101010101" pitchFamily="2" charset="-122"/>
                <a:cs typeface="宋体" panose="02010600030101010101" pitchFamily="2" charset="-122"/>
                <a:sym typeface="+mn-ea"/>
              </a:rPr>
              <a:t>强</a:t>
            </a:r>
            <a:r>
              <a:rPr lang="en-US" altLang="zh-CN" sz="3600" b="1" kern="0" dirty="0">
                <a:ln>
                  <a:noFill/>
                </a:ln>
                <a:solidFill>
                  <a:schemeClr val="accent2">
                    <a:lumMod val="50000"/>
                  </a:schemeClr>
                </a:solidFill>
                <a:effectLst/>
                <a:uFillTx/>
                <a:latin typeface="宋体" panose="02010600030101010101" pitchFamily="2" charset="-122"/>
                <a:ea typeface="宋体" panose="02010600030101010101" pitchFamily="2" charset="-122"/>
                <a:cs typeface="宋体" panose="02010600030101010101" pitchFamily="2" charset="-122"/>
                <a:sym typeface="+mn-ea"/>
              </a:rPr>
              <a:t>原文融洽度和全文连贯性</a:t>
            </a:r>
            <a:r>
              <a:rPr lang="zh-CN" altLang="en-US" sz="3600" b="1" kern="0" dirty="0">
                <a:ln>
                  <a:noFill/>
                </a:ln>
                <a:solidFill>
                  <a:schemeClr val="accent2">
                    <a:lumMod val="50000"/>
                  </a:schemeClr>
                </a:solidFill>
                <a:effectLst/>
                <a:uFillTx/>
                <a:latin typeface="宋体" panose="02010600030101010101" pitchFamily="2" charset="-122"/>
                <a:ea typeface="宋体" panose="02010600030101010101" pitchFamily="2" charset="-122"/>
                <a:cs typeface="宋体" panose="02010600030101010101" pitchFamily="2" charset="-122"/>
                <a:sym typeface="+mn-ea"/>
              </a:rPr>
              <a:t>的读后续写讲评</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2578359" y="2341984"/>
            <a:ext cx="7035282" cy="1707502"/>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400" b="1" dirty="0"/>
              <a:t>Part 3 </a:t>
            </a:r>
            <a:r>
              <a:rPr lang="zh-CN" altLang="en-US" sz="4400" b="1" dirty="0"/>
              <a:t>例文展示</a:t>
            </a:r>
          </a:p>
        </p:txBody>
      </p:sp>
    </p:spTree>
    <p:custDataLst>
      <p:tags r:id="rId1"/>
    </p:custData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62896" y="540775"/>
            <a:ext cx="10515600" cy="6176963"/>
          </a:xfrm>
        </p:spPr>
        <p:txBody>
          <a:bodyPr>
            <a:normAutofit lnSpcReduction="10000"/>
          </a:bodyPr>
          <a:lstStyle/>
          <a:p>
            <a:pPr algn="just"/>
            <a:r>
              <a:rPr lang="en-US" altLang="zh-CN" i="1" u="sng" dirty="0"/>
              <a:t>Para 1--That afternoon, I took the dog and sneaked into the bathroom. </a:t>
            </a:r>
            <a:r>
              <a:rPr lang="en-US" altLang="zh-CN" dirty="0"/>
              <a:t>Gently I put the shedding, messy and muddy puppy into the bathtub and hushed him so that my secrete mission wouldn’t be spoiled. Wagging his furry tail violently, One-Eyed raised his head and gazed at me with his only eye sparkling innocence and trust. Sensing his loyalty and also his Clorox-like smell, I opened the tap, confidently picturing mom’s appreciative face and my siblings’ astonishment when I presented a tidy, clean and refreshed cutie little dog after bath. I poured the shampoo into the bathwater like mom had done, and meticulously cupped the water to wet the dog. However, to my utter shock, the quiet puppy turned to a trouble maker after being touched.</a:t>
            </a:r>
            <a:r>
              <a:rPr lang="zh-CN" altLang="en-US" dirty="0"/>
              <a:t> </a:t>
            </a:r>
            <a:r>
              <a:rPr lang="en-US" altLang="zh-CN" dirty="0"/>
              <a:t>Bouncing, barking and kicking, he uncontrollably made everything in the bathroom a really mess. “What are you doing?” hearing the noise, mom opened the bathroom door and caught us on site. </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62896" y="488437"/>
            <a:ext cx="10568523" cy="6015000"/>
          </a:xfrm>
        </p:spPr>
        <p:txBody>
          <a:bodyPr>
            <a:noAutofit/>
          </a:bodyPr>
          <a:lstStyle/>
          <a:p>
            <a:pPr algn="just"/>
            <a:r>
              <a:rPr lang="en-US" altLang="zh-CN" i="1" u="sng" dirty="0"/>
              <a:t>Para 2-- I thought mom would punish me, but she was just standing there and laughing. </a:t>
            </a:r>
            <a:r>
              <a:rPr lang="en-US" altLang="zh-CN" dirty="0"/>
              <a:t>I was standing soaked, sobbing in a mixture of confusion and awkwardness, mingled with humiliation and annoyance. My prepared apologies on the tip of my tongue were no where to be found. The confusing laughter lasted for nearly a minute with mom pointing at the another soaked creature in  the bathroom. As I turned around, a strange but familiar creature captured my eyes- One-Eyed turned into a messy dog dripping water. The unexpected new version of One-Eyed also amused me, though I still felt a bit sad of being of no help. Mom quickly dealt with the mess and squatted down, brushing my hair with her tender fingers, “I know you meant to help.” I looked into her eyes and found a messy me through the reflection. “Now</a:t>
            </a:r>
            <a:r>
              <a:rPr lang="zh-CN" altLang="en-US" dirty="0"/>
              <a:t> </a:t>
            </a:r>
            <a:r>
              <a:rPr lang="en-US" altLang="zh-CN" dirty="0"/>
              <a:t>let</a:t>
            </a:r>
            <a:r>
              <a:rPr lang="zh-CN" altLang="en-US" dirty="0"/>
              <a:t> </a:t>
            </a:r>
            <a:r>
              <a:rPr lang="en-US" altLang="zh-CN" dirty="0"/>
              <a:t>me</a:t>
            </a:r>
            <a:r>
              <a:rPr lang="zh-CN" altLang="en-US" dirty="0"/>
              <a:t> </a:t>
            </a:r>
            <a:r>
              <a:rPr lang="en-US" altLang="zh-CN" dirty="0"/>
              <a:t>help</a:t>
            </a:r>
            <a:r>
              <a:rPr lang="zh-CN" altLang="en-US" dirty="0"/>
              <a:t> </a:t>
            </a:r>
            <a:r>
              <a:rPr lang="en-US" altLang="zh-CN" dirty="0"/>
              <a:t>my</a:t>
            </a:r>
            <a:r>
              <a:rPr lang="zh-CN" altLang="en-US" dirty="0"/>
              <a:t> </a:t>
            </a:r>
            <a:r>
              <a:rPr lang="en-US" altLang="zh-CN" dirty="0"/>
              <a:t>little</a:t>
            </a:r>
            <a:r>
              <a:rPr lang="zh-CN" altLang="en-US" dirty="0"/>
              <a:t> </a:t>
            </a:r>
            <a:r>
              <a:rPr lang="en-US" altLang="zh-CN" dirty="0"/>
              <a:t>cutie with the bath!” She said and planted a gentle kiss on my forehead. </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2578359" y="2341984"/>
            <a:ext cx="7035282" cy="1707502"/>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400" b="1" dirty="0"/>
              <a:t>Part 4 </a:t>
            </a:r>
            <a:r>
              <a:rPr lang="zh-CN" altLang="en-US" sz="4400" b="1" dirty="0"/>
              <a:t>原文欣赏</a:t>
            </a:r>
          </a:p>
        </p:txBody>
      </p:sp>
    </p:spTree>
    <p:custDataLst>
      <p:tags r:id="rId1"/>
    </p:custDataLst>
    <p:extLst>
      <p:ext uri="{BB962C8B-B14F-4D97-AF65-F5344CB8AC3E}">
        <p14:creationId xmlns:p14="http://schemas.microsoft.com/office/powerpoint/2010/main" val="3629255122"/>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8">
            <a:extLst>
              <a:ext uri="{FF2B5EF4-FFF2-40B4-BE49-F238E27FC236}">
                <a16:creationId xmlns:a16="http://schemas.microsoft.com/office/drawing/2014/main" id="{A81AE4D5-31B8-9A24-EAB8-AF8A65797A10}"/>
              </a:ext>
            </a:extLst>
          </p:cNvPr>
          <p:cNvSpPr/>
          <p:nvPr/>
        </p:nvSpPr>
        <p:spPr>
          <a:xfrm>
            <a:off x="0" y="226142"/>
            <a:ext cx="12191999" cy="6361471"/>
          </a:xfrm>
          <a:custGeom>
            <a:avLst/>
            <a:gdLst>
              <a:gd name="connsiteX0" fmla="*/ 0 w 6466114"/>
              <a:gd name="connsiteY0" fmla="*/ 1077707 h 6858000"/>
              <a:gd name="connsiteX1" fmla="*/ 1077707 w 6466114"/>
              <a:gd name="connsiteY1" fmla="*/ 0 h 6858000"/>
              <a:gd name="connsiteX2" fmla="*/ 1702759 w 6466114"/>
              <a:gd name="connsiteY2" fmla="*/ 0 h 6858000"/>
              <a:gd name="connsiteX3" fmla="*/ 2198489 w 6466114"/>
              <a:gd name="connsiteY3" fmla="*/ 0 h 6858000"/>
              <a:gd name="connsiteX4" fmla="*/ 2651113 w 6466114"/>
              <a:gd name="connsiteY4" fmla="*/ 0 h 6858000"/>
              <a:gd name="connsiteX5" fmla="*/ 3276164 w 6466114"/>
              <a:gd name="connsiteY5" fmla="*/ 0 h 6858000"/>
              <a:gd name="connsiteX6" fmla="*/ 3728788 w 6466114"/>
              <a:gd name="connsiteY6" fmla="*/ 0 h 6858000"/>
              <a:gd name="connsiteX7" fmla="*/ 4181411 w 6466114"/>
              <a:gd name="connsiteY7" fmla="*/ 0 h 6858000"/>
              <a:gd name="connsiteX8" fmla="*/ 4763356 w 6466114"/>
              <a:gd name="connsiteY8" fmla="*/ 0 h 6858000"/>
              <a:gd name="connsiteX9" fmla="*/ 5388407 w 6466114"/>
              <a:gd name="connsiteY9" fmla="*/ 0 h 6858000"/>
              <a:gd name="connsiteX10" fmla="*/ 6466114 w 6466114"/>
              <a:gd name="connsiteY10" fmla="*/ 1077707 h 6858000"/>
              <a:gd name="connsiteX11" fmla="*/ 6466114 w 6466114"/>
              <a:gd name="connsiteY11" fmla="*/ 1571479 h 6858000"/>
              <a:gd name="connsiteX12" fmla="*/ 6466114 w 6466114"/>
              <a:gd name="connsiteY12" fmla="*/ 2112276 h 6858000"/>
              <a:gd name="connsiteX13" fmla="*/ 6466114 w 6466114"/>
              <a:gd name="connsiteY13" fmla="*/ 2559022 h 6858000"/>
              <a:gd name="connsiteX14" fmla="*/ 6466114 w 6466114"/>
              <a:gd name="connsiteY14" fmla="*/ 3099819 h 6858000"/>
              <a:gd name="connsiteX15" fmla="*/ 6466114 w 6466114"/>
              <a:gd name="connsiteY15" fmla="*/ 3687642 h 6858000"/>
              <a:gd name="connsiteX16" fmla="*/ 6466114 w 6466114"/>
              <a:gd name="connsiteY16" fmla="*/ 4181414 h 6858000"/>
              <a:gd name="connsiteX17" fmla="*/ 6466114 w 6466114"/>
              <a:gd name="connsiteY17" fmla="*/ 4863289 h 6858000"/>
              <a:gd name="connsiteX18" fmla="*/ 6466114 w 6466114"/>
              <a:gd name="connsiteY18" fmla="*/ 5780293 h 6858000"/>
              <a:gd name="connsiteX19" fmla="*/ 5388407 w 6466114"/>
              <a:gd name="connsiteY19" fmla="*/ 6858000 h 6858000"/>
              <a:gd name="connsiteX20" fmla="*/ 4806463 w 6466114"/>
              <a:gd name="connsiteY20" fmla="*/ 6858000 h 6858000"/>
              <a:gd name="connsiteX21" fmla="*/ 4396946 w 6466114"/>
              <a:gd name="connsiteY21" fmla="*/ 6858000 h 6858000"/>
              <a:gd name="connsiteX22" fmla="*/ 3901216 w 6466114"/>
              <a:gd name="connsiteY22" fmla="*/ 6858000 h 6858000"/>
              <a:gd name="connsiteX23" fmla="*/ 3319271 w 6466114"/>
              <a:gd name="connsiteY23" fmla="*/ 6858000 h 6858000"/>
              <a:gd name="connsiteX24" fmla="*/ 2823540 w 6466114"/>
              <a:gd name="connsiteY24" fmla="*/ 6858000 h 6858000"/>
              <a:gd name="connsiteX25" fmla="*/ 2198489 w 6466114"/>
              <a:gd name="connsiteY25" fmla="*/ 6858000 h 6858000"/>
              <a:gd name="connsiteX26" fmla="*/ 1616544 w 6466114"/>
              <a:gd name="connsiteY26" fmla="*/ 6858000 h 6858000"/>
              <a:gd name="connsiteX27" fmla="*/ 1077707 w 6466114"/>
              <a:gd name="connsiteY27" fmla="*/ 6858000 h 6858000"/>
              <a:gd name="connsiteX28" fmla="*/ 0 w 6466114"/>
              <a:gd name="connsiteY28" fmla="*/ 5780293 h 6858000"/>
              <a:gd name="connsiteX29" fmla="*/ 0 w 6466114"/>
              <a:gd name="connsiteY29" fmla="*/ 5098418 h 6858000"/>
              <a:gd name="connsiteX30" fmla="*/ 0 w 6466114"/>
              <a:gd name="connsiteY30" fmla="*/ 4651672 h 6858000"/>
              <a:gd name="connsiteX31" fmla="*/ 0 w 6466114"/>
              <a:gd name="connsiteY31" fmla="*/ 4204927 h 6858000"/>
              <a:gd name="connsiteX32" fmla="*/ 0 w 6466114"/>
              <a:gd name="connsiteY32" fmla="*/ 3758181 h 6858000"/>
              <a:gd name="connsiteX33" fmla="*/ 0 w 6466114"/>
              <a:gd name="connsiteY33" fmla="*/ 3264409 h 6858000"/>
              <a:gd name="connsiteX34" fmla="*/ 0 w 6466114"/>
              <a:gd name="connsiteY34" fmla="*/ 2817664 h 6858000"/>
              <a:gd name="connsiteX35" fmla="*/ 0 w 6466114"/>
              <a:gd name="connsiteY35" fmla="*/ 2229841 h 6858000"/>
              <a:gd name="connsiteX36" fmla="*/ 0 w 6466114"/>
              <a:gd name="connsiteY36" fmla="*/ 1594991 h 6858000"/>
              <a:gd name="connsiteX37" fmla="*/ 0 w 6466114"/>
              <a:gd name="connsiteY37" fmla="*/ 10777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66114" h="6858000" fill="none" extrusionOk="0">
                <a:moveTo>
                  <a:pt x="0" y="1077707"/>
                </a:moveTo>
                <a:cubicBezTo>
                  <a:pt x="83592" y="424022"/>
                  <a:pt x="448718" y="112263"/>
                  <a:pt x="1077707" y="0"/>
                </a:cubicBezTo>
                <a:cubicBezTo>
                  <a:pt x="1263241" y="-24730"/>
                  <a:pt x="1571079" y="57232"/>
                  <a:pt x="1702759" y="0"/>
                </a:cubicBezTo>
                <a:cubicBezTo>
                  <a:pt x="1834439" y="-57232"/>
                  <a:pt x="1955596" y="3497"/>
                  <a:pt x="2198489" y="0"/>
                </a:cubicBezTo>
                <a:cubicBezTo>
                  <a:pt x="2441382" y="-3497"/>
                  <a:pt x="2552403" y="11541"/>
                  <a:pt x="2651113" y="0"/>
                </a:cubicBezTo>
                <a:cubicBezTo>
                  <a:pt x="2749823" y="-11541"/>
                  <a:pt x="3150243" y="42160"/>
                  <a:pt x="3276164" y="0"/>
                </a:cubicBezTo>
                <a:cubicBezTo>
                  <a:pt x="3402085" y="-42160"/>
                  <a:pt x="3536258" y="30459"/>
                  <a:pt x="3728788" y="0"/>
                </a:cubicBezTo>
                <a:cubicBezTo>
                  <a:pt x="3921318" y="-30459"/>
                  <a:pt x="4039144" y="6528"/>
                  <a:pt x="4181411" y="0"/>
                </a:cubicBezTo>
                <a:cubicBezTo>
                  <a:pt x="4323678" y="-6528"/>
                  <a:pt x="4533214" y="21696"/>
                  <a:pt x="4763356" y="0"/>
                </a:cubicBezTo>
                <a:cubicBezTo>
                  <a:pt x="4993499" y="-21696"/>
                  <a:pt x="5114646" y="13763"/>
                  <a:pt x="5388407" y="0"/>
                </a:cubicBezTo>
                <a:cubicBezTo>
                  <a:pt x="5935046" y="-145800"/>
                  <a:pt x="6382427" y="511978"/>
                  <a:pt x="6466114" y="1077707"/>
                </a:cubicBezTo>
                <a:cubicBezTo>
                  <a:pt x="6498287" y="1280951"/>
                  <a:pt x="6445212" y="1358991"/>
                  <a:pt x="6466114" y="1571479"/>
                </a:cubicBezTo>
                <a:cubicBezTo>
                  <a:pt x="6487016" y="1783967"/>
                  <a:pt x="6401976" y="1875996"/>
                  <a:pt x="6466114" y="2112276"/>
                </a:cubicBezTo>
                <a:cubicBezTo>
                  <a:pt x="6530252" y="2348556"/>
                  <a:pt x="6455720" y="2399446"/>
                  <a:pt x="6466114" y="2559022"/>
                </a:cubicBezTo>
                <a:cubicBezTo>
                  <a:pt x="6476508" y="2718598"/>
                  <a:pt x="6408617" y="2955592"/>
                  <a:pt x="6466114" y="3099819"/>
                </a:cubicBezTo>
                <a:cubicBezTo>
                  <a:pt x="6523611" y="3244046"/>
                  <a:pt x="6434122" y="3512575"/>
                  <a:pt x="6466114" y="3687642"/>
                </a:cubicBezTo>
                <a:cubicBezTo>
                  <a:pt x="6498106" y="3862709"/>
                  <a:pt x="6456661" y="4062816"/>
                  <a:pt x="6466114" y="4181414"/>
                </a:cubicBezTo>
                <a:cubicBezTo>
                  <a:pt x="6475567" y="4300012"/>
                  <a:pt x="6432042" y="4683847"/>
                  <a:pt x="6466114" y="4863289"/>
                </a:cubicBezTo>
                <a:cubicBezTo>
                  <a:pt x="6500186" y="5042731"/>
                  <a:pt x="6418556" y="5338572"/>
                  <a:pt x="6466114" y="5780293"/>
                </a:cubicBezTo>
                <a:cubicBezTo>
                  <a:pt x="6575120" y="6492695"/>
                  <a:pt x="5961780" y="6915949"/>
                  <a:pt x="5388407" y="6858000"/>
                </a:cubicBezTo>
                <a:cubicBezTo>
                  <a:pt x="5126234" y="6874482"/>
                  <a:pt x="5038968" y="6800880"/>
                  <a:pt x="4806463" y="6858000"/>
                </a:cubicBezTo>
                <a:cubicBezTo>
                  <a:pt x="4573958" y="6915120"/>
                  <a:pt x="4520248" y="6840957"/>
                  <a:pt x="4396946" y="6858000"/>
                </a:cubicBezTo>
                <a:cubicBezTo>
                  <a:pt x="4273644" y="6875043"/>
                  <a:pt x="4065242" y="6821009"/>
                  <a:pt x="3901216" y="6858000"/>
                </a:cubicBezTo>
                <a:cubicBezTo>
                  <a:pt x="3737190" y="6894991"/>
                  <a:pt x="3461917" y="6847000"/>
                  <a:pt x="3319271" y="6858000"/>
                </a:cubicBezTo>
                <a:cubicBezTo>
                  <a:pt x="3176626" y="6869000"/>
                  <a:pt x="2968492" y="6820110"/>
                  <a:pt x="2823540" y="6858000"/>
                </a:cubicBezTo>
                <a:cubicBezTo>
                  <a:pt x="2678588" y="6895890"/>
                  <a:pt x="2445323" y="6851833"/>
                  <a:pt x="2198489" y="6858000"/>
                </a:cubicBezTo>
                <a:cubicBezTo>
                  <a:pt x="1951655" y="6864167"/>
                  <a:pt x="1768230" y="6816064"/>
                  <a:pt x="1616544" y="6858000"/>
                </a:cubicBezTo>
                <a:cubicBezTo>
                  <a:pt x="1464858" y="6899936"/>
                  <a:pt x="1331290" y="6849580"/>
                  <a:pt x="1077707" y="6858000"/>
                </a:cubicBezTo>
                <a:cubicBezTo>
                  <a:pt x="560722" y="6889231"/>
                  <a:pt x="110183" y="6438303"/>
                  <a:pt x="0" y="5780293"/>
                </a:cubicBezTo>
                <a:cubicBezTo>
                  <a:pt x="-63883" y="5578610"/>
                  <a:pt x="36560" y="5380689"/>
                  <a:pt x="0" y="5098418"/>
                </a:cubicBezTo>
                <a:cubicBezTo>
                  <a:pt x="-36560" y="4816148"/>
                  <a:pt x="31034" y="4777015"/>
                  <a:pt x="0" y="4651672"/>
                </a:cubicBezTo>
                <a:cubicBezTo>
                  <a:pt x="-31034" y="4526329"/>
                  <a:pt x="7137" y="4396682"/>
                  <a:pt x="0" y="4204927"/>
                </a:cubicBezTo>
                <a:cubicBezTo>
                  <a:pt x="-7137" y="4013173"/>
                  <a:pt x="3384" y="3887100"/>
                  <a:pt x="0" y="3758181"/>
                </a:cubicBezTo>
                <a:cubicBezTo>
                  <a:pt x="-3384" y="3629262"/>
                  <a:pt x="21648" y="3383036"/>
                  <a:pt x="0" y="3264409"/>
                </a:cubicBezTo>
                <a:cubicBezTo>
                  <a:pt x="-21648" y="3145782"/>
                  <a:pt x="21064" y="2946036"/>
                  <a:pt x="0" y="2817664"/>
                </a:cubicBezTo>
                <a:cubicBezTo>
                  <a:pt x="-21064" y="2689293"/>
                  <a:pt x="22808" y="2474590"/>
                  <a:pt x="0" y="2229841"/>
                </a:cubicBezTo>
                <a:cubicBezTo>
                  <a:pt x="-22808" y="1985092"/>
                  <a:pt x="27811" y="1761651"/>
                  <a:pt x="0" y="1594991"/>
                </a:cubicBezTo>
                <a:cubicBezTo>
                  <a:pt x="-27811" y="1428331"/>
                  <a:pt x="56346" y="1329554"/>
                  <a:pt x="0" y="1077707"/>
                </a:cubicBezTo>
                <a:close/>
              </a:path>
              <a:path w="6466114" h="6858000" stroke="0" extrusionOk="0">
                <a:moveTo>
                  <a:pt x="0" y="1077707"/>
                </a:moveTo>
                <a:cubicBezTo>
                  <a:pt x="-119750" y="501804"/>
                  <a:pt x="438292" y="8035"/>
                  <a:pt x="1077707" y="0"/>
                </a:cubicBezTo>
                <a:cubicBezTo>
                  <a:pt x="1195329" y="-171"/>
                  <a:pt x="1314234" y="1267"/>
                  <a:pt x="1487224" y="0"/>
                </a:cubicBezTo>
                <a:cubicBezTo>
                  <a:pt x="1660214" y="-1267"/>
                  <a:pt x="1912695" y="41779"/>
                  <a:pt x="2026061" y="0"/>
                </a:cubicBezTo>
                <a:cubicBezTo>
                  <a:pt x="2139427" y="-41779"/>
                  <a:pt x="2311638" y="15776"/>
                  <a:pt x="2435578" y="0"/>
                </a:cubicBezTo>
                <a:cubicBezTo>
                  <a:pt x="2559518" y="-15776"/>
                  <a:pt x="2776494" y="6123"/>
                  <a:pt x="2974415" y="0"/>
                </a:cubicBezTo>
                <a:cubicBezTo>
                  <a:pt x="3172336" y="-6123"/>
                  <a:pt x="3374004" y="41501"/>
                  <a:pt x="3556360" y="0"/>
                </a:cubicBezTo>
                <a:cubicBezTo>
                  <a:pt x="3738717" y="-41501"/>
                  <a:pt x="3842274" y="35732"/>
                  <a:pt x="4095197" y="0"/>
                </a:cubicBezTo>
                <a:cubicBezTo>
                  <a:pt x="4348120" y="-35732"/>
                  <a:pt x="4321761" y="4692"/>
                  <a:pt x="4504714" y="0"/>
                </a:cubicBezTo>
                <a:cubicBezTo>
                  <a:pt x="4687667" y="-4692"/>
                  <a:pt x="5183103" y="18981"/>
                  <a:pt x="5388407" y="0"/>
                </a:cubicBezTo>
                <a:cubicBezTo>
                  <a:pt x="5966305" y="18081"/>
                  <a:pt x="6571815" y="422033"/>
                  <a:pt x="6466114" y="1077707"/>
                </a:cubicBezTo>
                <a:cubicBezTo>
                  <a:pt x="6488165" y="1201337"/>
                  <a:pt x="6430679" y="1499170"/>
                  <a:pt x="6466114" y="1665530"/>
                </a:cubicBezTo>
                <a:cubicBezTo>
                  <a:pt x="6501549" y="1831890"/>
                  <a:pt x="6444915" y="2006116"/>
                  <a:pt x="6466114" y="2206328"/>
                </a:cubicBezTo>
                <a:cubicBezTo>
                  <a:pt x="6487313" y="2406540"/>
                  <a:pt x="6452304" y="2567934"/>
                  <a:pt x="6466114" y="2794151"/>
                </a:cubicBezTo>
                <a:cubicBezTo>
                  <a:pt x="6479924" y="3020368"/>
                  <a:pt x="6418398" y="3177741"/>
                  <a:pt x="6466114" y="3381974"/>
                </a:cubicBezTo>
                <a:cubicBezTo>
                  <a:pt x="6513830" y="3586207"/>
                  <a:pt x="6462501" y="3651190"/>
                  <a:pt x="6466114" y="3828720"/>
                </a:cubicBezTo>
                <a:cubicBezTo>
                  <a:pt x="6469727" y="4006250"/>
                  <a:pt x="6450759" y="4240714"/>
                  <a:pt x="6466114" y="4416543"/>
                </a:cubicBezTo>
                <a:cubicBezTo>
                  <a:pt x="6481469" y="4592372"/>
                  <a:pt x="6463410" y="4959553"/>
                  <a:pt x="6466114" y="5098418"/>
                </a:cubicBezTo>
                <a:cubicBezTo>
                  <a:pt x="6468818" y="5237284"/>
                  <a:pt x="6416215" y="5567563"/>
                  <a:pt x="6466114" y="5780293"/>
                </a:cubicBezTo>
                <a:cubicBezTo>
                  <a:pt x="6479367" y="6382193"/>
                  <a:pt x="5976973" y="6803617"/>
                  <a:pt x="5388407" y="6858000"/>
                </a:cubicBezTo>
                <a:cubicBezTo>
                  <a:pt x="5277055" y="6867473"/>
                  <a:pt x="5046661" y="6806019"/>
                  <a:pt x="4892677" y="6858000"/>
                </a:cubicBezTo>
                <a:cubicBezTo>
                  <a:pt x="4738693" y="6909981"/>
                  <a:pt x="4647975" y="6827102"/>
                  <a:pt x="4483160" y="6858000"/>
                </a:cubicBezTo>
                <a:cubicBezTo>
                  <a:pt x="4318345" y="6888898"/>
                  <a:pt x="4172024" y="6845589"/>
                  <a:pt x="4073644" y="6858000"/>
                </a:cubicBezTo>
                <a:cubicBezTo>
                  <a:pt x="3975264" y="6870411"/>
                  <a:pt x="3737953" y="6829300"/>
                  <a:pt x="3534806" y="6858000"/>
                </a:cubicBezTo>
                <a:cubicBezTo>
                  <a:pt x="3331659" y="6886700"/>
                  <a:pt x="3203040" y="6822691"/>
                  <a:pt x="3082183" y="6858000"/>
                </a:cubicBezTo>
                <a:cubicBezTo>
                  <a:pt x="2961326" y="6893309"/>
                  <a:pt x="2704146" y="6839111"/>
                  <a:pt x="2500238" y="6858000"/>
                </a:cubicBezTo>
                <a:cubicBezTo>
                  <a:pt x="2296331" y="6876889"/>
                  <a:pt x="2153675" y="6842529"/>
                  <a:pt x="2004508" y="6858000"/>
                </a:cubicBezTo>
                <a:cubicBezTo>
                  <a:pt x="1855341" y="6873471"/>
                  <a:pt x="1775351" y="6844865"/>
                  <a:pt x="1551884" y="6858000"/>
                </a:cubicBezTo>
                <a:cubicBezTo>
                  <a:pt x="1328417" y="6871135"/>
                  <a:pt x="1208791" y="6844582"/>
                  <a:pt x="1077707" y="6858000"/>
                </a:cubicBezTo>
                <a:cubicBezTo>
                  <a:pt x="462674" y="6771950"/>
                  <a:pt x="50038" y="6306760"/>
                  <a:pt x="0" y="5780293"/>
                </a:cubicBezTo>
                <a:cubicBezTo>
                  <a:pt x="-16859" y="5469228"/>
                  <a:pt x="42707" y="5310467"/>
                  <a:pt x="0" y="5098418"/>
                </a:cubicBezTo>
                <a:cubicBezTo>
                  <a:pt x="-42707" y="4886369"/>
                  <a:pt x="1828" y="4751191"/>
                  <a:pt x="0" y="4604647"/>
                </a:cubicBezTo>
                <a:cubicBezTo>
                  <a:pt x="-1828" y="4458103"/>
                  <a:pt x="32689" y="4255234"/>
                  <a:pt x="0" y="4157901"/>
                </a:cubicBezTo>
                <a:cubicBezTo>
                  <a:pt x="-32689" y="4060568"/>
                  <a:pt x="42859" y="3657615"/>
                  <a:pt x="0" y="3476026"/>
                </a:cubicBezTo>
                <a:cubicBezTo>
                  <a:pt x="-42859" y="3294438"/>
                  <a:pt x="7964" y="3099960"/>
                  <a:pt x="0" y="2888203"/>
                </a:cubicBezTo>
                <a:cubicBezTo>
                  <a:pt x="-7964" y="2676446"/>
                  <a:pt x="37403" y="2535009"/>
                  <a:pt x="0" y="2300379"/>
                </a:cubicBezTo>
                <a:cubicBezTo>
                  <a:pt x="-37403" y="2065749"/>
                  <a:pt x="27800" y="1867664"/>
                  <a:pt x="0" y="1665530"/>
                </a:cubicBezTo>
                <a:cubicBezTo>
                  <a:pt x="-27800" y="1463396"/>
                  <a:pt x="69453" y="1234343"/>
                  <a:pt x="0" y="1077707"/>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1200" i="1" dirty="0">
              <a:solidFill>
                <a:srgbClr val="5B2C12"/>
              </a:solidFill>
            </a:endParaRPr>
          </a:p>
        </p:txBody>
      </p:sp>
      <p:sp>
        <p:nvSpPr>
          <p:cNvPr id="6" name="文本框 5">
            <a:extLst>
              <a:ext uri="{FF2B5EF4-FFF2-40B4-BE49-F238E27FC236}">
                <a16:creationId xmlns:a16="http://schemas.microsoft.com/office/drawing/2014/main" id="{87AD9FFF-AC18-23AD-74BF-013644DC5ADF}"/>
              </a:ext>
            </a:extLst>
          </p:cNvPr>
          <p:cNvSpPr txBox="1"/>
          <p:nvPr/>
        </p:nvSpPr>
        <p:spPr>
          <a:xfrm>
            <a:off x="177281" y="374317"/>
            <a:ext cx="11657069" cy="6109365"/>
          </a:xfrm>
          <a:prstGeom prst="rect">
            <a:avLst/>
          </a:prstGeom>
          <a:noFill/>
        </p:spPr>
        <p:txBody>
          <a:bodyPr wrap="square" rtlCol="0">
            <a:spAutoFit/>
          </a:bodyPr>
          <a:lstStyle/>
          <a:p>
            <a:pPr algn="just"/>
            <a:r>
              <a:rPr lang="en-US" altLang="zh-CN" sz="1700" dirty="0">
                <a:solidFill>
                  <a:srgbClr val="5B2C12"/>
                </a:solidFill>
              </a:rPr>
              <a:t>      It was a hot day in Florida, The school year had just ended and it was time for summer vacation. We had just gotten a little black dog who we named One-Eyed. We chose that name because he could only see out of one eye. </a:t>
            </a:r>
          </a:p>
          <a:p>
            <a:pPr algn="just"/>
            <a:r>
              <a:rPr lang="en-US" altLang="zh-CN" sz="1700" dirty="0">
                <a:solidFill>
                  <a:srgbClr val="5B2C12"/>
                </a:solidFill>
              </a:rPr>
              <a:t>      Everybody wanted to do something for the dog: feed him, teach him tricks and take long walks with him. Everybody was so happy to have this active, playful, shaggy, sable-coated new addition to our family. Everybody ,that is ,except my mom and me. </a:t>
            </a:r>
          </a:p>
          <a:p>
            <a:pPr algn="just"/>
            <a:r>
              <a:rPr lang="en-US" altLang="zh-CN" sz="1700" dirty="0">
                <a:solidFill>
                  <a:srgbClr val="5B2C12"/>
                </a:solidFill>
              </a:rPr>
              <a:t>      All my mom saw when she looked at the dog was someone else to clean up after. Shedding, messy, muddy, he pounced all over the house. All Mom seemed to care about was getting the house cleaned. My mom began to put Clorox in the tub. There was no messing with Mom when she started cleaning, so I decided to move out of the way. Actually ,getting out of the way is a move I'd been practicing for a long time.</a:t>
            </a:r>
          </a:p>
          <a:p>
            <a:pPr algn="just"/>
            <a:r>
              <a:rPr lang="en-US" altLang="zh-CN" sz="1700" dirty="0">
                <a:solidFill>
                  <a:srgbClr val="5B2C12"/>
                </a:solidFill>
              </a:rPr>
              <a:t>    Being the youngest in my family has had its advantages, of course.</a:t>
            </a:r>
            <a:r>
              <a:rPr lang="zh-CN" altLang="en-US" sz="1700" dirty="0">
                <a:solidFill>
                  <a:srgbClr val="5B2C12"/>
                </a:solidFill>
              </a:rPr>
              <a:t> </a:t>
            </a:r>
            <a:r>
              <a:rPr lang="en-US" altLang="zh-CN" sz="1700" dirty="0">
                <a:solidFill>
                  <a:srgbClr val="5B2C12"/>
                </a:solidFill>
              </a:rPr>
              <a:t>I won't deny that. More than a few times I  was spoiled or everyone was convinced that I was the cutest. It wasn't all bad to get this attention. But being the youngest also came with its fair share of troubles. I was often told what I couldn't do and why. I realize that I practiced getting out of the way because most of the time I was being pushed out of the way. “You're too young!” “You're too little! ” You’ll mess this up!“ they'd often say. </a:t>
            </a:r>
          </a:p>
          <a:p>
            <a:pPr algn="just"/>
            <a:r>
              <a:rPr lang="en-US" altLang="zh-CN" sz="1700" dirty="0">
                <a:solidFill>
                  <a:srgbClr val="5B2C12"/>
                </a:solidFill>
              </a:rPr>
              <a:t>   I also knew that my family loved me. They always tried to protect me, help me and take care of me ,but I couldn't wait to show them I could do things by myself.</a:t>
            </a:r>
          </a:p>
          <a:p>
            <a:pPr algn="just"/>
            <a:r>
              <a:rPr lang="en-US" altLang="zh-CN" sz="1700" dirty="0">
                <a:solidFill>
                  <a:srgbClr val="5B2C12"/>
                </a:solidFill>
              </a:rPr>
              <a:t>    Every time I asked my brother or my sister if I could pet One-Eyed, they would shout, “No!“ or tell me that I had germs. Once, they even convinced me that I had so many germs, if I touched One-Eyed he would die! I really believed them and was scared that something terrible would happen to the dog. Once I even confessed to my mom that I touched the dog when no one noticed. At first ,my mom seemed very confused about what I was telling her, but then she realized that they were playing a joke on me to keep me away from the dog. My mom scolded my brother and sister, “You better stop teasing your little brother!“ Little brother! That's exactly what I was. That really got my blood boiling. I was so mad, I wanted to break something!</a:t>
            </a:r>
          </a:p>
        </p:txBody>
      </p:sp>
      <p:pic>
        <p:nvPicPr>
          <p:cNvPr id="2" name="图片 11" descr="水印">
            <a:extLst>
              <a:ext uri="{FF2B5EF4-FFF2-40B4-BE49-F238E27FC236}">
                <a16:creationId xmlns:a16="http://schemas.microsoft.com/office/drawing/2014/main" id="{4FEF8B58-DAFC-2AC0-9761-754AAFC8E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613" y="63500"/>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400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8">
            <a:extLst>
              <a:ext uri="{FF2B5EF4-FFF2-40B4-BE49-F238E27FC236}">
                <a16:creationId xmlns:a16="http://schemas.microsoft.com/office/drawing/2014/main" id="{A81AE4D5-31B8-9A24-EAB8-AF8A65797A10}"/>
              </a:ext>
            </a:extLst>
          </p:cNvPr>
          <p:cNvSpPr/>
          <p:nvPr/>
        </p:nvSpPr>
        <p:spPr>
          <a:xfrm>
            <a:off x="0" y="226142"/>
            <a:ext cx="12191999" cy="6361471"/>
          </a:xfrm>
          <a:custGeom>
            <a:avLst/>
            <a:gdLst>
              <a:gd name="connsiteX0" fmla="*/ 0 w 6466114"/>
              <a:gd name="connsiteY0" fmla="*/ 1077707 h 6858000"/>
              <a:gd name="connsiteX1" fmla="*/ 1077707 w 6466114"/>
              <a:gd name="connsiteY1" fmla="*/ 0 h 6858000"/>
              <a:gd name="connsiteX2" fmla="*/ 1702759 w 6466114"/>
              <a:gd name="connsiteY2" fmla="*/ 0 h 6858000"/>
              <a:gd name="connsiteX3" fmla="*/ 2198489 w 6466114"/>
              <a:gd name="connsiteY3" fmla="*/ 0 h 6858000"/>
              <a:gd name="connsiteX4" fmla="*/ 2651113 w 6466114"/>
              <a:gd name="connsiteY4" fmla="*/ 0 h 6858000"/>
              <a:gd name="connsiteX5" fmla="*/ 3276164 w 6466114"/>
              <a:gd name="connsiteY5" fmla="*/ 0 h 6858000"/>
              <a:gd name="connsiteX6" fmla="*/ 3728788 w 6466114"/>
              <a:gd name="connsiteY6" fmla="*/ 0 h 6858000"/>
              <a:gd name="connsiteX7" fmla="*/ 4181411 w 6466114"/>
              <a:gd name="connsiteY7" fmla="*/ 0 h 6858000"/>
              <a:gd name="connsiteX8" fmla="*/ 4763356 w 6466114"/>
              <a:gd name="connsiteY8" fmla="*/ 0 h 6858000"/>
              <a:gd name="connsiteX9" fmla="*/ 5388407 w 6466114"/>
              <a:gd name="connsiteY9" fmla="*/ 0 h 6858000"/>
              <a:gd name="connsiteX10" fmla="*/ 6466114 w 6466114"/>
              <a:gd name="connsiteY10" fmla="*/ 1077707 h 6858000"/>
              <a:gd name="connsiteX11" fmla="*/ 6466114 w 6466114"/>
              <a:gd name="connsiteY11" fmla="*/ 1571479 h 6858000"/>
              <a:gd name="connsiteX12" fmla="*/ 6466114 w 6466114"/>
              <a:gd name="connsiteY12" fmla="*/ 2112276 h 6858000"/>
              <a:gd name="connsiteX13" fmla="*/ 6466114 w 6466114"/>
              <a:gd name="connsiteY13" fmla="*/ 2559022 h 6858000"/>
              <a:gd name="connsiteX14" fmla="*/ 6466114 w 6466114"/>
              <a:gd name="connsiteY14" fmla="*/ 3099819 h 6858000"/>
              <a:gd name="connsiteX15" fmla="*/ 6466114 w 6466114"/>
              <a:gd name="connsiteY15" fmla="*/ 3687642 h 6858000"/>
              <a:gd name="connsiteX16" fmla="*/ 6466114 w 6466114"/>
              <a:gd name="connsiteY16" fmla="*/ 4181414 h 6858000"/>
              <a:gd name="connsiteX17" fmla="*/ 6466114 w 6466114"/>
              <a:gd name="connsiteY17" fmla="*/ 4863289 h 6858000"/>
              <a:gd name="connsiteX18" fmla="*/ 6466114 w 6466114"/>
              <a:gd name="connsiteY18" fmla="*/ 5780293 h 6858000"/>
              <a:gd name="connsiteX19" fmla="*/ 5388407 w 6466114"/>
              <a:gd name="connsiteY19" fmla="*/ 6858000 h 6858000"/>
              <a:gd name="connsiteX20" fmla="*/ 4806463 w 6466114"/>
              <a:gd name="connsiteY20" fmla="*/ 6858000 h 6858000"/>
              <a:gd name="connsiteX21" fmla="*/ 4396946 w 6466114"/>
              <a:gd name="connsiteY21" fmla="*/ 6858000 h 6858000"/>
              <a:gd name="connsiteX22" fmla="*/ 3901216 w 6466114"/>
              <a:gd name="connsiteY22" fmla="*/ 6858000 h 6858000"/>
              <a:gd name="connsiteX23" fmla="*/ 3319271 w 6466114"/>
              <a:gd name="connsiteY23" fmla="*/ 6858000 h 6858000"/>
              <a:gd name="connsiteX24" fmla="*/ 2823540 w 6466114"/>
              <a:gd name="connsiteY24" fmla="*/ 6858000 h 6858000"/>
              <a:gd name="connsiteX25" fmla="*/ 2198489 w 6466114"/>
              <a:gd name="connsiteY25" fmla="*/ 6858000 h 6858000"/>
              <a:gd name="connsiteX26" fmla="*/ 1616544 w 6466114"/>
              <a:gd name="connsiteY26" fmla="*/ 6858000 h 6858000"/>
              <a:gd name="connsiteX27" fmla="*/ 1077707 w 6466114"/>
              <a:gd name="connsiteY27" fmla="*/ 6858000 h 6858000"/>
              <a:gd name="connsiteX28" fmla="*/ 0 w 6466114"/>
              <a:gd name="connsiteY28" fmla="*/ 5780293 h 6858000"/>
              <a:gd name="connsiteX29" fmla="*/ 0 w 6466114"/>
              <a:gd name="connsiteY29" fmla="*/ 5098418 h 6858000"/>
              <a:gd name="connsiteX30" fmla="*/ 0 w 6466114"/>
              <a:gd name="connsiteY30" fmla="*/ 4651672 h 6858000"/>
              <a:gd name="connsiteX31" fmla="*/ 0 w 6466114"/>
              <a:gd name="connsiteY31" fmla="*/ 4204927 h 6858000"/>
              <a:gd name="connsiteX32" fmla="*/ 0 w 6466114"/>
              <a:gd name="connsiteY32" fmla="*/ 3758181 h 6858000"/>
              <a:gd name="connsiteX33" fmla="*/ 0 w 6466114"/>
              <a:gd name="connsiteY33" fmla="*/ 3264409 h 6858000"/>
              <a:gd name="connsiteX34" fmla="*/ 0 w 6466114"/>
              <a:gd name="connsiteY34" fmla="*/ 2817664 h 6858000"/>
              <a:gd name="connsiteX35" fmla="*/ 0 w 6466114"/>
              <a:gd name="connsiteY35" fmla="*/ 2229841 h 6858000"/>
              <a:gd name="connsiteX36" fmla="*/ 0 w 6466114"/>
              <a:gd name="connsiteY36" fmla="*/ 1594991 h 6858000"/>
              <a:gd name="connsiteX37" fmla="*/ 0 w 6466114"/>
              <a:gd name="connsiteY37" fmla="*/ 10777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66114" h="6858000" fill="none" extrusionOk="0">
                <a:moveTo>
                  <a:pt x="0" y="1077707"/>
                </a:moveTo>
                <a:cubicBezTo>
                  <a:pt x="83592" y="424022"/>
                  <a:pt x="448718" y="112263"/>
                  <a:pt x="1077707" y="0"/>
                </a:cubicBezTo>
                <a:cubicBezTo>
                  <a:pt x="1263241" y="-24730"/>
                  <a:pt x="1571079" y="57232"/>
                  <a:pt x="1702759" y="0"/>
                </a:cubicBezTo>
                <a:cubicBezTo>
                  <a:pt x="1834439" y="-57232"/>
                  <a:pt x="1955596" y="3497"/>
                  <a:pt x="2198489" y="0"/>
                </a:cubicBezTo>
                <a:cubicBezTo>
                  <a:pt x="2441382" y="-3497"/>
                  <a:pt x="2552403" y="11541"/>
                  <a:pt x="2651113" y="0"/>
                </a:cubicBezTo>
                <a:cubicBezTo>
                  <a:pt x="2749823" y="-11541"/>
                  <a:pt x="3150243" y="42160"/>
                  <a:pt x="3276164" y="0"/>
                </a:cubicBezTo>
                <a:cubicBezTo>
                  <a:pt x="3402085" y="-42160"/>
                  <a:pt x="3536258" y="30459"/>
                  <a:pt x="3728788" y="0"/>
                </a:cubicBezTo>
                <a:cubicBezTo>
                  <a:pt x="3921318" y="-30459"/>
                  <a:pt x="4039144" y="6528"/>
                  <a:pt x="4181411" y="0"/>
                </a:cubicBezTo>
                <a:cubicBezTo>
                  <a:pt x="4323678" y="-6528"/>
                  <a:pt x="4533214" y="21696"/>
                  <a:pt x="4763356" y="0"/>
                </a:cubicBezTo>
                <a:cubicBezTo>
                  <a:pt x="4993499" y="-21696"/>
                  <a:pt x="5114646" y="13763"/>
                  <a:pt x="5388407" y="0"/>
                </a:cubicBezTo>
                <a:cubicBezTo>
                  <a:pt x="5935046" y="-145800"/>
                  <a:pt x="6382427" y="511978"/>
                  <a:pt x="6466114" y="1077707"/>
                </a:cubicBezTo>
                <a:cubicBezTo>
                  <a:pt x="6498287" y="1280951"/>
                  <a:pt x="6445212" y="1358991"/>
                  <a:pt x="6466114" y="1571479"/>
                </a:cubicBezTo>
                <a:cubicBezTo>
                  <a:pt x="6487016" y="1783967"/>
                  <a:pt x="6401976" y="1875996"/>
                  <a:pt x="6466114" y="2112276"/>
                </a:cubicBezTo>
                <a:cubicBezTo>
                  <a:pt x="6530252" y="2348556"/>
                  <a:pt x="6455720" y="2399446"/>
                  <a:pt x="6466114" y="2559022"/>
                </a:cubicBezTo>
                <a:cubicBezTo>
                  <a:pt x="6476508" y="2718598"/>
                  <a:pt x="6408617" y="2955592"/>
                  <a:pt x="6466114" y="3099819"/>
                </a:cubicBezTo>
                <a:cubicBezTo>
                  <a:pt x="6523611" y="3244046"/>
                  <a:pt x="6434122" y="3512575"/>
                  <a:pt x="6466114" y="3687642"/>
                </a:cubicBezTo>
                <a:cubicBezTo>
                  <a:pt x="6498106" y="3862709"/>
                  <a:pt x="6456661" y="4062816"/>
                  <a:pt x="6466114" y="4181414"/>
                </a:cubicBezTo>
                <a:cubicBezTo>
                  <a:pt x="6475567" y="4300012"/>
                  <a:pt x="6432042" y="4683847"/>
                  <a:pt x="6466114" y="4863289"/>
                </a:cubicBezTo>
                <a:cubicBezTo>
                  <a:pt x="6500186" y="5042731"/>
                  <a:pt x="6418556" y="5338572"/>
                  <a:pt x="6466114" y="5780293"/>
                </a:cubicBezTo>
                <a:cubicBezTo>
                  <a:pt x="6575120" y="6492695"/>
                  <a:pt x="5961780" y="6915949"/>
                  <a:pt x="5388407" y="6858000"/>
                </a:cubicBezTo>
                <a:cubicBezTo>
                  <a:pt x="5126234" y="6874482"/>
                  <a:pt x="5038968" y="6800880"/>
                  <a:pt x="4806463" y="6858000"/>
                </a:cubicBezTo>
                <a:cubicBezTo>
                  <a:pt x="4573958" y="6915120"/>
                  <a:pt x="4520248" y="6840957"/>
                  <a:pt x="4396946" y="6858000"/>
                </a:cubicBezTo>
                <a:cubicBezTo>
                  <a:pt x="4273644" y="6875043"/>
                  <a:pt x="4065242" y="6821009"/>
                  <a:pt x="3901216" y="6858000"/>
                </a:cubicBezTo>
                <a:cubicBezTo>
                  <a:pt x="3737190" y="6894991"/>
                  <a:pt x="3461917" y="6847000"/>
                  <a:pt x="3319271" y="6858000"/>
                </a:cubicBezTo>
                <a:cubicBezTo>
                  <a:pt x="3176626" y="6869000"/>
                  <a:pt x="2968492" y="6820110"/>
                  <a:pt x="2823540" y="6858000"/>
                </a:cubicBezTo>
                <a:cubicBezTo>
                  <a:pt x="2678588" y="6895890"/>
                  <a:pt x="2445323" y="6851833"/>
                  <a:pt x="2198489" y="6858000"/>
                </a:cubicBezTo>
                <a:cubicBezTo>
                  <a:pt x="1951655" y="6864167"/>
                  <a:pt x="1768230" y="6816064"/>
                  <a:pt x="1616544" y="6858000"/>
                </a:cubicBezTo>
                <a:cubicBezTo>
                  <a:pt x="1464858" y="6899936"/>
                  <a:pt x="1331290" y="6849580"/>
                  <a:pt x="1077707" y="6858000"/>
                </a:cubicBezTo>
                <a:cubicBezTo>
                  <a:pt x="560722" y="6889231"/>
                  <a:pt x="110183" y="6438303"/>
                  <a:pt x="0" y="5780293"/>
                </a:cubicBezTo>
                <a:cubicBezTo>
                  <a:pt x="-63883" y="5578610"/>
                  <a:pt x="36560" y="5380689"/>
                  <a:pt x="0" y="5098418"/>
                </a:cubicBezTo>
                <a:cubicBezTo>
                  <a:pt x="-36560" y="4816148"/>
                  <a:pt x="31034" y="4777015"/>
                  <a:pt x="0" y="4651672"/>
                </a:cubicBezTo>
                <a:cubicBezTo>
                  <a:pt x="-31034" y="4526329"/>
                  <a:pt x="7137" y="4396682"/>
                  <a:pt x="0" y="4204927"/>
                </a:cubicBezTo>
                <a:cubicBezTo>
                  <a:pt x="-7137" y="4013173"/>
                  <a:pt x="3384" y="3887100"/>
                  <a:pt x="0" y="3758181"/>
                </a:cubicBezTo>
                <a:cubicBezTo>
                  <a:pt x="-3384" y="3629262"/>
                  <a:pt x="21648" y="3383036"/>
                  <a:pt x="0" y="3264409"/>
                </a:cubicBezTo>
                <a:cubicBezTo>
                  <a:pt x="-21648" y="3145782"/>
                  <a:pt x="21064" y="2946036"/>
                  <a:pt x="0" y="2817664"/>
                </a:cubicBezTo>
                <a:cubicBezTo>
                  <a:pt x="-21064" y="2689293"/>
                  <a:pt x="22808" y="2474590"/>
                  <a:pt x="0" y="2229841"/>
                </a:cubicBezTo>
                <a:cubicBezTo>
                  <a:pt x="-22808" y="1985092"/>
                  <a:pt x="27811" y="1761651"/>
                  <a:pt x="0" y="1594991"/>
                </a:cubicBezTo>
                <a:cubicBezTo>
                  <a:pt x="-27811" y="1428331"/>
                  <a:pt x="56346" y="1329554"/>
                  <a:pt x="0" y="1077707"/>
                </a:cubicBezTo>
                <a:close/>
              </a:path>
              <a:path w="6466114" h="6858000" stroke="0" extrusionOk="0">
                <a:moveTo>
                  <a:pt x="0" y="1077707"/>
                </a:moveTo>
                <a:cubicBezTo>
                  <a:pt x="-119750" y="501804"/>
                  <a:pt x="438292" y="8035"/>
                  <a:pt x="1077707" y="0"/>
                </a:cubicBezTo>
                <a:cubicBezTo>
                  <a:pt x="1195329" y="-171"/>
                  <a:pt x="1314234" y="1267"/>
                  <a:pt x="1487224" y="0"/>
                </a:cubicBezTo>
                <a:cubicBezTo>
                  <a:pt x="1660214" y="-1267"/>
                  <a:pt x="1912695" y="41779"/>
                  <a:pt x="2026061" y="0"/>
                </a:cubicBezTo>
                <a:cubicBezTo>
                  <a:pt x="2139427" y="-41779"/>
                  <a:pt x="2311638" y="15776"/>
                  <a:pt x="2435578" y="0"/>
                </a:cubicBezTo>
                <a:cubicBezTo>
                  <a:pt x="2559518" y="-15776"/>
                  <a:pt x="2776494" y="6123"/>
                  <a:pt x="2974415" y="0"/>
                </a:cubicBezTo>
                <a:cubicBezTo>
                  <a:pt x="3172336" y="-6123"/>
                  <a:pt x="3374004" y="41501"/>
                  <a:pt x="3556360" y="0"/>
                </a:cubicBezTo>
                <a:cubicBezTo>
                  <a:pt x="3738717" y="-41501"/>
                  <a:pt x="3842274" y="35732"/>
                  <a:pt x="4095197" y="0"/>
                </a:cubicBezTo>
                <a:cubicBezTo>
                  <a:pt x="4348120" y="-35732"/>
                  <a:pt x="4321761" y="4692"/>
                  <a:pt x="4504714" y="0"/>
                </a:cubicBezTo>
                <a:cubicBezTo>
                  <a:pt x="4687667" y="-4692"/>
                  <a:pt x="5183103" y="18981"/>
                  <a:pt x="5388407" y="0"/>
                </a:cubicBezTo>
                <a:cubicBezTo>
                  <a:pt x="5966305" y="18081"/>
                  <a:pt x="6571815" y="422033"/>
                  <a:pt x="6466114" y="1077707"/>
                </a:cubicBezTo>
                <a:cubicBezTo>
                  <a:pt x="6488165" y="1201337"/>
                  <a:pt x="6430679" y="1499170"/>
                  <a:pt x="6466114" y="1665530"/>
                </a:cubicBezTo>
                <a:cubicBezTo>
                  <a:pt x="6501549" y="1831890"/>
                  <a:pt x="6444915" y="2006116"/>
                  <a:pt x="6466114" y="2206328"/>
                </a:cubicBezTo>
                <a:cubicBezTo>
                  <a:pt x="6487313" y="2406540"/>
                  <a:pt x="6452304" y="2567934"/>
                  <a:pt x="6466114" y="2794151"/>
                </a:cubicBezTo>
                <a:cubicBezTo>
                  <a:pt x="6479924" y="3020368"/>
                  <a:pt x="6418398" y="3177741"/>
                  <a:pt x="6466114" y="3381974"/>
                </a:cubicBezTo>
                <a:cubicBezTo>
                  <a:pt x="6513830" y="3586207"/>
                  <a:pt x="6462501" y="3651190"/>
                  <a:pt x="6466114" y="3828720"/>
                </a:cubicBezTo>
                <a:cubicBezTo>
                  <a:pt x="6469727" y="4006250"/>
                  <a:pt x="6450759" y="4240714"/>
                  <a:pt x="6466114" y="4416543"/>
                </a:cubicBezTo>
                <a:cubicBezTo>
                  <a:pt x="6481469" y="4592372"/>
                  <a:pt x="6463410" y="4959553"/>
                  <a:pt x="6466114" y="5098418"/>
                </a:cubicBezTo>
                <a:cubicBezTo>
                  <a:pt x="6468818" y="5237284"/>
                  <a:pt x="6416215" y="5567563"/>
                  <a:pt x="6466114" y="5780293"/>
                </a:cubicBezTo>
                <a:cubicBezTo>
                  <a:pt x="6479367" y="6382193"/>
                  <a:pt x="5976973" y="6803617"/>
                  <a:pt x="5388407" y="6858000"/>
                </a:cubicBezTo>
                <a:cubicBezTo>
                  <a:pt x="5277055" y="6867473"/>
                  <a:pt x="5046661" y="6806019"/>
                  <a:pt x="4892677" y="6858000"/>
                </a:cubicBezTo>
                <a:cubicBezTo>
                  <a:pt x="4738693" y="6909981"/>
                  <a:pt x="4647975" y="6827102"/>
                  <a:pt x="4483160" y="6858000"/>
                </a:cubicBezTo>
                <a:cubicBezTo>
                  <a:pt x="4318345" y="6888898"/>
                  <a:pt x="4172024" y="6845589"/>
                  <a:pt x="4073644" y="6858000"/>
                </a:cubicBezTo>
                <a:cubicBezTo>
                  <a:pt x="3975264" y="6870411"/>
                  <a:pt x="3737953" y="6829300"/>
                  <a:pt x="3534806" y="6858000"/>
                </a:cubicBezTo>
                <a:cubicBezTo>
                  <a:pt x="3331659" y="6886700"/>
                  <a:pt x="3203040" y="6822691"/>
                  <a:pt x="3082183" y="6858000"/>
                </a:cubicBezTo>
                <a:cubicBezTo>
                  <a:pt x="2961326" y="6893309"/>
                  <a:pt x="2704146" y="6839111"/>
                  <a:pt x="2500238" y="6858000"/>
                </a:cubicBezTo>
                <a:cubicBezTo>
                  <a:pt x="2296331" y="6876889"/>
                  <a:pt x="2153675" y="6842529"/>
                  <a:pt x="2004508" y="6858000"/>
                </a:cubicBezTo>
                <a:cubicBezTo>
                  <a:pt x="1855341" y="6873471"/>
                  <a:pt x="1775351" y="6844865"/>
                  <a:pt x="1551884" y="6858000"/>
                </a:cubicBezTo>
                <a:cubicBezTo>
                  <a:pt x="1328417" y="6871135"/>
                  <a:pt x="1208791" y="6844582"/>
                  <a:pt x="1077707" y="6858000"/>
                </a:cubicBezTo>
                <a:cubicBezTo>
                  <a:pt x="462674" y="6771950"/>
                  <a:pt x="50038" y="6306760"/>
                  <a:pt x="0" y="5780293"/>
                </a:cubicBezTo>
                <a:cubicBezTo>
                  <a:pt x="-16859" y="5469228"/>
                  <a:pt x="42707" y="5310467"/>
                  <a:pt x="0" y="5098418"/>
                </a:cubicBezTo>
                <a:cubicBezTo>
                  <a:pt x="-42707" y="4886369"/>
                  <a:pt x="1828" y="4751191"/>
                  <a:pt x="0" y="4604647"/>
                </a:cubicBezTo>
                <a:cubicBezTo>
                  <a:pt x="-1828" y="4458103"/>
                  <a:pt x="32689" y="4255234"/>
                  <a:pt x="0" y="4157901"/>
                </a:cubicBezTo>
                <a:cubicBezTo>
                  <a:pt x="-32689" y="4060568"/>
                  <a:pt x="42859" y="3657615"/>
                  <a:pt x="0" y="3476026"/>
                </a:cubicBezTo>
                <a:cubicBezTo>
                  <a:pt x="-42859" y="3294438"/>
                  <a:pt x="7964" y="3099960"/>
                  <a:pt x="0" y="2888203"/>
                </a:cubicBezTo>
                <a:cubicBezTo>
                  <a:pt x="-7964" y="2676446"/>
                  <a:pt x="37403" y="2535009"/>
                  <a:pt x="0" y="2300379"/>
                </a:cubicBezTo>
                <a:cubicBezTo>
                  <a:pt x="-37403" y="2065749"/>
                  <a:pt x="27800" y="1867664"/>
                  <a:pt x="0" y="1665530"/>
                </a:cubicBezTo>
                <a:cubicBezTo>
                  <a:pt x="-27800" y="1463396"/>
                  <a:pt x="69453" y="1234343"/>
                  <a:pt x="0" y="1077707"/>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1200" i="1" dirty="0">
              <a:solidFill>
                <a:srgbClr val="5B2C12"/>
              </a:solidFill>
            </a:endParaRPr>
          </a:p>
        </p:txBody>
      </p:sp>
      <p:sp>
        <p:nvSpPr>
          <p:cNvPr id="6" name="文本框 5">
            <a:extLst>
              <a:ext uri="{FF2B5EF4-FFF2-40B4-BE49-F238E27FC236}">
                <a16:creationId xmlns:a16="http://schemas.microsoft.com/office/drawing/2014/main" id="{87AD9FFF-AC18-23AD-74BF-013644DC5ADF}"/>
              </a:ext>
            </a:extLst>
          </p:cNvPr>
          <p:cNvSpPr txBox="1"/>
          <p:nvPr/>
        </p:nvSpPr>
        <p:spPr>
          <a:xfrm>
            <a:off x="344129" y="668594"/>
            <a:ext cx="11589774" cy="5909310"/>
          </a:xfrm>
          <a:prstGeom prst="rect">
            <a:avLst/>
          </a:prstGeom>
          <a:noFill/>
        </p:spPr>
        <p:txBody>
          <a:bodyPr wrap="square" rtlCol="0">
            <a:spAutoFit/>
          </a:bodyPr>
          <a:lstStyle/>
          <a:p>
            <a:r>
              <a:rPr lang="en-US" altLang="zh-CN" dirty="0">
                <a:solidFill>
                  <a:srgbClr val="5B2C12"/>
                </a:solidFill>
              </a:rPr>
              <a:t>      I wasn't going to let them make me move out of their way this time! I took one look at the dog and decided ,“I’ll show them what a little kid can do!“ I took the dog into the bathroom. “I'm going to give you a bath!” I said. One-Eyed looked at me strangely; he obviously didn't understand what I was saying. I looked at the sink. Too small, I thought. I looked at the tub. “It stinks like Clorox.“ Then I saw it, The perfect place for a dog bath-the toilet! </a:t>
            </a:r>
          </a:p>
          <a:p>
            <a:r>
              <a:rPr lang="en-US" altLang="zh-CN" dirty="0">
                <a:solidFill>
                  <a:srgbClr val="5B2C12"/>
                </a:solidFill>
              </a:rPr>
              <a:t>    I took my sister's shampoo and poured it into the toilet. Then I put the dog in. I was scrubbing all the dirt off the dog with our towels. The finishing touch was to pull down the lever, which I did. But the sound of the toilet made the dog panic like crazy! He tried to escape, but the shampoo was too slippery. While the water was going down, One-</a:t>
            </a:r>
            <a:r>
              <a:rPr lang="en-US" altLang="zh-CN" dirty="0" err="1">
                <a:solidFill>
                  <a:srgbClr val="5B2C12"/>
                </a:solidFill>
              </a:rPr>
              <a:t>Eyed’s</a:t>
            </a:r>
            <a:r>
              <a:rPr lang="en-US" altLang="zh-CN" dirty="0">
                <a:solidFill>
                  <a:srgbClr val="5B2C12"/>
                </a:solidFill>
              </a:rPr>
              <a:t> legs were going down with it. I was scared, and I didn't want One-Eyed to get hurt. I didn't want to get into trouble or for anyone to find out. I went running down to the garage. </a:t>
            </a:r>
          </a:p>
          <a:p>
            <a:r>
              <a:rPr lang="en-US" altLang="zh-CN" dirty="0">
                <a:solidFill>
                  <a:srgbClr val="5B2C12"/>
                </a:solidFill>
              </a:rPr>
              <a:t>    My mom was standing there and laughing, as if she was expecting me, I didn't know what to say, I tried to catch my breath. Then I told her what just happened! thought she would punish me. l didn't expect my mom would be ...laughing.</a:t>
            </a:r>
          </a:p>
          <a:p>
            <a:r>
              <a:rPr lang="en-US" altLang="zh-CN" dirty="0">
                <a:solidFill>
                  <a:srgbClr val="5B2C12"/>
                </a:solidFill>
              </a:rPr>
              <a:t>      As it turns out, I later discovered that my mom knew what was happening all along. She always seemed to be a pretty good spy, I guess. </a:t>
            </a:r>
          </a:p>
          <a:p>
            <a:r>
              <a:rPr lang="en-US" altLang="zh-CN" dirty="0">
                <a:solidFill>
                  <a:srgbClr val="5B2C12"/>
                </a:solidFill>
              </a:rPr>
              <a:t>     Oh, and if you're wondering, One-Eyed was fine: but he did stay away from me for a while. Even though we never actually had a conversation about my being the youngest ,I think Mom understood what I was trying to do. l was trying to make my own place in our family... trying, maybe some-times in a weird way to declare my independence. Flushing the dog down the toilet might not sound like a Declaration of Independence, but for a six-year-old well, it was my best shot! </a:t>
            </a:r>
          </a:p>
          <a:p>
            <a:pPr algn="r"/>
            <a:r>
              <a:rPr lang="en-US" altLang="zh-CN" dirty="0">
                <a:solidFill>
                  <a:srgbClr val="5B2C12"/>
                </a:solidFill>
              </a:rPr>
              <a:t>Pier </a:t>
            </a:r>
            <a:r>
              <a:rPr lang="en-US" altLang="zh-CN" dirty="0" err="1">
                <a:solidFill>
                  <a:srgbClr val="5B2C12"/>
                </a:solidFill>
              </a:rPr>
              <a:t>Novelli</a:t>
            </a:r>
            <a:r>
              <a:rPr lang="en-US" altLang="zh-CN" dirty="0">
                <a:solidFill>
                  <a:srgbClr val="5B2C12"/>
                </a:solidFill>
              </a:rPr>
              <a:t> ,twelve</a:t>
            </a:r>
          </a:p>
        </p:txBody>
      </p:sp>
      <p:pic>
        <p:nvPicPr>
          <p:cNvPr id="2" name="图片 11" descr="水印">
            <a:extLst>
              <a:ext uri="{FF2B5EF4-FFF2-40B4-BE49-F238E27FC236}">
                <a16:creationId xmlns:a16="http://schemas.microsoft.com/office/drawing/2014/main" id="{3645A681-C531-6144-9A9E-19040AF9E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613" y="63500"/>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251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2578359" y="2351816"/>
            <a:ext cx="7035282" cy="1707502"/>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4400" b="1" dirty="0"/>
              <a:t>感谢观看！</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2B5"/>
        </a:solidFill>
        <a:effectLst/>
      </p:bgPr>
    </p:bg>
    <p:spTree>
      <p:nvGrpSpPr>
        <p:cNvPr id="1" name=""/>
        <p:cNvGrpSpPr/>
        <p:nvPr/>
      </p:nvGrpSpPr>
      <p:grpSpPr>
        <a:xfrm>
          <a:off x="0" y="0"/>
          <a:ext cx="0" cy="0"/>
          <a:chOff x="0" y="0"/>
          <a:chExt cx="0" cy="0"/>
        </a:xfrm>
      </p:grpSpPr>
      <p:sp>
        <p:nvSpPr>
          <p:cNvPr id="3" name="标题 2"/>
          <p:cNvSpPr>
            <a:spLocks noGrp="1"/>
          </p:cNvSpPr>
          <p:nvPr>
            <p:ph type="ctrTitle"/>
          </p:nvPr>
        </p:nvSpPr>
        <p:spPr>
          <a:xfrm>
            <a:off x="0" y="9331"/>
            <a:ext cx="5607698" cy="6848669"/>
          </a:xfrm>
          <a:solidFill>
            <a:schemeClr val="bg1"/>
          </a:solidFill>
        </p:spPr>
        <p:txBody>
          <a:bodyPr/>
          <a:lstStyle/>
          <a:p>
            <a:r>
              <a:rPr lang="en-US" altLang="zh-CN" dirty="0"/>
              <a:t>Part</a:t>
            </a:r>
            <a:r>
              <a:rPr lang="zh-CN" altLang="en-US" dirty="0"/>
              <a:t> </a:t>
            </a:r>
            <a:r>
              <a:rPr lang="en-US" altLang="zh-CN" dirty="0"/>
              <a:t>1</a:t>
            </a:r>
            <a:r>
              <a:rPr lang="zh-CN" altLang="en-US" dirty="0"/>
              <a:t> 文本分析</a:t>
            </a:r>
            <a:br>
              <a:rPr lang="en-US" altLang="zh-CN" dirty="0"/>
            </a:br>
            <a:br>
              <a:rPr lang="en-US" altLang="zh-CN" dirty="0"/>
            </a:br>
            <a:r>
              <a:rPr lang="en-US" altLang="zh-CN" dirty="0"/>
              <a:t>Part 2 </a:t>
            </a:r>
            <a:r>
              <a:rPr lang="zh-CN" altLang="en-US" dirty="0"/>
              <a:t>写作讲评</a:t>
            </a:r>
            <a:br>
              <a:rPr lang="en-US" altLang="zh-CN" dirty="0"/>
            </a:br>
            <a:br>
              <a:rPr lang="en-US" altLang="zh-CN" dirty="0"/>
            </a:br>
            <a:r>
              <a:rPr lang="en-US" altLang="zh-CN" dirty="0"/>
              <a:t>Part 3 </a:t>
            </a:r>
            <a:r>
              <a:rPr lang="zh-CN" altLang="en-US" dirty="0"/>
              <a:t>例文展示</a:t>
            </a:r>
            <a:br>
              <a:rPr lang="en-US" altLang="zh-CN" dirty="0"/>
            </a:br>
            <a:br>
              <a:rPr lang="en-US" altLang="zh-CN" dirty="0"/>
            </a:br>
            <a:r>
              <a:rPr lang="en-US" altLang="zh-CN" dirty="0"/>
              <a:t>Part 4 </a:t>
            </a:r>
            <a:r>
              <a:rPr lang="zh-CN" altLang="en-US" dirty="0"/>
              <a:t>原文欣赏</a:t>
            </a:r>
          </a:p>
        </p:txBody>
      </p:sp>
    </p:spTree>
    <p:custDataLst>
      <p:tags r:id="rId1"/>
    </p:custDataLst>
  </p:cSld>
  <p:clrMapOvr>
    <a:overrideClrMapping bg1="lt1" tx1="dk1" bg2="lt2" tx2="dk2" accent1="accent1" accent2="accent2" accent3="accent3" accent4="accent4" accent5="accent5" accent6="accent6" hlink="hlink" folHlink="folHlink"/>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2578359" y="2341984"/>
            <a:ext cx="7035282" cy="1707502"/>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000" b="1" dirty="0"/>
              <a:t>Part 1 </a:t>
            </a:r>
            <a:r>
              <a:rPr lang="zh-CN" altLang="en-US" sz="4000" b="1" dirty="0"/>
              <a:t>文本分析</a:t>
            </a:r>
          </a:p>
        </p:txBody>
      </p:sp>
    </p:spTree>
    <p:custDataLst>
      <p:tags r:id="rId1"/>
    </p:custData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139959" y="158620"/>
            <a:ext cx="11887199" cy="6568751"/>
          </a:xfrm>
          <a:custGeom>
            <a:avLst/>
            <a:gdLst>
              <a:gd name="connsiteX0" fmla="*/ 0 w 11887199"/>
              <a:gd name="connsiteY0" fmla="*/ 1094814 h 6568751"/>
              <a:gd name="connsiteX1" fmla="*/ 1094814 w 11887199"/>
              <a:gd name="connsiteY1" fmla="*/ 0 h 6568751"/>
              <a:gd name="connsiteX2" fmla="*/ 1568284 w 11887199"/>
              <a:gd name="connsiteY2" fmla="*/ 0 h 6568751"/>
              <a:gd name="connsiteX3" fmla="*/ 2041753 w 11887199"/>
              <a:gd name="connsiteY3" fmla="*/ 0 h 6568751"/>
              <a:gd name="connsiteX4" fmla="*/ 2709174 w 11887199"/>
              <a:gd name="connsiteY4" fmla="*/ 0 h 6568751"/>
              <a:gd name="connsiteX5" fmla="*/ 3182644 w 11887199"/>
              <a:gd name="connsiteY5" fmla="*/ 0 h 6568751"/>
              <a:gd name="connsiteX6" fmla="*/ 3947041 w 11887199"/>
              <a:gd name="connsiteY6" fmla="*/ 0 h 6568751"/>
              <a:gd name="connsiteX7" fmla="*/ 4614462 w 11887199"/>
              <a:gd name="connsiteY7" fmla="*/ 0 h 6568751"/>
              <a:gd name="connsiteX8" fmla="*/ 5378859 w 11887199"/>
              <a:gd name="connsiteY8" fmla="*/ 0 h 6568751"/>
              <a:gd name="connsiteX9" fmla="*/ 5658377 w 11887199"/>
              <a:gd name="connsiteY9" fmla="*/ 0 h 6568751"/>
              <a:gd name="connsiteX10" fmla="*/ 5937895 w 11887199"/>
              <a:gd name="connsiteY10" fmla="*/ 0 h 6568751"/>
              <a:gd name="connsiteX11" fmla="*/ 6702292 w 11887199"/>
              <a:gd name="connsiteY11" fmla="*/ 0 h 6568751"/>
              <a:gd name="connsiteX12" fmla="*/ 6981810 w 11887199"/>
              <a:gd name="connsiteY12" fmla="*/ 0 h 6568751"/>
              <a:gd name="connsiteX13" fmla="*/ 7261328 w 11887199"/>
              <a:gd name="connsiteY13" fmla="*/ 0 h 6568751"/>
              <a:gd name="connsiteX14" fmla="*/ 7540846 w 11887199"/>
              <a:gd name="connsiteY14" fmla="*/ 0 h 6568751"/>
              <a:gd name="connsiteX15" fmla="*/ 7917340 w 11887199"/>
              <a:gd name="connsiteY15" fmla="*/ 0 h 6568751"/>
              <a:gd name="connsiteX16" fmla="*/ 8196859 w 11887199"/>
              <a:gd name="connsiteY16" fmla="*/ 0 h 6568751"/>
              <a:gd name="connsiteX17" fmla="*/ 8767304 w 11887199"/>
              <a:gd name="connsiteY17" fmla="*/ 0 h 6568751"/>
              <a:gd name="connsiteX18" fmla="*/ 9434725 w 11887199"/>
              <a:gd name="connsiteY18" fmla="*/ 0 h 6568751"/>
              <a:gd name="connsiteX19" fmla="*/ 10199122 w 11887199"/>
              <a:gd name="connsiteY19" fmla="*/ 0 h 6568751"/>
              <a:gd name="connsiteX20" fmla="*/ 10792385 w 11887199"/>
              <a:gd name="connsiteY20" fmla="*/ 0 h 6568751"/>
              <a:gd name="connsiteX21" fmla="*/ 11887199 w 11887199"/>
              <a:gd name="connsiteY21" fmla="*/ 1094814 h 6568751"/>
              <a:gd name="connsiteX22" fmla="*/ 11887199 w 11887199"/>
              <a:gd name="connsiteY22" fmla="*/ 1729787 h 6568751"/>
              <a:gd name="connsiteX23" fmla="*/ 11887199 w 11887199"/>
              <a:gd name="connsiteY23" fmla="*/ 2364760 h 6568751"/>
              <a:gd name="connsiteX24" fmla="*/ 11887199 w 11887199"/>
              <a:gd name="connsiteY24" fmla="*/ 2868359 h 6568751"/>
              <a:gd name="connsiteX25" fmla="*/ 11887199 w 11887199"/>
              <a:gd name="connsiteY25" fmla="*/ 3459540 h 6568751"/>
              <a:gd name="connsiteX26" fmla="*/ 11887199 w 11887199"/>
              <a:gd name="connsiteY26" fmla="*/ 3963140 h 6568751"/>
              <a:gd name="connsiteX27" fmla="*/ 11887199 w 11887199"/>
              <a:gd name="connsiteY27" fmla="*/ 4379156 h 6568751"/>
              <a:gd name="connsiteX28" fmla="*/ 11887199 w 11887199"/>
              <a:gd name="connsiteY28" fmla="*/ 4838964 h 6568751"/>
              <a:gd name="connsiteX29" fmla="*/ 11887199 w 11887199"/>
              <a:gd name="connsiteY29" fmla="*/ 5473937 h 6568751"/>
              <a:gd name="connsiteX30" fmla="*/ 10792385 w 11887199"/>
              <a:gd name="connsiteY30" fmla="*/ 6568751 h 6568751"/>
              <a:gd name="connsiteX31" fmla="*/ 10318915 w 11887199"/>
              <a:gd name="connsiteY31" fmla="*/ 6568751 h 6568751"/>
              <a:gd name="connsiteX32" fmla="*/ 9554519 w 11887199"/>
              <a:gd name="connsiteY32" fmla="*/ 6568751 h 6568751"/>
              <a:gd name="connsiteX33" fmla="*/ 8790122 w 11887199"/>
              <a:gd name="connsiteY33" fmla="*/ 6568751 h 6568751"/>
              <a:gd name="connsiteX34" fmla="*/ 8025725 w 11887199"/>
              <a:gd name="connsiteY34" fmla="*/ 6568751 h 6568751"/>
              <a:gd name="connsiteX35" fmla="*/ 7746207 w 11887199"/>
              <a:gd name="connsiteY35" fmla="*/ 6568751 h 6568751"/>
              <a:gd name="connsiteX36" fmla="*/ 7272737 w 11887199"/>
              <a:gd name="connsiteY36" fmla="*/ 6568751 h 6568751"/>
              <a:gd name="connsiteX37" fmla="*/ 6896243 w 11887199"/>
              <a:gd name="connsiteY37" fmla="*/ 6568751 h 6568751"/>
              <a:gd name="connsiteX38" fmla="*/ 6325798 w 11887199"/>
              <a:gd name="connsiteY38" fmla="*/ 6568751 h 6568751"/>
              <a:gd name="connsiteX39" fmla="*/ 5852328 w 11887199"/>
              <a:gd name="connsiteY39" fmla="*/ 6568751 h 6568751"/>
              <a:gd name="connsiteX40" fmla="*/ 5475834 w 11887199"/>
              <a:gd name="connsiteY40" fmla="*/ 6568751 h 6568751"/>
              <a:gd name="connsiteX41" fmla="*/ 5099340 w 11887199"/>
              <a:gd name="connsiteY41" fmla="*/ 6568751 h 6568751"/>
              <a:gd name="connsiteX42" fmla="*/ 4334944 w 11887199"/>
              <a:gd name="connsiteY42" fmla="*/ 6568751 h 6568751"/>
              <a:gd name="connsiteX43" fmla="*/ 3764498 w 11887199"/>
              <a:gd name="connsiteY43" fmla="*/ 6568751 h 6568751"/>
              <a:gd name="connsiteX44" fmla="*/ 3000101 w 11887199"/>
              <a:gd name="connsiteY44" fmla="*/ 6568751 h 6568751"/>
              <a:gd name="connsiteX45" fmla="*/ 2429656 w 11887199"/>
              <a:gd name="connsiteY45" fmla="*/ 6568751 h 6568751"/>
              <a:gd name="connsiteX46" fmla="*/ 2053162 w 11887199"/>
              <a:gd name="connsiteY46" fmla="*/ 6568751 h 6568751"/>
              <a:gd name="connsiteX47" fmla="*/ 1094814 w 11887199"/>
              <a:gd name="connsiteY47" fmla="*/ 6568751 h 6568751"/>
              <a:gd name="connsiteX48" fmla="*/ 0 w 11887199"/>
              <a:gd name="connsiteY48" fmla="*/ 5473937 h 6568751"/>
              <a:gd name="connsiteX49" fmla="*/ 0 w 11887199"/>
              <a:gd name="connsiteY49" fmla="*/ 4882755 h 6568751"/>
              <a:gd name="connsiteX50" fmla="*/ 0 w 11887199"/>
              <a:gd name="connsiteY50" fmla="*/ 4335365 h 6568751"/>
              <a:gd name="connsiteX51" fmla="*/ 0 w 11887199"/>
              <a:gd name="connsiteY51" fmla="*/ 3875557 h 6568751"/>
              <a:gd name="connsiteX52" fmla="*/ 0 w 11887199"/>
              <a:gd name="connsiteY52" fmla="*/ 3459540 h 6568751"/>
              <a:gd name="connsiteX53" fmla="*/ 0 w 11887199"/>
              <a:gd name="connsiteY53" fmla="*/ 2868359 h 6568751"/>
              <a:gd name="connsiteX54" fmla="*/ 0 w 11887199"/>
              <a:gd name="connsiteY54" fmla="*/ 2320968 h 6568751"/>
              <a:gd name="connsiteX55" fmla="*/ 0 w 11887199"/>
              <a:gd name="connsiteY55" fmla="*/ 1861161 h 6568751"/>
              <a:gd name="connsiteX56" fmla="*/ 0 w 11887199"/>
              <a:gd name="connsiteY56" fmla="*/ 1094814 h 656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887199" h="6568751" fill="none" extrusionOk="0">
                <a:moveTo>
                  <a:pt x="0" y="1094814"/>
                </a:moveTo>
                <a:cubicBezTo>
                  <a:pt x="-513" y="419963"/>
                  <a:pt x="317233" y="-42948"/>
                  <a:pt x="1094814" y="0"/>
                </a:cubicBezTo>
                <a:cubicBezTo>
                  <a:pt x="1192762" y="-44920"/>
                  <a:pt x="1364878" y="55191"/>
                  <a:pt x="1568284" y="0"/>
                </a:cubicBezTo>
                <a:cubicBezTo>
                  <a:pt x="1771690" y="-55191"/>
                  <a:pt x="1849578" y="23388"/>
                  <a:pt x="2041753" y="0"/>
                </a:cubicBezTo>
                <a:cubicBezTo>
                  <a:pt x="2233928" y="-23388"/>
                  <a:pt x="2380866" y="2628"/>
                  <a:pt x="2709174" y="0"/>
                </a:cubicBezTo>
                <a:cubicBezTo>
                  <a:pt x="3037482" y="-2628"/>
                  <a:pt x="2963141" y="47911"/>
                  <a:pt x="3182644" y="0"/>
                </a:cubicBezTo>
                <a:cubicBezTo>
                  <a:pt x="3402147" y="-47911"/>
                  <a:pt x="3696985" y="88509"/>
                  <a:pt x="3947041" y="0"/>
                </a:cubicBezTo>
                <a:cubicBezTo>
                  <a:pt x="4197097" y="-88509"/>
                  <a:pt x="4309389" y="35357"/>
                  <a:pt x="4614462" y="0"/>
                </a:cubicBezTo>
                <a:cubicBezTo>
                  <a:pt x="4919535" y="-35357"/>
                  <a:pt x="5146007" y="896"/>
                  <a:pt x="5378859" y="0"/>
                </a:cubicBezTo>
                <a:cubicBezTo>
                  <a:pt x="5611711" y="-896"/>
                  <a:pt x="5594502" y="19132"/>
                  <a:pt x="5658377" y="0"/>
                </a:cubicBezTo>
                <a:cubicBezTo>
                  <a:pt x="5722252" y="-19132"/>
                  <a:pt x="5808536" y="28274"/>
                  <a:pt x="5937895" y="0"/>
                </a:cubicBezTo>
                <a:cubicBezTo>
                  <a:pt x="6067254" y="-28274"/>
                  <a:pt x="6527286" y="43184"/>
                  <a:pt x="6702292" y="0"/>
                </a:cubicBezTo>
                <a:cubicBezTo>
                  <a:pt x="6877298" y="-43184"/>
                  <a:pt x="6876747" y="27405"/>
                  <a:pt x="6981810" y="0"/>
                </a:cubicBezTo>
                <a:cubicBezTo>
                  <a:pt x="7086873" y="-27405"/>
                  <a:pt x="7155763" y="18532"/>
                  <a:pt x="7261328" y="0"/>
                </a:cubicBezTo>
                <a:cubicBezTo>
                  <a:pt x="7366893" y="-18532"/>
                  <a:pt x="7402950" y="12652"/>
                  <a:pt x="7540846" y="0"/>
                </a:cubicBezTo>
                <a:cubicBezTo>
                  <a:pt x="7678742" y="-12652"/>
                  <a:pt x="7840880" y="6887"/>
                  <a:pt x="7917340" y="0"/>
                </a:cubicBezTo>
                <a:cubicBezTo>
                  <a:pt x="7993800" y="-6887"/>
                  <a:pt x="8137854" y="28193"/>
                  <a:pt x="8196859" y="0"/>
                </a:cubicBezTo>
                <a:cubicBezTo>
                  <a:pt x="8255864" y="-28193"/>
                  <a:pt x="8523683" y="62464"/>
                  <a:pt x="8767304" y="0"/>
                </a:cubicBezTo>
                <a:cubicBezTo>
                  <a:pt x="9010925" y="-62464"/>
                  <a:pt x="9210759" y="855"/>
                  <a:pt x="9434725" y="0"/>
                </a:cubicBezTo>
                <a:cubicBezTo>
                  <a:pt x="9658691" y="-855"/>
                  <a:pt x="9835989" y="7119"/>
                  <a:pt x="10199122" y="0"/>
                </a:cubicBezTo>
                <a:cubicBezTo>
                  <a:pt x="10562255" y="-7119"/>
                  <a:pt x="10661524" y="67219"/>
                  <a:pt x="10792385" y="0"/>
                </a:cubicBezTo>
                <a:cubicBezTo>
                  <a:pt x="11545779" y="-57628"/>
                  <a:pt x="11838913" y="640587"/>
                  <a:pt x="11887199" y="1094814"/>
                </a:cubicBezTo>
                <a:cubicBezTo>
                  <a:pt x="11938322" y="1395082"/>
                  <a:pt x="11846225" y="1420273"/>
                  <a:pt x="11887199" y="1729787"/>
                </a:cubicBezTo>
                <a:cubicBezTo>
                  <a:pt x="11928173" y="2039301"/>
                  <a:pt x="11830851" y="2216141"/>
                  <a:pt x="11887199" y="2364760"/>
                </a:cubicBezTo>
                <a:cubicBezTo>
                  <a:pt x="11943547" y="2513379"/>
                  <a:pt x="11867709" y="2660505"/>
                  <a:pt x="11887199" y="2868359"/>
                </a:cubicBezTo>
                <a:cubicBezTo>
                  <a:pt x="11906689" y="3076213"/>
                  <a:pt x="11885345" y="3290292"/>
                  <a:pt x="11887199" y="3459540"/>
                </a:cubicBezTo>
                <a:cubicBezTo>
                  <a:pt x="11889053" y="3628788"/>
                  <a:pt x="11850852" y="3728548"/>
                  <a:pt x="11887199" y="3963140"/>
                </a:cubicBezTo>
                <a:cubicBezTo>
                  <a:pt x="11923546" y="4197732"/>
                  <a:pt x="11868272" y="4217988"/>
                  <a:pt x="11887199" y="4379156"/>
                </a:cubicBezTo>
                <a:cubicBezTo>
                  <a:pt x="11906126" y="4540324"/>
                  <a:pt x="11865192" y="4617099"/>
                  <a:pt x="11887199" y="4838964"/>
                </a:cubicBezTo>
                <a:cubicBezTo>
                  <a:pt x="11909206" y="5060829"/>
                  <a:pt x="11821780" y="5284455"/>
                  <a:pt x="11887199" y="5473937"/>
                </a:cubicBezTo>
                <a:cubicBezTo>
                  <a:pt x="11776764" y="5986619"/>
                  <a:pt x="11451266" y="6550000"/>
                  <a:pt x="10792385" y="6568751"/>
                </a:cubicBezTo>
                <a:cubicBezTo>
                  <a:pt x="10676735" y="6572281"/>
                  <a:pt x="10456208" y="6546831"/>
                  <a:pt x="10318915" y="6568751"/>
                </a:cubicBezTo>
                <a:cubicBezTo>
                  <a:pt x="10181622" y="6590671"/>
                  <a:pt x="9751249" y="6540562"/>
                  <a:pt x="9554519" y="6568751"/>
                </a:cubicBezTo>
                <a:cubicBezTo>
                  <a:pt x="9357789" y="6596940"/>
                  <a:pt x="8992852" y="6566454"/>
                  <a:pt x="8790122" y="6568751"/>
                </a:cubicBezTo>
                <a:cubicBezTo>
                  <a:pt x="8587392" y="6571048"/>
                  <a:pt x="8387212" y="6483139"/>
                  <a:pt x="8025725" y="6568751"/>
                </a:cubicBezTo>
                <a:cubicBezTo>
                  <a:pt x="7664238" y="6654363"/>
                  <a:pt x="7822537" y="6568319"/>
                  <a:pt x="7746207" y="6568751"/>
                </a:cubicBezTo>
                <a:cubicBezTo>
                  <a:pt x="7669877" y="6569183"/>
                  <a:pt x="7483375" y="6541898"/>
                  <a:pt x="7272737" y="6568751"/>
                </a:cubicBezTo>
                <a:cubicBezTo>
                  <a:pt x="7062099" y="6595604"/>
                  <a:pt x="6991853" y="6539544"/>
                  <a:pt x="6896243" y="6568751"/>
                </a:cubicBezTo>
                <a:cubicBezTo>
                  <a:pt x="6800633" y="6597958"/>
                  <a:pt x="6546701" y="6511935"/>
                  <a:pt x="6325798" y="6568751"/>
                </a:cubicBezTo>
                <a:cubicBezTo>
                  <a:pt x="6104896" y="6625567"/>
                  <a:pt x="6087452" y="6522817"/>
                  <a:pt x="5852328" y="6568751"/>
                </a:cubicBezTo>
                <a:cubicBezTo>
                  <a:pt x="5617204" y="6614685"/>
                  <a:pt x="5658831" y="6545025"/>
                  <a:pt x="5475834" y="6568751"/>
                </a:cubicBezTo>
                <a:cubicBezTo>
                  <a:pt x="5292837" y="6592477"/>
                  <a:pt x="5274450" y="6541273"/>
                  <a:pt x="5099340" y="6568751"/>
                </a:cubicBezTo>
                <a:cubicBezTo>
                  <a:pt x="4924230" y="6596229"/>
                  <a:pt x="4498779" y="6551786"/>
                  <a:pt x="4334944" y="6568751"/>
                </a:cubicBezTo>
                <a:cubicBezTo>
                  <a:pt x="4171109" y="6585716"/>
                  <a:pt x="3951674" y="6534490"/>
                  <a:pt x="3764498" y="6568751"/>
                </a:cubicBezTo>
                <a:cubicBezTo>
                  <a:pt x="3577322" y="6603012"/>
                  <a:pt x="3306438" y="6499270"/>
                  <a:pt x="3000101" y="6568751"/>
                </a:cubicBezTo>
                <a:cubicBezTo>
                  <a:pt x="2693764" y="6638232"/>
                  <a:pt x="2586580" y="6558880"/>
                  <a:pt x="2429656" y="6568751"/>
                </a:cubicBezTo>
                <a:cubicBezTo>
                  <a:pt x="2272732" y="6578622"/>
                  <a:pt x="2224776" y="6546587"/>
                  <a:pt x="2053162" y="6568751"/>
                </a:cubicBezTo>
                <a:cubicBezTo>
                  <a:pt x="1881548" y="6590915"/>
                  <a:pt x="1366614" y="6542878"/>
                  <a:pt x="1094814" y="6568751"/>
                </a:cubicBezTo>
                <a:cubicBezTo>
                  <a:pt x="447543" y="6531606"/>
                  <a:pt x="-67006" y="6074017"/>
                  <a:pt x="0" y="5473937"/>
                </a:cubicBezTo>
                <a:cubicBezTo>
                  <a:pt x="-55392" y="5312902"/>
                  <a:pt x="39129" y="5094238"/>
                  <a:pt x="0" y="4882755"/>
                </a:cubicBezTo>
                <a:cubicBezTo>
                  <a:pt x="-39129" y="4671272"/>
                  <a:pt x="4778" y="4445178"/>
                  <a:pt x="0" y="4335365"/>
                </a:cubicBezTo>
                <a:cubicBezTo>
                  <a:pt x="-4778" y="4225552"/>
                  <a:pt x="2523" y="3991370"/>
                  <a:pt x="0" y="3875557"/>
                </a:cubicBezTo>
                <a:cubicBezTo>
                  <a:pt x="-2523" y="3759744"/>
                  <a:pt x="20363" y="3568960"/>
                  <a:pt x="0" y="3459540"/>
                </a:cubicBezTo>
                <a:cubicBezTo>
                  <a:pt x="-20363" y="3350120"/>
                  <a:pt x="66048" y="3139982"/>
                  <a:pt x="0" y="2868359"/>
                </a:cubicBezTo>
                <a:cubicBezTo>
                  <a:pt x="-66048" y="2596736"/>
                  <a:pt x="12819" y="2538318"/>
                  <a:pt x="0" y="2320968"/>
                </a:cubicBezTo>
                <a:cubicBezTo>
                  <a:pt x="-12819" y="2103618"/>
                  <a:pt x="3419" y="2051463"/>
                  <a:pt x="0" y="1861161"/>
                </a:cubicBezTo>
                <a:cubicBezTo>
                  <a:pt x="-3419" y="1670859"/>
                  <a:pt x="29098" y="1472301"/>
                  <a:pt x="0" y="1094814"/>
                </a:cubicBezTo>
                <a:close/>
              </a:path>
              <a:path w="11887199" h="6568751" stroke="0" extrusionOk="0">
                <a:moveTo>
                  <a:pt x="0" y="1094814"/>
                </a:moveTo>
                <a:cubicBezTo>
                  <a:pt x="-134385" y="511822"/>
                  <a:pt x="475542" y="2657"/>
                  <a:pt x="1094814" y="0"/>
                </a:cubicBezTo>
                <a:cubicBezTo>
                  <a:pt x="1214929" y="-3573"/>
                  <a:pt x="1256561" y="11731"/>
                  <a:pt x="1374332" y="0"/>
                </a:cubicBezTo>
                <a:cubicBezTo>
                  <a:pt x="1492103" y="-11731"/>
                  <a:pt x="1752685" y="65946"/>
                  <a:pt x="1944778" y="0"/>
                </a:cubicBezTo>
                <a:cubicBezTo>
                  <a:pt x="2136871" y="-65946"/>
                  <a:pt x="2118006" y="19930"/>
                  <a:pt x="2224296" y="0"/>
                </a:cubicBezTo>
                <a:cubicBezTo>
                  <a:pt x="2330586" y="-19930"/>
                  <a:pt x="2515226" y="18914"/>
                  <a:pt x="2794741" y="0"/>
                </a:cubicBezTo>
                <a:cubicBezTo>
                  <a:pt x="3074256" y="-18914"/>
                  <a:pt x="3280247" y="43182"/>
                  <a:pt x="3462162" y="0"/>
                </a:cubicBezTo>
                <a:cubicBezTo>
                  <a:pt x="3644077" y="-43182"/>
                  <a:pt x="3912449" y="23589"/>
                  <a:pt x="4032608" y="0"/>
                </a:cubicBezTo>
                <a:cubicBezTo>
                  <a:pt x="4152767" y="-23589"/>
                  <a:pt x="4207220" y="17709"/>
                  <a:pt x="4312126" y="0"/>
                </a:cubicBezTo>
                <a:cubicBezTo>
                  <a:pt x="4417032" y="-17709"/>
                  <a:pt x="4754359" y="58223"/>
                  <a:pt x="4882571" y="0"/>
                </a:cubicBezTo>
                <a:cubicBezTo>
                  <a:pt x="5010783" y="-58223"/>
                  <a:pt x="5044239" y="19163"/>
                  <a:pt x="5162089" y="0"/>
                </a:cubicBezTo>
                <a:cubicBezTo>
                  <a:pt x="5279939" y="-19163"/>
                  <a:pt x="5411433" y="8942"/>
                  <a:pt x="5538583" y="0"/>
                </a:cubicBezTo>
                <a:cubicBezTo>
                  <a:pt x="5665733" y="-8942"/>
                  <a:pt x="5801255" y="48037"/>
                  <a:pt x="6012053" y="0"/>
                </a:cubicBezTo>
                <a:cubicBezTo>
                  <a:pt x="6222851" y="-48037"/>
                  <a:pt x="6357202" y="9996"/>
                  <a:pt x="6485523" y="0"/>
                </a:cubicBezTo>
                <a:cubicBezTo>
                  <a:pt x="6613844" y="-9996"/>
                  <a:pt x="6923484" y="54552"/>
                  <a:pt x="7055968" y="0"/>
                </a:cubicBezTo>
                <a:cubicBezTo>
                  <a:pt x="7188452" y="-54552"/>
                  <a:pt x="7342154" y="61413"/>
                  <a:pt x="7626413" y="0"/>
                </a:cubicBezTo>
                <a:cubicBezTo>
                  <a:pt x="7910673" y="-61413"/>
                  <a:pt x="7814508" y="18761"/>
                  <a:pt x="7905932" y="0"/>
                </a:cubicBezTo>
                <a:cubicBezTo>
                  <a:pt x="7997356" y="-18761"/>
                  <a:pt x="8351788" y="5606"/>
                  <a:pt x="8476377" y="0"/>
                </a:cubicBezTo>
                <a:cubicBezTo>
                  <a:pt x="8600966" y="-5606"/>
                  <a:pt x="8873907" y="4519"/>
                  <a:pt x="9240774" y="0"/>
                </a:cubicBezTo>
                <a:cubicBezTo>
                  <a:pt x="9607641" y="-4519"/>
                  <a:pt x="9764173" y="73308"/>
                  <a:pt x="10005170" y="0"/>
                </a:cubicBezTo>
                <a:cubicBezTo>
                  <a:pt x="10246167" y="-73308"/>
                  <a:pt x="10624990" y="24150"/>
                  <a:pt x="10792385" y="0"/>
                </a:cubicBezTo>
                <a:cubicBezTo>
                  <a:pt x="11258803" y="-83029"/>
                  <a:pt x="11970431" y="557585"/>
                  <a:pt x="11887199" y="1094814"/>
                </a:cubicBezTo>
                <a:cubicBezTo>
                  <a:pt x="11910116" y="1296741"/>
                  <a:pt x="11836156" y="1334355"/>
                  <a:pt x="11887199" y="1554622"/>
                </a:cubicBezTo>
                <a:cubicBezTo>
                  <a:pt x="11938242" y="1774889"/>
                  <a:pt x="11869660" y="1865312"/>
                  <a:pt x="11887199" y="1970639"/>
                </a:cubicBezTo>
                <a:cubicBezTo>
                  <a:pt x="11904738" y="2075966"/>
                  <a:pt x="11854733" y="2256613"/>
                  <a:pt x="11887199" y="2518029"/>
                </a:cubicBezTo>
                <a:cubicBezTo>
                  <a:pt x="11919665" y="2779445"/>
                  <a:pt x="11879009" y="2824326"/>
                  <a:pt x="11887199" y="2977837"/>
                </a:cubicBezTo>
                <a:cubicBezTo>
                  <a:pt x="11895389" y="3131348"/>
                  <a:pt x="11871364" y="3356760"/>
                  <a:pt x="11887199" y="3569018"/>
                </a:cubicBezTo>
                <a:cubicBezTo>
                  <a:pt x="11903034" y="3781276"/>
                  <a:pt x="11828485" y="3847750"/>
                  <a:pt x="11887199" y="4072618"/>
                </a:cubicBezTo>
                <a:cubicBezTo>
                  <a:pt x="11945913" y="4297486"/>
                  <a:pt x="11841936" y="4306678"/>
                  <a:pt x="11887199" y="4532426"/>
                </a:cubicBezTo>
                <a:cubicBezTo>
                  <a:pt x="11932462" y="4758174"/>
                  <a:pt x="11882229" y="5198992"/>
                  <a:pt x="11887199" y="5473937"/>
                </a:cubicBezTo>
                <a:cubicBezTo>
                  <a:pt x="11874039" y="6021486"/>
                  <a:pt x="11476938" y="6458992"/>
                  <a:pt x="10792385" y="6568751"/>
                </a:cubicBezTo>
                <a:cubicBezTo>
                  <a:pt x="10638922" y="6604391"/>
                  <a:pt x="10298989" y="6560371"/>
                  <a:pt x="10027988" y="6568751"/>
                </a:cubicBezTo>
                <a:cubicBezTo>
                  <a:pt x="9756987" y="6577131"/>
                  <a:pt x="9830267" y="6564567"/>
                  <a:pt x="9651494" y="6568751"/>
                </a:cubicBezTo>
                <a:cubicBezTo>
                  <a:pt x="9472721" y="6572935"/>
                  <a:pt x="9486133" y="6547676"/>
                  <a:pt x="9371976" y="6568751"/>
                </a:cubicBezTo>
                <a:cubicBezTo>
                  <a:pt x="9257819" y="6589826"/>
                  <a:pt x="8984149" y="6515524"/>
                  <a:pt x="8607579" y="6568751"/>
                </a:cubicBezTo>
                <a:cubicBezTo>
                  <a:pt x="8231009" y="6621978"/>
                  <a:pt x="8232655" y="6536686"/>
                  <a:pt x="8037134" y="6568751"/>
                </a:cubicBezTo>
                <a:cubicBezTo>
                  <a:pt x="7841614" y="6600816"/>
                  <a:pt x="7681372" y="6512390"/>
                  <a:pt x="7466689" y="6568751"/>
                </a:cubicBezTo>
                <a:cubicBezTo>
                  <a:pt x="7252007" y="6625112"/>
                  <a:pt x="7067094" y="6535438"/>
                  <a:pt x="6799268" y="6568751"/>
                </a:cubicBezTo>
                <a:cubicBezTo>
                  <a:pt x="6531442" y="6602064"/>
                  <a:pt x="6637818" y="6559913"/>
                  <a:pt x="6519749" y="6568751"/>
                </a:cubicBezTo>
                <a:cubicBezTo>
                  <a:pt x="6401680" y="6577589"/>
                  <a:pt x="6358781" y="6562796"/>
                  <a:pt x="6240231" y="6568751"/>
                </a:cubicBezTo>
                <a:cubicBezTo>
                  <a:pt x="6121681" y="6574706"/>
                  <a:pt x="5992358" y="6562794"/>
                  <a:pt x="5863737" y="6568751"/>
                </a:cubicBezTo>
                <a:cubicBezTo>
                  <a:pt x="5735116" y="6574708"/>
                  <a:pt x="5364874" y="6544847"/>
                  <a:pt x="5196316" y="6568751"/>
                </a:cubicBezTo>
                <a:cubicBezTo>
                  <a:pt x="5027758" y="6592655"/>
                  <a:pt x="4860165" y="6565308"/>
                  <a:pt x="4722846" y="6568751"/>
                </a:cubicBezTo>
                <a:cubicBezTo>
                  <a:pt x="4585527" y="6572194"/>
                  <a:pt x="4489214" y="6533268"/>
                  <a:pt x="4346353" y="6568751"/>
                </a:cubicBezTo>
                <a:cubicBezTo>
                  <a:pt x="4203492" y="6604234"/>
                  <a:pt x="3779004" y="6527641"/>
                  <a:pt x="3581956" y="6568751"/>
                </a:cubicBezTo>
                <a:cubicBezTo>
                  <a:pt x="3384908" y="6609861"/>
                  <a:pt x="3311658" y="6525270"/>
                  <a:pt x="3205462" y="6568751"/>
                </a:cubicBezTo>
                <a:cubicBezTo>
                  <a:pt x="3099266" y="6612232"/>
                  <a:pt x="2941884" y="6544337"/>
                  <a:pt x="2828968" y="6568751"/>
                </a:cubicBezTo>
                <a:cubicBezTo>
                  <a:pt x="2716052" y="6593165"/>
                  <a:pt x="2466014" y="6532181"/>
                  <a:pt x="2161547" y="6568751"/>
                </a:cubicBezTo>
                <a:cubicBezTo>
                  <a:pt x="1857080" y="6605321"/>
                  <a:pt x="1895154" y="6523903"/>
                  <a:pt x="1785053" y="6568751"/>
                </a:cubicBezTo>
                <a:cubicBezTo>
                  <a:pt x="1674952" y="6613599"/>
                  <a:pt x="1239443" y="6527824"/>
                  <a:pt x="1094814" y="6568751"/>
                </a:cubicBezTo>
                <a:cubicBezTo>
                  <a:pt x="386265" y="6456211"/>
                  <a:pt x="240" y="5915768"/>
                  <a:pt x="0" y="5473937"/>
                </a:cubicBezTo>
                <a:cubicBezTo>
                  <a:pt x="-11074" y="5235264"/>
                  <a:pt x="14086" y="5092708"/>
                  <a:pt x="0" y="4926547"/>
                </a:cubicBezTo>
                <a:cubicBezTo>
                  <a:pt x="-14086" y="4760386"/>
                  <a:pt x="13736" y="4670052"/>
                  <a:pt x="0" y="4510530"/>
                </a:cubicBezTo>
                <a:cubicBezTo>
                  <a:pt x="-13736" y="4351008"/>
                  <a:pt x="35101" y="4160250"/>
                  <a:pt x="0" y="4006931"/>
                </a:cubicBezTo>
                <a:cubicBezTo>
                  <a:pt x="-35101" y="3853612"/>
                  <a:pt x="31234" y="3657448"/>
                  <a:pt x="0" y="3459540"/>
                </a:cubicBezTo>
                <a:cubicBezTo>
                  <a:pt x="-31234" y="3261632"/>
                  <a:pt x="52794" y="3092495"/>
                  <a:pt x="0" y="2999733"/>
                </a:cubicBezTo>
                <a:cubicBezTo>
                  <a:pt x="-52794" y="2906971"/>
                  <a:pt x="59871" y="2603809"/>
                  <a:pt x="0" y="2364760"/>
                </a:cubicBezTo>
                <a:cubicBezTo>
                  <a:pt x="-59871" y="2125711"/>
                  <a:pt x="26445" y="2043871"/>
                  <a:pt x="0" y="1861161"/>
                </a:cubicBezTo>
                <a:cubicBezTo>
                  <a:pt x="-26445" y="1678451"/>
                  <a:pt x="51602" y="1425064"/>
                  <a:pt x="0" y="109481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700" dirty="0">
                <a:solidFill>
                  <a:srgbClr val="5B2C12"/>
                </a:solidFill>
              </a:rPr>
              <a:t>       It was a hot day in Florida. The school year had just ended and it was time for summer vacation. We had just gotten a little black dog who we named One-Eyed. We chose that name because he could only see out of one eye. </a:t>
            </a:r>
          </a:p>
          <a:p>
            <a:pPr algn="just"/>
            <a:r>
              <a:rPr lang="en-US" altLang="zh-CN" sz="1700" dirty="0">
                <a:solidFill>
                  <a:srgbClr val="5B2C12"/>
                </a:solidFill>
              </a:rPr>
              <a:t>       Everybody wanted to do something for the dog: feed him, teach him tricks and take long walks with him. Everybody was so happy to have this active, playful and shaggy new addition to our family. Everybody, that is, except my mom and me.</a:t>
            </a:r>
          </a:p>
          <a:p>
            <a:pPr algn="just"/>
            <a:r>
              <a:rPr lang="en-US" altLang="zh-CN" sz="1700" dirty="0">
                <a:solidFill>
                  <a:srgbClr val="5B2C12"/>
                </a:solidFill>
              </a:rPr>
              <a:t>       All my mom saw when she looked at the dog was someone else to clean up after. Shedding, messy, muddy, he pounced all over the house. All Mom seemed to care about was getting the house cleaned. My mom began to put Clorox (</a:t>
            </a:r>
            <a:r>
              <a:rPr lang="zh-CN" altLang="en-US" sz="1700" dirty="0">
                <a:solidFill>
                  <a:srgbClr val="5B2C12"/>
                </a:solidFill>
              </a:rPr>
              <a:t>高乐氏漂白水</a:t>
            </a:r>
            <a:r>
              <a:rPr lang="en-US" altLang="zh-CN" sz="1700" dirty="0">
                <a:solidFill>
                  <a:srgbClr val="5B2C12"/>
                </a:solidFill>
              </a:rPr>
              <a:t>) in the bathtub. There was no messing with Mom when she started cleaning, so I decided to move out of the way, Actually, getting out of the way is a move I'd been practicing for a long time. </a:t>
            </a:r>
          </a:p>
          <a:p>
            <a:pPr algn="just"/>
            <a:r>
              <a:rPr lang="en-US" altLang="zh-CN" sz="1700" dirty="0">
                <a:solidFill>
                  <a:srgbClr val="5B2C12"/>
                </a:solidFill>
              </a:rPr>
              <a:t>      Being the youngest in my family has had its advantages, of course. More than a few times I was spoiled or everyone said I was the cutest. But being the youngest also came with its fair share of troubles. "You're too young!“ "You'll mess this up!" they'd often say. I knew that my family loved me but I couldn't wait to show them I could do things by myself.</a:t>
            </a:r>
          </a:p>
          <a:p>
            <a:pPr algn="just"/>
            <a:r>
              <a:rPr lang="en-US" altLang="zh-CN" sz="1700" dirty="0">
                <a:solidFill>
                  <a:srgbClr val="5B2C12"/>
                </a:solidFill>
              </a:rPr>
              <a:t>      Every time I asked my brother or my sister if I could pet One-Eyed, they would shout, "No!" or tell me that I had germs and if I touched One-Eyed he would die! I really believed them. Once I even confessed to my mom that I touched the dog when no one noticed. At first, my mom seemed very confused about what I was telling her, but then she realized. My mom scolded my brother and sister, "You better stop teasing your little brother!" Little brother! That's exactly what I was. That really got my blood boiling! Secretly, I decided, "I'll show them what a little kid can do !" </a:t>
            </a:r>
          </a:p>
          <a:p>
            <a:pPr algn="just"/>
            <a:endParaRPr lang="en-US" altLang="zh-CN" sz="1700" dirty="0">
              <a:solidFill>
                <a:srgbClr val="5B2C12"/>
              </a:solidFill>
            </a:endParaRPr>
          </a:p>
          <a:p>
            <a:pPr algn="just"/>
            <a:r>
              <a:rPr lang="en-US" altLang="zh-CN" sz="1700" i="1" dirty="0">
                <a:solidFill>
                  <a:schemeClr val="tx1"/>
                </a:solidFill>
              </a:rPr>
              <a:t>Para 1: That afternoon, I took the dog and sneaked into the bathroom.</a:t>
            </a:r>
          </a:p>
          <a:p>
            <a:pPr algn="just"/>
            <a:r>
              <a:rPr lang="en-US" altLang="zh-CN" sz="1700" i="1" dirty="0">
                <a:solidFill>
                  <a:schemeClr val="tx1"/>
                </a:solidFill>
              </a:rPr>
              <a:t>Para 2: I thought my mom would punish me, but she was just standing there and laughing. </a:t>
            </a:r>
            <a:endParaRPr lang="zh-CN" altLang="en-US" sz="1700" i="1" dirty="0">
              <a:solidFill>
                <a:schemeClr val="tx1"/>
              </a:solidFill>
            </a:endParaRPr>
          </a:p>
        </p:txBody>
      </p:sp>
      <p:pic>
        <p:nvPicPr>
          <p:cNvPr id="2" name="图片 11" descr="水印">
            <a:extLst>
              <a:ext uri="{FF2B5EF4-FFF2-40B4-BE49-F238E27FC236}">
                <a16:creationId xmlns:a16="http://schemas.microsoft.com/office/drawing/2014/main" id="{E8A0227E-59E2-DB28-8DA5-0A73911DD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613" y="63500"/>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读后续写思维导图</a:t>
            </a:r>
          </a:p>
        </p:txBody>
      </p:sp>
      <p:sp>
        <p:nvSpPr>
          <p:cNvPr id="3" name="内容占位符 2"/>
          <p:cNvSpPr>
            <a:spLocks noGrp="1"/>
          </p:cNvSpPr>
          <p:nvPr>
            <p:ph idx="1"/>
          </p:nvPr>
        </p:nvSpPr>
        <p:spPr/>
        <p:txBody>
          <a:bodyPr/>
          <a:lstStyle/>
          <a:p>
            <a:endParaRPr lang="zh-CN" altLang="en-US"/>
          </a:p>
        </p:txBody>
      </p:sp>
      <p:sp>
        <p:nvSpPr>
          <p:cNvPr id="4" name="矩形: 圆角 3"/>
          <p:cNvSpPr/>
          <p:nvPr/>
        </p:nvSpPr>
        <p:spPr>
          <a:xfrm>
            <a:off x="1101015" y="3015595"/>
            <a:ext cx="2621902" cy="699796"/>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t>文本分析</a:t>
            </a:r>
          </a:p>
        </p:txBody>
      </p:sp>
      <p:sp>
        <p:nvSpPr>
          <p:cNvPr id="5" name="左大括号 4"/>
          <p:cNvSpPr/>
          <p:nvPr/>
        </p:nvSpPr>
        <p:spPr>
          <a:xfrm>
            <a:off x="3825552" y="2269148"/>
            <a:ext cx="905069" cy="2537925"/>
          </a:xfrm>
          <a:prstGeom prst="leftBrace">
            <a:avLst/>
          </a:prstGeom>
          <a:ln w="57150"/>
        </p:spPr>
        <p:style>
          <a:lnRef idx="2">
            <a:schemeClr val="accent4"/>
          </a:lnRef>
          <a:fillRef idx="0">
            <a:schemeClr val="accent4"/>
          </a:fillRef>
          <a:effectRef idx="1">
            <a:schemeClr val="accent4"/>
          </a:effectRef>
          <a:fontRef idx="minor">
            <a:schemeClr val="tx1"/>
          </a:fontRef>
        </p:style>
        <p:txBody>
          <a:bodyPr rtlCol="0" anchor="ctr"/>
          <a:lstStyle/>
          <a:p>
            <a:pPr algn="ctr"/>
            <a:endParaRPr lang="zh-CN" altLang="en-US"/>
          </a:p>
        </p:txBody>
      </p:sp>
      <p:sp>
        <p:nvSpPr>
          <p:cNvPr id="6" name="矩形: 圆角 5"/>
          <p:cNvSpPr/>
          <p:nvPr/>
        </p:nvSpPr>
        <p:spPr>
          <a:xfrm>
            <a:off x="4730621" y="4457175"/>
            <a:ext cx="2621902" cy="699796"/>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t>巧用实用表达</a:t>
            </a:r>
          </a:p>
        </p:txBody>
      </p:sp>
      <p:sp>
        <p:nvSpPr>
          <p:cNvPr id="7" name="矩形: 圆角 6"/>
          <p:cNvSpPr/>
          <p:nvPr/>
        </p:nvSpPr>
        <p:spPr>
          <a:xfrm>
            <a:off x="4730621" y="1919250"/>
            <a:ext cx="2621902" cy="699796"/>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t>分析情节线索</a:t>
            </a:r>
          </a:p>
        </p:txBody>
      </p:sp>
      <p:sp>
        <p:nvSpPr>
          <p:cNvPr id="8" name="矩形: 圆角 7"/>
          <p:cNvSpPr/>
          <p:nvPr/>
        </p:nvSpPr>
        <p:spPr>
          <a:xfrm>
            <a:off x="7485745" y="2322673"/>
            <a:ext cx="2472613" cy="699796"/>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t>构思写作情节</a:t>
            </a:r>
          </a:p>
        </p:txBody>
      </p:sp>
      <p:sp>
        <p:nvSpPr>
          <p:cNvPr id="9" name="矩形: 圆角 8"/>
          <p:cNvSpPr/>
          <p:nvPr/>
        </p:nvSpPr>
        <p:spPr>
          <a:xfrm>
            <a:off x="7482636" y="1534239"/>
            <a:ext cx="2475722" cy="699796"/>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t>理解原文情节</a:t>
            </a:r>
          </a:p>
        </p:txBody>
      </p:sp>
      <p:sp>
        <p:nvSpPr>
          <p:cNvPr id="10" name="矩形: 圆角 7"/>
          <p:cNvSpPr/>
          <p:nvPr>
            <p:custDataLst>
              <p:tags r:id="rId1"/>
            </p:custDataLst>
          </p:nvPr>
        </p:nvSpPr>
        <p:spPr>
          <a:xfrm>
            <a:off x="7485745" y="4806793"/>
            <a:ext cx="2472613" cy="699796"/>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t>增强全文连贯性</a:t>
            </a:r>
          </a:p>
        </p:txBody>
      </p:sp>
      <p:sp>
        <p:nvSpPr>
          <p:cNvPr id="11" name="矩形: 圆角 8"/>
          <p:cNvSpPr/>
          <p:nvPr>
            <p:custDataLst>
              <p:tags r:id="rId2"/>
            </p:custDataLst>
          </p:nvPr>
        </p:nvSpPr>
        <p:spPr>
          <a:xfrm>
            <a:off x="7482636" y="4018359"/>
            <a:ext cx="2475722" cy="699796"/>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t>增强原文融洽度</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bldLvl="0" animBg="1"/>
      <p:bldP spid="9" grpId="0" bldLvl="0" animBg="1"/>
      <p:bldP spid="10" grpId="0" bldLvl="0" animBg="1"/>
      <p:bldP spid="1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1" y="0"/>
            <a:ext cx="6466114" cy="6858000"/>
          </a:xfrm>
          <a:custGeom>
            <a:avLst/>
            <a:gdLst>
              <a:gd name="connsiteX0" fmla="*/ 0 w 6466114"/>
              <a:gd name="connsiteY0" fmla="*/ 1077707 h 6858000"/>
              <a:gd name="connsiteX1" fmla="*/ 1077707 w 6466114"/>
              <a:gd name="connsiteY1" fmla="*/ 0 h 6858000"/>
              <a:gd name="connsiteX2" fmla="*/ 1702759 w 6466114"/>
              <a:gd name="connsiteY2" fmla="*/ 0 h 6858000"/>
              <a:gd name="connsiteX3" fmla="*/ 2198489 w 6466114"/>
              <a:gd name="connsiteY3" fmla="*/ 0 h 6858000"/>
              <a:gd name="connsiteX4" fmla="*/ 2651113 w 6466114"/>
              <a:gd name="connsiteY4" fmla="*/ 0 h 6858000"/>
              <a:gd name="connsiteX5" fmla="*/ 3276164 w 6466114"/>
              <a:gd name="connsiteY5" fmla="*/ 0 h 6858000"/>
              <a:gd name="connsiteX6" fmla="*/ 3728788 w 6466114"/>
              <a:gd name="connsiteY6" fmla="*/ 0 h 6858000"/>
              <a:gd name="connsiteX7" fmla="*/ 4181411 w 6466114"/>
              <a:gd name="connsiteY7" fmla="*/ 0 h 6858000"/>
              <a:gd name="connsiteX8" fmla="*/ 4763356 w 6466114"/>
              <a:gd name="connsiteY8" fmla="*/ 0 h 6858000"/>
              <a:gd name="connsiteX9" fmla="*/ 5388407 w 6466114"/>
              <a:gd name="connsiteY9" fmla="*/ 0 h 6858000"/>
              <a:gd name="connsiteX10" fmla="*/ 6466114 w 6466114"/>
              <a:gd name="connsiteY10" fmla="*/ 1077707 h 6858000"/>
              <a:gd name="connsiteX11" fmla="*/ 6466114 w 6466114"/>
              <a:gd name="connsiteY11" fmla="*/ 1571479 h 6858000"/>
              <a:gd name="connsiteX12" fmla="*/ 6466114 w 6466114"/>
              <a:gd name="connsiteY12" fmla="*/ 2112276 h 6858000"/>
              <a:gd name="connsiteX13" fmla="*/ 6466114 w 6466114"/>
              <a:gd name="connsiteY13" fmla="*/ 2559022 h 6858000"/>
              <a:gd name="connsiteX14" fmla="*/ 6466114 w 6466114"/>
              <a:gd name="connsiteY14" fmla="*/ 3099819 h 6858000"/>
              <a:gd name="connsiteX15" fmla="*/ 6466114 w 6466114"/>
              <a:gd name="connsiteY15" fmla="*/ 3687642 h 6858000"/>
              <a:gd name="connsiteX16" fmla="*/ 6466114 w 6466114"/>
              <a:gd name="connsiteY16" fmla="*/ 4181414 h 6858000"/>
              <a:gd name="connsiteX17" fmla="*/ 6466114 w 6466114"/>
              <a:gd name="connsiteY17" fmla="*/ 4863289 h 6858000"/>
              <a:gd name="connsiteX18" fmla="*/ 6466114 w 6466114"/>
              <a:gd name="connsiteY18" fmla="*/ 5780293 h 6858000"/>
              <a:gd name="connsiteX19" fmla="*/ 5388407 w 6466114"/>
              <a:gd name="connsiteY19" fmla="*/ 6858000 h 6858000"/>
              <a:gd name="connsiteX20" fmla="*/ 4806463 w 6466114"/>
              <a:gd name="connsiteY20" fmla="*/ 6858000 h 6858000"/>
              <a:gd name="connsiteX21" fmla="*/ 4396946 w 6466114"/>
              <a:gd name="connsiteY21" fmla="*/ 6858000 h 6858000"/>
              <a:gd name="connsiteX22" fmla="*/ 3901216 w 6466114"/>
              <a:gd name="connsiteY22" fmla="*/ 6858000 h 6858000"/>
              <a:gd name="connsiteX23" fmla="*/ 3319271 w 6466114"/>
              <a:gd name="connsiteY23" fmla="*/ 6858000 h 6858000"/>
              <a:gd name="connsiteX24" fmla="*/ 2823540 w 6466114"/>
              <a:gd name="connsiteY24" fmla="*/ 6858000 h 6858000"/>
              <a:gd name="connsiteX25" fmla="*/ 2198489 w 6466114"/>
              <a:gd name="connsiteY25" fmla="*/ 6858000 h 6858000"/>
              <a:gd name="connsiteX26" fmla="*/ 1616544 w 6466114"/>
              <a:gd name="connsiteY26" fmla="*/ 6858000 h 6858000"/>
              <a:gd name="connsiteX27" fmla="*/ 1077707 w 6466114"/>
              <a:gd name="connsiteY27" fmla="*/ 6858000 h 6858000"/>
              <a:gd name="connsiteX28" fmla="*/ 0 w 6466114"/>
              <a:gd name="connsiteY28" fmla="*/ 5780293 h 6858000"/>
              <a:gd name="connsiteX29" fmla="*/ 0 w 6466114"/>
              <a:gd name="connsiteY29" fmla="*/ 5098418 h 6858000"/>
              <a:gd name="connsiteX30" fmla="*/ 0 w 6466114"/>
              <a:gd name="connsiteY30" fmla="*/ 4651672 h 6858000"/>
              <a:gd name="connsiteX31" fmla="*/ 0 w 6466114"/>
              <a:gd name="connsiteY31" fmla="*/ 4204927 h 6858000"/>
              <a:gd name="connsiteX32" fmla="*/ 0 w 6466114"/>
              <a:gd name="connsiteY32" fmla="*/ 3758181 h 6858000"/>
              <a:gd name="connsiteX33" fmla="*/ 0 w 6466114"/>
              <a:gd name="connsiteY33" fmla="*/ 3264409 h 6858000"/>
              <a:gd name="connsiteX34" fmla="*/ 0 w 6466114"/>
              <a:gd name="connsiteY34" fmla="*/ 2817664 h 6858000"/>
              <a:gd name="connsiteX35" fmla="*/ 0 w 6466114"/>
              <a:gd name="connsiteY35" fmla="*/ 2229841 h 6858000"/>
              <a:gd name="connsiteX36" fmla="*/ 0 w 6466114"/>
              <a:gd name="connsiteY36" fmla="*/ 1594991 h 6858000"/>
              <a:gd name="connsiteX37" fmla="*/ 0 w 6466114"/>
              <a:gd name="connsiteY37" fmla="*/ 10777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66114" h="6858000" fill="none" extrusionOk="0">
                <a:moveTo>
                  <a:pt x="0" y="1077707"/>
                </a:moveTo>
                <a:cubicBezTo>
                  <a:pt x="83592" y="424022"/>
                  <a:pt x="448718" y="112263"/>
                  <a:pt x="1077707" y="0"/>
                </a:cubicBezTo>
                <a:cubicBezTo>
                  <a:pt x="1263241" y="-24730"/>
                  <a:pt x="1571079" y="57232"/>
                  <a:pt x="1702759" y="0"/>
                </a:cubicBezTo>
                <a:cubicBezTo>
                  <a:pt x="1834439" y="-57232"/>
                  <a:pt x="1955596" y="3497"/>
                  <a:pt x="2198489" y="0"/>
                </a:cubicBezTo>
                <a:cubicBezTo>
                  <a:pt x="2441382" y="-3497"/>
                  <a:pt x="2552403" y="11541"/>
                  <a:pt x="2651113" y="0"/>
                </a:cubicBezTo>
                <a:cubicBezTo>
                  <a:pt x="2749823" y="-11541"/>
                  <a:pt x="3150243" y="42160"/>
                  <a:pt x="3276164" y="0"/>
                </a:cubicBezTo>
                <a:cubicBezTo>
                  <a:pt x="3402085" y="-42160"/>
                  <a:pt x="3536258" y="30459"/>
                  <a:pt x="3728788" y="0"/>
                </a:cubicBezTo>
                <a:cubicBezTo>
                  <a:pt x="3921318" y="-30459"/>
                  <a:pt x="4039144" y="6528"/>
                  <a:pt x="4181411" y="0"/>
                </a:cubicBezTo>
                <a:cubicBezTo>
                  <a:pt x="4323678" y="-6528"/>
                  <a:pt x="4533214" y="21696"/>
                  <a:pt x="4763356" y="0"/>
                </a:cubicBezTo>
                <a:cubicBezTo>
                  <a:pt x="4993499" y="-21696"/>
                  <a:pt x="5114646" y="13763"/>
                  <a:pt x="5388407" y="0"/>
                </a:cubicBezTo>
                <a:cubicBezTo>
                  <a:pt x="5935046" y="-145800"/>
                  <a:pt x="6382427" y="511978"/>
                  <a:pt x="6466114" y="1077707"/>
                </a:cubicBezTo>
                <a:cubicBezTo>
                  <a:pt x="6498287" y="1280951"/>
                  <a:pt x="6445212" y="1358991"/>
                  <a:pt x="6466114" y="1571479"/>
                </a:cubicBezTo>
                <a:cubicBezTo>
                  <a:pt x="6487016" y="1783967"/>
                  <a:pt x="6401976" y="1875996"/>
                  <a:pt x="6466114" y="2112276"/>
                </a:cubicBezTo>
                <a:cubicBezTo>
                  <a:pt x="6530252" y="2348556"/>
                  <a:pt x="6455720" y="2399446"/>
                  <a:pt x="6466114" y="2559022"/>
                </a:cubicBezTo>
                <a:cubicBezTo>
                  <a:pt x="6476508" y="2718598"/>
                  <a:pt x="6408617" y="2955592"/>
                  <a:pt x="6466114" y="3099819"/>
                </a:cubicBezTo>
                <a:cubicBezTo>
                  <a:pt x="6523611" y="3244046"/>
                  <a:pt x="6434122" y="3512575"/>
                  <a:pt x="6466114" y="3687642"/>
                </a:cubicBezTo>
                <a:cubicBezTo>
                  <a:pt x="6498106" y="3862709"/>
                  <a:pt x="6456661" y="4062816"/>
                  <a:pt x="6466114" y="4181414"/>
                </a:cubicBezTo>
                <a:cubicBezTo>
                  <a:pt x="6475567" y="4300012"/>
                  <a:pt x="6432042" y="4683847"/>
                  <a:pt x="6466114" y="4863289"/>
                </a:cubicBezTo>
                <a:cubicBezTo>
                  <a:pt x="6500186" y="5042731"/>
                  <a:pt x="6418556" y="5338572"/>
                  <a:pt x="6466114" y="5780293"/>
                </a:cubicBezTo>
                <a:cubicBezTo>
                  <a:pt x="6575120" y="6492695"/>
                  <a:pt x="5961780" y="6915949"/>
                  <a:pt x="5388407" y="6858000"/>
                </a:cubicBezTo>
                <a:cubicBezTo>
                  <a:pt x="5126234" y="6874482"/>
                  <a:pt x="5038968" y="6800880"/>
                  <a:pt x="4806463" y="6858000"/>
                </a:cubicBezTo>
                <a:cubicBezTo>
                  <a:pt x="4573958" y="6915120"/>
                  <a:pt x="4520248" y="6840957"/>
                  <a:pt x="4396946" y="6858000"/>
                </a:cubicBezTo>
                <a:cubicBezTo>
                  <a:pt x="4273644" y="6875043"/>
                  <a:pt x="4065242" y="6821009"/>
                  <a:pt x="3901216" y="6858000"/>
                </a:cubicBezTo>
                <a:cubicBezTo>
                  <a:pt x="3737190" y="6894991"/>
                  <a:pt x="3461917" y="6847000"/>
                  <a:pt x="3319271" y="6858000"/>
                </a:cubicBezTo>
                <a:cubicBezTo>
                  <a:pt x="3176626" y="6869000"/>
                  <a:pt x="2968492" y="6820110"/>
                  <a:pt x="2823540" y="6858000"/>
                </a:cubicBezTo>
                <a:cubicBezTo>
                  <a:pt x="2678588" y="6895890"/>
                  <a:pt x="2445323" y="6851833"/>
                  <a:pt x="2198489" y="6858000"/>
                </a:cubicBezTo>
                <a:cubicBezTo>
                  <a:pt x="1951655" y="6864167"/>
                  <a:pt x="1768230" y="6816064"/>
                  <a:pt x="1616544" y="6858000"/>
                </a:cubicBezTo>
                <a:cubicBezTo>
                  <a:pt x="1464858" y="6899936"/>
                  <a:pt x="1331290" y="6849580"/>
                  <a:pt x="1077707" y="6858000"/>
                </a:cubicBezTo>
                <a:cubicBezTo>
                  <a:pt x="560722" y="6889231"/>
                  <a:pt x="110183" y="6438303"/>
                  <a:pt x="0" y="5780293"/>
                </a:cubicBezTo>
                <a:cubicBezTo>
                  <a:pt x="-63883" y="5578610"/>
                  <a:pt x="36560" y="5380689"/>
                  <a:pt x="0" y="5098418"/>
                </a:cubicBezTo>
                <a:cubicBezTo>
                  <a:pt x="-36560" y="4816148"/>
                  <a:pt x="31034" y="4777015"/>
                  <a:pt x="0" y="4651672"/>
                </a:cubicBezTo>
                <a:cubicBezTo>
                  <a:pt x="-31034" y="4526329"/>
                  <a:pt x="7137" y="4396682"/>
                  <a:pt x="0" y="4204927"/>
                </a:cubicBezTo>
                <a:cubicBezTo>
                  <a:pt x="-7137" y="4013173"/>
                  <a:pt x="3384" y="3887100"/>
                  <a:pt x="0" y="3758181"/>
                </a:cubicBezTo>
                <a:cubicBezTo>
                  <a:pt x="-3384" y="3629262"/>
                  <a:pt x="21648" y="3383036"/>
                  <a:pt x="0" y="3264409"/>
                </a:cubicBezTo>
                <a:cubicBezTo>
                  <a:pt x="-21648" y="3145782"/>
                  <a:pt x="21064" y="2946036"/>
                  <a:pt x="0" y="2817664"/>
                </a:cubicBezTo>
                <a:cubicBezTo>
                  <a:pt x="-21064" y="2689293"/>
                  <a:pt x="22808" y="2474590"/>
                  <a:pt x="0" y="2229841"/>
                </a:cubicBezTo>
                <a:cubicBezTo>
                  <a:pt x="-22808" y="1985092"/>
                  <a:pt x="27811" y="1761651"/>
                  <a:pt x="0" y="1594991"/>
                </a:cubicBezTo>
                <a:cubicBezTo>
                  <a:pt x="-27811" y="1428331"/>
                  <a:pt x="56346" y="1329554"/>
                  <a:pt x="0" y="1077707"/>
                </a:cubicBezTo>
                <a:close/>
              </a:path>
              <a:path w="6466114" h="6858000" stroke="0" extrusionOk="0">
                <a:moveTo>
                  <a:pt x="0" y="1077707"/>
                </a:moveTo>
                <a:cubicBezTo>
                  <a:pt x="-119750" y="501804"/>
                  <a:pt x="438292" y="8035"/>
                  <a:pt x="1077707" y="0"/>
                </a:cubicBezTo>
                <a:cubicBezTo>
                  <a:pt x="1195329" y="-171"/>
                  <a:pt x="1314234" y="1267"/>
                  <a:pt x="1487224" y="0"/>
                </a:cubicBezTo>
                <a:cubicBezTo>
                  <a:pt x="1660214" y="-1267"/>
                  <a:pt x="1912695" y="41779"/>
                  <a:pt x="2026061" y="0"/>
                </a:cubicBezTo>
                <a:cubicBezTo>
                  <a:pt x="2139427" y="-41779"/>
                  <a:pt x="2311638" y="15776"/>
                  <a:pt x="2435578" y="0"/>
                </a:cubicBezTo>
                <a:cubicBezTo>
                  <a:pt x="2559518" y="-15776"/>
                  <a:pt x="2776494" y="6123"/>
                  <a:pt x="2974415" y="0"/>
                </a:cubicBezTo>
                <a:cubicBezTo>
                  <a:pt x="3172336" y="-6123"/>
                  <a:pt x="3374004" y="41501"/>
                  <a:pt x="3556360" y="0"/>
                </a:cubicBezTo>
                <a:cubicBezTo>
                  <a:pt x="3738717" y="-41501"/>
                  <a:pt x="3842274" y="35732"/>
                  <a:pt x="4095197" y="0"/>
                </a:cubicBezTo>
                <a:cubicBezTo>
                  <a:pt x="4348120" y="-35732"/>
                  <a:pt x="4321761" y="4692"/>
                  <a:pt x="4504714" y="0"/>
                </a:cubicBezTo>
                <a:cubicBezTo>
                  <a:pt x="4687667" y="-4692"/>
                  <a:pt x="5183103" y="18981"/>
                  <a:pt x="5388407" y="0"/>
                </a:cubicBezTo>
                <a:cubicBezTo>
                  <a:pt x="5966305" y="18081"/>
                  <a:pt x="6571815" y="422033"/>
                  <a:pt x="6466114" y="1077707"/>
                </a:cubicBezTo>
                <a:cubicBezTo>
                  <a:pt x="6488165" y="1201337"/>
                  <a:pt x="6430679" y="1499170"/>
                  <a:pt x="6466114" y="1665530"/>
                </a:cubicBezTo>
                <a:cubicBezTo>
                  <a:pt x="6501549" y="1831890"/>
                  <a:pt x="6444915" y="2006116"/>
                  <a:pt x="6466114" y="2206328"/>
                </a:cubicBezTo>
                <a:cubicBezTo>
                  <a:pt x="6487313" y="2406540"/>
                  <a:pt x="6452304" y="2567934"/>
                  <a:pt x="6466114" y="2794151"/>
                </a:cubicBezTo>
                <a:cubicBezTo>
                  <a:pt x="6479924" y="3020368"/>
                  <a:pt x="6418398" y="3177741"/>
                  <a:pt x="6466114" y="3381974"/>
                </a:cubicBezTo>
                <a:cubicBezTo>
                  <a:pt x="6513830" y="3586207"/>
                  <a:pt x="6462501" y="3651190"/>
                  <a:pt x="6466114" y="3828720"/>
                </a:cubicBezTo>
                <a:cubicBezTo>
                  <a:pt x="6469727" y="4006250"/>
                  <a:pt x="6450759" y="4240714"/>
                  <a:pt x="6466114" y="4416543"/>
                </a:cubicBezTo>
                <a:cubicBezTo>
                  <a:pt x="6481469" y="4592372"/>
                  <a:pt x="6463410" y="4959553"/>
                  <a:pt x="6466114" y="5098418"/>
                </a:cubicBezTo>
                <a:cubicBezTo>
                  <a:pt x="6468818" y="5237284"/>
                  <a:pt x="6416215" y="5567563"/>
                  <a:pt x="6466114" y="5780293"/>
                </a:cubicBezTo>
                <a:cubicBezTo>
                  <a:pt x="6479367" y="6382193"/>
                  <a:pt x="5976973" y="6803617"/>
                  <a:pt x="5388407" y="6858000"/>
                </a:cubicBezTo>
                <a:cubicBezTo>
                  <a:pt x="5277055" y="6867473"/>
                  <a:pt x="5046661" y="6806019"/>
                  <a:pt x="4892677" y="6858000"/>
                </a:cubicBezTo>
                <a:cubicBezTo>
                  <a:pt x="4738693" y="6909981"/>
                  <a:pt x="4647975" y="6827102"/>
                  <a:pt x="4483160" y="6858000"/>
                </a:cubicBezTo>
                <a:cubicBezTo>
                  <a:pt x="4318345" y="6888898"/>
                  <a:pt x="4172024" y="6845589"/>
                  <a:pt x="4073644" y="6858000"/>
                </a:cubicBezTo>
                <a:cubicBezTo>
                  <a:pt x="3975264" y="6870411"/>
                  <a:pt x="3737953" y="6829300"/>
                  <a:pt x="3534806" y="6858000"/>
                </a:cubicBezTo>
                <a:cubicBezTo>
                  <a:pt x="3331659" y="6886700"/>
                  <a:pt x="3203040" y="6822691"/>
                  <a:pt x="3082183" y="6858000"/>
                </a:cubicBezTo>
                <a:cubicBezTo>
                  <a:pt x="2961326" y="6893309"/>
                  <a:pt x="2704146" y="6839111"/>
                  <a:pt x="2500238" y="6858000"/>
                </a:cubicBezTo>
                <a:cubicBezTo>
                  <a:pt x="2296331" y="6876889"/>
                  <a:pt x="2153675" y="6842529"/>
                  <a:pt x="2004508" y="6858000"/>
                </a:cubicBezTo>
                <a:cubicBezTo>
                  <a:pt x="1855341" y="6873471"/>
                  <a:pt x="1775351" y="6844865"/>
                  <a:pt x="1551884" y="6858000"/>
                </a:cubicBezTo>
                <a:cubicBezTo>
                  <a:pt x="1328417" y="6871135"/>
                  <a:pt x="1208791" y="6844582"/>
                  <a:pt x="1077707" y="6858000"/>
                </a:cubicBezTo>
                <a:cubicBezTo>
                  <a:pt x="462674" y="6771950"/>
                  <a:pt x="50038" y="6306760"/>
                  <a:pt x="0" y="5780293"/>
                </a:cubicBezTo>
                <a:cubicBezTo>
                  <a:pt x="-16859" y="5469228"/>
                  <a:pt x="42707" y="5310467"/>
                  <a:pt x="0" y="5098418"/>
                </a:cubicBezTo>
                <a:cubicBezTo>
                  <a:pt x="-42707" y="4886369"/>
                  <a:pt x="1828" y="4751191"/>
                  <a:pt x="0" y="4604647"/>
                </a:cubicBezTo>
                <a:cubicBezTo>
                  <a:pt x="-1828" y="4458103"/>
                  <a:pt x="32689" y="4255234"/>
                  <a:pt x="0" y="4157901"/>
                </a:cubicBezTo>
                <a:cubicBezTo>
                  <a:pt x="-32689" y="4060568"/>
                  <a:pt x="42859" y="3657615"/>
                  <a:pt x="0" y="3476026"/>
                </a:cubicBezTo>
                <a:cubicBezTo>
                  <a:pt x="-42859" y="3294438"/>
                  <a:pt x="7964" y="3099960"/>
                  <a:pt x="0" y="2888203"/>
                </a:cubicBezTo>
                <a:cubicBezTo>
                  <a:pt x="-7964" y="2676446"/>
                  <a:pt x="37403" y="2535009"/>
                  <a:pt x="0" y="2300379"/>
                </a:cubicBezTo>
                <a:cubicBezTo>
                  <a:pt x="-37403" y="2065749"/>
                  <a:pt x="27800" y="1867664"/>
                  <a:pt x="0" y="1665530"/>
                </a:cubicBezTo>
                <a:cubicBezTo>
                  <a:pt x="-27800" y="1463396"/>
                  <a:pt x="69453" y="1234343"/>
                  <a:pt x="0" y="1077707"/>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200" dirty="0">
                <a:solidFill>
                  <a:srgbClr val="5B2C12"/>
                </a:solidFill>
              </a:rPr>
              <a:t>       It was a hot day in Florida. The school year had just ended and it was time for </a:t>
            </a:r>
            <a:r>
              <a:rPr lang="en-US" altLang="zh-CN" sz="1400" b="1" dirty="0">
                <a:solidFill>
                  <a:srgbClr val="5B2C12"/>
                </a:solidFill>
              </a:rPr>
              <a:t>summer vacation</a:t>
            </a:r>
            <a:r>
              <a:rPr lang="en-US" altLang="zh-CN" sz="1400" dirty="0">
                <a:solidFill>
                  <a:srgbClr val="5B2C12"/>
                </a:solidFill>
              </a:rPr>
              <a:t>. </a:t>
            </a:r>
            <a:r>
              <a:rPr lang="en-US" altLang="zh-CN" sz="1400" b="1" dirty="0">
                <a:solidFill>
                  <a:srgbClr val="5B2C12"/>
                </a:solidFill>
              </a:rPr>
              <a:t>We had just gotten a little black dog </a:t>
            </a:r>
            <a:r>
              <a:rPr lang="en-US" altLang="zh-CN" sz="1200" dirty="0">
                <a:solidFill>
                  <a:srgbClr val="5B2C12"/>
                </a:solidFill>
              </a:rPr>
              <a:t>who we named One-Eyed. We chose that name because he could only see out of one eye. </a:t>
            </a:r>
          </a:p>
          <a:p>
            <a:pPr algn="just"/>
            <a:r>
              <a:rPr lang="en-US" altLang="zh-CN" sz="1200" dirty="0">
                <a:solidFill>
                  <a:srgbClr val="5B2C12"/>
                </a:solidFill>
              </a:rPr>
              <a:t>       Everybody wanted to do something for the dog: feed him, teach him tricks and take long walks with him. Everybody was so happy to have this active, playful and shaggy new addition to our family. Everybody, that is, except my mom and me.</a:t>
            </a:r>
          </a:p>
          <a:p>
            <a:pPr algn="just"/>
            <a:r>
              <a:rPr lang="en-US" altLang="zh-CN" sz="1200" dirty="0">
                <a:solidFill>
                  <a:srgbClr val="5B2C12"/>
                </a:solidFill>
              </a:rPr>
              <a:t>       All </a:t>
            </a:r>
            <a:r>
              <a:rPr lang="en-US" altLang="zh-CN" sz="1400" b="1" dirty="0">
                <a:solidFill>
                  <a:srgbClr val="5B2C12"/>
                </a:solidFill>
              </a:rPr>
              <a:t>my mom </a:t>
            </a:r>
            <a:r>
              <a:rPr lang="en-US" altLang="zh-CN" sz="1200" dirty="0">
                <a:solidFill>
                  <a:srgbClr val="5B2C12"/>
                </a:solidFill>
              </a:rPr>
              <a:t>saw when </a:t>
            </a:r>
            <a:r>
              <a:rPr lang="en-US" altLang="zh-CN" sz="1400" b="1" dirty="0">
                <a:solidFill>
                  <a:srgbClr val="5B2C12"/>
                </a:solidFill>
              </a:rPr>
              <a:t>she looked at the dog was someone else to clean up after. </a:t>
            </a:r>
            <a:r>
              <a:rPr lang="en-US" altLang="zh-CN" sz="1200" dirty="0">
                <a:solidFill>
                  <a:srgbClr val="5B2C12"/>
                </a:solidFill>
              </a:rPr>
              <a:t>Shedding, messy, muddy, he pounced all over the house. All Mom seemed to care about was getting the house cleaned. My mom began to put Clorox (</a:t>
            </a:r>
            <a:r>
              <a:rPr lang="zh-CN" altLang="en-US" sz="1200" dirty="0">
                <a:solidFill>
                  <a:srgbClr val="5B2C12"/>
                </a:solidFill>
              </a:rPr>
              <a:t>高乐氏漂白水</a:t>
            </a:r>
            <a:r>
              <a:rPr lang="en-US" altLang="zh-CN" sz="1200" dirty="0">
                <a:solidFill>
                  <a:srgbClr val="5B2C12"/>
                </a:solidFill>
              </a:rPr>
              <a:t>) in the bathtub. There was no messing with Mom when she started cleaning, so I decided to move out of the way, Actually, getting out of the way is a move I'd been practicing for a long time. </a:t>
            </a:r>
          </a:p>
          <a:p>
            <a:pPr algn="just"/>
            <a:r>
              <a:rPr lang="en-US" altLang="zh-CN" sz="1200" dirty="0">
                <a:solidFill>
                  <a:srgbClr val="5B2C12"/>
                </a:solidFill>
              </a:rPr>
              <a:t>      Being the youngest in my family has had its advantages, of course. More than a few times I was spoiled or everyone said I was the cutest. But being the youngest also came with its fair share of troubles. "You're too young!“ "You'll mess this up!" they'd often say. I knew that my family loved me but </a:t>
            </a:r>
            <a:r>
              <a:rPr lang="en-US" altLang="zh-CN" sz="1400" b="1" dirty="0">
                <a:solidFill>
                  <a:srgbClr val="5B2C12"/>
                </a:solidFill>
              </a:rPr>
              <a:t>I couldn't wait to show them I could do things by myself.</a:t>
            </a:r>
          </a:p>
          <a:p>
            <a:pPr algn="just"/>
            <a:r>
              <a:rPr lang="en-US" altLang="zh-CN" sz="1200" dirty="0">
                <a:solidFill>
                  <a:srgbClr val="5B2C12"/>
                </a:solidFill>
              </a:rPr>
              <a:t>      Every time I asked </a:t>
            </a:r>
            <a:r>
              <a:rPr lang="en-US" altLang="zh-CN" sz="1400" b="1" dirty="0">
                <a:solidFill>
                  <a:srgbClr val="5B2C12"/>
                </a:solidFill>
              </a:rPr>
              <a:t>my brother or my sister </a:t>
            </a:r>
            <a:r>
              <a:rPr lang="en-US" altLang="zh-CN" sz="1200" dirty="0">
                <a:solidFill>
                  <a:srgbClr val="5B2C12"/>
                </a:solidFill>
              </a:rPr>
              <a:t>if I could pet One-Eyed, they would shout, "No!" or tell me that I had germs and if I touched One-Eyed he would die! I really believed them. Once I even confessed to my mom that I touched the dog when no one noticed. At first, my mom seemed very confused about what I was telling her, but then she realized. My mom scolded my brother and sister, "You better </a:t>
            </a:r>
            <a:r>
              <a:rPr lang="en-US" altLang="zh-CN" sz="1400" b="1" dirty="0">
                <a:solidFill>
                  <a:srgbClr val="5B2C12"/>
                </a:solidFill>
              </a:rPr>
              <a:t>stop teasing your little brother</a:t>
            </a:r>
            <a:r>
              <a:rPr lang="en-US" altLang="zh-CN" sz="1200" dirty="0">
                <a:solidFill>
                  <a:srgbClr val="5B2C12"/>
                </a:solidFill>
              </a:rPr>
              <a:t>!" Little brother! That's exactly what I was. That really got my blood boiling! Secretly, I decided, "</a:t>
            </a:r>
            <a:r>
              <a:rPr lang="en-US" altLang="zh-CN" sz="1400" b="1" dirty="0">
                <a:solidFill>
                  <a:srgbClr val="5B2C12"/>
                </a:solidFill>
              </a:rPr>
              <a:t>I'll show them what a little kid can do </a:t>
            </a:r>
            <a:r>
              <a:rPr lang="en-US" altLang="zh-CN" sz="1200" dirty="0">
                <a:solidFill>
                  <a:srgbClr val="5B2C12"/>
                </a:solidFill>
              </a:rPr>
              <a:t>!" </a:t>
            </a:r>
          </a:p>
          <a:p>
            <a:pPr algn="just"/>
            <a:r>
              <a:rPr lang="en-US" altLang="zh-CN" sz="1200" i="1" dirty="0">
                <a:solidFill>
                  <a:schemeClr val="tx1"/>
                </a:solidFill>
              </a:rPr>
              <a:t>Para 1: That </a:t>
            </a:r>
            <a:r>
              <a:rPr lang="en-US" altLang="zh-CN" sz="1200" i="1" dirty="0">
                <a:solidFill>
                  <a:srgbClr val="5B2C12"/>
                </a:solidFill>
              </a:rPr>
              <a:t>afternoon, I took the dog and sneaked into the bathroom.</a:t>
            </a:r>
          </a:p>
          <a:p>
            <a:pPr algn="just"/>
            <a:r>
              <a:rPr lang="en-US" altLang="zh-CN" sz="1200" i="1" dirty="0">
                <a:solidFill>
                  <a:srgbClr val="5B2C12"/>
                </a:solidFill>
              </a:rPr>
              <a:t>Para 2: I thought my mom would punish me, but she was just standing there and laughing. </a:t>
            </a:r>
            <a:endParaRPr lang="zh-CN" altLang="en-US" sz="1200" i="1" dirty="0">
              <a:solidFill>
                <a:srgbClr val="5B2C12"/>
              </a:solidFill>
            </a:endParaRPr>
          </a:p>
        </p:txBody>
      </p:sp>
      <p:sp>
        <p:nvSpPr>
          <p:cNvPr id="2" name="矩形: 圆角 1"/>
          <p:cNvSpPr/>
          <p:nvPr/>
        </p:nvSpPr>
        <p:spPr>
          <a:xfrm>
            <a:off x="6466205" y="224790"/>
            <a:ext cx="5165725" cy="699770"/>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t>基于</a:t>
            </a:r>
            <a:r>
              <a:rPr lang="en-US" altLang="zh-CN" sz="2400" b="1" dirty="0"/>
              <a:t>“</a:t>
            </a:r>
            <a:r>
              <a:rPr lang="zh-CN" altLang="en-US" sz="2400" b="1" dirty="0"/>
              <a:t>矛盾冲突</a:t>
            </a:r>
            <a:r>
              <a:rPr lang="en-US" altLang="zh-CN" sz="2400" b="1" dirty="0"/>
              <a:t>”</a:t>
            </a:r>
            <a:r>
              <a:rPr lang="zh-CN" altLang="en-US" sz="2400" b="1" dirty="0"/>
              <a:t>的原文情节梳理</a:t>
            </a:r>
          </a:p>
        </p:txBody>
      </p:sp>
      <p:sp>
        <p:nvSpPr>
          <p:cNvPr id="3" name="文本框 2"/>
          <p:cNvSpPr txBox="1"/>
          <p:nvPr/>
        </p:nvSpPr>
        <p:spPr>
          <a:xfrm>
            <a:off x="6624735" y="3284376"/>
            <a:ext cx="5169160" cy="3169285"/>
          </a:xfrm>
          <a:prstGeom prst="rect">
            <a:avLst/>
          </a:prstGeom>
          <a:solidFill>
            <a:schemeClr val="bg1"/>
          </a:solidFill>
        </p:spPr>
        <p:txBody>
          <a:bodyPr wrap="square" rtlCol="0">
            <a:spAutoFit/>
          </a:bodyPr>
          <a:lstStyle/>
          <a:p>
            <a:pPr algn="just"/>
            <a:r>
              <a:rPr lang="en-US" altLang="zh-CN" sz="2000" dirty="0">
                <a:solidFill>
                  <a:srgbClr val="5B2C12"/>
                </a:solidFill>
              </a:rPr>
              <a:t>     The summer vacation just began, the family got a little black dog with only one eye. My mother</a:t>
            </a:r>
            <a:r>
              <a:rPr lang="en-US" altLang="zh-CN" sz="2000" b="1" u="sng" dirty="0">
                <a:solidFill>
                  <a:srgbClr val="C00000"/>
                </a:solidFill>
              </a:rPr>
              <a:t> didn’t seem</a:t>
            </a:r>
            <a:r>
              <a:rPr lang="en-US" altLang="zh-CN" sz="2000" dirty="0">
                <a:solidFill>
                  <a:srgbClr val="5B2C12"/>
                </a:solidFill>
              </a:rPr>
              <a:t> to like him because she had to do the cleaning. I couldn’t pet him because </a:t>
            </a:r>
            <a:r>
              <a:rPr lang="en-US" altLang="zh-CN" sz="2000" b="1" u="sng" dirty="0">
                <a:solidFill>
                  <a:srgbClr val="C00000"/>
                </a:solidFill>
              </a:rPr>
              <a:t>my brother and sister thought I was too young and teased me</a:t>
            </a:r>
            <a:r>
              <a:rPr lang="en-US" altLang="zh-CN" sz="2000" dirty="0">
                <a:solidFill>
                  <a:srgbClr val="5B2C12"/>
                </a:solidFill>
              </a:rPr>
              <a:t>. The family all thought I was just a little kid, which </a:t>
            </a:r>
            <a:r>
              <a:rPr lang="en-US" altLang="zh-CN" sz="2000" b="1" u="sng" dirty="0">
                <a:solidFill>
                  <a:srgbClr val="C00000"/>
                </a:solidFill>
              </a:rPr>
              <a:t>made me feel determined</a:t>
            </a:r>
            <a:r>
              <a:rPr lang="en-US" altLang="zh-CN" sz="2000" dirty="0">
                <a:solidFill>
                  <a:srgbClr val="5B2C12"/>
                </a:solidFill>
              </a:rPr>
              <a:t> to prove myself by…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矩形: 圆角 3"/>
          <p:cNvSpPr/>
          <p:nvPr/>
        </p:nvSpPr>
        <p:spPr>
          <a:xfrm>
            <a:off x="1" y="0"/>
            <a:ext cx="6466114" cy="6858000"/>
          </a:xfrm>
          <a:custGeom>
            <a:avLst/>
            <a:gdLst>
              <a:gd name="connsiteX0" fmla="*/ 0 w 6466114"/>
              <a:gd name="connsiteY0" fmla="*/ 1077707 h 6858000"/>
              <a:gd name="connsiteX1" fmla="*/ 1077707 w 6466114"/>
              <a:gd name="connsiteY1" fmla="*/ 0 h 6858000"/>
              <a:gd name="connsiteX2" fmla="*/ 1702759 w 6466114"/>
              <a:gd name="connsiteY2" fmla="*/ 0 h 6858000"/>
              <a:gd name="connsiteX3" fmla="*/ 2198489 w 6466114"/>
              <a:gd name="connsiteY3" fmla="*/ 0 h 6858000"/>
              <a:gd name="connsiteX4" fmla="*/ 2651113 w 6466114"/>
              <a:gd name="connsiteY4" fmla="*/ 0 h 6858000"/>
              <a:gd name="connsiteX5" fmla="*/ 3276164 w 6466114"/>
              <a:gd name="connsiteY5" fmla="*/ 0 h 6858000"/>
              <a:gd name="connsiteX6" fmla="*/ 3728788 w 6466114"/>
              <a:gd name="connsiteY6" fmla="*/ 0 h 6858000"/>
              <a:gd name="connsiteX7" fmla="*/ 4181411 w 6466114"/>
              <a:gd name="connsiteY7" fmla="*/ 0 h 6858000"/>
              <a:gd name="connsiteX8" fmla="*/ 4763356 w 6466114"/>
              <a:gd name="connsiteY8" fmla="*/ 0 h 6858000"/>
              <a:gd name="connsiteX9" fmla="*/ 5388407 w 6466114"/>
              <a:gd name="connsiteY9" fmla="*/ 0 h 6858000"/>
              <a:gd name="connsiteX10" fmla="*/ 6466114 w 6466114"/>
              <a:gd name="connsiteY10" fmla="*/ 1077707 h 6858000"/>
              <a:gd name="connsiteX11" fmla="*/ 6466114 w 6466114"/>
              <a:gd name="connsiteY11" fmla="*/ 1571479 h 6858000"/>
              <a:gd name="connsiteX12" fmla="*/ 6466114 w 6466114"/>
              <a:gd name="connsiteY12" fmla="*/ 2112276 h 6858000"/>
              <a:gd name="connsiteX13" fmla="*/ 6466114 w 6466114"/>
              <a:gd name="connsiteY13" fmla="*/ 2559022 h 6858000"/>
              <a:gd name="connsiteX14" fmla="*/ 6466114 w 6466114"/>
              <a:gd name="connsiteY14" fmla="*/ 3099819 h 6858000"/>
              <a:gd name="connsiteX15" fmla="*/ 6466114 w 6466114"/>
              <a:gd name="connsiteY15" fmla="*/ 3687642 h 6858000"/>
              <a:gd name="connsiteX16" fmla="*/ 6466114 w 6466114"/>
              <a:gd name="connsiteY16" fmla="*/ 4181414 h 6858000"/>
              <a:gd name="connsiteX17" fmla="*/ 6466114 w 6466114"/>
              <a:gd name="connsiteY17" fmla="*/ 4863289 h 6858000"/>
              <a:gd name="connsiteX18" fmla="*/ 6466114 w 6466114"/>
              <a:gd name="connsiteY18" fmla="*/ 5780293 h 6858000"/>
              <a:gd name="connsiteX19" fmla="*/ 5388407 w 6466114"/>
              <a:gd name="connsiteY19" fmla="*/ 6858000 h 6858000"/>
              <a:gd name="connsiteX20" fmla="*/ 4806463 w 6466114"/>
              <a:gd name="connsiteY20" fmla="*/ 6858000 h 6858000"/>
              <a:gd name="connsiteX21" fmla="*/ 4396946 w 6466114"/>
              <a:gd name="connsiteY21" fmla="*/ 6858000 h 6858000"/>
              <a:gd name="connsiteX22" fmla="*/ 3901216 w 6466114"/>
              <a:gd name="connsiteY22" fmla="*/ 6858000 h 6858000"/>
              <a:gd name="connsiteX23" fmla="*/ 3319271 w 6466114"/>
              <a:gd name="connsiteY23" fmla="*/ 6858000 h 6858000"/>
              <a:gd name="connsiteX24" fmla="*/ 2823540 w 6466114"/>
              <a:gd name="connsiteY24" fmla="*/ 6858000 h 6858000"/>
              <a:gd name="connsiteX25" fmla="*/ 2198489 w 6466114"/>
              <a:gd name="connsiteY25" fmla="*/ 6858000 h 6858000"/>
              <a:gd name="connsiteX26" fmla="*/ 1616544 w 6466114"/>
              <a:gd name="connsiteY26" fmla="*/ 6858000 h 6858000"/>
              <a:gd name="connsiteX27" fmla="*/ 1077707 w 6466114"/>
              <a:gd name="connsiteY27" fmla="*/ 6858000 h 6858000"/>
              <a:gd name="connsiteX28" fmla="*/ 0 w 6466114"/>
              <a:gd name="connsiteY28" fmla="*/ 5780293 h 6858000"/>
              <a:gd name="connsiteX29" fmla="*/ 0 w 6466114"/>
              <a:gd name="connsiteY29" fmla="*/ 5098418 h 6858000"/>
              <a:gd name="connsiteX30" fmla="*/ 0 w 6466114"/>
              <a:gd name="connsiteY30" fmla="*/ 4651672 h 6858000"/>
              <a:gd name="connsiteX31" fmla="*/ 0 w 6466114"/>
              <a:gd name="connsiteY31" fmla="*/ 4204927 h 6858000"/>
              <a:gd name="connsiteX32" fmla="*/ 0 w 6466114"/>
              <a:gd name="connsiteY32" fmla="*/ 3758181 h 6858000"/>
              <a:gd name="connsiteX33" fmla="*/ 0 w 6466114"/>
              <a:gd name="connsiteY33" fmla="*/ 3264409 h 6858000"/>
              <a:gd name="connsiteX34" fmla="*/ 0 w 6466114"/>
              <a:gd name="connsiteY34" fmla="*/ 2817664 h 6858000"/>
              <a:gd name="connsiteX35" fmla="*/ 0 w 6466114"/>
              <a:gd name="connsiteY35" fmla="*/ 2229841 h 6858000"/>
              <a:gd name="connsiteX36" fmla="*/ 0 w 6466114"/>
              <a:gd name="connsiteY36" fmla="*/ 1594991 h 6858000"/>
              <a:gd name="connsiteX37" fmla="*/ 0 w 6466114"/>
              <a:gd name="connsiteY37" fmla="*/ 10777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66114" h="6858000" fill="none" extrusionOk="0">
                <a:moveTo>
                  <a:pt x="0" y="1077707"/>
                </a:moveTo>
                <a:cubicBezTo>
                  <a:pt x="83592" y="424022"/>
                  <a:pt x="448718" y="112263"/>
                  <a:pt x="1077707" y="0"/>
                </a:cubicBezTo>
                <a:cubicBezTo>
                  <a:pt x="1263241" y="-24730"/>
                  <a:pt x="1571079" y="57232"/>
                  <a:pt x="1702759" y="0"/>
                </a:cubicBezTo>
                <a:cubicBezTo>
                  <a:pt x="1834439" y="-57232"/>
                  <a:pt x="1955596" y="3497"/>
                  <a:pt x="2198489" y="0"/>
                </a:cubicBezTo>
                <a:cubicBezTo>
                  <a:pt x="2441382" y="-3497"/>
                  <a:pt x="2552403" y="11541"/>
                  <a:pt x="2651113" y="0"/>
                </a:cubicBezTo>
                <a:cubicBezTo>
                  <a:pt x="2749823" y="-11541"/>
                  <a:pt x="3150243" y="42160"/>
                  <a:pt x="3276164" y="0"/>
                </a:cubicBezTo>
                <a:cubicBezTo>
                  <a:pt x="3402085" y="-42160"/>
                  <a:pt x="3536258" y="30459"/>
                  <a:pt x="3728788" y="0"/>
                </a:cubicBezTo>
                <a:cubicBezTo>
                  <a:pt x="3921318" y="-30459"/>
                  <a:pt x="4039144" y="6528"/>
                  <a:pt x="4181411" y="0"/>
                </a:cubicBezTo>
                <a:cubicBezTo>
                  <a:pt x="4323678" y="-6528"/>
                  <a:pt x="4533214" y="21696"/>
                  <a:pt x="4763356" y="0"/>
                </a:cubicBezTo>
                <a:cubicBezTo>
                  <a:pt x="4993499" y="-21696"/>
                  <a:pt x="5114646" y="13763"/>
                  <a:pt x="5388407" y="0"/>
                </a:cubicBezTo>
                <a:cubicBezTo>
                  <a:pt x="5935046" y="-145800"/>
                  <a:pt x="6382427" y="511978"/>
                  <a:pt x="6466114" y="1077707"/>
                </a:cubicBezTo>
                <a:cubicBezTo>
                  <a:pt x="6498287" y="1280951"/>
                  <a:pt x="6445212" y="1358991"/>
                  <a:pt x="6466114" y="1571479"/>
                </a:cubicBezTo>
                <a:cubicBezTo>
                  <a:pt x="6487016" y="1783967"/>
                  <a:pt x="6401976" y="1875996"/>
                  <a:pt x="6466114" y="2112276"/>
                </a:cubicBezTo>
                <a:cubicBezTo>
                  <a:pt x="6530252" y="2348556"/>
                  <a:pt x="6455720" y="2399446"/>
                  <a:pt x="6466114" y="2559022"/>
                </a:cubicBezTo>
                <a:cubicBezTo>
                  <a:pt x="6476508" y="2718598"/>
                  <a:pt x="6408617" y="2955592"/>
                  <a:pt x="6466114" y="3099819"/>
                </a:cubicBezTo>
                <a:cubicBezTo>
                  <a:pt x="6523611" y="3244046"/>
                  <a:pt x="6434122" y="3512575"/>
                  <a:pt x="6466114" y="3687642"/>
                </a:cubicBezTo>
                <a:cubicBezTo>
                  <a:pt x="6498106" y="3862709"/>
                  <a:pt x="6456661" y="4062816"/>
                  <a:pt x="6466114" y="4181414"/>
                </a:cubicBezTo>
                <a:cubicBezTo>
                  <a:pt x="6475567" y="4300012"/>
                  <a:pt x="6432042" y="4683847"/>
                  <a:pt x="6466114" y="4863289"/>
                </a:cubicBezTo>
                <a:cubicBezTo>
                  <a:pt x="6500186" y="5042731"/>
                  <a:pt x="6418556" y="5338572"/>
                  <a:pt x="6466114" y="5780293"/>
                </a:cubicBezTo>
                <a:cubicBezTo>
                  <a:pt x="6575120" y="6492695"/>
                  <a:pt x="5961780" y="6915949"/>
                  <a:pt x="5388407" y="6858000"/>
                </a:cubicBezTo>
                <a:cubicBezTo>
                  <a:pt x="5126234" y="6874482"/>
                  <a:pt x="5038968" y="6800880"/>
                  <a:pt x="4806463" y="6858000"/>
                </a:cubicBezTo>
                <a:cubicBezTo>
                  <a:pt x="4573958" y="6915120"/>
                  <a:pt x="4520248" y="6840957"/>
                  <a:pt x="4396946" y="6858000"/>
                </a:cubicBezTo>
                <a:cubicBezTo>
                  <a:pt x="4273644" y="6875043"/>
                  <a:pt x="4065242" y="6821009"/>
                  <a:pt x="3901216" y="6858000"/>
                </a:cubicBezTo>
                <a:cubicBezTo>
                  <a:pt x="3737190" y="6894991"/>
                  <a:pt x="3461917" y="6847000"/>
                  <a:pt x="3319271" y="6858000"/>
                </a:cubicBezTo>
                <a:cubicBezTo>
                  <a:pt x="3176626" y="6869000"/>
                  <a:pt x="2968492" y="6820110"/>
                  <a:pt x="2823540" y="6858000"/>
                </a:cubicBezTo>
                <a:cubicBezTo>
                  <a:pt x="2678588" y="6895890"/>
                  <a:pt x="2445323" y="6851833"/>
                  <a:pt x="2198489" y="6858000"/>
                </a:cubicBezTo>
                <a:cubicBezTo>
                  <a:pt x="1951655" y="6864167"/>
                  <a:pt x="1768230" y="6816064"/>
                  <a:pt x="1616544" y="6858000"/>
                </a:cubicBezTo>
                <a:cubicBezTo>
                  <a:pt x="1464858" y="6899936"/>
                  <a:pt x="1331290" y="6849580"/>
                  <a:pt x="1077707" y="6858000"/>
                </a:cubicBezTo>
                <a:cubicBezTo>
                  <a:pt x="560722" y="6889231"/>
                  <a:pt x="110183" y="6438303"/>
                  <a:pt x="0" y="5780293"/>
                </a:cubicBezTo>
                <a:cubicBezTo>
                  <a:pt x="-63883" y="5578610"/>
                  <a:pt x="36560" y="5380689"/>
                  <a:pt x="0" y="5098418"/>
                </a:cubicBezTo>
                <a:cubicBezTo>
                  <a:pt x="-36560" y="4816148"/>
                  <a:pt x="31034" y="4777015"/>
                  <a:pt x="0" y="4651672"/>
                </a:cubicBezTo>
                <a:cubicBezTo>
                  <a:pt x="-31034" y="4526329"/>
                  <a:pt x="7137" y="4396682"/>
                  <a:pt x="0" y="4204927"/>
                </a:cubicBezTo>
                <a:cubicBezTo>
                  <a:pt x="-7137" y="4013173"/>
                  <a:pt x="3384" y="3887100"/>
                  <a:pt x="0" y="3758181"/>
                </a:cubicBezTo>
                <a:cubicBezTo>
                  <a:pt x="-3384" y="3629262"/>
                  <a:pt x="21648" y="3383036"/>
                  <a:pt x="0" y="3264409"/>
                </a:cubicBezTo>
                <a:cubicBezTo>
                  <a:pt x="-21648" y="3145782"/>
                  <a:pt x="21064" y="2946036"/>
                  <a:pt x="0" y="2817664"/>
                </a:cubicBezTo>
                <a:cubicBezTo>
                  <a:pt x="-21064" y="2689293"/>
                  <a:pt x="22808" y="2474590"/>
                  <a:pt x="0" y="2229841"/>
                </a:cubicBezTo>
                <a:cubicBezTo>
                  <a:pt x="-22808" y="1985092"/>
                  <a:pt x="27811" y="1761651"/>
                  <a:pt x="0" y="1594991"/>
                </a:cubicBezTo>
                <a:cubicBezTo>
                  <a:pt x="-27811" y="1428331"/>
                  <a:pt x="56346" y="1329554"/>
                  <a:pt x="0" y="1077707"/>
                </a:cubicBezTo>
                <a:close/>
              </a:path>
              <a:path w="6466114" h="6858000" stroke="0" extrusionOk="0">
                <a:moveTo>
                  <a:pt x="0" y="1077707"/>
                </a:moveTo>
                <a:cubicBezTo>
                  <a:pt x="-119750" y="501804"/>
                  <a:pt x="438292" y="8035"/>
                  <a:pt x="1077707" y="0"/>
                </a:cubicBezTo>
                <a:cubicBezTo>
                  <a:pt x="1195329" y="-171"/>
                  <a:pt x="1314234" y="1267"/>
                  <a:pt x="1487224" y="0"/>
                </a:cubicBezTo>
                <a:cubicBezTo>
                  <a:pt x="1660214" y="-1267"/>
                  <a:pt x="1912695" y="41779"/>
                  <a:pt x="2026061" y="0"/>
                </a:cubicBezTo>
                <a:cubicBezTo>
                  <a:pt x="2139427" y="-41779"/>
                  <a:pt x="2311638" y="15776"/>
                  <a:pt x="2435578" y="0"/>
                </a:cubicBezTo>
                <a:cubicBezTo>
                  <a:pt x="2559518" y="-15776"/>
                  <a:pt x="2776494" y="6123"/>
                  <a:pt x="2974415" y="0"/>
                </a:cubicBezTo>
                <a:cubicBezTo>
                  <a:pt x="3172336" y="-6123"/>
                  <a:pt x="3374004" y="41501"/>
                  <a:pt x="3556360" y="0"/>
                </a:cubicBezTo>
                <a:cubicBezTo>
                  <a:pt x="3738717" y="-41501"/>
                  <a:pt x="3842274" y="35732"/>
                  <a:pt x="4095197" y="0"/>
                </a:cubicBezTo>
                <a:cubicBezTo>
                  <a:pt x="4348120" y="-35732"/>
                  <a:pt x="4321761" y="4692"/>
                  <a:pt x="4504714" y="0"/>
                </a:cubicBezTo>
                <a:cubicBezTo>
                  <a:pt x="4687667" y="-4692"/>
                  <a:pt x="5183103" y="18981"/>
                  <a:pt x="5388407" y="0"/>
                </a:cubicBezTo>
                <a:cubicBezTo>
                  <a:pt x="5966305" y="18081"/>
                  <a:pt x="6571815" y="422033"/>
                  <a:pt x="6466114" y="1077707"/>
                </a:cubicBezTo>
                <a:cubicBezTo>
                  <a:pt x="6488165" y="1201337"/>
                  <a:pt x="6430679" y="1499170"/>
                  <a:pt x="6466114" y="1665530"/>
                </a:cubicBezTo>
                <a:cubicBezTo>
                  <a:pt x="6501549" y="1831890"/>
                  <a:pt x="6444915" y="2006116"/>
                  <a:pt x="6466114" y="2206328"/>
                </a:cubicBezTo>
                <a:cubicBezTo>
                  <a:pt x="6487313" y="2406540"/>
                  <a:pt x="6452304" y="2567934"/>
                  <a:pt x="6466114" y="2794151"/>
                </a:cubicBezTo>
                <a:cubicBezTo>
                  <a:pt x="6479924" y="3020368"/>
                  <a:pt x="6418398" y="3177741"/>
                  <a:pt x="6466114" y="3381974"/>
                </a:cubicBezTo>
                <a:cubicBezTo>
                  <a:pt x="6513830" y="3586207"/>
                  <a:pt x="6462501" y="3651190"/>
                  <a:pt x="6466114" y="3828720"/>
                </a:cubicBezTo>
                <a:cubicBezTo>
                  <a:pt x="6469727" y="4006250"/>
                  <a:pt x="6450759" y="4240714"/>
                  <a:pt x="6466114" y="4416543"/>
                </a:cubicBezTo>
                <a:cubicBezTo>
                  <a:pt x="6481469" y="4592372"/>
                  <a:pt x="6463410" y="4959553"/>
                  <a:pt x="6466114" y="5098418"/>
                </a:cubicBezTo>
                <a:cubicBezTo>
                  <a:pt x="6468818" y="5237284"/>
                  <a:pt x="6416215" y="5567563"/>
                  <a:pt x="6466114" y="5780293"/>
                </a:cubicBezTo>
                <a:cubicBezTo>
                  <a:pt x="6479367" y="6382193"/>
                  <a:pt x="5976973" y="6803617"/>
                  <a:pt x="5388407" y="6858000"/>
                </a:cubicBezTo>
                <a:cubicBezTo>
                  <a:pt x="5277055" y="6867473"/>
                  <a:pt x="5046661" y="6806019"/>
                  <a:pt x="4892677" y="6858000"/>
                </a:cubicBezTo>
                <a:cubicBezTo>
                  <a:pt x="4738693" y="6909981"/>
                  <a:pt x="4647975" y="6827102"/>
                  <a:pt x="4483160" y="6858000"/>
                </a:cubicBezTo>
                <a:cubicBezTo>
                  <a:pt x="4318345" y="6888898"/>
                  <a:pt x="4172024" y="6845589"/>
                  <a:pt x="4073644" y="6858000"/>
                </a:cubicBezTo>
                <a:cubicBezTo>
                  <a:pt x="3975264" y="6870411"/>
                  <a:pt x="3737953" y="6829300"/>
                  <a:pt x="3534806" y="6858000"/>
                </a:cubicBezTo>
                <a:cubicBezTo>
                  <a:pt x="3331659" y="6886700"/>
                  <a:pt x="3203040" y="6822691"/>
                  <a:pt x="3082183" y="6858000"/>
                </a:cubicBezTo>
                <a:cubicBezTo>
                  <a:pt x="2961326" y="6893309"/>
                  <a:pt x="2704146" y="6839111"/>
                  <a:pt x="2500238" y="6858000"/>
                </a:cubicBezTo>
                <a:cubicBezTo>
                  <a:pt x="2296331" y="6876889"/>
                  <a:pt x="2153675" y="6842529"/>
                  <a:pt x="2004508" y="6858000"/>
                </a:cubicBezTo>
                <a:cubicBezTo>
                  <a:pt x="1855341" y="6873471"/>
                  <a:pt x="1775351" y="6844865"/>
                  <a:pt x="1551884" y="6858000"/>
                </a:cubicBezTo>
                <a:cubicBezTo>
                  <a:pt x="1328417" y="6871135"/>
                  <a:pt x="1208791" y="6844582"/>
                  <a:pt x="1077707" y="6858000"/>
                </a:cubicBezTo>
                <a:cubicBezTo>
                  <a:pt x="462674" y="6771950"/>
                  <a:pt x="50038" y="6306760"/>
                  <a:pt x="0" y="5780293"/>
                </a:cubicBezTo>
                <a:cubicBezTo>
                  <a:pt x="-16859" y="5469228"/>
                  <a:pt x="42707" y="5310467"/>
                  <a:pt x="0" y="5098418"/>
                </a:cubicBezTo>
                <a:cubicBezTo>
                  <a:pt x="-42707" y="4886369"/>
                  <a:pt x="1828" y="4751191"/>
                  <a:pt x="0" y="4604647"/>
                </a:cubicBezTo>
                <a:cubicBezTo>
                  <a:pt x="-1828" y="4458103"/>
                  <a:pt x="32689" y="4255234"/>
                  <a:pt x="0" y="4157901"/>
                </a:cubicBezTo>
                <a:cubicBezTo>
                  <a:pt x="-32689" y="4060568"/>
                  <a:pt x="42859" y="3657615"/>
                  <a:pt x="0" y="3476026"/>
                </a:cubicBezTo>
                <a:cubicBezTo>
                  <a:pt x="-42859" y="3294438"/>
                  <a:pt x="7964" y="3099960"/>
                  <a:pt x="0" y="2888203"/>
                </a:cubicBezTo>
                <a:cubicBezTo>
                  <a:pt x="-7964" y="2676446"/>
                  <a:pt x="37403" y="2535009"/>
                  <a:pt x="0" y="2300379"/>
                </a:cubicBezTo>
                <a:cubicBezTo>
                  <a:pt x="-37403" y="2065749"/>
                  <a:pt x="27800" y="1867664"/>
                  <a:pt x="0" y="1665530"/>
                </a:cubicBezTo>
                <a:cubicBezTo>
                  <a:pt x="-27800" y="1463396"/>
                  <a:pt x="69453" y="1234343"/>
                  <a:pt x="0" y="1077707"/>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200" dirty="0">
                <a:solidFill>
                  <a:srgbClr val="5B2C12"/>
                </a:solidFill>
              </a:rPr>
              <a:t>       It was a hot day in Florida. The school year had just ended and it was time for </a:t>
            </a:r>
            <a:r>
              <a:rPr lang="en-US" altLang="zh-CN" sz="1400" b="1" dirty="0">
                <a:solidFill>
                  <a:srgbClr val="5B2C12"/>
                </a:solidFill>
              </a:rPr>
              <a:t>summer vacation</a:t>
            </a:r>
            <a:r>
              <a:rPr lang="en-US" altLang="zh-CN" sz="1400" dirty="0">
                <a:solidFill>
                  <a:srgbClr val="5B2C12"/>
                </a:solidFill>
              </a:rPr>
              <a:t>. </a:t>
            </a:r>
            <a:r>
              <a:rPr lang="en-US" altLang="zh-CN" sz="1400" b="1" dirty="0">
                <a:solidFill>
                  <a:srgbClr val="5B2C12"/>
                </a:solidFill>
              </a:rPr>
              <a:t>We had just gotten a little black dog </a:t>
            </a:r>
            <a:r>
              <a:rPr lang="en-US" altLang="zh-CN" sz="1200" dirty="0">
                <a:solidFill>
                  <a:srgbClr val="5B2C12"/>
                </a:solidFill>
              </a:rPr>
              <a:t>who we named One-Eyed. We chose that name because he could only see out of one eye. </a:t>
            </a:r>
          </a:p>
          <a:p>
            <a:pPr algn="just"/>
            <a:r>
              <a:rPr lang="en-US" altLang="zh-CN" sz="1200" dirty="0">
                <a:solidFill>
                  <a:srgbClr val="5B2C12"/>
                </a:solidFill>
              </a:rPr>
              <a:t>       Everybody wanted to do something for the dog: feed him, teach him tricks and take long walks with him. Everybody was so happy to have this active, playful and shaggy new addition to our family. Everybody, that is, except my mom and me.</a:t>
            </a:r>
          </a:p>
          <a:p>
            <a:pPr algn="just"/>
            <a:r>
              <a:rPr lang="en-US" altLang="zh-CN" sz="1200" dirty="0">
                <a:solidFill>
                  <a:srgbClr val="5B2C12"/>
                </a:solidFill>
              </a:rPr>
              <a:t>       All </a:t>
            </a:r>
            <a:r>
              <a:rPr lang="en-US" altLang="zh-CN" sz="1400" b="1" dirty="0">
                <a:solidFill>
                  <a:srgbClr val="5B2C12"/>
                </a:solidFill>
              </a:rPr>
              <a:t>my mom </a:t>
            </a:r>
            <a:r>
              <a:rPr lang="en-US" altLang="zh-CN" sz="1200" dirty="0">
                <a:solidFill>
                  <a:srgbClr val="5B2C12"/>
                </a:solidFill>
              </a:rPr>
              <a:t>saw when </a:t>
            </a:r>
            <a:r>
              <a:rPr lang="en-US" altLang="zh-CN" sz="1400" b="1" dirty="0">
                <a:solidFill>
                  <a:srgbClr val="5B2C12"/>
                </a:solidFill>
              </a:rPr>
              <a:t>she looked at the dog was someone else to clean up after. </a:t>
            </a:r>
            <a:r>
              <a:rPr lang="en-US" altLang="zh-CN" sz="1200" dirty="0">
                <a:solidFill>
                  <a:srgbClr val="5B2C12"/>
                </a:solidFill>
              </a:rPr>
              <a:t>Shedding, messy, muddy, he pounced all over the house. All Mom seemed to care about was getting the house cleaned. My mom began to put Clorox (</a:t>
            </a:r>
            <a:r>
              <a:rPr lang="zh-CN" altLang="en-US" sz="1200" dirty="0">
                <a:solidFill>
                  <a:srgbClr val="5B2C12"/>
                </a:solidFill>
              </a:rPr>
              <a:t>高乐氏漂白水</a:t>
            </a:r>
            <a:r>
              <a:rPr lang="en-US" altLang="zh-CN" sz="1200" dirty="0">
                <a:solidFill>
                  <a:srgbClr val="5B2C12"/>
                </a:solidFill>
              </a:rPr>
              <a:t>) in the bathtub. There was no messing with Mom when she started cleaning, so I decided to move out of the way, Actually, getting out of the way is a move I'd been practicing for a long time. </a:t>
            </a:r>
          </a:p>
          <a:p>
            <a:pPr algn="just"/>
            <a:r>
              <a:rPr lang="en-US" altLang="zh-CN" sz="1200" dirty="0">
                <a:solidFill>
                  <a:srgbClr val="5B2C12"/>
                </a:solidFill>
              </a:rPr>
              <a:t>      Being the youngest in my family has had its advantages, of course. More than a few times I was spoiled or everyone said I was the cutest. But being the youngest also came with its fair share of troubles. "You're too young!“ "You'll mess this up!" they'd often say. I knew that my family loved me but </a:t>
            </a:r>
            <a:r>
              <a:rPr lang="en-US" altLang="zh-CN" sz="1400" b="1" dirty="0">
                <a:solidFill>
                  <a:srgbClr val="5B2C12"/>
                </a:solidFill>
              </a:rPr>
              <a:t>I couldn't wait to show them I could do things by myself.</a:t>
            </a:r>
          </a:p>
          <a:p>
            <a:pPr algn="just"/>
            <a:r>
              <a:rPr lang="en-US" altLang="zh-CN" sz="1200" dirty="0">
                <a:solidFill>
                  <a:srgbClr val="5B2C12"/>
                </a:solidFill>
              </a:rPr>
              <a:t>      Every time I asked </a:t>
            </a:r>
            <a:r>
              <a:rPr lang="en-US" altLang="zh-CN" sz="1400" b="1" dirty="0">
                <a:solidFill>
                  <a:srgbClr val="5B2C12"/>
                </a:solidFill>
              </a:rPr>
              <a:t>my brother or my sister </a:t>
            </a:r>
            <a:r>
              <a:rPr lang="en-US" altLang="zh-CN" sz="1200" dirty="0">
                <a:solidFill>
                  <a:srgbClr val="5B2C12"/>
                </a:solidFill>
              </a:rPr>
              <a:t>if I could pet One-Eyed, they would shout, "No!" or tell me that I had germs and if I touched One-Eyed he would die! I really believed them. Once I even confessed to my mom that I touched the dog when no one noticed. At first, my mom seemed very confused about what I was telling her, but then she realized. My mom scolded my brother and sister, "You better </a:t>
            </a:r>
            <a:r>
              <a:rPr lang="en-US" altLang="zh-CN" sz="1400" b="1" dirty="0">
                <a:solidFill>
                  <a:srgbClr val="5B2C12"/>
                </a:solidFill>
              </a:rPr>
              <a:t>stop teasing your little brother</a:t>
            </a:r>
            <a:r>
              <a:rPr lang="en-US" altLang="zh-CN" sz="1200" dirty="0">
                <a:solidFill>
                  <a:srgbClr val="5B2C12"/>
                </a:solidFill>
              </a:rPr>
              <a:t>!" Little brother! That's exactly what I was. That really got my blood boiling! Secretly, I decided, "</a:t>
            </a:r>
            <a:r>
              <a:rPr lang="en-US" altLang="zh-CN" sz="1400" b="1" dirty="0">
                <a:solidFill>
                  <a:srgbClr val="5B2C12"/>
                </a:solidFill>
              </a:rPr>
              <a:t>I'll show them what a little kid can do </a:t>
            </a:r>
            <a:r>
              <a:rPr lang="en-US" altLang="zh-CN" sz="1200" dirty="0">
                <a:solidFill>
                  <a:srgbClr val="5B2C12"/>
                </a:solidFill>
              </a:rPr>
              <a:t>!" </a:t>
            </a:r>
          </a:p>
        </p:txBody>
      </p:sp>
      <p:sp>
        <p:nvSpPr>
          <p:cNvPr id="5" name="矩形: 圆角 4"/>
          <p:cNvSpPr/>
          <p:nvPr/>
        </p:nvSpPr>
        <p:spPr>
          <a:xfrm>
            <a:off x="6465570" y="272415"/>
            <a:ext cx="4888230" cy="699770"/>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t>基于段首句衔接的写作情节</a:t>
            </a:r>
            <a:r>
              <a:rPr lang="zh-CN" altLang="en-US" sz="2400" b="1" dirty="0">
                <a:sym typeface="+mn-ea"/>
              </a:rPr>
              <a:t>构思</a:t>
            </a:r>
          </a:p>
        </p:txBody>
      </p:sp>
      <p:sp>
        <p:nvSpPr>
          <p:cNvPr id="6" name="文本框 5"/>
          <p:cNvSpPr txBox="1"/>
          <p:nvPr/>
        </p:nvSpPr>
        <p:spPr>
          <a:xfrm>
            <a:off x="6550091" y="865689"/>
            <a:ext cx="5169160" cy="5939155"/>
          </a:xfrm>
          <a:prstGeom prst="rect">
            <a:avLst/>
          </a:prstGeom>
          <a:solidFill>
            <a:schemeClr val="bg1"/>
          </a:solidFill>
        </p:spPr>
        <p:txBody>
          <a:bodyPr wrap="square" rtlCol="0">
            <a:spAutoFit/>
          </a:bodyPr>
          <a:lstStyle/>
          <a:p>
            <a:pPr algn="just"/>
            <a:endParaRPr lang="en-US" altLang="zh-CN" sz="2000" dirty="0">
              <a:solidFill>
                <a:srgbClr val="5B2C12"/>
              </a:solidFill>
            </a:endParaRPr>
          </a:p>
          <a:p>
            <a:pPr algn="just"/>
            <a:r>
              <a:rPr lang="en-US" altLang="zh-CN" sz="2000" dirty="0">
                <a:solidFill>
                  <a:srgbClr val="5B2C12"/>
                </a:solidFill>
              </a:rPr>
              <a:t>Para 1: That afternoon, I took the dog and sneaked into the bathroom.</a:t>
            </a:r>
          </a:p>
          <a:p>
            <a:pPr algn="just"/>
            <a:endParaRPr lang="en-US" altLang="zh-CN" sz="2000" dirty="0">
              <a:solidFill>
                <a:srgbClr val="5B2C12"/>
              </a:solidFill>
            </a:endParaRPr>
          </a:p>
          <a:p>
            <a:pPr marL="342900" indent="-342900" algn="just">
              <a:buFont typeface="Arial" panose="020B0604020202020204" pitchFamily="34" charset="0"/>
              <a:buChar char="•"/>
            </a:pPr>
            <a:r>
              <a:rPr lang="en-US" altLang="zh-CN" sz="2000" b="1" dirty="0">
                <a:solidFill>
                  <a:srgbClr val="FF0000"/>
                </a:solidFill>
              </a:rPr>
              <a:t>What happened in the bathroom?</a:t>
            </a:r>
          </a:p>
          <a:p>
            <a:pPr marL="342900" indent="-342900" algn="just">
              <a:buFont typeface="Arial" panose="020B0604020202020204" pitchFamily="34" charset="0"/>
              <a:buChar char="•"/>
            </a:pPr>
            <a:r>
              <a:rPr lang="en-US" altLang="zh-CN" sz="2000" b="1" dirty="0">
                <a:solidFill>
                  <a:srgbClr val="FF0000"/>
                </a:solidFill>
              </a:rPr>
              <a:t>What did I do to the dog?</a:t>
            </a:r>
          </a:p>
          <a:p>
            <a:pPr marL="342900" indent="-342900" algn="just">
              <a:buFont typeface="Arial" panose="020B0604020202020204" pitchFamily="34" charset="0"/>
              <a:buChar char="•"/>
            </a:pPr>
            <a:r>
              <a:rPr lang="en-US" altLang="zh-CN" sz="2000" b="1" dirty="0">
                <a:solidFill>
                  <a:srgbClr val="FF0000"/>
                </a:solidFill>
              </a:rPr>
              <a:t>What mess did I make? (connection to the 2</a:t>
            </a:r>
            <a:r>
              <a:rPr lang="en-US" altLang="zh-CN" sz="2000" b="1" baseline="30000" dirty="0">
                <a:solidFill>
                  <a:srgbClr val="FF0000"/>
                </a:solidFill>
              </a:rPr>
              <a:t>nd</a:t>
            </a:r>
            <a:r>
              <a:rPr lang="en-US" altLang="zh-CN" sz="2000" b="1" dirty="0">
                <a:solidFill>
                  <a:srgbClr val="FF0000"/>
                </a:solidFill>
              </a:rPr>
              <a:t> para)</a:t>
            </a:r>
          </a:p>
          <a:p>
            <a:pPr algn="just"/>
            <a:endParaRPr lang="en-US" altLang="zh-CN" sz="2000" dirty="0">
              <a:solidFill>
                <a:srgbClr val="5B2C12"/>
              </a:solidFill>
            </a:endParaRPr>
          </a:p>
          <a:p>
            <a:pPr algn="just"/>
            <a:endParaRPr lang="en-US" altLang="zh-CN" sz="2000" dirty="0">
              <a:solidFill>
                <a:srgbClr val="5B2C12"/>
              </a:solidFill>
            </a:endParaRPr>
          </a:p>
          <a:p>
            <a:pPr algn="just"/>
            <a:r>
              <a:rPr lang="en-US" altLang="zh-CN" sz="2000" dirty="0">
                <a:solidFill>
                  <a:srgbClr val="5B2C12"/>
                </a:solidFill>
              </a:rPr>
              <a:t>Para 2: I thought my mom would punish me, but she was just standing there and laughing. </a:t>
            </a:r>
          </a:p>
          <a:p>
            <a:pPr algn="just"/>
            <a:endParaRPr lang="en-US" altLang="zh-CN" sz="2000" dirty="0">
              <a:solidFill>
                <a:srgbClr val="5B2C12"/>
              </a:solidFill>
            </a:endParaRPr>
          </a:p>
          <a:p>
            <a:pPr marL="342900" indent="-342900" algn="just">
              <a:buFont typeface="Arial" panose="020B0604020202020204" pitchFamily="34" charset="0"/>
              <a:buChar char="•"/>
            </a:pPr>
            <a:r>
              <a:rPr lang="en-US" altLang="zh-CN" sz="2000" b="1" dirty="0">
                <a:solidFill>
                  <a:srgbClr val="FF0000"/>
                </a:solidFill>
              </a:rPr>
              <a:t>How did I feel? </a:t>
            </a:r>
          </a:p>
          <a:p>
            <a:pPr marL="342900" indent="-342900" algn="just">
              <a:buFont typeface="Arial" panose="020B0604020202020204" pitchFamily="34" charset="0"/>
              <a:buChar char="•"/>
            </a:pPr>
            <a:r>
              <a:rPr lang="en-US" altLang="zh-CN" sz="2000" b="1" dirty="0">
                <a:solidFill>
                  <a:srgbClr val="FF0000"/>
                </a:solidFill>
              </a:rPr>
              <a:t>What did I do? </a:t>
            </a:r>
          </a:p>
          <a:p>
            <a:pPr marL="342900" indent="-342900" algn="just">
              <a:buFont typeface="Arial" panose="020B0604020202020204" pitchFamily="34" charset="0"/>
              <a:buChar char="•"/>
            </a:pPr>
            <a:r>
              <a:rPr lang="en-US" altLang="zh-CN" sz="2000" b="1" dirty="0">
                <a:solidFill>
                  <a:srgbClr val="FF0000"/>
                </a:solidFill>
              </a:rPr>
              <a:t>How did mom react?</a:t>
            </a:r>
          </a:p>
          <a:p>
            <a:pPr algn="just"/>
            <a:endParaRPr lang="en-US" altLang="zh-CN" sz="2000" dirty="0">
              <a:solidFill>
                <a:srgbClr val="5B2C12"/>
              </a:solidFill>
            </a:endParaRPr>
          </a:p>
          <a:p>
            <a:pPr algn="just"/>
            <a:endParaRPr lang="en-US" altLang="zh-CN" sz="2000" dirty="0">
              <a:solidFill>
                <a:srgbClr val="5B2C1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arn(inVertical)">
                                      <p:cBhvr>
                                        <p:cTn id="12" dur="500"/>
                                        <p:tgtEl>
                                          <p:spTgt spid="6">
                                            <p:txEl>
                                              <p:pRg st="3" end="3"/>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barn(inVertical)">
                                      <p:cBhvr>
                                        <p:cTn id="15" dur="500"/>
                                        <p:tgtEl>
                                          <p:spTgt spid="6">
                                            <p:txEl>
                                              <p:pRg st="4" end="4"/>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Effect transition="in" filter="barn(inVertical)">
                                      <p:cBhvr>
                                        <p:cTn id="18" dur="500"/>
                                        <p:tgtEl>
                                          <p:spTgt spid="6">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animEffect transition="in" filter="barn(inVertical)">
                                      <p:cBhvr>
                                        <p:cTn id="23" dur="500"/>
                                        <p:tgtEl>
                                          <p:spTgt spid="6">
                                            <p:txEl>
                                              <p:pRg st="10" end="1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11" end="11"/>
                                            </p:txEl>
                                          </p:spTgt>
                                        </p:tgtEl>
                                        <p:attrNameLst>
                                          <p:attrName>style.visibility</p:attrName>
                                        </p:attrNameLst>
                                      </p:cBhvr>
                                      <p:to>
                                        <p:strVal val="visible"/>
                                      </p:to>
                                    </p:set>
                                    <p:animEffect transition="in" filter="barn(inVertical)">
                                      <p:cBhvr>
                                        <p:cTn id="26" dur="500"/>
                                        <p:tgtEl>
                                          <p:spTgt spid="6">
                                            <p:txEl>
                                              <p:pRg st="11" end="11"/>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xEl>
                                              <p:pRg st="12" end="12"/>
                                            </p:txEl>
                                          </p:spTgt>
                                        </p:tgtEl>
                                        <p:attrNameLst>
                                          <p:attrName>style.visibility</p:attrName>
                                        </p:attrNameLst>
                                      </p:cBhvr>
                                      <p:to>
                                        <p:strVal val="visible"/>
                                      </p:to>
                                    </p:set>
                                    <p:animEffect transition="in" filter="barn(inVertical)">
                                      <p:cBhvr>
                                        <p:cTn id="29"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1" y="0"/>
            <a:ext cx="6466114" cy="6858000"/>
          </a:xfrm>
          <a:custGeom>
            <a:avLst/>
            <a:gdLst>
              <a:gd name="connsiteX0" fmla="*/ 0 w 6466114"/>
              <a:gd name="connsiteY0" fmla="*/ 1077707 h 6858000"/>
              <a:gd name="connsiteX1" fmla="*/ 1077707 w 6466114"/>
              <a:gd name="connsiteY1" fmla="*/ 0 h 6858000"/>
              <a:gd name="connsiteX2" fmla="*/ 1702759 w 6466114"/>
              <a:gd name="connsiteY2" fmla="*/ 0 h 6858000"/>
              <a:gd name="connsiteX3" fmla="*/ 2198489 w 6466114"/>
              <a:gd name="connsiteY3" fmla="*/ 0 h 6858000"/>
              <a:gd name="connsiteX4" fmla="*/ 2651113 w 6466114"/>
              <a:gd name="connsiteY4" fmla="*/ 0 h 6858000"/>
              <a:gd name="connsiteX5" fmla="*/ 3276164 w 6466114"/>
              <a:gd name="connsiteY5" fmla="*/ 0 h 6858000"/>
              <a:gd name="connsiteX6" fmla="*/ 3728788 w 6466114"/>
              <a:gd name="connsiteY6" fmla="*/ 0 h 6858000"/>
              <a:gd name="connsiteX7" fmla="*/ 4181411 w 6466114"/>
              <a:gd name="connsiteY7" fmla="*/ 0 h 6858000"/>
              <a:gd name="connsiteX8" fmla="*/ 4763356 w 6466114"/>
              <a:gd name="connsiteY8" fmla="*/ 0 h 6858000"/>
              <a:gd name="connsiteX9" fmla="*/ 5388407 w 6466114"/>
              <a:gd name="connsiteY9" fmla="*/ 0 h 6858000"/>
              <a:gd name="connsiteX10" fmla="*/ 6466114 w 6466114"/>
              <a:gd name="connsiteY10" fmla="*/ 1077707 h 6858000"/>
              <a:gd name="connsiteX11" fmla="*/ 6466114 w 6466114"/>
              <a:gd name="connsiteY11" fmla="*/ 1571479 h 6858000"/>
              <a:gd name="connsiteX12" fmla="*/ 6466114 w 6466114"/>
              <a:gd name="connsiteY12" fmla="*/ 2112276 h 6858000"/>
              <a:gd name="connsiteX13" fmla="*/ 6466114 w 6466114"/>
              <a:gd name="connsiteY13" fmla="*/ 2559022 h 6858000"/>
              <a:gd name="connsiteX14" fmla="*/ 6466114 w 6466114"/>
              <a:gd name="connsiteY14" fmla="*/ 3099819 h 6858000"/>
              <a:gd name="connsiteX15" fmla="*/ 6466114 w 6466114"/>
              <a:gd name="connsiteY15" fmla="*/ 3687642 h 6858000"/>
              <a:gd name="connsiteX16" fmla="*/ 6466114 w 6466114"/>
              <a:gd name="connsiteY16" fmla="*/ 4181414 h 6858000"/>
              <a:gd name="connsiteX17" fmla="*/ 6466114 w 6466114"/>
              <a:gd name="connsiteY17" fmla="*/ 4863289 h 6858000"/>
              <a:gd name="connsiteX18" fmla="*/ 6466114 w 6466114"/>
              <a:gd name="connsiteY18" fmla="*/ 5780293 h 6858000"/>
              <a:gd name="connsiteX19" fmla="*/ 5388407 w 6466114"/>
              <a:gd name="connsiteY19" fmla="*/ 6858000 h 6858000"/>
              <a:gd name="connsiteX20" fmla="*/ 4806463 w 6466114"/>
              <a:gd name="connsiteY20" fmla="*/ 6858000 h 6858000"/>
              <a:gd name="connsiteX21" fmla="*/ 4396946 w 6466114"/>
              <a:gd name="connsiteY21" fmla="*/ 6858000 h 6858000"/>
              <a:gd name="connsiteX22" fmla="*/ 3901216 w 6466114"/>
              <a:gd name="connsiteY22" fmla="*/ 6858000 h 6858000"/>
              <a:gd name="connsiteX23" fmla="*/ 3319271 w 6466114"/>
              <a:gd name="connsiteY23" fmla="*/ 6858000 h 6858000"/>
              <a:gd name="connsiteX24" fmla="*/ 2823540 w 6466114"/>
              <a:gd name="connsiteY24" fmla="*/ 6858000 h 6858000"/>
              <a:gd name="connsiteX25" fmla="*/ 2198489 w 6466114"/>
              <a:gd name="connsiteY25" fmla="*/ 6858000 h 6858000"/>
              <a:gd name="connsiteX26" fmla="*/ 1616544 w 6466114"/>
              <a:gd name="connsiteY26" fmla="*/ 6858000 h 6858000"/>
              <a:gd name="connsiteX27" fmla="*/ 1077707 w 6466114"/>
              <a:gd name="connsiteY27" fmla="*/ 6858000 h 6858000"/>
              <a:gd name="connsiteX28" fmla="*/ 0 w 6466114"/>
              <a:gd name="connsiteY28" fmla="*/ 5780293 h 6858000"/>
              <a:gd name="connsiteX29" fmla="*/ 0 w 6466114"/>
              <a:gd name="connsiteY29" fmla="*/ 5098418 h 6858000"/>
              <a:gd name="connsiteX30" fmla="*/ 0 w 6466114"/>
              <a:gd name="connsiteY30" fmla="*/ 4651672 h 6858000"/>
              <a:gd name="connsiteX31" fmla="*/ 0 w 6466114"/>
              <a:gd name="connsiteY31" fmla="*/ 4204927 h 6858000"/>
              <a:gd name="connsiteX32" fmla="*/ 0 w 6466114"/>
              <a:gd name="connsiteY32" fmla="*/ 3758181 h 6858000"/>
              <a:gd name="connsiteX33" fmla="*/ 0 w 6466114"/>
              <a:gd name="connsiteY33" fmla="*/ 3264409 h 6858000"/>
              <a:gd name="connsiteX34" fmla="*/ 0 w 6466114"/>
              <a:gd name="connsiteY34" fmla="*/ 2817664 h 6858000"/>
              <a:gd name="connsiteX35" fmla="*/ 0 w 6466114"/>
              <a:gd name="connsiteY35" fmla="*/ 2229841 h 6858000"/>
              <a:gd name="connsiteX36" fmla="*/ 0 w 6466114"/>
              <a:gd name="connsiteY36" fmla="*/ 1594991 h 6858000"/>
              <a:gd name="connsiteX37" fmla="*/ 0 w 6466114"/>
              <a:gd name="connsiteY37" fmla="*/ 10777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66114" h="6858000" fill="none" extrusionOk="0">
                <a:moveTo>
                  <a:pt x="0" y="1077707"/>
                </a:moveTo>
                <a:cubicBezTo>
                  <a:pt x="83592" y="424022"/>
                  <a:pt x="448718" y="112263"/>
                  <a:pt x="1077707" y="0"/>
                </a:cubicBezTo>
                <a:cubicBezTo>
                  <a:pt x="1263241" y="-24730"/>
                  <a:pt x="1571079" y="57232"/>
                  <a:pt x="1702759" y="0"/>
                </a:cubicBezTo>
                <a:cubicBezTo>
                  <a:pt x="1834439" y="-57232"/>
                  <a:pt x="1955596" y="3497"/>
                  <a:pt x="2198489" y="0"/>
                </a:cubicBezTo>
                <a:cubicBezTo>
                  <a:pt x="2441382" y="-3497"/>
                  <a:pt x="2552403" y="11541"/>
                  <a:pt x="2651113" y="0"/>
                </a:cubicBezTo>
                <a:cubicBezTo>
                  <a:pt x="2749823" y="-11541"/>
                  <a:pt x="3150243" y="42160"/>
                  <a:pt x="3276164" y="0"/>
                </a:cubicBezTo>
                <a:cubicBezTo>
                  <a:pt x="3402085" y="-42160"/>
                  <a:pt x="3536258" y="30459"/>
                  <a:pt x="3728788" y="0"/>
                </a:cubicBezTo>
                <a:cubicBezTo>
                  <a:pt x="3921318" y="-30459"/>
                  <a:pt x="4039144" y="6528"/>
                  <a:pt x="4181411" y="0"/>
                </a:cubicBezTo>
                <a:cubicBezTo>
                  <a:pt x="4323678" y="-6528"/>
                  <a:pt x="4533214" y="21696"/>
                  <a:pt x="4763356" y="0"/>
                </a:cubicBezTo>
                <a:cubicBezTo>
                  <a:pt x="4993499" y="-21696"/>
                  <a:pt x="5114646" y="13763"/>
                  <a:pt x="5388407" y="0"/>
                </a:cubicBezTo>
                <a:cubicBezTo>
                  <a:pt x="5935046" y="-145800"/>
                  <a:pt x="6382427" y="511978"/>
                  <a:pt x="6466114" y="1077707"/>
                </a:cubicBezTo>
                <a:cubicBezTo>
                  <a:pt x="6498287" y="1280951"/>
                  <a:pt x="6445212" y="1358991"/>
                  <a:pt x="6466114" y="1571479"/>
                </a:cubicBezTo>
                <a:cubicBezTo>
                  <a:pt x="6487016" y="1783967"/>
                  <a:pt x="6401976" y="1875996"/>
                  <a:pt x="6466114" y="2112276"/>
                </a:cubicBezTo>
                <a:cubicBezTo>
                  <a:pt x="6530252" y="2348556"/>
                  <a:pt x="6455720" y="2399446"/>
                  <a:pt x="6466114" y="2559022"/>
                </a:cubicBezTo>
                <a:cubicBezTo>
                  <a:pt x="6476508" y="2718598"/>
                  <a:pt x="6408617" y="2955592"/>
                  <a:pt x="6466114" y="3099819"/>
                </a:cubicBezTo>
                <a:cubicBezTo>
                  <a:pt x="6523611" y="3244046"/>
                  <a:pt x="6434122" y="3512575"/>
                  <a:pt x="6466114" y="3687642"/>
                </a:cubicBezTo>
                <a:cubicBezTo>
                  <a:pt x="6498106" y="3862709"/>
                  <a:pt x="6456661" y="4062816"/>
                  <a:pt x="6466114" y="4181414"/>
                </a:cubicBezTo>
                <a:cubicBezTo>
                  <a:pt x="6475567" y="4300012"/>
                  <a:pt x="6432042" y="4683847"/>
                  <a:pt x="6466114" y="4863289"/>
                </a:cubicBezTo>
                <a:cubicBezTo>
                  <a:pt x="6500186" y="5042731"/>
                  <a:pt x="6418556" y="5338572"/>
                  <a:pt x="6466114" y="5780293"/>
                </a:cubicBezTo>
                <a:cubicBezTo>
                  <a:pt x="6575120" y="6492695"/>
                  <a:pt x="5961780" y="6915949"/>
                  <a:pt x="5388407" y="6858000"/>
                </a:cubicBezTo>
                <a:cubicBezTo>
                  <a:pt x="5126234" y="6874482"/>
                  <a:pt x="5038968" y="6800880"/>
                  <a:pt x="4806463" y="6858000"/>
                </a:cubicBezTo>
                <a:cubicBezTo>
                  <a:pt x="4573958" y="6915120"/>
                  <a:pt x="4520248" y="6840957"/>
                  <a:pt x="4396946" y="6858000"/>
                </a:cubicBezTo>
                <a:cubicBezTo>
                  <a:pt x="4273644" y="6875043"/>
                  <a:pt x="4065242" y="6821009"/>
                  <a:pt x="3901216" y="6858000"/>
                </a:cubicBezTo>
                <a:cubicBezTo>
                  <a:pt x="3737190" y="6894991"/>
                  <a:pt x="3461917" y="6847000"/>
                  <a:pt x="3319271" y="6858000"/>
                </a:cubicBezTo>
                <a:cubicBezTo>
                  <a:pt x="3176626" y="6869000"/>
                  <a:pt x="2968492" y="6820110"/>
                  <a:pt x="2823540" y="6858000"/>
                </a:cubicBezTo>
                <a:cubicBezTo>
                  <a:pt x="2678588" y="6895890"/>
                  <a:pt x="2445323" y="6851833"/>
                  <a:pt x="2198489" y="6858000"/>
                </a:cubicBezTo>
                <a:cubicBezTo>
                  <a:pt x="1951655" y="6864167"/>
                  <a:pt x="1768230" y="6816064"/>
                  <a:pt x="1616544" y="6858000"/>
                </a:cubicBezTo>
                <a:cubicBezTo>
                  <a:pt x="1464858" y="6899936"/>
                  <a:pt x="1331290" y="6849580"/>
                  <a:pt x="1077707" y="6858000"/>
                </a:cubicBezTo>
                <a:cubicBezTo>
                  <a:pt x="560722" y="6889231"/>
                  <a:pt x="110183" y="6438303"/>
                  <a:pt x="0" y="5780293"/>
                </a:cubicBezTo>
                <a:cubicBezTo>
                  <a:pt x="-63883" y="5578610"/>
                  <a:pt x="36560" y="5380689"/>
                  <a:pt x="0" y="5098418"/>
                </a:cubicBezTo>
                <a:cubicBezTo>
                  <a:pt x="-36560" y="4816148"/>
                  <a:pt x="31034" y="4777015"/>
                  <a:pt x="0" y="4651672"/>
                </a:cubicBezTo>
                <a:cubicBezTo>
                  <a:pt x="-31034" y="4526329"/>
                  <a:pt x="7137" y="4396682"/>
                  <a:pt x="0" y="4204927"/>
                </a:cubicBezTo>
                <a:cubicBezTo>
                  <a:pt x="-7137" y="4013173"/>
                  <a:pt x="3384" y="3887100"/>
                  <a:pt x="0" y="3758181"/>
                </a:cubicBezTo>
                <a:cubicBezTo>
                  <a:pt x="-3384" y="3629262"/>
                  <a:pt x="21648" y="3383036"/>
                  <a:pt x="0" y="3264409"/>
                </a:cubicBezTo>
                <a:cubicBezTo>
                  <a:pt x="-21648" y="3145782"/>
                  <a:pt x="21064" y="2946036"/>
                  <a:pt x="0" y="2817664"/>
                </a:cubicBezTo>
                <a:cubicBezTo>
                  <a:pt x="-21064" y="2689293"/>
                  <a:pt x="22808" y="2474590"/>
                  <a:pt x="0" y="2229841"/>
                </a:cubicBezTo>
                <a:cubicBezTo>
                  <a:pt x="-22808" y="1985092"/>
                  <a:pt x="27811" y="1761651"/>
                  <a:pt x="0" y="1594991"/>
                </a:cubicBezTo>
                <a:cubicBezTo>
                  <a:pt x="-27811" y="1428331"/>
                  <a:pt x="56346" y="1329554"/>
                  <a:pt x="0" y="1077707"/>
                </a:cubicBezTo>
                <a:close/>
              </a:path>
              <a:path w="6466114" h="6858000" stroke="0" extrusionOk="0">
                <a:moveTo>
                  <a:pt x="0" y="1077707"/>
                </a:moveTo>
                <a:cubicBezTo>
                  <a:pt x="-119750" y="501804"/>
                  <a:pt x="438292" y="8035"/>
                  <a:pt x="1077707" y="0"/>
                </a:cubicBezTo>
                <a:cubicBezTo>
                  <a:pt x="1195329" y="-171"/>
                  <a:pt x="1314234" y="1267"/>
                  <a:pt x="1487224" y="0"/>
                </a:cubicBezTo>
                <a:cubicBezTo>
                  <a:pt x="1660214" y="-1267"/>
                  <a:pt x="1912695" y="41779"/>
                  <a:pt x="2026061" y="0"/>
                </a:cubicBezTo>
                <a:cubicBezTo>
                  <a:pt x="2139427" y="-41779"/>
                  <a:pt x="2311638" y="15776"/>
                  <a:pt x="2435578" y="0"/>
                </a:cubicBezTo>
                <a:cubicBezTo>
                  <a:pt x="2559518" y="-15776"/>
                  <a:pt x="2776494" y="6123"/>
                  <a:pt x="2974415" y="0"/>
                </a:cubicBezTo>
                <a:cubicBezTo>
                  <a:pt x="3172336" y="-6123"/>
                  <a:pt x="3374004" y="41501"/>
                  <a:pt x="3556360" y="0"/>
                </a:cubicBezTo>
                <a:cubicBezTo>
                  <a:pt x="3738717" y="-41501"/>
                  <a:pt x="3842274" y="35732"/>
                  <a:pt x="4095197" y="0"/>
                </a:cubicBezTo>
                <a:cubicBezTo>
                  <a:pt x="4348120" y="-35732"/>
                  <a:pt x="4321761" y="4692"/>
                  <a:pt x="4504714" y="0"/>
                </a:cubicBezTo>
                <a:cubicBezTo>
                  <a:pt x="4687667" y="-4692"/>
                  <a:pt x="5183103" y="18981"/>
                  <a:pt x="5388407" y="0"/>
                </a:cubicBezTo>
                <a:cubicBezTo>
                  <a:pt x="5966305" y="18081"/>
                  <a:pt x="6571815" y="422033"/>
                  <a:pt x="6466114" y="1077707"/>
                </a:cubicBezTo>
                <a:cubicBezTo>
                  <a:pt x="6488165" y="1201337"/>
                  <a:pt x="6430679" y="1499170"/>
                  <a:pt x="6466114" y="1665530"/>
                </a:cubicBezTo>
                <a:cubicBezTo>
                  <a:pt x="6501549" y="1831890"/>
                  <a:pt x="6444915" y="2006116"/>
                  <a:pt x="6466114" y="2206328"/>
                </a:cubicBezTo>
                <a:cubicBezTo>
                  <a:pt x="6487313" y="2406540"/>
                  <a:pt x="6452304" y="2567934"/>
                  <a:pt x="6466114" y="2794151"/>
                </a:cubicBezTo>
                <a:cubicBezTo>
                  <a:pt x="6479924" y="3020368"/>
                  <a:pt x="6418398" y="3177741"/>
                  <a:pt x="6466114" y="3381974"/>
                </a:cubicBezTo>
                <a:cubicBezTo>
                  <a:pt x="6513830" y="3586207"/>
                  <a:pt x="6462501" y="3651190"/>
                  <a:pt x="6466114" y="3828720"/>
                </a:cubicBezTo>
                <a:cubicBezTo>
                  <a:pt x="6469727" y="4006250"/>
                  <a:pt x="6450759" y="4240714"/>
                  <a:pt x="6466114" y="4416543"/>
                </a:cubicBezTo>
                <a:cubicBezTo>
                  <a:pt x="6481469" y="4592372"/>
                  <a:pt x="6463410" y="4959553"/>
                  <a:pt x="6466114" y="5098418"/>
                </a:cubicBezTo>
                <a:cubicBezTo>
                  <a:pt x="6468818" y="5237284"/>
                  <a:pt x="6416215" y="5567563"/>
                  <a:pt x="6466114" y="5780293"/>
                </a:cubicBezTo>
                <a:cubicBezTo>
                  <a:pt x="6479367" y="6382193"/>
                  <a:pt x="5976973" y="6803617"/>
                  <a:pt x="5388407" y="6858000"/>
                </a:cubicBezTo>
                <a:cubicBezTo>
                  <a:pt x="5277055" y="6867473"/>
                  <a:pt x="5046661" y="6806019"/>
                  <a:pt x="4892677" y="6858000"/>
                </a:cubicBezTo>
                <a:cubicBezTo>
                  <a:pt x="4738693" y="6909981"/>
                  <a:pt x="4647975" y="6827102"/>
                  <a:pt x="4483160" y="6858000"/>
                </a:cubicBezTo>
                <a:cubicBezTo>
                  <a:pt x="4318345" y="6888898"/>
                  <a:pt x="4172024" y="6845589"/>
                  <a:pt x="4073644" y="6858000"/>
                </a:cubicBezTo>
                <a:cubicBezTo>
                  <a:pt x="3975264" y="6870411"/>
                  <a:pt x="3737953" y="6829300"/>
                  <a:pt x="3534806" y="6858000"/>
                </a:cubicBezTo>
                <a:cubicBezTo>
                  <a:pt x="3331659" y="6886700"/>
                  <a:pt x="3203040" y="6822691"/>
                  <a:pt x="3082183" y="6858000"/>
                </a:cubicBezTo>
                <a:cubicBezTo>
                  <a:pt x="2961326" y="6893309"/>
                  <a:pt x="2704146" y="6839111"/>
                  <a:pt x="2500238" y="6858000"/>
                </a:cubicBezTo>
                <a:cubicBezTo>
                  <a:pt x="2296331" y="6876889"/>
                  <a:pt x="2153675" y="6842529"/>
                  <a:pt x="2004508" y="6858000"/>
                </a:cubicBezTo>
                <a:cubicBezTo>
                  <a:pt x="1855341" y="6873471"/>
                  <a:pt x="1775351" y="6844865"/>
                  <a:pt x="1551884" y="6858000"/>
                </a:cubicBezTo>
                <a:cubicBezTo>
                  <a:pt x="1328417" y="6871135"/>
                  <a:pt x="1208791" y="6844582"/>
                  <a:pt x="1077707" y="6858000"/>
                </a:cubicBezTo>
                <a:cubicBezTo>
                  <a:pt x="462674" y="6771950"/>
                  <a:pt x="50038" y="6306760"/>
                  <a:pt x="0" y="5780293"/>
                </a:cubicBezTo>
                <a:cubicBezTo>
                  <a:pt x="-16859" y="5469228"/>
                  <a:pt x="42707" y="5310467"/>
                  <a:pt x="0" y="5098418"/>
                </a:cubicBezTo>
                <a:cubicBezTo>
                  <a:pt x="-42707" y="4886369"/>
                  <a:pt x="1828" y="4751191"/>
                  <a:pt x="0" y="4604647"/>
                </a:cubicBezTo>
                <a:cubicBezTo>
                  <a:pt x="-1828" y="4458103"/>
                  <a:pt x="32689" y="4255234"/>
                  <a:pt x="0" y="4157901"/>
                </a:cubicBezTo>
                <a:cubicBezTo>
                  <a:pt x="-32689" y="4060568"/>
                  <a:pt x="42859" y="3657615"/>
                  <a:pt x="0" y="3476026"/>
                </a:cubicBezTo>
                <a:cubicBezTo>
                  <a:pt x="-42859" y="3294438"/>
                  <a:pt x="7964" y="3099960"/>
                  <a:pt x="0" y="2888203"/>
                </a:cubicBezTo>
                <a:cubicBezTo>
                  <a:pt x="-7964" y="2676446"/>
                  <a:pt x="37403" y="2535009"/>
                  <a:pt x="0" y="2300379"/>
                </a:cubicBezTo>
                <a:cubicBezTo>
                  <a:pt x="-37403" y="2065749"/>
                  <a:pt x="27800" y="1867664"/>
                  <a:pt x="0" y="1665530"/>
                </a:cubicBezTo>
                <a:cubicBezTo>
                  <a:pt x="-27800" y="1463396"/>
                  <a:pt x="69453" y="1234343"/>
                  <a:pt x="0" y="1077707"/>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200" dirty="0">
                <a:solidFill>
                  <a:srgbClr val="5B2C12"/>
                </a:solidFill>
              </a:rPr>
              <a:t>       It was a hot day in Florida. The school year had just ended and it was time for </a:t>
            </a:r>
            <a:r>
              <a:rPr lang="en-US" altLang="zh-CN" sz="1400" b="1" dirty="0">
                <a:solidFill>
                  <a:srgbClr val="5B2C12"/>
                </a:solidFill>
              </a:rPr>
              <a:t>summer vacation</a:t>
            </a:r>
            <a:r>
              <a:rPr lang="en-US" altLang="zh-CN" sz="1400" dirty="0">
                <a:solidFill>
                  <a:srgbClr val="5B2C12"/>
                </a:solidFill>
              </a:rPr>
              <a:t>. </a:t>
            </a:r>
            <a:r>
              <a:rPr lang="en-US" altLang="zh-CN" sz="1400" b="1" dirty="0">
                <a:solidFill>
                  <a:srgbClr val="5B2C12"/>
                </a:solidFill>
              </a:rPr>
              <a:t>We had just gotten a little black dog </a:t>
            </a:r>
            <a:r>
              <a:rPr lang="en-US" altLang="zh-CN" sz="1200" dirty="0">
                <a:solidFill>
                  <a:srgbClr val="5B2C12"/>
                </a:solidFill>
              </a:rPr>
              <a:t>who we named One-Eyed. We chose that name because he could only see out of one eye. </a:t>
            </a:r>
          </a:p>
          <a:p>
            <a:pPr algn="just"/>
            <a:r>
              <a:rPr lang="en-US" altLang="zh-CN" sz="1200" dirty="0">
                <a:solidFill>
                  <a:srgbClr val="5B2C12"/>
                </a:solidFill>
              </a:rPr>
              <a:t>       Everybody wanted to do something for the dog: feed him, teach him tricks and take long walks with him. Everybody was so happy to have this active, playful and shaggy new addition to our family. Everybody, that is, except my mom and me.</a:t>
            </a:r>
          </a:p>
          <a:p>
            <a:pPr algn="just"/>
            <a:r>
              <a:rPr lang="en-US" altLang="zh-CN" sz="1200" dirty="0">
                <a:solidFill>
                  <a:srgbClr val="5B2C12"/>
                </a:solidFill>
              </a:rPr>
              <a:t>       All </a:t>
            </a:r>
            <a:r>
              <a:rPr lang="en-US" altLang="zh-CN" sz="1400" b="1" dirty="0">
                <a:solidFill>
                  <a:srgbClr val="5B2C12"/>
                </a:solidFill>
              </a:rPr>
              <a:t>my mom </a:t>
            </a:r>
            <a:r>
              <a:rPr lang="en-US" altLang="zh-CN" sz="1200" dirty="0">
                <a:solidFill>
                  <a:srgbClr val="5B2C12"/>
                </a:solidFill>
              </a:rPr>
              <a:t>saw when </a:t>
            </a:r>
            <a:r>
              <a:rPr lang="en-US" altLang="zh-CN" sz="1400" b="1" dirty="0">
                <a:solidFill>
                  <a:srgbClr val="5B2C12"/>
                </a:solidFill>
              </a:rPr>
              <a:t>she looked at the dog was someone else to clean up after. </a:t>
            </a:r>
            <a:r>
              <a:rPr lang="en-US" altLang="zh-CN" sz="1200" dirty="0">
                <a:solidFill>
                  <a:srgbClr val="5B2C12"/>
                </a:solidFill>
              </a:rPr>
              <a:t>Shedding, messy, muddy, he pounced all over the house. All Mom seemed to care about was getting the house cleaned. </a:t>
            </a:r>
            <a:r>
              <a:rPr lang="en-US" altLang="zh-CN" sz="1400" b="1" dirty="0">
                <a:solidFill>
                  <a:srgbClr val="0070C0"/>
                </a:solidFill>
              </a:rPr>
              <a:t>My mom began to put Clorox (</a:t>
            </a:r>
            <a:r>
              <a:rPr lang="zh-CN" altLang="en-US" sz="1400" b="1" dirty="0">
                <a:solidFill>
                  <a:srgbClr val="0070C0"/>
                </a:solidFill>
              </a:rPr>
              <a:t>高乐氏漂白水</a:t>
            </a:r>
            <a:r>
              <a:rPr lang="en-US" altLang="zh-CN" sz="1400" b="1" dirty="0">
                <a:solidFill>
                  <a:srgbClr val="0070C0"/>
                </a:solidFill>
              </a:rPr>
              <a:t>) in the bathtub. </a:t>
            </a:r>
            <a:r>
              <a:rPr lang="en-US" altLang="zh-CN" sz="1200" dirty="0">
                <a:solidFill>
                  <a:srgbClr val="5B2C12"/>
                </a:solidFill>
              </a:rPr>
              <a:t>There was no messing with Mom when she started cleaning, so I decided to move out of the way, Actually, getting out of the way is a move I'd been practicing for a long time. </a:t>
            </a:r>
          </a:p>
          <a:p>
            <a:pPr algn="just"/>
            <a:r>
              <a:rPr lang="en-US" altLang="zh-CN" sz="1200" dirty="0">
                <a:solidFill>
                  <a:srgbClr val="5B2C12"/>
                </a:solidFill>
              </a:rPr>
              <a:t>      Being the youngest in my family has had its advantages, of course. More than a few times I was spoiled or everyone said I was the cutest. But being the youngest also came with its fair share of troubles. "You're too young!“ </a:t>
            </a:r>
            <a:r>
              <a:rPr lang="en-US" altLang="zh-CN" sz="1400" b="1" dirty="0">
                <a:solidFill>
                  <a:srgbClr val="0070C0"/>
                </a:solidFill>
              </a:rPr>
              <a:t>"You'll mess this up!" </a:t>
            </a:r>
            <a:r>
              <a:rPr lang="en-US" altLang="zh-CN" sz="1200" dirty="0">
                <a:solidFill>
                  <a:srgbClr val="5B2C12"/>
                </a:solidFill>
              </a:rPr>
              <a:t>they'd often say. I knew that my family loved me but </a:t>
            </a:r>
            <a:r>
              <a:rPr lang="en-US" altLang="zh-CN" sz="1400" b="1" dirty="0">
                <a:solidFill>
                  <a:srgbClr val="0070C0"/>
                </a:solidFill>
              </a:rPr>
              <a:t>I couldn't wait to show them I could do things by myself.</a:t>
            </a:r>
            <a:endParaRPr lang="en-US" altLang="zh-CN" sz="1400" b="1" dirty="0">
              <a:solidFill>
                <a:srgbClr val="5B2C12"/>
              </a:solidFill>
            </a:endParaRPr>
          </a:p>
          <a:p>
            <a:pPr algn="just"/>
            <a:r>
              <a:rPr lang="en-US" altLang="zh-CN" sz="1200" dirty="0">
                <a:solidFill>
                  <a:srgbClr val="5B2C12"/>
                </a:solidFill>
              </a:rPr>
              <a:t>      Every time I asked </a:t>
            </a:r>
            <a:r>
              <a:rPr lang="en-US" altLang="zh-CN" sz="1400" b="1" dirty="0">
                <a:solidFill>
                  <a:srgbClr val="5B2C12"/>
                </a:solidFill>
              </a:rPr>
              <a:t>my brother or my sister </a:t>
            </a:r>
            <a:r>
              <a:rPr lang="en-US" altLang="zh-CN" sz="1200" dirty="0">
                <a:solidFill>
                  <a:srgbClr val="5B2C12"/>
                </a:solidFill>
              </a:rPr>
              <a:t>if I could pet One-Eyed, they would shout, "No!" or tell me that I had germs and if I touched One-Eyed he would die! I really believed them. Once I even confessed to my mom that I touched the dog when no one noticed. At first, my mom seemed very confused about what I was telling her, but then she realized. My mom scolded my brother and sister, "You better </a:t>
            </a:r>
            <a:r>
              <a:rPr lang="en-US" altLang="zh-CN" sz="1400" b="1" dirty="0">
                <a:solidFill>
                  <a:srgbClr val="5B2C12"/>
                </a:solidFill>
              </a:rPr>
              <a:t>stop teasing your little brother</a:t>
            </a:r>
            <a:r>
              <a:rPr lang="en-US" altLang="zh-CN" sz="1200" dirty="0">
                <a:solidFill>
                  <a:srgbClr val="5B2C12"/>
                </a:solidFill>
              </a:rPr>
              <a:t>!" Little brother! That's exactly what I was. That really got my blood boiling! Secretly, I decided, "</a:t>
            </a:r>
            <a:r>
              <a:rPr lang="en-US" altLang="zh-CN" sz="1400" b="1" dirty="0">
                <a:solidFill>
                  <a:srgbClr val="0070C0"/>
                </a:solidFill>
              </a:rPr>
              <a:t>I'll show them what a little kid can do </a:t>
            </a:r>
            <a:r>
              <a:rPr lang="en-US" altLang="zh-CN" sz="1200" dirty="0">
                <a:solidFill>
                  <a:srgbClr val="0070C0"/>
                </a:solidFill>
              </a:rPr>
              <a:t>!" </a:t>
            </a:r>
          </a:p>
        </p:txBody>
      </p:sp>
      <p:sp>
        <p:nvSpPr>
          <p:cNvPr id="2" name="矩形: 圆角 1"/>
          <p:cNvSpPr/>
          <p:nvPr/>
        </p:nvSpPr>
        <p:spPr>
          <a:xfrm>
            <a:off x="6466205" y="11430"/>
            <a:ext cx="5346700" cy="699770"/>
          </a:xfrm>
          <a:prstGeom prst="roundRect">
            <a:avLst/>
          </a:prstGeom>
          <a:solidFill>
            <a:srgbClr val="E94F35">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t>基于呼应原文伏笔的写作情节</a:t>
            </a:r>
            <a:r>
              <a:rPr lang="zh-CN" altLang="en-US" sz="2400" b="1" dirty="0">
                <a:sym typeface="+mn-ea"/>
              </a:rPr>
              <a:t>构思</a:t>
            </a:r>
          </a:p>
        </p:txBody>
      </p:sp>
      <p:sp>
        <p:nvSpPr>
          <p:cNvPr id="3" name="文本框 2"/>
          <p:cNvSpPr txBox="1"/>
          <p:nvPr/>
        </p:nvSpPr>
        <p:spPr>
          <a:xfrm>
            <a:off x="6568750" y="734314"/>
            <a:ext cx="5548603" cy="6032421"/>
          </a:xfrm>
          <a:prstGeom prst="rect">
            <a:avLst/>
          </a:prstGeom>
          <a:solidFill>
            <a:schemeClr val="bg1"/>
          </a:solidFill>
        </p:spPr>
        <p:txBody>
          <a:bodyPr wrap="square" rtlCol="0">
            <a:spAutoFit/>
          </a:bodyPr>
          <a:lstStyle/>
          <a:p>
            <a:pPr algn="just"/>
            <a:r>
              <a:rPr lang="en-US" altLang="zh-CN" sz="2000" dirty="0">
                <a:solidFill>
                  <a:srgbClr val="5B2C12"/>
                </a:solidFill>
              </a:rPr>
              <a:t>Para 1: That afternoon, </a:t>
            </a:r>
            <a:r>
              <a:rPr lang="en-US" altLang="zh-CN" sz="2000" dirty="0">
                <a:solidFill>
                  <a:srgbClr val="FF0000"/>
                </a:solidFill>
              </a:rPr>
              <a:t>I</a:t>
            </a:r>
            <a:r>
              <a:rPr lang="en-US" altLang="zh-CN" sz="2000" dirty="0">
                <a:solidFill>
                  <a:srgbClr val="5B2C12"/>
                </a:solidFill>
              </a:rPr>
              <a:t> took </a:t>
            </a:r>
            <a:r>
              <a:rPr lang="en-US" altLang="zh-CN" sz="2000" dirty="0">
                <a:solidFill>
                  <a:srgbClr val="FF0000"/>
                </a:solidFill>
              </a:rPr>
              <a:t>the dog </a:t>
            </a:r>
            <a:r>
              <a:rPr lang="en-US" altLang="zh-CN" sz="2000" dirty="0">
                <a:solidFill>
                  <a:srgbClr val="5B2C12"/>
                </a:solidFill>
              </a:rPr>
              <a:t>and sneaked </a:t>
            </a:r>
            <a:r>
              <a:rPr lang="en-US" altLang="zh-CN" sz="2000" dirty="0">
                <a:solidFill>
                  <a:srgbClr val="FF0000"/>
                </a:solidFill>
              </a:rPr>
              <a:t>into the bathroom</a:t>
            </a:r>
            <a:r>
              <a:rPr lang="en-US" altLang="zh-CN" sz="2000" dirty="0">
                <a:solidFill>
                  <a:srgbClr val="5B2C12"/>
                </a:solidFill>
              </a:rPr>
              <a:t>.</a:t>
            </a:r>
          </a:p>
          <a:p>
            <a:pPr algn="just"/>
            <a:endParaRPr lang="en-US" altLang="zh-CN" sz="2000" dirty="0">
              <a:solidFill>
                <a:srgbClr val="5B2C12"/>
              </a:solidFill>
            </a:endParaRPr>
          </a:p>
          <a:p>
            <a:pPr algn="just"/>
            <a:endParaRPr lang="en-US" altLang="zh-CN" sz="2000" dirty="0">
              <a:solidFill>
                <a:srgbClr val="5B2C12"/>
              </a:solidFill>
            </a:endParaRPr>
          </a:p>
          <a:p>
            <a:pPr algn="just"/>
            <a:endParaRPr lang="en-US" altLang="zh-CN" sz="2000" dirty="0">
              <a:solidFill>
                <a:srgbClr val="5B2C12"/>
              </a:solidFill>
            </a:endParaRPr>
          </a:p>
          <a:p>
            <a:pPr algn="just"/>
            <a:endParaRPr lang="en-US" altLang="zh-CN" dirty="0">
              <a:solidFill>
                <a:srgbClr val="FF0000"/>
              </a:solidFill>
            </a:endParaRPr>
          </a:p>
          <a:p>
            <a:pPr algn="just"/>
            <a:endParaRPr lang="en-US" altLang="zh-CN" dirty="0">
              <a:solidFill>
                <a:srgbClr val="FF0000"/>
              </a:solidFill>
            </a:endParaRPr>
          </a:p>
          <a:p>
            <a:pPr algn="just"/>
            <a:endParaRPr lang="en-US" altLang="zh-CN" dirty="0">
              <a:solidFill>
                <a:srgbClr val="FF0000"/>
              </a:solidFill>
            </a:endParaRPr>
          </a:p>
          <a:p>
            <a:pPr algn="just"/>
            <a:endParaRPr lang="en-US" altLang="zh-CN" sz="2000" dirty="0">
              <a:solidFill>
                <a:srgbClr val="5B2C12"/>
              </a:solidFill>
            </a:endParaRPr>
          </a:p>
          <a:p>
            <a:pPr algn="just"/>
            <a:r>
              <a:rPr lang="en-US" altLang="zh-CN" sz="2000" dirty="0">
                <a:solidFill>
                  <a:srgbClr val="5B2C12"/>
                </a:solidFill>
              </a:rPr>
              <a:t>Para 2: </a:t>
            </a:r>
            <a:r>
              <a:rPr lang="en-US" altLang="zh-CN" sz="2000" dirty="0">
                <a:solidFill>
                  <a:srgbClr val="FF0000"/>
                </a:solidFill>
              </a:rPr>
              <a:t>I</a:t>
            </a:r>
            <a:r>
              <a:rPr lang="en-US" altLang="zh-CN" sz="2000" dirty="0">
                <a:solidFill>
                  <a:srgbClr val="5B2C12"/>
                </a:solidFill>
              </a:rPr>
              <a:t> thought </a:t>
            </a:r>
            <a:r>
              <a:rPr lang="en-US" altLang="zh-CN" sz="2000" dirty="0">
                <a:solidFill>
                  <a:srgbClr val="FF0000"/>
                </a:solidFill>
              </a:rPr>
              <a:t>my mom </a:t>
            </a:r>
            <a:r>
              <a:rPr lang="en-US" altLang="zh-CN" sz="2000" dirty="0">
                <a:solidFill>
                  <a:srgbClr val="5B2C12"/>
                </a:solidFill>
              </a:rPr>
              <a:t>would punish me, but she was just standing there and laughing. </a:t>
            </a:r>
          </a:p>
          <a:p>
            <a:pPr algn="just"/>
            <a:endParaRPr lang="en-US" altLang="zh-CN" sz="2000" dirty="0">
              <a:solidFill>
                <a:srgbClr val="5B2C12"/>
              </a:solidFill>
            </a:endParaRPr>
          </a:p>
          <a:p>
            <a:pPr algn="just"/>
            <a:endParaRPr lang="en-US" altLang="zh-CN" sz="2000" dirty="0">
              <a:solidFill>
                <a:srgbClr val="5B2C12"/>
              </a:solidFill>
            </a:endParaRPr>
          </a:p>
          <a:p>
            <a:pPr algn="just"/>
            <a:endParaRPr lang="en-US" altLang="zh-CN" sz="2000" dirty="0">
              <a:solidFill>
                <a:srgbClr val="5B2C12"/>
              </a:solidFill>
            </a:endParaRPr>
          </a:p>
          <a:p>
            <a:pPr algn="just"/>
            <a:endParaRPr lang="en-US" altLang="zh-CN" sz="2000" dirty="0">
              <a:solidFill>
                <a:srgbClr val="5B2C12"/>
              </a:solidFill>
            </a:endParaRPr>
          </a:p>
          <a:p>
            <a:pPr algn="just"/>
            <a:r>
              <a:rPr lang="en-US" altLang="zh-CN" dirty="0">
                <a:solidFill>
                  <a:srgbClr val="FF0000"/>
                </a:solidFill>
              </a:rPr>
              <a:t> </a:t>
            </a:r>
          </a:p>
          <a:p>
            <a:pPr algn="just"/>
            <a:endParaRPr lang="en-US" altLang="zh-CN" dirty="0">
              <a:solidFill>
                <a:srgbClr val="FF0000"/>
              </a:solidFill>
            </a:endParaRPr>
          </a:p>
          <a:p>
            <a:pPr algn="just"/>
            <a:endParaRPr lang="en-US" altLang="zh-CN" dirty="0">
              <a:solidFill>
                <a:srgbClr val="FF0000"/>
              </a:solidFill>
            </a:endParaRPr>
          </a:p>
          <a:p>
            <a:pPr algn="just"/>
            <a:endParaRPr lang="en-US" altLang="zh-CN" dirty="0">
              <a:solidFill>
                <a:srgbClr val="5B2C12"/>
              </a:solidFill>
            </a:endParaRPr>
          </a:p>
        </p:txBody>
      </p:sp>
      <p:sp>
        <p:nvSpPr>
          <p:cNvPr id="5" name="文本框 4">
            <a:extLst>
              <a:ext uri="{FF2B5EF4-FFF2-40B4-BE49-F238E27FC236}">
                <a16:creationId xmlns:a16="http://schemas.microsoft.com/office/drawing/2014/main" id="{F8ECF3A3-D13A-4417-661D-D5545EDAF14D}"/>
              </a:ext>
            </a:extLst>
          </p:cNvPr>
          <p:cNvSpPr txBox="1"/>
          <p:nvPr/>
        </p:nvSpPr>
        <p:spPr>
          <a:xfrm>
            <a:off x="6638728" y="1475556"/>
            <a:ext cx="5478624" cy="707886"/>
          </a:xfrm>
          <a:prstGeom prst="rect">
            <a:avLst/>
          </a:prstGeom>
          <a:noFill/>
        </p:spPr>
        <p:txBody>
          <a:bodyPr wrap="square" rtlCol="0">
            <a:spAutoFit/>
          </a:bodyPr>
          <a:lstStyle/>
          <a:p>
            <a:pPr algn="l"/>
            <a:r>
              <a:rPr lang="en-US" altLang="zh-CN" sz="2000" dirty="0">
                <a:solidFill>
                  <a:srgbClr val="0070C0"/>
                </a:solidFill>
              </a:rPr>
              <a:t>I wanted to give the dog a bath to prove myself, but made a mess while bathing him.</a:t>
            </a:r>
          </a:p>
        </p:txBody>
      </p:sp>
      <p:sp>
        <p:nvSpPr>
          <p:cNvPr id="6" name="文本框 5">
            <a:extLst>
              <a:ext uri="{FF2B5EF4-FFF2-40B4-BE49-F238E27FC236}">
                <a16:creationId xmlns:a16="http://schemas.microsoft.com/office/drawing/2014/main" id="{7A54A28F-B8F0-646D-7062-14D710699083}"/>
              </a:ext>
            </a:extLst>
          </p:cNvPr>
          <p:cNvSpPr txBox="1"/>
          <p:nvPr/>
        </p:nvSpPr>
        <p:spPr>
          <a:xfrm>
            <a:off x="6568750" y="4334362"/>
            <a:ext cx="5614697" cy="1200329"/>
          </a:xfrm>
          <a:prstGeom prst="rect">
            <a:avLst/>
          </a:prstGeom>
          <a:noFill/>
        </p:spPr>
        <p:txBody>
          <a:bodyPr wrap="square" rtlCol="0">
            <a:spAutoFit/>
          </a:bodyPr>
          <a:lstStyle/>
          <a:p>
            <a:r>
              <a:rPr lang="en-US" altLang="zh-CN" dirty="0">
                <a:solidFill>
                  <a:srgbClr val="0070C0"/>
                </a:solidFill>
              </a:rPr>
              <a:t>I wanted to prove myself by bathing the dog but messed it up, so I felt frustrated and sad. Mom saw the mess I had made and found it amusing.</a:t>
            </a:r>
          </a:p>
          <a:p>
            <a:pPr algn="l"/>
            <a:r>
              <a:rPr lang="en-US" altLang="zh-CN" sz="1600" dirty="0"/>
              <a:t> </a:t>
            </a:r>
            <a:endParaRPr lang="zh-CN" altLang="en-US" sz="1600" dirty="0"/>
          </a:p>
        </p:txBody>
      </p:sp>
      <p:sp>
        <p:nvSpPr>
          <p:cNvPr id="7" name="文本框 6">
            <a:extLst>
              <a:ext uri="{FF2B5EF4-FFF2-40B4-BE49-F238E27FC236}">
                <a16:creationId xmlns:a16="http://schemas.microsoft.com/office/drawing/2014/main" id="{38AE9E90-0BE0-49D4-CAFE-4A916EAE46E9}"/>
              </a:ext>
            </a:extLst>
          </p:cNvPr>
          <p:cNvSpPr txBox="1"/>
          <p:nvPr/>
        </p:nvSpPr>
        <p:spPr>
          <a:xfrm>
            <a:off x="6638728" y="2265637"/>
            <a:ext cx="5306787" cy="1015663"/>
          </a:xfrm>
          <a:prstGeom prst="rect">
            <a:avLst/>
          </a:prstGeom>
          <a:solidFill>
            <a:srgbClr val="EE7965"/>
          </a:solidFill>
        </p:spPr>
        <p:txBody>
          <a:bodyPr wrap="square" rtlCol="0">
            <a:spAutoFit/>
          </a:bodyPr>
          <a:lstStyle/>
          <a:p>
            <a:pPr algn="l"/>
            <a:r>
              <a:rPr lang="zh-CN" altLang="en-US" sz="2000" b="1" dirty="0">
                <a:solidFill>
                  <a:schemeClr val="accent3">
                    <a:lumMod val="20000"/>
                    <a:lumOff val="80000"/>
                  </a:schemeClr>
                </a:solidFill>
              </a:rPr>
              <a:t>思路：段一的首句里面的两个角色是“</a:t>
            </a:r>
            <a:r>
              <a:rPr lang="en-US" altLang="zh-CN" sz="2000" b="1" dirty="0">
                <a:solidFill>
                  <a:schemeClr val="accent3">
                    <a:lumMod val="20000"/>
                    <a:lumOff val="80000"/>
                  </a:schemeClr>
                </a:solidFill>
              </a:rPr>
              <a:t>I”</a:t>
            </a:r>
            <a:r>
              <a:rPr lang="zh-CN" altLang="en-US" sz="2000" b="1" dirty="0">
                <a:solidFill>
                  <a:schemeClr val="accent3">
                    <a:lumMod val="20000"/>
                    <a:lumOff val="80000"/>
                  </a:schemeClr>
                </a:solidFill>
              </a:rPr>
              <a:t>和“</a:t>
            </a:r>
            <a:r>
              <a:rPr lang="en-US" altLang="zh-CN" sz="2000" b="1" dirty="0">
                <a:solidFill>
                  <a:schemeClr val="accent3">
                    <a:lumMod val="20000"/>
                    <a:lumOff val="80000"/>
                  </a:schemeClr>
                </a:solidFill>
              </a:rPr>
              <a:t>One-Eyed”</a:t>
            </a:r>
            <a:r>
              <a:rPr lang="zh-CN" altLang="en-US" sz="2000" b="1" dirty="0">
                <a:solidFill>
                  <a:schemeClr val="accent3">
                    <a:lumMod val="20000"/>
                    <a:lumOff val="80000"/>
                  </a:schemeClr>
                </a:solidFill>
              </a:rPr>
              <a:t>，因此在情节上要多关注我与狗之间的互动。</a:t>
            </a:r>
          </a:p>
        </p:txBody>
      </p:sp>
      <p:sp>
        <p:nvSpPr>
          <p:cNvPr id="8" name="文本框 7">
            <a:extLst>
              <a:ext uri="{FF2B5EF4-FFF2-40B4-BE49-F238E27FC236}">
                <a16:creationId xmlns:a16="http://schemas.microsoft.com/office/drawing/2014/main" id="{6DC8711E-FA8A-0231-A5CC-5CD01065D819}"/>
              </a:ext>
            </a:extLst>
          </p:cNvPr>
          <p:cNvSpPr txBox="1"/>
          <p:nvPr/>
        </p:nvSpPr>
        <p:spPr>
          <a:xfrm>
            <a:off x="6568749" y="5211282"/>
            <a:ext cx="5614697" cy="1477328"/>
          </a:xfrm>
          <a:prstGeom prst="rect">
            <a:avLst/>
          </a:prstGeom>
          <a:solidFill>
            <a:srgbClr val="EE7965"/>
          </a:solidFill>
        </p:spPr>
        <p:txBody>
          <a:bodyPr wrap="square" rtlCol="0">
            <a:spAutoFit/>
          </a:bodyPr>
          <a:lstStyle/>
          <a:p>
            <a:pPr algn="l"/>
            <a:r>
              <a:rPr lang="zh-CN" altLang="en-US" b="1" dirty="0">
                <a:solidFill>
                  <a:schemeClr val="accent3">
                    <a:lumMod val="20000"/>
                    <a:lumOff val="80000"/>
                  </a:schemeClr>
                </a:solidFill>
              </a:rPr>
              <a:t>思路：段二的首句里面的两个角色是“</a:t>
            </a:r>
            <a:r>
              <a:rPr lang="en-US" altLang="zh-CN" b="1" dirty="0">
                <a:solidFill>
                  <a:schemeClr val="accent3">
                    <a:lumMod val="20000"/>
                    <a:lumOff val="80000"/>
                  </a:schemeClr>
                </a:solidFill>
              </a:rPr>
              <a:t>I”</a:t>
            </a:r>
            <a:r>
              <a:rPr lang="zh-CN" altLang="en-US" b="1" dirty="0">
                <a:solidFill>
                  <a:schemeClr val="accent3">
                    <a:lumMod val="20000"/>
                    <a:lumOff val="80000"/>
                  </a:schemeClr>
                </a:solidFill>
              </a:rPr>
              <a:t>和“</a:t>
            </a:r>
            <a:r>
              <a:rPr lang="en-US" altLang="zh-CN" b="1" dirty="0">
                <a:solidFill>
                  <a:schemeClr val="accent3">
                    <a:lumMod val="20000"/>
                    <a:lumOff val="80000"/>
                  </a:schemeClr>
                </a:solidFill>
              </a:rPr>
              <a:t>my mom”</a:t>
            </a:r>
            <a:r>
              <a:rPr lang="zh-CN" altLang="en-US" b="1" dirty="0">
                <a:solidFill>
                  <a:schemeClr val="accent3">
                    <a:lumMod val="20000"/>
                    <a:lumOff val="80000"/>
                  </a:schemeClr>
                </a:solidFill>
              </a:rPr>
              <a:t>，因此在情节上要多关注我与妈妈之间的互动。并且注意本文是第一人称视角，所以不能描写妈妈的心理活动。并且该故事主要是童年趣事，不建议在消极情绪有过多着墨。</a:t>
            </a:r>
            <a:r>
              <a:rPr lang="en-US" altLang="zh-CN" b="1" dirty="0">
                <a:solidFill>
                  <a:schemeClr val="accent3">
                    <a:lumMod val="20000"/>
                    <a:lumOff val="80000"/>
                  </a:schemeClr>
                </a:solidFill>
              </a:rPr>
              <a:t>)</a:t>
            </a:r>
            <a:endParaRPr lang="zh-CN" altLang="en-US" b="1" dirty="0">
              <a:solidFill>
                <a:schemeClr val="accent3">
                  <a:lumMod val="20000"/>
                  <a:lumOff val="80000"/>
                </a:schemeClr>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jE0ZWU1NjIwMDQ0ZTAyMWY2ZTA0MGU3Njk3ZDk2NGU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0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0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1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1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2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3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51.xml><?xml version="1.0" encoding="utf-8"?>
<p:tagLst xmlns:a="http://schemas.openxmlformats.org/drawingml/2006/main" xmlns:r="http://schemas.openxmlformats.org/officeDocument/2006/relationships"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UNIT_ID" val="_0*i*1"/>
  <p:tag name="KSO_WM_BEAUTIFY_FLAG" val="#wm#"/>
  <p:tag name="KSO_WM_TAG_VERSION" val="1.0"/>
  <p:tag name="KSO_WM_CHIP_GROUPID" val="62fdab4c295c1bf6da971a2b"/>
  <p:tag name="KSO_WM_CHIP_XID" val="62fdab56295c1bf6da971a3a"/>
  <p:tag name="KSO_WM_UNIT_DEC_AREA_ID" val="8ae74439919c46e78404602b44ce10fc"/>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26c609d9ea24602a97e017d3f9f0fd3"/>
  <p:tag name="KSO_WM_SLIDE_BACKGROUND_TYPE" val="general"/>
  <p:tag name="KSO_WM_UNIT_HIGHLIGHT" val="0"/>
  <p:tag name="KSO_WM_UNIT_COMPATIBLE" val="0"/>
  <p:tag name="KSO_WM_UNIT_DIAGRAM_ISNUMVISUAL" val="0"/>
  <p:tag name="KSO_WM_UNIT_DIAGRAM_ISREFERUNIT" val="0"/>
  <p:tag name="KSO_WM_UNIT_LAYERLEVEL" val="1"/>
</p:tagLst>
</file>

<file path=ppt/tags/tag157.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UNIT_ID" val="_0*i*2"/>
  <p:tag name="KSO_WM_BEAUTIFY_FLAG" val="#wm#"/>
  <p:tag name="KSO_WM_TAG_VERSION" val="1.0"/>
  <p:tag name="KSO_WM_CHIP_GROUPID" val="62fdab4c295c1bf6da971a2b"/>
  <p:tag name="KSO_WM_CHIP_XID" val="62fdab56295c1bf6da971a38"/>
  <p:tag name="KSO_WM_UNIT_DEC_AREA_ID" val="bc488181f4cd41958c645d7d4095c025"/>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7bc1923f5bb7479f914d947250547a30"/>
  <p:tag name="KSO_WM_SLIDE_BACKGROUND_TYPE" val="general"/>
  <p:tag name="KSO_WM_UNIT_HIGHLIGHT" val="0"/>
  <p:tag name="KSO_WM_UNIT_COMPATIBLE" val="0"/>
  <p:tag name="KSO_WM_UNIT_DIAGRAM_ISNUMVISUAL" val="0"/>
  <p:tag name="KSO_WM_UNIT_DIAGRAM_ISREFERUNIT" val="0"/>
  <p:tag name="KSO_WM_UNIT_LAYERLEVEL" val="1"/>
</p:tagLst>
</file>

<file path=ppt/tags/tag158.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UNIT_ID" val="_0*i*3"/>
  <p:tag name="KSO_WM_BEAUTIFY_FLAG" val="#wm#"/>
  <p:tag name="KSO_WM_TAG_VERSION" val="1.0"/>
  <p:tag name="KSO_WM_CHIP_GROUPID" val="62fdab4c295c1bf6da971a2b"/>
  <p:tag name="KSO_WM_CHIP_XID" val="62fdab56295c1bf6da971a39"/>
  <p:tag name="KSO_WM_UNIT_DEC_AREA_ID" val="52634a8781b64d16a542f3e1107329a8"/>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8ce9ca9e2b0047009e986fd3da066980"/>
  <p:tag name="KSO_WM_SLIDE_BACKGROUND_TYPE" val="general"/>
  <p:tag name="KSO_WM_UNIT_HIGHLIGHT" val="0"/>
  <p:tag name="KSO_WM_UNIT_COMPATIBLE" val="0"/>
  <p:tag name="KSO_WM_UNIT_DIAGRAM_ISNUMVISUAL" val="0"/>
  <p:tag name="KSO_WM_UNIT_DIAGRAM_ISREFERUNIT" val="0"/>
  <p:tag name="KSO_WM_UNIT_LAYERLEVEL" val="1"/>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1606"/>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TEMPLATE_CATEGORY" val="custom"/>
  <p:tag name="KSO_WM_TEMPLATE_INDEX" val="20231606"/>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MASTER_TYPE" val="0"/>
  <p:tag name="KSO_WM_TEMPLATE_COLOR_TYPE" val="0"/>
  <p:tag name="KSO_WM_TAG_VERSION" val="1.0"/>
  <p:tag name="KSO_WM_BEAUTIFY_FLAG" val="#wm#"/>
  <p:tag name="KSO_WM_TEMPLATE_CATEGORY" val="custom"/>
  <p:tag name="KSO_WM_TEMPLATE_INDEX" val="20231606"/>
  <p:tag name="KSO_WM_TEMPLATE_THUMBS_INDEX" val="1、9"/>
</p:tagLst>
</file>

<file path=ppt/tags/tag165.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UNIT_ID" val="_1*i*1"/>
  <p:tag name="KSO_WM_BEAUTIFY_FLAG" val="#wm#"/>
  <p:tag name="KSO_WM_TAG_VERSION" val="1.0"/>
  <p:tag name="KSO_WM_CHIP_GROUPID" val="62fdab4c295c1bf6da971a2b"/>
  <p:tag name="KSO_WM_CHIP_XID" val="62fdab56295c1bf6da971a3e"/>
  <p:tag name="KSO_WM_UNIT_DEC_AREA_ID" val="f7c0bf4724f24adc959471aa3bc287f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f77a2e83f9f4b4c9a8102f77de1f3dc"/>
  <p:tag name="KSO_WM_UNIT_HIGHLIGHT" val="0"/>
  <p:tag name="KSO_WM_UNIT_COMPATIBLE" val="0"/>
  <p:tag name="KSO_WM_UNIT_DIAGRAM_ISNUMVISUAL" val="0"/>
  <p:tag name="KSO_WM_UNIT_DIAGRAM_ISREFERUNIT" val="0"/>
  <p:tag name="KSO_WM_UNIT_LAYERLEVEL" val="1"/>
</p:tagLst>
</file>

<file path=ppt/tags/tag166.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UNIT_ID" val="_1*i*2"/>
  <p:tag name="KSO_WM_BEAUTIFY_FLAG" val="#wm#"/>
  <p:tag name="KSO_WM_TAG_VERSION" val="1.0"/>
  <p:tag name="KSO_WM_CHIP_GROUPID" val="62fdab4c295c1bf6da971a2b"/>
  <p:tag name="KSO_WM_CHIP_XID" val="62fdab56295c1bf6da971a3c"/>
  <p:tag name="KSO_WM_UNIT_DEC_AREA_ID" val="1249f7de35774ca1b44e0a4356db9c83"/>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3b11622af7974202ac2404d578b2f4d4"/>
  <p:tag name="KSO_WM_UNIT_HIGHLIGHT" val="0"/>
  <p:tag name="KSO_WM_UNIT_COMPATIBLE" val="0"/>
  <p:tag name="KSO_WM_UNIT_DIAGRAM_ISNUMVISUAL" val="0"/>
  <p:tag name="KSO_WM_UNIT_DIAGRAM_ISREFERUNIT" val="0"/>
  <p:tag name="KSO_WM_UNIT_LAYERLEVEL" val="1"/>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b*1"/>
  <p:tag name="KSO_WM_UNIT_LAYERLEVEL" val="1"/>
  <p:tag name="KSO_WM_TAG_VERSION" val="1.0"/>
  <p:tag name="KSO_WM_BEAUTIFY_FLAG" val="#wm#"/>
  <p:tag name="KSO_WM_UNIT_ISCONTENTSTITLE" val="0"/>
  <p:tag name="KSO_WM_UNIT_ISNUMDGMTITLE" val="0"/>
  <p:tag name="KSO_WM_UNIT_PRESET_TEXT" val="单击此处编辑母版副标题样式"/>
  <p:tag name="KSO_WM_UNIT_NOCLEAR" val="0"/>
  <p:tag name="KSO_WM_UNIT_VALUE" val="80"/>
  <p:tag name="KSO_WM_UNIT_TYPE" val="b"/>
  <p:tag name="KSO_WM_UNIT_INDEX" val="1"/>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f*1"/>
  <p:tag name="KSO_WM_UNIT_LAYERLEVEL" val="1"/>
  <p:tag name="KSO_WM_TAG_VERSION" val="1.0"/>
  <p:tag name="KSO_WM_BEAUTIFY_FLAG" val="#wm#"/>
  <p:tag name="KSO_WM_UNIT_PRESET_TEXT" val="公司名占位符"/>
  <p:tag name="KSO_WM_UNIT_NOCLEAR" val="0"/>
  <p:tag name="KSO_WM_UNIT_VALUE" val="11"/>
  <p:tag name="KSO_WM_UNIT_TYPE" val="f"/>
  <p:tag name="KSO_WM_UNIT_INDEX" val="1"/>
  <p:tag name="KSO_WM_UNIT_SUBTYPE" val="g"/>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1.0"/>
  <p:tag name="KSO_WM_BEAUTIFY_FLAG" val="#wm#"/>
  <p:tag name="KSO_WM_UNIT_BLOCK" val="0"/>
  <p:tag name="KSO_WM_UNIT_SM_LIMIT_TYPE" val="0"/>
  <p:tag name="KSO_WM_UNIT_DEC_AREA_ID" val="7ca2bf9eb967493ab52815b92f584c97"/>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619ded4456c5b5f57912a6db"/>
  <p:tag name="KSO_WM_CHIP_XID" val="619ded4456c5b5f57912a6d8"/>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0"/>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1.0"/>
  <p:tag name="KSO_WM_BEAUTIFY_FLAG" val="#wm#"/>
  <p:tag name="KSO_WM_UNIT_BLOCK" val="0"/>
  <p:tag name="KSO_WM_UNIT_SM_LIMIT_TYPE" val="0"/>
  <p:tag name="KSO_WM_UNIT_DEC_AREA_ID" val="149b7c05c1384c63918bd0813faf23b8"/>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619ded4456c5b5f57912a6db"/>
  <p:tag name="KSO_WM_CHIP_XID" val="619ded4456c5b5f57912a6d8"/>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0"/>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1.0"/>
  <p:tag name="KSO_WM_BEAUTIFY_FLAG" val="#wm#"/>
  <p:tag name="KSO_WM_UNIT_BLOCK" val="0"/>
  <p:tag name="KSO_WM_UNIT_SM_LIMIT_TYPE" val="0"/>
  <p:tag name="KSO_WM_UNIT_DEC_AREA_ID" val="5f73b916f0884c8d80d9420689ce8a5a"/>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619ded4456c5b5f57912a6db"/>
  <p:tag name="KSO_WM_CHIP_XID" val="619ded4456c5b5f57912a6d8"/>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0"/>
</p:tagLst>
</file>

<file path=ppt/tags/tag176.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UNIT_ID" val="_1*i*6"/>
  <p:tag name="KSO_WM_BEAUTIFY_FLAG" val="#wm#"/>
  <p:tag name="KSO_WM_TAG_VERSION" val="1.0"/>
  <p:tag name="KSO_WM_CHIP_GROUPID" val="62fdab4c295c1bf6da971a2b"/>
  <p:tag name="KSO_WM_CHIP_XID" val="62fdab56295c1bf6da971a3b"/>
  <p:tag name="KSO_WM_UNIT_DEC_AREA_ID" val="71a9f89fac524d879843b40fbf0182c6"/>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30ce9624ccb449f284c42e4965fd1172"/>
  <p:tag name="KSO_WM_UNIT_HIGHLIGHT" val="0"/>
  <p:tag name="KSO_WM_UNIT_COMPATIBLE" val="0"/>
  <p:tag name="KSO_WM_UNIT_DIAGRAM_ISNUMVISUAL" val="0"/>
  <p:tag name="KSO_WM_UNIT_DIAGRAM_ISREFERUNIT" val="0"/>
  <p:tag name="KSO_WM_UNIT_LAYERLEVEL" val="1"/>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2.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UNIT_ID" val="_3*i*1"/>
  <p:tag name="KSO_WM_BEAUTIFY_FLAG" val="#wm#"/>
  <p:tag name="KSO_WM_TAG_VERSION" val="1.0"/>
  <p:tag name="KSO_WM_CHIP_GROUPID" val="62fdab4c295c1bf6da971a2b"/>
  <p:tag name="KSO_WM_CHIP_XID" val="62fdab56295c1bf6da971a3e"/>
  <p:tag name="KSO_WM_UNIT_DEC_AREA_ID" val="f7c0bf4724f24adc959471aa3bc287f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f77a2e83f9f4b4c9a8102f77de1f3dc"/>
  <p:tag name="KSO_WM_UNIT_HIGHLIGHT" val="0"/>
  <p:tag name="KSO_WM_UNIT_COMPATIBLE" val="0"/>
  <p:tag name="KSO_WM_UNIT_DIAGRAM_ISNUMVISUAL" val="0"/>
  <p:tag name="KSO_WM_UNIT_DIAGRAM_ISREFERUNIT" val="0"/>
  <p:tag name="KSO_WM_UNIT_LAYERLEVEL" val="1"/>
</p:tagLst>
</file>

<file path=ppt/tags/tag183.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UNIT_ID" val="_3*i*2"/>
  <p:tag name="KSO_WM_BEAUTIFY_FLAG" val="#wm#"/>
  <p:tag name="KSO_WM_TAG_VERSION" val="1.0"/>
  <p:tag name="KSO_WM_CHIP_GROUPID" val="62fdab4c295c1bf6da971a2b"/>
  <p:tag name="KSO_WM_CHIP_XID" val="62fdab56295c1bf6da971a2e"/>
  <p:tag name="KSO_WM_UNIT_DEC_AREA_ID" val="08877496858840be947ab4475983fb86"/>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a2f3bbbef54643baa94190b4b462dd13"/>
  <p:tag name="KSO_WM_UNIT_HIGHLIGHT" val="0"/>
  <p:tag name="KSO_WM_UNIT_COMPATIBLE" val="0"/>
  <p:tag name="KSO_WM_UNIT_DIAGRAM_ISNUMVISUAL" val="0"/>
  <p:tag name="KSO_WM_UNIT_DIAGRAM_ISREFERUNIT" val="0"/>
  <p:tag name="KSO_WM_UNIT_LAYERLEVEL" val="1"/>
</p:tagLst>
</file>

<file path=ppt/tags/tag184.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UNIT_ID" val="_3*i*3"/>
  <p:tag name="KSO_WM_BEAUTIFY_FLAG" val="#wm#"/>
  <p:tag name="KSO_WM_TAG_VERSION" val="1.0"/>
  <p:tag name="KSO_WM_CHIP_GROUPID" val="62fdab4c295c1bf6da971a2b"/>
  <p:tag name="KSO_WM_CHIP_XID" val="62fdab56295c1bf6da971a2f"/>
  <p:tag name="KSO_WM_UNIT_DEC_AREA_ID" val="d0ff20764a9440c3b49a7b96fd0c2282"/>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78660008a4c14b3da07d3d796c92e115"/>
  <p:tag name="KSO_WM_UNIT_HIGHLIGHT" val="0"/>
  <p:tag name="KSO_WM_UNIT_COMPATIBLE" val="0"/>
  <p:tag name="KSO_WM_UNIT_DIAGRAM_ISNUMVISUAL" val="0"/>
  <p:tag name="KSO_WM_UNIT_DIAGRAM_ISREFERUNIT" val="0"/>
  <p:tag name="KSO_WM_UNIT_LAYERLEVEL" val="1"/>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1.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b*1"/>
  <p:tag name="KSO_WM_UNIT_LAYERLEVEL" val="1"/>
  <p:tag name="KSO_WM_TAG_VERSION" val="1.0"/>
  <p:tag name="KSO_WM_BEAUTIFY_FLAG" val="#wm#"/>
  <p:tag name="KSO_WM_UNIT_ISCONTENTSTITLE" val="0"/>
  <p:tag name="KSO_WM_UNIT_ISNUMDGMTITLE" val="0"/>
  <p:tag name="KSO_WM_UNIT_PRESET_TEXT" val="副标题"/>
  <p:tag name="KSO_WM_UNIT_NOCLEAR" val="0"/>
  <p:tag name="KSO_WM_UNIT_VALUE" val="10"/>
  <p:tag name="KSO_WM_UNIT_TYPE" val="b"/>
  <p:tag name="KSO_WM_UNIT_INDEX" val="1"/>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4e22eb3c813d4929a7de33c14b3fb8b5"/>
  <p:tag name="KSO_WM_UNIT_HIGHLIGHT" val="0"/>
  <p:tag name="KSO_WM_UNIT_COMPATIBLE" val="0"/>
  <p:tag name="KSO_WM_UNIT_DIAGRAM_ISNUMVISUAL" val="0"/>
  <p:tag name="KSO_WM_UNIT_DIAGRAM_ISREFERUNIT" val="0"/>
  <p:tag name="KSO_WM_UNIT_TYPE" val="i"/>
  <p:tag name="KSO_WM_UNIT_INDEX" val="4"/>
  <p:tag name="KSO_WM_UNIT_ID" val="_3*i*4"/>
  <p:tag name="KSO_WM_UNIT_LAYERLEVEL" val="1"/>
  <p:tag name="KSO_WM_TAG_VERSION" val="1.0"/>
  <p:tag name="KSO_WM_BEAUTIFY_FLAG" val="#wm#"/>
  <p:tag name="KSO_WM_CHIP_GROUPID" val="619326cc18adb49c6c1f3ec4"/>
  <p:tag name="KSO_WM_CHIP_XID" val="6193567418adb49c6c1f40cc"/>
  <p:tag name="KSO_WM_CHIP_FILLAREA_FILL_RULE" val="{&quot;fill_align&quot;:&quot;cm&quot;,&quot;fill_mode&quot;:&quot;fix&quot;,&quot;sacle_strategy&quot;:&quot;stretch&quot;}"/>
  <p:tag name="KSO_WM_UNIT_DEC_SUPPORTCHANGEPIC" val="0"/>
  <p:tag name="KSO_WM_UNIT_DEC_CHANGEPICRESERVED" val="0"/>
  <p:tag name="KSO_WM_ASSEMBLE_CHIP_INDEX" val="adc46694ac72408e8dbaa71eb4e3ecac"/>
  <p:tag name="KSO_WM_UNIT_LINE_FORE_SCHEMECOLOR_INDEX_BRIGHTNESS" val="0"/>
  <p:tag name="KSO_WM_UNIT_LINE_FORE_SCHEMECOLOR_INDEX" val="5"/>
  <p:tag name="KSO_WM_UNIT_LINE_FILL_TYPE" val="2"/>
</p:tagLst>
</file>

<file path=ppt/tags/tag191.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ec8e3723276d4b6dac47508d81c7dbcc"/>
  <p:tag name="KSO_WM_UNIT_HIGHLIGHT" val="0"/>
  <p:tag name="KSO_WM_UNIT_COMPATIBLE" val="0"/>
  <p:tag name="KSO_WM_UNIT_DIAGRAM_ISNUMVISUAL" val="0"/>
  <p:tag name="KSO_WM_UNIT_DIAGRAM_ISREFERUNIT" val="0"/>
  <p:tag name="KSO_WM_UNIT_TYPE" val="i"/>
  <p:tag name="KSO_WM_UNIT_INDEX" val="5"/>
  <p:tag name="KSO_WM_UNIT_ID" val="_3*i*5"/>
  <p:tag name="KSO_WM_UNIT_LAYERLEVEL" val="1"/>
  <p:tag name="KSO_WM_TAG_VERSION" val="1.0"/>
  <p:tag name="KSO_WM_BEAUTIFY_FLAG" val="#wm#"/>
  <p:tag name="KSO_WM_CHIP_GROUPID" val="619326cc18adb49c6c1f3ec4"/>
  <p:tag name="KSO_WM_CHIP_XID" val="6193567418adb49c6c1f40cc"/>
  <p:tag name="KSO_WM_CHIP_FILLAREA_FILL_RULE" val="{&quot;fill_align&quot;:&quot;cm&quot;,&quot;fill_mode&quot;:&quot;fix&quot;,&quot;sacle_strategy&quot;:&quot;stretch&quot;}"/>
  <p:tag name="KSO_WM_UNIT_DEC_SUPPORTCHANGEPIC" val="0"/>
  <p:tag name="KSO_WM_UNIT_DEC_CHANGEPICRESERVED" val="0"/>
  <p:tag name="KSO_WM_ASSEMBLE_CHIP_INDEX" val="adc46694ac72408e8dbaa71eb4e3ecac"/>
  <p:tag name="KSO_WM_UNIT_LINE_FORE_SCHEMECOLOR_INDEX_BRIGHTNESS" val="-0.25"/>
  <p:tag name="KSO_WM_UNIT_LINE_FORE_SCHEMECOLOR_INDEX" val="5"/>
  <p:tag name="KSO_WM_UNIT_LINE_FILL_TYPE" val="2"/>
</p:tagLst>
</file>

<file path=ppt/tags/tag192.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UNIT_ID" val="_4*i*1"/>
  <p:tag name="KSO_WM_BEAUTIFY_FLAG" val="#wm#"/>
  <p:tag name="KSO_WM_TAG_VERSION" val="1.0"/>
  <p:tag name="KSO_WM_CHIP_GROUPID" val="62fdab4c295c1bf6da971a2b"/>
  <p:tag name="KSO_WM_CHIP_XID" val="62fdab56295c1bf6da971a37"/>
  <p:tag name="KSO_WM_UNIT_DEC_AREA_ID" val="30fc54ba0ded4e0d81a6ad8a3cbf2bb7"/>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737f242fcf3d4068960ad95422e65601"/>
  <p:tag name="KSO_WM_UNIT_HIGHLIGHT" val="0"/>
  <p:tag name="KSO_WM_UNIT_COMPATIBLE" val="0"/>
  <p:tag name="KSO_WM_UNIT_DIAGRAM_ISNUMVISUAL" val="0"/>
  <p:tag name="KSO_WM_UNIT_DIAGRAM_ISREFERUNIT" val="0"/>
  <p:tag name="KSO_WM_UNIT_LAYERLEVEL" val="1"/>
</p:tagLst>
</file>

<file path=ppt/tags/tag193.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UNIT_ID" val="_4*i*2"/>
  <p:tag name="KSO_WM_BEAUTIFY_FLAG" val="#wm#"/>
  <p:tag name="KSO_WM_TAG_VERSION" val="1.0"/>
  <p:tag name="KSO_WM_CHIP_GROUPID" val="62fdab4c295c1bf6da971a2b"/>
  <p:tag name="KSO_WM_CHIP_XID" val="62fdab56295c1bf6da971a36"/>
  <p:tag name="KSO_WM_UNIT_DEC_AREA_ID" val="be595a54967042e4bc38349ec42544b5"/>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f8fa430999ac4df3b1472d94d703026d"/>
  <p:tag name="KSO_WM_UNIT_HIGHLIGHT" val="0"/>
  <p:tag name="KSO_WM_UNIT_COMPATIBLE" val="0"/>
  <p:tag name="KSO_WM_UNIT_DIAGRAM_ISNUMVISUAL" val="0"/>
  <p:tag name="KSO_WM_UNIT_DIAGRAM_ISREFERUNIT" val="0"/>
  <p:tag name="KSO_WM_UNIT_LAYERLEVEL" val="1"/>
</p:tagLst>
</file>

<file path=ppt/tags/tag194.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UNIT_ID" val="_4*i*3"/>
  <p:tag name="KSO_WM_BEAUTIFY_FLAG" val="#wm#"/>
  <p:tag name="KSO_WM_TAG_VERSION" val="1.0"/>
  <p:tag name="KSO_WM_CHIP_GROUPID" val="62fdab4c295c1bf6da971a2b"/>
  <p:tag name="KSO_WM_CHIP_XID" val="62fdab56295c1bf6da971a35"/>
  <p:tag name="KSO_WM_UNIT_DEC_AREA_ID" val="1dea7e70c2114a1eab66c9de1f88f8a9"/>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1685542bf9ce4c048d0ec25dd0d21e4e"/>
  <p:tag name="KSO_WM_UNIT_HIGHLIGHT" val="0"/>
  <p:tag name="KSO_WM_UNIT_COMPATIBLE" val="0"/>
  <p:tag name="KSO_WM_UNIT_DIAGRAM_ISNUMVISUAL" val="0"/>
  <p:tag name="KSO_WM_UNIT_DIAGRAM_ISREFERUNIT" val="0"/>
  <p:tag name="KSO_WM_UNIT_LAYERLEVEL" val="1"/>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b*1"/>
  <p:tag name="KSO_WM_UNIT_LAYERLEVEL" val="1"/>
  <p:tag name="KSO_WM_TAG_VERSION" val="1.0"/>
  <p:tag name="KSO_WM_BEAUTIFY_FLAG" val="#wm#"/>
  <p:tag name="KSO_WM_UNIT_PRESET_TEXT" val="单击此处编辑副标题"/>
  <p:tag name="KSO_WM_UNIT_NOCLEAR" val="0"/>
  <p:tag name="KSO_WM_UNIT_TYPE" val="b"/>
  <p:tag name="KSO_WM_UNIT_INDEX" val="1"/>
  <p:tag name="KSO_WM_UNIT_ISCONTENTSTITLE" val="0"/>
  <p:tag name="KSO_WM_UNIT_ISNUMDGMTITLE" val="0"/>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1.0"/>
  <p:tag name="KSO_WM_BEAUTIFY_FLAG" val="#wm#"/>
  <p:tag name="KSO_WM_UNIT_PRESET_TEXT" val="节编号"/>
  <p:tag name="KSO_WM_UNIT_NOCLEAR" val="0"/>
  <p:tag name="KSO_WM_UNIT_VALUE" val="13"/>
  <p:tag name="KSO_WM_UNIT_TYPE" val="e"/>
  <p:tag name="KSO_WM_UNIT_INDEX" val="1"/>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76716"/>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4*i*4"/>
  <p:tag name="KSO_WM_UNIT_LAYERLEVEL" val="1"/>
  <p:tag name="KSO_WM_TAG_VERSION" val="1.0"/>
  <p:tag name="KSO_WM_BEAUTIFY_FLAG" val="#wm#"/>
  <p:tag name="KSO_WM_UNIT_BLOCK" val="0"/>
  <p:tag name="KSO_WM_UNIT_SM_LIMIT_TYPE" val="3"/>
  <p:tag name="KSO_WM_UNIT_DEC_AREA_ID" val="365e6be8cfe14d22ad65009aaba7b135"/>
  <p:tag name="KSO_WM_UNIT_DECORATE_INFO" val="{&quot;DecorateInfoH&quot;:{&quot;IsAbs&quot;:true},&quot;DecorateInfoW&quot;:{&quot;IsAbs&quot;:false},&quot;DecorateInfoX&quot;:{&quot;IsAbs&quot;:true,&quot;Pos&quot;:1},&quot;DecorateInfoY&quot;:{&quot;IsAbs&quot;:true,&quot;Pos&quot;:0},&quot;ReferentInfo&quot;:{&quot;Id&quot;:&quot;30167e74aefc4b8ea76b7caf975e983f&quot;,&quot;X&quot;:{&quot;Pos&quot;:1},&quot;Y&quot;:{&quot;Pos&quot;:2}},&quot;whChangeMode&quot;:0}"/>
  <p:tag name="KSO_WM_CHIP_GROUPID" val="6184fb2204b8904ebc644da0"/>
  <p:tag name="KSO_WM_CHIP_XID" val="6184fb2204b8904ebc644d9d"/>
  <p:tag name="KSO_WM_CHIP_FILLAREA_FILL_RULE" val="{&quot;fill_align&quot;:&quot;ct&quot;,&quot;fill_mode&quot;:&quot;adaptive&quot;,&quot;sacle_strategy&quot;:&quot;smart&quot;}"/>
  <p:tag name="KSO_WM_UNIT_DEC_SUPPORTCHANGEPIC" val="0"/>
  <p:tag name="KSO_WM_UNIT_DEC_CHANGEPICRESERVED" val="0"/>
  <p:tag name="KSO_WM_ASSEMBLE_CHIP_INDEX" val="0ffe765b4e074b73a91469379fe40406"/>
  <p:tag name="KSO_WM_UNIT_LINE_FORE_SCHEMECOLOR_INDEX_BRIGHTNESS" val="0"/>
  <p:tag name="KSO_WM_UNIT_LINE_FORE_SCHEMECOLOR_INDEX" val="5"/>
  <p:tag name="KSO_WM_UNIT_LINE_FILL_TYPE" val="2"/>
  <p:tag name="KSO_WM_TEMPLATE_ASSEMBLE_XID" val="63059705a35593066dce13c8"/>
  <p:tag name="KSO_WM_TEMPLATE_ASSEMBLE_GROUPID" val="62fdab4c295c1bf6da971a2b"/>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TYPE" val="f"/>
  <p:tag name="KSO_WM_UNIT_INDEX" val="1"/>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TYPE" val="f"/>
  <p:tag name="KSO_WM_UNIT_INDEX" val="2"/>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1.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1.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1.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1.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2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1.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2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2.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UNIT_ID" val="_11*i*1"/>
  <p:tag name="KSO_WM_BEAUTIFY_FLAG" val="#wm#"/>
  <p:tag name="KSO_WM_TAG_VERSION" val="1.0"/>
  <p:tag name="KSO_WM_CHIP_GROUPID" val="62fdab4c295c1bf6da971a2b"/>
  <p:tag name="KSO_WM_CHIP_XID" val="62fdab56295c1bf6da971a3e"/>
  <p:tag name="KSO_WM_UNIT_DEC_AREA_ID" val="f7c0bf4724f24adc959471aa3bc287f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f77a2e83f9f4b4c9a8102f77de1f3dc"/>
  <p:tag name="KSO_WM_UNIT_HIGHLIGHT" val="0"/>
  <p:tag name="KSO_WM_UNIT_COMPATIBLE" val="0"/>
  <p:tag name="KSO_WM_UNIT_DIAGRAM_ISNUMVISUAL" val="0"/>
  <p:tag name="KSO_WM_UNIT_DIAGRAM_ISREFERUNIT" val="0"/>
  <p:tag name="KSO_WM_UNIT_LAYERLEVEL" val="1"/>
</p:tagLst>
</file>

<file path=ppt/tags/tag233.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UNIT_ID" val="_11*i*2"/>
  <p:tag name="KSO_WM_BEAUTIFY_FLAG" val="#wm#"/>
  <p:tag name="KSO_WM_TAG_VERSION" val="1.0"/>
  <p:tag name="KSO_WM_CHIP_GROUPID" val="62fdab4c295c1bf6da971a2b"/>
  <p:tag name="KSO_WM_CHIP_XID" val="62fdab56295c1bf6da971a3b"/>
  <p:tag name="KSO_WM_UNIT_DEC_AREA_ID" val="71a9f89fac524d879843b40fbf0182c6"/>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30ce9624ccb449f284c42e4965fd1172"/>
  <p:tag name="KSO_WM_UNIT_HIGHLIGHT" val="0"/>
  <p:tag name="KSO_WM_UNIT_COMPATIBLE" val="0"/>
  <p:tag name="KSO_WM_UNIT_DIAGRAM_ISNUMVISUAL" val="0"/>
  <p:tag name="KSO_WM_UNIT_DIAGRAM_ISREFERUNIT" val="0"/>
  <p:tag name="KSO_WM_UNIT_LAYERLEVEL" val="1"/>
</p:tagLst>
</file>

<file path=ppt/tags/tag234.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UNIT_ID" val="_11*i*3"/>
  <p:tag name="KSO_WM_BEAUTIFY_FLAG" val="#wm#"/>
  <p:tag name="KSO_WM_TAG_VERSION" val="1.0"/>
  <p:tag name="KSO_WM_CHIP_GROUPID" val="62fdab4c295c1bf6da971a2b"/>
  <p:tag name="KSO_WM_CHIP_XID" val="62fdab56295c1bf6da971a3c"/>
  <p:tag name="KSO_WM_UNIT_DEC_AREA_ID" val="1249f7de35774ca1b44e0a4356db9c83"/>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3b11622af7974202ac2404d578b2f4d4"/>
  <p:tag name="KSO_WM_UNIT_HIGHLIGHT" val="0"/>
  <p:tag name="KSO_WM_UNIT_COMPATIBLE" val="0"/>
  <p:tag name="KSO_WM_UNIT_DIAGRAM_ISNUMVISUAL" val="0"/>
  <p:tag name="KSO_WM_UNIT_DIAGRAM_ISREFERUNIT" val="0"/>
  <p:tag name="KSO_WM_UNIT_LAYERLEVEL" val="1"/>
</p:tagLst>
</file>

<file path=ppt/tags/tag2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2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b*1"/>
  <p:tag name="KSO_WM_UNIT_LAYERLEVEL" val="1"/>
  <p:tag name="KSO_WM_TAG_VERSION" val="1.0"/>
  <p:tag name="KSO_WM_BEAUTIFY_FLAG" val="#wm#"/>
  <p:tag name="KSO_WM_UNIT_ISCONTENTSTITLE" val="0"/>
  <p:tag name="KSO_WM_UNIT_ISNUMDGMTITLE" val="0"/>
  <p:tag name="KSO_WM_UNIT_PRESET_TEXT" val="单击此处编辑母版副标题样式"/>
  <p:tag name="KSO_WM_UNIT_NOCLEAR" val="0"/>
  <p:tag name="KSO_WM_UNIT_VALUE" val="80"/>
  <p:tag name="KSO_WM_UNIT_TYPE" val="b"/>
  <p:tag name="KSO_WM_UNIT_INDEX" val="1"/>
</p:tagLst>
</file>

<file path=ppt/tags/tag2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NOCLEAR" val="0"/>
</p:tagLst>
</file>

<file path=ppt/tags/tag2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f*1"/>
  <p:tag name="KSO_WM_UNIT_LAYERLEVEL" val="1"/>
  <p:tag name="KSO_WM_TAG_VERSION" val="1.0"/>
  <p:tag name="KSO_WM_BEAUTIFY_FLAG" val="#wm#"/>
  <p:tag name="KSO_WM_UNIT_SUBTYPE" val="e"/>
  <p:tag name="KSO_WM_UNIT_PRESET_TEXT" val="年号占位符"/>
  <p:tag name="KSO_WM_UNIT_NOCLEAR" val="0"/>
  <p:tag name="KSO_WM_UNIT_VALUE" val="8"/>
  <p:tag name="KSO_WM_UNIT_TYPE" val="f"/>
  <p:tag name="KSO_WM_UNIT_INDEX" val="1"/>
</p:tagLst>
</file>

<file path=ppt/tags/tag241.xml><?xml version="1.0" encoding="utf-8"?>
<p:tagLst xmlns:a="http://schemas.openxmlformats.org/drawingml/2006/main" xmlns:r="http://schemas.openxmlformats.org/officeDocument/2006/relationships" xmlns:p="http://schemas.openxmlformats.org/presentationml/2006/main">
  <p:tag name="KSO_WM_SLIDE_ID" val="custom20231606_1"/>
  <p:tag name="KSO_WM_TEMPLATE_SUBCATEGORY" val="29"/>
  <p:tag name="KSO_WM_TEMPLATE_MASTER_TYPE" val="0"/>
  <p:tag name="KSO_WM_TEMPLATE_COLOR_TYPE" val="0"/>
  <p:tag name="KSO_WM_SLIDE_ITEM_CNT" val="0"/>
  <p:tag name="KSO_WM_SLIDE_INDEX" val="1"/>
  <p:tag name="KSO_WM_TAG_VERSION" val="1.0"/>
  <p:tag name="KSO_WM_BEAUTIFY_FLAG" val="#wm#"/>
  <p:tag name="KSO_WM_TEMPLATE_CATEGORY" val="custom"/>
  <p:tag name="KSO_WM_TEMPLATE_INDEX" val="20231606"/>
  <p:tag name="KSO_WM_SLIDE_LAYOUT" val="a_b_f"/>
  <p:tag name="KSO_WM_SLIDE_LAYOUT_CNT" val="1_1_1"/>
  <p:tag name="KSO_WM_SLIDE_TYPE" val="title"/>
  <p:tag name="KSO_WM_SLIDE_SUBTYPE" val="pureTxt"/>
  <p:tag name="KSO_WM_TEMPLATE_THUMBS_INDEX" val="1、9"/>
</p:tagLst>
</file>

<file path=ppt/tags/tag24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1606_1*a*1"/>
  <p:tag name="KSO_WM_TEMPLATE_CATEGORY" val="custom"/>
  <p:tag name="KSO_WM_TEMPLATE_INDEX" val="20231606"/>
  <p:tag name="KSO_WM_UNIT_LAYERLEVEL" val="1"/>
  <p:tag name="KSO_WM_TAG_VERSION" val="1.0"/>
  <p:tag name="KSO_WM_BEAUTIFY_FLAG" val="#wm#"/>
  <p:tag name="KSO_WM_UNIT_PRESET_TEXT" val="单击此处添加文档标题"/>
</p:tagLst>
</file>

<file path=ppt/tags/tag24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80"/>
  <p:tag name="KSO_WM_UNIT_HIGHLIGHT" val="0"/>
  <p:tag name="KSO_WM_UNIT_COMPATIBLE" val="0"/>
  <p:tag name="KSO_WM_UNIT_DIAGRAM_ISNUMVISUAL" val="0"/>
  <p:tag name="KSO_WM_UNIT_DIAGRAM_ISREFERUNIT" val="0"/>
  <p:tag name="KSO_WM_UNIT_TYPE" val="b"/>
  <p:tag name="KSO_WM_UNIT_INDEX" val="1"/>
  <p:tag name="KSO_WM_UNIT_ID" val="custom20231606_1*b*1"/>
  <p:tag name="KSO_WM_TEMPLATE_CATEGORY" val="custom"/>
  <p:tag name="KSO_WM_TEMPLATE_INDEX" val="20231606"/>
  <p:tag name="KSO_WM_UNIT_LAYERLEVEL" val="1"/>
  <p:tag name="KSO_WM_TAG_VERSION" val="1.0"/>
  <p:tag name="KSO_WM_BEAUTIFY_FLAG" val="#wm#"/>
  <p:tag name="KSO_WM_UNIT_PRESET_TEXT" val="单击此处添加副标题"/>
</p:tagLst>
</file>

<file path=ppt/tags/tag244.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76178_1"/>
  <p:tag name="KSO_WM_TEMPLATE_CATEGORY" val="custom"/>
  <p:tag name="KSO_WM_TEMPLATE_INDEX" val="20176716"/>
  <p:tag name="KSO_WM_SLIDE_ID" val="custom20176716_1"/>
  <p:tag name="KSO_WM_SLIDE_INDEX" val="1"/>
  <p:tag name="KSO_WM_TEMPLATE_SUBCATEGORY" val="0"/>
  <p:tag name="KSO_WM_TEMPLATE_THUMBS_INDEX" val="1、6、12、13、19、20、23、28、29、"/>
  <p:tag name="KSO_WM_TEMPLATE_MASTER_TYPE" val="1"/>
  <p:tag name="KSO_WM_TEMPLATE_COLOR_TYPE" val="0"/>
</p:tagLst>
</file>

<file path=ppt/tags/tag245.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76178_1"/>
  <p:tag name="KSO_WM_TEMPLATE_CATEGORY" val="custom"/>
  <p:tag name="KSO_WM_TEMPLATE_INDEX" val="20176716"/>
  <p:tag name="KSO_WM_SLIDE_ID" val="custom20176716_1"/>
  <p:tag name="KSO_WM_SLIDE_INDEX" val="1"/>
  <p:tag name="KSO_WM_TEMPLATE_SUBCATEGORY" val="0"/>
  <p:tag name="KSO_WM_TEMPLATE_THUMBS_INDEX" val="1、6、12、13、19、20、23、28、29、"/>
  <p:tag name="KSO_WM_TEMPLATE_MASTER_TYPE" val="1"/>
  <p:tag name="KSO_WM_TEMPLATE_COLOR_TYPE" val="0"/>
</p:tagLst>
</file>

<file path=ppt/tags/tag246.xml><?xml version="1.0" encoding="utf-8"?>
<p:tagLst xmlns:a="http://schemas.openxmlformats.org/drawingml/2006/main" xmlns:r="http://schemas.openxmlformats.org/officeDocument/2006/relationships" xmlns:p="http://schemas.openxmlformats.org/presentationml/2006/main">
  <p:tag name="KSO_WM_SLIDE_ID" val="custom20231606_1"/>
  <p:tag name="KSO_WM_TEMPLATE_SUBCATEGORY" val="29"/>
  <p:tag name="KSO_WM_TEMPLATE_MASTER_TYPE" val="0"/>
  <p:tag name="KSO_WM_TEMPLATE_COLOR_TYPE" val="0"/>
  <p:tag name="KSO_WM_SLIDE_ITEM_CNT" val="0"/>
  <p:tag name="KSO_WM_SLIDE_INDEX" val="1"/>
  <p:tag name="KSO_WM_TAG_VERSION" val="1.0"/>
  <p:tag name="KSO_WM_BEAUTIFY_FLAG" val="#wm#"/>
  <p:tag name="KSO_WM_TEMPLATE_CATEGORY" val="custom"/>
  <p:tag name="KSO_WM_TEMPLATE_INDEX" val="20231606"/>
  <p:tag name="KSO_WM_SLIDE_LAYOUT" val="a_b_f"/>
  <p:tag name="KSO_WM_SLIDE_LAYOUT_CNT" val="1_1_1"/>
  <p:tag name="KSO_WM_SLIDE_TYPE" val="title"/>
  <p:tag name="KSO_WM_SLIDE_SUBTYPE" val="pureTxt"/>
  <p:tag name="KSO_WM_TEMPLATE_THUMBS_INDEX" val="1、9"/>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SLIDE_ID" val="custom20231606_1"/>
  <p:tag name="KSO_WM_TEMPLATE_SUBCATEGORY" val="29"/>
  <p:tag name="KSO_WM_TEMPLATE_MASTER_TYPE" val="0"/>
  <p:tag name="KSO_WM_TEMPLATE_COLOR_TYPE" val="0"/>
  <p:tag name="KSO_WM_SLIDE_ITEM_CNT" val="0"/>
  <p:tag name="KSO_WM_SLIDE_INDEX" val="1"/>
  <p:tag name="KSO_WM_TAG_VERSION" val="1.0"/>
  <p:tag name="KSO_WM_BEAUTIFY_FLAG" val="#wm#"/>
  <p:tag name="KSO_WM_TEMPLATE_CATEGORY" val="custom"/>
  <p:tag name="KSO_WM_TEMPLATE_INDEX" val="20231606"/>
  <p:tag name="KSO_WM_SLIDE_LAYOUT" val="a_b_f"/>
  <p:tag name="KSO_WM_SLIDE_LAYOUT_CNT" val="1_1_1"/>
  <p:tag name="KSO_WM_SLIDE_TYPE" val="title"/>
  <p:tag name="KSO_WM_SLIDE_SUBTYPE" val="pureTxt"/>
  <p:tag name="KSO_WM_TEMPLATE_THUMBS_INDEX" val="1、9"/>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SLIDE_ID" val="custom20231606_1"/>
  <p:tag name="KSO_WM_TEMPLATE_SUBCATEGORY" val="29"/>
  <p:tag name="KSO_WM_TEMPLATE_MASTER_TYPE" val="0"/>
  <p:tag name="KSO_WM_TEMPLATE_COLOR_TYPE" val="0"/>
  <p:tag name="KSO_WM_SLIDE_ITEM_CNT" val="0"/>
  <p:tag name="KSO_WM_SLIDE_INDEX" val="1"/>
  <p:tag name="KSO_WM_TAG_VERSION" val="1.0"/>
  <p:tag name="KSO_WM_BEAUTIFY_FLAG" val="#wm#"/>
  <p:tag name="KSO_WM_TEMPLATE_CATEGORY" val="custom"/>
  <p:tag name="KSO_WM_TEMPLATE_INDEX" val="20231606"/>
  <p:tag name="KSO_WM_SLIDE_LAYOUT" val="a_b_f"/>
  <p:tag name="KSO_WM_SLIDE_LAYOUT_CNT" val="1_1_1"/>
  <p:tag name="KSO_WM_SLIDE_TYPE" val="title"/>
  <p:tag name="KSO_WM_SLIDE_SUBTYPE" val="pureTxt"/>
  <p:tag name="KSO_WM_TEMPLATE_THUMBS_INDEX" val="1、9"/>
</p:tagLst>
</file>

<file path=ppt/tags/tag251.xml><?xml version="1.0" encoding="utf-8"?>
<p:tagLst xmlns:a="http://schemas.openxmlformats.org/drawingml/2006/main" xmlns:r="http://schemas.openxmlformats.org/officeDocument/2006/relationships" xmlns:p="http://schemas.openxmlformats.org/presentationml/2006/main">
  <p:tag name="KSO_WM_SLIDE_ID" val="custom20231606_1"/>
  <p:tag name="KSO_WM_TEMPLATE_SUBCATEGORY" val="29"/>
  <p:tag name="KSO_WM_TEMPLATE_MASTER_TYPE" val="0"/>
  <p:tag name="KSO_WM_TEMPLATE_COLOR_TYPE" val="0"/>
  <p:tag name="KSO_WM_SLIDE_ITEM_CNT" val="0"/>
  <p:tag name="KSO_WM_SLIDE_INDEX" val="1"/>
  <p:tag name="KSO_WM_TAG_VERSION" val="1.0"/>
  <p:tag name="KSO_WM_BEAUTIFY_FLAG" val="#wm#"/>
  <p:tag name="KSO_WM_TEMPLATE_CATEGORY" val="custom"/>
  <p:tag name="KSO_WM_TEMPLATE_INDEX" val="20231606"/>
  <p:tag name="KSO_WM_SLIDE_LAYOUT" val="a_b_f"/>
  <p:tag name="KSO_WM_SLIDE_LAYOUT_CNT" val="1_1_1"/>
  <p:tag name="KSO_WM_SLIDE_TYPE" val="title"/>
  <p:tag name="KSO_WM_SLIDE_SUBTYPE" val="pureTxt"/>
  <p:tag name="KSO_WM_TEMPLATE_THUMBS_INDEX" val="1、9"/>
</p:tagLst>
</file>

<file path=ppt/tags/tag252.xml><?xml version="1.0" encoding="utf-8"?>
<p:tagLst xmlns:a="http://schemas.openxmlformats.org/drawingml/2006/main" xmlns:r="http://schemas.openxmlformats.org/officeDocument/2006/relationships" xmlns:p="http://schemas.openxmlformats.org/presentationml/2006/main">
  <p:tag name="KSO_WM_SLIDE_ID" val="custom20231606_1"/>
  <p:tag name="KSO_WM_TEMPLATE_SUBCATEGORY" val="29"/>
  <p:tag name="KSO_WM_TEMPLATE_MASTER_TYPE" val="0"/>
  <p:tag name="KSO_WM_TEMPLATE_COLOR_TYPE" val="0"/>
  <p:tag name="KSO_WM_SLIDE_ITEM_CNT" val="0"/>
  <p:tag name="KSO_WM_SLIDE_INDEX" val="1"/>
  <p:tag name="KSO_WM_TAG_VERSION" val="1.0"/>
  <p:tag name="KSO_WM_BEAUTIFY_FLAG" val="#wm#"/>
  <p:tag name="KSO_WM_TEMPLATE_CATEGORY" val="custom"/>
  <p:tag name="KSO_WM_TEMPLATE_INDEX" val="20231606"/>
  <p:tag name="KSO_WM_SLIDE_LAYOUT" val="a_b_f"/>
  <p:tag name="KSO_WM_SLIDE_LAYOUT_CNT" val="1_1_1"/>
  <p:tag name="KSO_WM_SLIDE_TYPE" val="title"/>
  <p:tag name="KSO_WM_SLIDE_SUBTYPE" val="pureTxt"/>
  <p:tag name="KSO_WM_TEMPLATE_THUMBS_INDEX" val="1、9"/>
</p:tagLst>
</file>

<file path=ppt/tags/tag253.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76178_1"/>
  <p:tag name="KSO_WM_TEMPLATE_CATEGORY" val="custom"/>
  <p:tag name="KSO_WM_TEMPLATE_INDEX" val="20176716"/>
  <p:tag name="KSO_WM_SLIDE_ID" val="custom20176716_1"/>
  <p:tag name="KSO_WM_SLIDE_INDEX" val="1"/>
  <p:tag name="KSO_WM_TEMPLATE_SUBCATEGORY" val="0"/>
  <p:tag name="KSO_WM_TEMPLATE_THUMBS_INDEX" val="1、6、12、13、19、20、23、28、29、"/>
  <p:tag name="KSO_WM_TEMPLATE_MASTER_TYPE" val="1"/>
  <p:tag name="KSO_WM_TEMPLATE_COLOR_TYPE" val="0"/>
</p:tagLst>
</file>

<file path=ppt/tags/tag254.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76178_1"/>
  <p:tag name="KSO_WM_TEMPLATE_CATEGORY" val="custom"/>
  <p:tag name="KSO_WM_TEMPLATE_INDEX" val="20176716"/>
  <p:tag name="KSO_WM_SLIDE_ID" val="custom20176716_1"/>
  <p:tag name="KSO_WM_SLIDE_INDEX" val="1"/>
  <p:tag name="KSO_WM_TEMPLATE_SUBCATEGORY" val="0"/>
  <p:tag name="KSO_WM_TEMPLATE_THUMBS_INDEX" val="1、6、12、13、19、20、23、28、29、"/>
  <p:tag name="KSO_WM_TEMPLATE_MASTER_TYPE" val="1"/>
  <p:tag name="KSO_WM_TEMPLATE_COLOR_TYPE" val="0"/>
</p:tagLst>
</file>

<file path=ppt/tags/tag255.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76178_1"/>
  <p:tag name="KSO_WM_TEMPLATE_CATEGORY" val="custom"/>
  <p:tag name="KSO_WM_TEMPLATE_INDEX" val="20176716"/>
  <p:tag name="KSO_WM_SLIDE_ID" val="custom20176716_1"/>
  <p:tag name="KSO_WM_SLIDE_INDEX" val="1"/>
  <p:tag name="KSO_WM_TEMPLATE_SUBCATEGORY" val="0"/>
  <p:tag name="KSO_WM_TEMPLATE_THUMBS_INDEX" val="1、6、12、13、19、20、23、28、29、"/>
  <p:tag name="KSO_WM_TEMPLATE_MASTER_TYPE" val="1"/>
  <p:tag name="KSO_WM_TEMPLATE_COLOR_TYPE" val="0"/>
</p:tagLst>
</file>

<file path=ppt/tags/tag256.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76178_1"/>
  <p:tag name="KSO_WM_TEMPLATE_CATEGORY" val="custom"/>
  <p:tag name="KSO_WM_TEMPLATE_INDEX" val="20176716"/>
  <p:tag name="KSO_WM_SLIDE_ID" val="custom20176716_1"/>
  <p:tag name="KSO_WM_SLIDE_INDEX" val="1"/>
  <p:tag name="KSO_WM_TEMPLATE_SUBCATEGORY" val="0"/>
  <p:tag name="KSO_WM_TEMPLATE_THUMBS_INDEX" val="1、6、12、13、19、20、23、28、29、"/>
  <p:tag name="KSO_WM_TEMPLATE_MASTER_TYPE" val="1"/>
  <p:tag name="KSO_WM_TEMPLATE_COLOR_TYPE" val="0"/>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76716"/>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COMBINE_RELATE_SLIDE_ID" val="background20176178_1"/>
  <p:tag name="KSO_WM_TEMPLATE_CATEGORY" val="custom"/>
  <p:tag name="KSO_WM_TEMPLATE_INDEX" val="20176716"/>
  <p:tag name="KSO_WM_TEMPLATE_SUBCATEGORY" val="combine"/>
  <p:tag name="KSO_WM_TEMPLATE_THUMBS_INDEX" val="1、6、12、13、19、20、23、28、29"/>
  <p:tag name="KSO_WM_TEMPLATE_MASTER_TYPE" val="1"/>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88.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9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9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20176716">
      <a:dk1>
        <a:srgbClr val="000000"/>
      </a:dk1>
      <a:lt1>
        <a:srgbClr val="FFFFFF"/>
      </a:lt1>
      <a:dk2>
        <a:srgbClr val="F6E2B5"/>
      </a:dk2>
      <a:lt2>
        <a:srgbClr val="FAEED2"/>
      </a:lt2>
      <a:accent1>
        <a:srgbClr val="EA543A"/>
      </a:accent1>
      <a:accent2>
        <a:srgbClr val="F29889"/>
      </a:accent2>
      <a:accent3>
        <a:srgbClr val="889B44"/>
      </a:accent3>
      <a:accent4>
        <a:srgbClr val="8DB139"/>
      </a:accent4>
      <a:accent5>
        <a:srgbClr val="A6A6A6"/>
      </a:accent5>
      <a:accent6>
        <a:srgbClr val="FFC000"/>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805">
      <a:dk1>
        <a:srgbClr val="000000"/>
      </a:dk1>
      <a:lt1>
        <a:srgbClr val="FFFFFF"/>
      </a:lt1>
      <a:dk2>
        <a:srgbClr val="151218"/>
      </a:dk2>
      <a:lt2>
        <a:srgbClr val="FFFFFF"/>
      </a:lt2>
      <a:accent1>
        <a:srgbClr val="EFA404"/>
      </a:accent1>
      <a:accent2>
        <a:srgbClr val="A0D3D8"/>
      </a:accent2>
      <a:accent3>
        <a:srgbClr val="D8A882"/>
      </a:accent3>
      <a:accent4>
        <a:srgbClr val="F4A27F"/>
      </a:accent4>
      <a:accent5>
        <a:srgbClr val="A64718"/>
      </a:accent5>
      <a:accent6>
        <a:srgbClr val="988CA6"/>
      </a:accent6>
      <a:hlink>
        <a:srgbClr val="304FFE"/>
      </a:hlink>
      <a:folHlink>
        <a:srgbClr val="492067"/>
      </a:folHlink>
    </a:clrScheme>
    <a:fontScheme name="自定义 156">
      <a:majorFont>
        <a:latin typeface="汉仪铸字卡酷体W"/>
        <a:ea typeface="汉仪铸字卡酷体W"/>
        <a:cs typeface=""/>
      </a:majorFont>
      <a:minorFont>
        <a:latin typeface="汉仪正圆-45W"/>
        <a:ea typeface="汉仪正圆-4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4793</Words>
  <Application>Microsoft Office PowerPoint</Application>
  <PresentationFormat>宽屏</PresentationFormat>
  <Paragraphs>201</Paragraphs>
  <Slides>26</Slides>
  <Notes>6</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26</vt:i4>
      </vt:variant>
    </vt:vector>
  </HeadingPairs>
  <TitlesOfParts>
    <vt:vector size="37" baseType="lpstr">
      <vt:lpstr>微软雅黑</vt:lpstr>
      <vt:lpstr>宋体</vt:lpstr>
      <vt:lpstr>Arial</vt:lpstr>
      <vt:lpstr>Calibri</vt:lpstr>
      <vt:lpstr>华文新魏</vt:lpstr>
      <vt:lpstr>汉仪铸字卡酷体W</vt:lpstr>
      <vt:lpstr>HelveticaNeue</vt:lpstr>
      <vt:lpstr>汉仪正圆-45W</vt:lpstr>
      <vt:lpstr>Times New Roman</vt:lpstr>
      <vt:lpstr>Office 主题</vt:lpstr>
      <vt:lpstr>Office 主题​​</vt:lpstr>
      <vt:lpstr>PowerPoint 演示文稿</vt:lpstr>
      <vt:lpstr> 2023年12月浙江省四校联盟联考</vt:lpstr>
      <vt:lpstr>Part 1 文本分析  Part 2 写作讲评  Part 3 例文展示  Part 4 原文欣赏</vt:lpstr>
      <vt:lpstr>PowerPoint 演示文稿</vt:lpstr>
      <vt:lpstr>PowerPoint 演示文稿</vt:lpstr>
      <vt:lpstr>读后续写思维导图</vt:lpstr>
      <vt:lpstr>PowerPoint 演示文稿</vt:lpstr>
      <vt:lpstr>PowerPoint 演示文稿</vt:lpstr>
      <vt:lpstr>PowerPoint 演示文稿</vt:lpstr>
      <vt:lpstr>PowerPoint 演示文稿</vt:lpstr>
      <vt:lpstr>PowerPoint 演示文稿</vt:lpstr>
      <vt:lpstr>PowerPoint 演示文稿</vt:lpstr>
      <vt:lpstr>狗狗相关表达补充</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2023年12月 浙江省四校联盟联考 读后续写讲评</dc:title>
  <dc:creator>perry xu</dc:creator>
  <cp:lastModifiedBy>Wiesen Zhu</cp:lastModifiedBy>
  <cp:revision>29</cp:revision>
  <dcterms:created xsi:type="dcterms:W3CDTF">2023-08-09T12:44:00Z</dcterms:created>
  <dcterms:modified xsi:type="dcterms:W3CDTF">2023-12-25T00:21:33Z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C1025B0132DE4110B7208340B4D6453C_13</vt:lpwstr>
  </property>
  <property fmtid="{D5CDD505-2E9C-101B-9397-08002B2CF9AE}" pid="3" name="KSOProductBuildVer">
    <vt:lpwstr>2052-12.1.0.15990</vt:lpwstr>
  </property>
</Properties>
</file>